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8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29" r:id="rId78"/>
    <p:sldId id="330" r:id="rId79"/>
    <p:sldId id="331" r:id="rId80"/>
    <p:sldId id="332" r:id="rId81"/>
    <p:sldId id="333" r:id="rId82"/>
    <p:sldId id="334" r:id="rId83"/>
    <p:sldId id="335" r:id="rId84"/>
    <p:sldId id="336" r:id="rId85"/>
    <p:sldId id="337" r:id="rId86"/>
    <p:sldId id="338" r:id="rId87"/>
  </p:sldIdLst>
  <p:sldSz cx="12192000" cy="6858000"/>
  <p:notesSz cx="6858000" cy="9144000"/>
  <p:embeddedFontLst>
    <p:embeddedFont>
      <p:font typeface="Montserrat" panose="00000500000000000000" pitchFamily="2" charset="0"/>
      <p:regular r:id="rId89"/>
      <p:bold r:id="rId90"/>
      <p:italic r:id="rId91"/>
      <p:boldItalic r:id="rId92"/>
    </p:embeddedFont>
    <p:embeddedFont>
      <p:font typeface="Montserrat Light" panose="00000400000000000000" pitchFamily="2" charset="0"/>
      <p:regular r:id="rId93"/>
      <p:bold r:id="rId94"/>
      <p:italic r:id="rId95"/>
      <p:boldItalic r:id="rId96"/>
    </p:embeddedFont>
    <p:embeddedFont>
      <p:font typeface="Open Sans" panose="020B0606030504020204" pitchFamily="34" charset="0"/>
      <p:regular r:id="rId97"/>
      <p:bold r:id="rId98"/>
      <p:italic r:id="rId99"/>
      <p:boldItalic r:id="rId10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04" roundtripDataSignature="AMtx7mgbAmZFdwnD2Dv4BZKB3yyRG5zw9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6102" autoAdjust="0"/>
    <p:restoredTop sz="94660"/>
  </p:normalViewPr>
  <p:slideViewPr>
    <p:cSldViewPr snapToGrid="0">
      <p:cViewPr varScale="1">
        <p:scale>
          <a:sx n="103" d="100"/>
          <a:sy n="103" d="100"/>
        </p:scale>
        <p:origin x="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font" Target="fonts/font1.fntdata"/><Relationship Id="rId16" Type="http://schemas.openxmlformats.org/officeDocument/2006/relationships/slide" Target="slides/slide12.xml"/><Relationship Id="rId107" Type="http://schemas.openxmlformats.org/officeDocument/2006/relationships/theme" Target="theme/theme1.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font" Target="fonts/font2.fntdata"/><Relationship Id="rId95" Type="http://schemas.openxmlformats.org/officeDocument/2006/relationships/font" Target="fonts/font7.fntdata"/><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8"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notesMaster" Target="notesMasters/notesMaster1.xml"/><Relationship Id="rId91" Type="http://schemas.openxmlformats.org/officeDocument/2006/relationships/font" Target="fonts/font3.fntdata"/><Relationship Id="rId96" Type="http://schemas.openxmlformats.org/officeDocument/2006/relationships/font" Target="fonts/font8.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font" Target="fonts/font6.fntdata"/><Relationship Id="rId99" Type="http://schemas.openxmlformats.org/officeDocument/2006/relationships/font" Target="fonts/font11.fntdata"/><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font" Target="fonts/font9.fntdata"/><Relationship Id="rId104" Type="http://customschemas.google.com/relationships/presentationmetadata" Target="metadata"/><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font" Target="fonts/font4.fntdata"/><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font" Target="fonts/font12.fntdata"/><Relationship Id="rId105"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font" Target="fonts/font5.fntdata"/><Relationship Id="rId98" Type="http://schemas.openxmlformats.org/officeDocument/2006/relationships/font" Target="fonts/font10.fntdata"/><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cs-CZ"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2" name="Google Shape;322;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3" name="Google Shape;323;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cs-CZ"/>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5" name="Google Shape;435;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8" name="Google Shape;44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1" name="Google Shape;461;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4" name="Google Shape;474;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5" name="Google Shape;475;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cs-CZ"/>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1" name="Google Shape;481;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4" name="Google Shape;49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7" name="Google Shape;507;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1" name="Google Shape;521;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4" name="Google Shape;534;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5"/>
        <p:cNvGrpSpPr/>
        <p:nvPr/>
      </p:nvGrpSpPr>
      <p:grpSpPr>
        <a:xfrm>
          <a:off x="0" y="0"/>
          <a:ext cx="0" cy="0"/>
          <a:chOff x="0" y="0"/>
          <a:chExt cx="0" cy="0"/>
        </a:xfrm>
      </p:grpSpPr>
      <p:sp>
        <p:nvSpPr>
          <p:cNvPr id="546" name="Google Shape;546;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7" name="Google Shape;547;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4" name="Google Shape;33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0" name="Google Shape;560;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Google Shape;572;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3" name="Google Shape;573;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6" name="Google Shape;586;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9" name="Google Shape;599;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2"/>
        <p:cNvGrpSpPr/>
        <p:nvPr/>
      </p:nvGrpSpPr>
      <p:grpSpPr>
        <a:xfrm>
          <a:off x="0" y="0"/>
          <a:ext cx="0" cy="0"/>
          <a:chOff x="0" y="0"/>
          <a:chExt cx="0" cy="0"/>
        </a:xfrm>
      </p:grpSpPr>
      <p:sp>
        <p:nvSpPr>
          <p:cNvPr id="663" name="Google Shape;663;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64" name="Google Shape;664;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2"/>
        <p:cNvGrpSpPr/>
        <p:nvPr/>
      </p:nvGrpSpPr>
      <p:grpSpPr>
        <a:xfrm>
          <a:off x="0" y="0"/>
          <a:ext cx="0" cy="0"/>
          <a:chOff x="0" y="0"/>
          <a:chExt cx="0" cy="0"/>
        </a:xfrm>
      </p:grpSpPr>
      <p:sp>
        <p:nvSpPr>
          <p:cNvPr id="753" name="Google Shape;753;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4" name="Google Shape;754;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8"/>
        <p:cNvGrpSpPr/>
        <p:nvPr/>
      </p:nvGrpSpPr>
      <p:grpSpPr>
        <a:xfrm>
          <a:off x="0" y="0"/>
          <a:ext cx="0" cy="0"/>
          <a:chOff x="0" y="0"/>
          <a:chExt cx="0" cy="0"/>
        </a:xfrm>
      </p:grpSpPr>
      <p:sp>
        <p:nvSpPr>
          <p:cNvPr id="849" name="Google Shape;849;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50" name="Google Shape;850;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9"/>
        <p:cNvGrpSpPr/>
        <p:nvPr/>
      </p:nvGrpSpPr>
      <p:grpSpPr>
        <a:xfrm>
          <a:off x="0" y="0"/>
          <a:ext cx="0" cy="0"/>
          <a:chOff x="0" y="0"/>
          <a:chExt cx="0" cy="0"/>
        </a:xfrm>
      </p:grpSpPr>
      <p:sp>
        <p:nvSpPr>
          <p:cNvPr id="1040" name="Google Shape;1040;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1" name="Google Shape;1041;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5"/>
        <p:cNvGrpSpPr/>
        <p:nvPr/>
      </p:nvGrpSpPr>
      <p:grpSpPr>
        <a:xfrm>
          <a:off x="0" y="0"/>
          <a:ext cx="0" cy="0"/>
          <a:chOff x="0" y="0"/>
          <a:chExt cx="0" cy="0"/>
        </a:xfrm>
      </p:grpSpPr>
      <p:sp>
        <p:nvSpPr>
          <p:cNvPr id="1046" name="Google Shape;1046;p2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7" name="Google Shape;104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9"/>
        <p:cNvGrpSpPr/>
        <p:nvPr/>
      </p:nvGrpSpPr>
      <p:grpSpPr>
        <a:xfrm>
          <a:off x="0" y="0"/>
          <a:ext cx="0" cy="0"/>
          <a:chOff x="0" y="0"/>
          <a:chExt cx="0" cy="0"/>
        </a:xfrm>
      </p:grpSpPr>
      <p:sp>
        <p:nvSpPr>
          <p:cNvPr id="1070" name="Google Shape;1070;p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1" name="Google Shape;1071;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7" name="Google Shape;34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9"/>
        <p:cNvGrpSpPr/>
        <p:nvPr/>
      </p:nvGrpSpPr>
      <p:grpSpPr>
        <a:xfrm>
          <a:off x="0" y="0"/>
          <a:ext cx="0" cy="0"/>
          <a:chOff x="0" y="0"/>
          <a:chExt cx="0" cy="0"/>
        </a:xfrm>
      </p:grpSpPr>
      <p:sp>
        <p:nvSpPr>
          <p:cNvPr id="1080" name="Google Shape;1080;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1" name="Google Shape;1081;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5"/>
        <p:cNvGrpSpPr/>
        <p:nvPr/>
      </p:nvGrpSpPr>
      <p:grpSpPr>
        <a:xfrm>
          <a:off x="0" y="0"/>
          <a:ext cx="0" cy="0"/>
          <a:chOff x="0" y="0"/>
          <a:chExt cx="0" cy="0"/>
        </a:xfrm>
      </p:grpSpPr>
      <p:sp>
        <p:nvSpPr>
          <p:cNvPr id="1086" name="Google Shape;1086;p3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7" name="Google Shape;1087;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2"/>
        <p:cNvGrpSpPr/>
        <p:nvPr/>
      </p:nvGrpSpPr>
      <p:grpSpPr>
        <a:xfrm>
          <a:off x="0" y="0"/>
          <a:ext cx="0" cy="0"/>
          <a:chOff x="0" y="0"/>
          <a:chExt cx="0" cy="0"/>
        </a:xfrm>
      </p:grpSpPr>
      <p:sp>
        <p:nvSpPr>
          <p:cNvPr id="1093" name="Google Shape;1093;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4" name="Google Shape;109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8"/>
        <p:cNvGrpSpPr/>
        <p:nvPr/>
      </p:nvGrpSpPr>
      <p:grpSpPr>
        <a:xfrm>
          <a:off x="0" y="0"/>
          <a:ext cx="0" cy="0"/>
          <a:chOff x="0" y="0"/>
          <a:chExt cx="0" cy="0"/>
        </a:xfrm>
      </p:grpSpPr>
      <p:sp>
        <p:nvSpPr>
          <p:cNvPr id="1099" name="Google Shape;1099;p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0" name="Google Shape;1100;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4"/>
        <p:cNvGrpSpPr/>
        <p:nvPr/>
      </p:nvGrpSpPr>
      <p:grpSpPr>
        <a:xfrm>
          <a:off x="0" y="0"/>
          <a:ext cx="0" cy="0"/>
          <a:chOff x="0" y="0"/>
          <a:chExt cx="0" cy="0"/>
        </a:xfrm>
      </p:grpSpPr>
      <p:sp>
        <p:nvSpPr>
          <p:cNvPr id="1105" name="Google Shape;1105;p3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6" name="Google Shape;1106;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6"/>
        <p:cNvGrpSpPr/>
        <p:nvPr/>
      </p:nvGrpSpPr>
      <p:grpSpPr>
        <a:xfrm>
          <a:off x="0" y="0"/>
          <a:ext cx="0" cy="0"/>
          <a:chOff x="0" y="0"/>
          <a:chExt cx="0" cy="0"/>
        </a:xfrm>
      </p:grpSpPr>
      <p:sp>
        <p:nvSpPr>
          <p:cNvPr id="1127" name="Google Shape;1127;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8" name="Google Shape;1128;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1"/>
        <p:cNvGrpSpPr/>
        <p:nvPr/>
      </p:nvGrpSpPr>
      <p:grpSpPr>
        <a:xfrm>
          <a:off x="0" y="0"/>
          <a:ext cx="0" cy="0"/>
          <a:chOff x="0" y="0"/>
          <a:chExt cx="0" cy="0"/>
        </a:xfrm>
      </p:grpSpPr>
      <p:sp>
        <p:nvSpPr>
          <p:cNvPr id="1152" name="Google Shape;1152;p3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3" name="Google Shape;1153;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6"/>
        <p:cNvGrpSpPr/>
        <p:nvPr/>
      </p:nvGrpSpPr>
      <p:grpSpPr>
        <a:xfrm>
          <a:off x="0" y="0"/>
          <a:ext cx="0" cy="0"/>
          <a:chOff x="0" y="0"/>
          <a:chExt cx="0" cy="0"/>
        </a:xfrm>
      </p:grpSpPr>
      <p:sp>
        <p:nvSpPr>
          <p:cNvPr id="1177" name="Google Shape;1177;p3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8" name="Google Shape;1178;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2"/>
        <p:cNvGrpSpPr/>
        <p:nvPr/>
      </p:nvGrpSpPr>
      <p:grpSpPr>
        <a:xfrm>
          <a:off x="0" y="0"/>
          <a:ext cx="0" cy="0"/>
          <a:chOff x="0" y="0"/>
          <a:chExt cx="0" cy="0"/>
        </a:xfrm>
      </p:grpSpPr>
      <p:sp>
        <p:nvSpPr>
          <p:cNvPr id="1183" name="Google Shape;1183;p3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4" name="Google Shape;1184;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4"/>
        <p:cNvGrpSpPr/>
        <p:nvPr/>
      </p:nvGrpSpPr>
      <p:grpSpPr>
        <a:xfrm>
          <a:off x="0" y="0"/>
          <a:ext cx="0" cy="0"/>
          <a:chOff x="0" y="0"/>
          <a:chExt cx="0" cy="0"/>
        </a:xfrm>
      </p:grpSpPr>
      <p:sp>
        <p:nvSpPr>
          <p:cNvPr id="1215" name="Google Shape;1215;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16" name="Google Shape;1216;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0" name="Google Shape;360;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1" name="Google Shape;361;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cs-CZ"/>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0"/>
        <p:cNvGrpSpPr/>
        <p:nvPr/>
      </p:nvGrpSpPr>
      <p:grpSpPr>
        <a:xfrm>
          <a:off x="0" y="0"/>
          <a:ext cx="0" cy="0"/>
          <a:chOff x="0" y="0"/>
          <a:chExt cx="0" cy="0"/>
        </a:xfrm>
      </p:grpSpPr>
      <p:sp>
        <p:nvSpPr>
          <p:cNvPr id="1221" name="Google Shape;1221;p4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2" name="Google Shape;1222;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3"/>
        <p:cNvGrpSpPr/>
        <p:nvPr/>
      </p:nvGrpSpPr>
      <p:grpSpPr>
        <a:xfrm>
          <a:off x="0" y="0"/>
          <a:ext cx="0" cy="0"/>
          <a:chOff x="0" y="0"/>
          <a:chExt cx="0" cy="0"/>
        </a:xfrm>
      </p:grpSpPr>
      <p:sp>
        <p:nvSpPr>
          <p:cNvPr id="1234" name="Google Shape;1234;p4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5" name="Google Shape;1235;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6"/>
        <p:cNvGrpSpPr/>
        <p:nvPr/>
      </p:nvGrpSpPr>
      <p:grpSpPr>
        <a:xfrm>
          <a:off x="0" y="0"/>
          <a:ext cx="0" cy="0"/>
          <a:chOff x="0" y="0"/>
          <a:chExt cx="0" cy="0"/>
        </a:xfrm>
      </p:grpSpPr>
      <p:sp>
        <p:nvSpPr>
          <p:cNvPr id="1247" name="Google Shape;1247;p4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48" name="Google Shape;1248;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9"/>
        <p:cNvGrpSpPr/>
        <p:nvPr/>
      </p:nvGrpSpPr>
      <p:grpSpPr>
        <a:xfrm>
          <a:off x="0" y="0"/>
          <a:ext cx="0" cy="0"/>
          <a:chOff x="0" y="0"/>
          <a:chExt cx="0" cy="0"/>
        </a:xfrm>
      </p:grpSpPr>
      <p:sp>
        <p:nvSpPr>
          <p:cNvPr id="1260" name="Google Shape;1260;p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1" name="Google Shape;1261;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2"/>
        <p:cNvGrpSpPr/>
        <p:nvPr/>
      </p:nvGrpSpPr>
      <p:grpSpPr>
        <a:xfrm>
          <a:off x="0" y="0"/>
          <a:ext cx="0" cy="0"/>
          <a:chOff x="0" y="0"/>
          <a:chExt cx="0" cy="0"/>
        </a:xfrm>
      </p:grpSpPr>
      <p:sp>
        <p:nvSpPr>
          <p:cNvPr id="1273" name="Google Shape;1273;p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4" name="Google Shape;1274;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5"/>
        <p:cNvGrpSpPr/>
        <p:nvPr/>
      </p:nvGrpSpPr>
      <p:grpSpPr>
        <a:xfrm>
          <a:off x="0" y="0"/>
          <a:ext cx="0" cy="0"/>
          <a:chOff x="0" y="0"/>
          <a:chExt cx="0" cy="0"/>
        </a:xfrm>
      </p:grpSpPr>
      <p:sp>
        <p:nvSpPr>
          <p:cNvPr id="1286" name="Google Shape;1286;p4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7" name="Google Shape;1287;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8"/>
        <p:cNvGrpSpPr/>
        <p:nvPr/>
      </p:nvGrpSpPr>
      <p:grpSpPr>
        <a:xfrm>
          <a:off x="0" y="0"/>
          <a:ext cx="0" cy="0"/>
          <a:chOff x="0" y="0"/>
          <a:chExt cx="0" cy="0"/>
        </a:xfrm>
      </p:grpSpPr>
      <p:sp>
        <p:nvSpPr>
          <p:cNvPr id="1299" name="Google Shape;1299;p4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0" name="Google Shape;1300;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1"/>
        <p:cNvGrpSpPr/>
        <p:nvPr/>
      </p:nvGrpSpPr>
      <p:grpSpPr>
        <a:xfrm>
          <a:off x="0" y="0"/>
          <a:ext cx="0" cy="0"/>
          <a:chOff x="0" y="0"/>
          <a:chExt cx="0" cy="0"/>
        </a:xfrm>
      </p:grpSpPr>
      <p:sp>
        <p:nvSpPr>
          <p:cNvPr id="1312" name="Google Shape;1312;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3" name="Google Shape;1313;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14" name="Google Shape;1314;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cs-CZ"/>
              <a:t>47</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8"/>
        <p:cNvGrpSpPr/>
        <p:nvPr/>
      </p:nvGrpSpPr>
      <p:grpSpPr>
        <a:xfrm>
          <a:off x="0" y="0"/>
          <a:ext cx="0" cy="0"/>
          <a:chOff x="0" y="0"/>
          <a:chExt cx="0" cy="0"/>
        </a:xfrm>
      </p:grpSpPr>
      <p:sp>
        <p:nvSpPr>
          <p:cNvPr id="1319" name="Google Shape;1319;p4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20" name="Google Shape;1320;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1"/>
        <p:cNvGrpSpPr/>
        <p:nvPr/>
      </p:nvGrpSpPr>
      <p:grpSpPr>
        <a:xfrm>
          <a:off x="0" y="0"/>
          <a:ext cx="0" cy="0"/>
          <a:chOff x="0" y="0"/>
          <a:chExt cx="0" cy="0"/>
        </a:xfrm>
      </p:grpSpPr>
      <p:sp>
        <p:nvSpPr>
          <p:cNvPr id="1332" name="Google Shape;1332;p4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33" name="Google Shape;1333;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7" name="Google Shape;377;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8" name="Google Shape;378;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cs-CZ"/>
              <a:t>5</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4"/>
        <p:cNvGrpSpPr/>
        <p:nvPr/>
      </p:nvGrpSpPr>
      <p:grpSpPr>
        <a:xfrm>
          <a:off x="0" y="0"/>
          <a:ext cx="0" cy="0"/>
          <a:chOff x="0" y="0"/>
          <a:chExt cx="0" cy="0"/>
        </a:xfrm>
      </p:grpSpPr>
      <p:sp>
        <p:nvSpPr>
          <p:cNvPr id="1345" name="Google Shape;1345;p5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6" name="Google Shape;1346;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7"/>
        <p:cNvGrpSpPr/>
        <p:nvPr/>
      </p:nvGrpSpPr>
      <p:grpSpPr>
        <a:xfrm>
          <a:off x="0" y="0"/>
          <a:ext cx="0" cy="0"/>
          <a:chOff x="0" y="0"/>
          <a:chExt cx="0" cy="0"/>
        </a:xfrm>
      </p:grpSpPr>
      <p:sp>
        <p:nvSpPr>
          <p:cNvPr id="1358" name="Google Shape;1358;p5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9" name="Google Shape;1359;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0"/>
        <p:cNvGrpSpPr/>
        <p:nvPr/>
      </p:nvGrpSpPr>
      <p:grpSpPr>
        <a:xfrm>
          <a:off x="0" y="0"/>
          <a:ext cx="0" cy="0"/>
          <a:chOff x="0" y="0"/>
          <a:chExt cx="0" cy="0"/>
        </a:xfrm>
      </p:grpSpPr>
      <p:sp>
        <p:nvSpPr>
          <p:cNvPr id="1371" name="Google Shape;1371;p5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2" name="Google Shape;1372;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3"/>
        <p:cNvGrpSpPr/>
        <p:nvPr/>
      </p:nvGrpSpPr>
      <p:grpSpPr>
        <a:xfrm>
          <a:off x="0" y="0"/>
          <a:ext cx="0" cy="0"/>
          <a:chOff x="0" y="0"/>
          <a:chExt cx="0" cy="0"/>
        </a:xfrm>
      </p:grpSpPr>
      <p:sp>
        <p:nvSpPr>
          <p:cNvPr id="1384" name="Google Shape;1384;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5" name="Google Shape;1385;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6" name="Google Shape;1386;p5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cs-CZ"/>
              <a:t>53</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0"/>
        <p:cNvGrpSpPr/>
        <p:nvPr/>
      </p:nvGrpSpPr>
      <p:grpSpPr>
        <a:xfrm>
          <a:off x="0" y="0"/>
          <a:ext cx="0" cy="0"/>
          <a:chOff x="0" y="0"/>
          <a:chExt cx="0" cy="0"/>
        </a:xfrm>
      </p:grpSpPr>
      <p:sp>
        <p:nvSpPr>
          <p:cNvPr id="1391" name="Google Shape;1391;p5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2" name="Google Shape;1392;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3"/>
        <p:cNvGrpSpPr/>
        <p:nvPr/>
      </p:nvGrpSpPr>
      <p:grpSpPr>
        <a:xfrm>
          <a:off x="0" y="0"/>
          <a:ext cx="0" cy="0"/>
          <a:chOff x="0" y="0"/>
          <a:chExt cx="0" cy="0"/>
        </a:xfrm>
      </p:grpSpPr>
      <p:sp>
        <p:nvSpPr>
          <p:cNvPr id="1404" name="Google Shape;1404;p5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5" name="Google Shape;1405;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6"/>
        <p:cNvGrpSpPr/>
        <p:nvPr/>
      </p:nvGrpSpPr>
      <p:grpSpPr>
        <a:xfrm>
          <a:off x="0" y="0"/>
          <a:ext cx="0" cy="0"/>
          <a:chOff x="0" y="0"/>
          <a:chExt cx="0" cy="0"/>
        </a:xfrm>
      </p:grpSpPr>
      <p:sp>
        <p:nvSpPr>
          <p:cNvPr id="1417" name="Google Shape;1417;p5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8" name="Google Shape;1418;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9"/>
        <p:cNvGrpSpPr/>
        <p:nvPr/>
      </p:nvGrpSpPr>
      <p:grpSpPr>
        <a:xfrm>
          <a:off x="0" y="0"/>
          <a:ext cx="0" cy="0"/>
          <a:chOff x="0" y="0"/>
          <a:chExt cx="0" cy="0"/>
        </a:xfrm>
      </p:grpSpPr>
      <p:sp>
        <p:nvSpPr>
          <p:cNvPr id="1430" name="Google Shape;1430;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1" name="Google Shape;1431;p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2" name="Google Shape;1432;p5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cs-CZ"/>
              <a:t>57</a:t>
            </a:fld>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6"/>
        <p:cNvGrpSpPr/>
        <p:nvPr/>
      </p:nvGrpSpPr>
      <p:grpSpPr>
        <a:xfrm>
          <a:off x="0" y="0"/>
          <a:ext cx="0" cy="0"/>
          <a:chOff x="0" y="0"/>
          <a:chExt cx="0" cy="0"/>
        </a:xfrm>
      </p:grpSpPr>
      <p:sp>
        <p:nvSpPr>
          <p:cNvPr id="1437" name="Google Shape;1437;p5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8" name="Google Shape;1438;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9"/>
        <p:cNvGrpSpPr/>
        <p:nvPr/>
      </p:nvGrpSpPr>
      <p:grpSpPr>
        <a:xfrm>
          <a:off x="0" y="0"/>
          <a:ext cx="0" cy="0"/>
          <a:chOff x="0" y="0"/>
          <a:chExt cx="0" cy="0"/>
        </a:xfrm>
      </p:grpSpPr>
      <p:sp>
        <p:nvSpPr>
          <p:cNvPr id="1450" name="Google Shape;1450;p5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1" name="Google Shape;1451;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2" name="Google Shape;392;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3" name="Google Shape;393;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cs-CZ"/>
              <a:t>6</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2"/>
        <p:cNvGrpSpPr/>
        <p:nvPr/>
      </p:nvGrpSpPr>
      <p:grpSpPr>
        <a:xfrm>
          <a:off x="0" y="0"/>
          <a:ext cx="0" cy="0"/>
          <a:chOff x="0" y="0"/>
          <a:chExt cx="0" cy="0"/>
        </a:xfrm>
      </p:grpSpPr>
      <p:sp>
        <p:nvSpPr>
          <p:cNvPr id="1463" name="Google Shape;1463;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4" name="Google Shape;1464;p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5" name="Google Shape;1465;p6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cs-CZ"/>
              <a:t>60</a:t>
            </a:fld>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9"/>
        <p:cNvGrpSpPr/>
        <p:nvPr/>
      </p:nvGrpSpPr>
      <p:grpSpPr>
        <a:xfrm>
          <a:off x="0" y="0"/>
          <a:ext cx="0" cy="0"/>
          <a:chOff x="0" y="0"/>
          <a:chExt cx="0" cy="0"/>
        </a:xfrm>
      </p:grpSpPr>
      <p:sp>
        <p:nvSpPr>
          <p:cNvPr id="1470" name="Google Shape;1470;p6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71" name="Google Shape;1471;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2"/>
        <p:cNvGrpSpPr/>
        <p:nvPr/>
      </p:nvGrpSpPr>
      <p:grpSpPr>
        <a:xfrm>
          <a:off x="0" y="0"/>
          <a:ext cx="0" cy="0"/>
          <a:chOff x="0" y="0"/>
          <a:chExt cx="0" cy="0"/>
        </a:xfrm>
      </p:grpSpPr>
      <p:sp>
        <p:nvSpPr>
          <p:cNvPr id="1483" name="Google Shape;1483;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4" name="Google Shape;1484;p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5" name="Google Shape;1485;p6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cs-CZ"/>
              <a:t>62</a:t>
            </a:fld>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9"/>
        <p:cNvGrpSpPr/>
        <p:nvPr/>
      </p:nvGrpSpPr>
      <p:grpSpPr>
        <a:xfrm>
          <a:off x="0" y="0"/>
          <a:ext cx="0" cy="0"/>
          <a:chOff x="0" y="0"/>
          <a:chExt cx="0" cy="0"/>
        </a:xfrm>
      </p:grpSpPr>
      <p:sp>
        <p:nvSpPr>
          <p:cNvPr id="1490" name="Google Shape;1490;p6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91" name="Google Shape;1491;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2"/>
        <p:cNvGrpSpPr/>
        <p:nvPr/>
      </p:nvGrpSpPr>
      <p:grpSpPr>
        <a:xfrm>
          <a:off x="0" y="0"/>
          <a:ext cx="0" cy="0"/>
          <a:chOff x="0" y="0"/>
          <a:chExt cx="0" cy="0"/>
        </a:xfrm>
      </p:grpSpPr>
      <p:sp>
        <p:nvSpPr>
          <p:cNvPr id="1503" name="Google Shape;1503;p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4" name="Google Shape;1504;p6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5" name="Google Shape;1505;p6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cs-CZ"/>
              <a:t>64</a:t>
            </a:fld>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9"/>
        <p:cNvGrpSpPr/>
        <p:nvPr/>
      </p:nvGrpSpPr>
      <p:grpSpPr>
        <a:xfrm>
          <a:off x="0" y="0"/>
          <a:ext cx="0" cy="0"/>
          <a:chOff x="0" y="0"/>
          <a:chExt cx="0" cy="0"/>
        </a:xfrm>
      </p:grpSpPr>
      <p:sp>
        <p:nvSpPr>
          <p:cNvPr id="1510" name="Google Shape;1510;p65:notes"/>
          <p:cNvSpPr>
            <a:spLocks noGrp="1" noRot="1" noChangeAspect="1"/>
          </p:cNvSpPr>
          <p:nvPr>
            <p:ph type="sldImg" idx="2"/>
          </p:nvPr>
        </p:nvSpPr>
        <p:spPr>
          <a:xfrm>
            <a:off x="3079750" y="946150"/>
            <a:ext cx="4533900" cy="25511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1" name="Google Shape;1511;p65:notes"/>
          <p:cNvSpPr txBox="1">
            <a:spLocks noGrp="1"/>
          </p:cNvSpPr>
          <p:nvPr>
            <p:ph type="body" idx="1"/>
          </p:nvPr>
        </p:nvSpPr>
        <p:spPr>
          <a:xfrm>
            <a:off x="1069975" y="3640138"/>
            <a:ext cx="8553450" cy="29781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1512" name="Google Shape;1512;p65:notes"/>
          <p:cNvSpPr txBox="1">
            <a:spLocks noGrp="1"/>
          </p:cNvSpPr>
          <p:nvPr>
            <p:ph type="sldNum" idx="12"/>
          </p:nvPr>
        </p:nvSpPr>
        <p:spPr>
          <a:xfrm>
            <a:off x="6057900" y="7183438"/>
            <a:ext cx="4632325" cy="379412"/>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cs-CZ"/>
              <a:t>65</a:t>
            </a:fld>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6"/>
        <p:cNvGrpSpPr/>
        <p:nvPr/>
      </p:nvGrpSpPr>
      <p:grpSpPr>
        <a:xfrm>
          <a:off x="0" y="0"/>
          <a:ext cx="0" cy="0"/>
          <a:chOff x="0" y="0"/>
          <a:chExt cx="0" cy="0"/>
        </a:xfrm>
      </p:grpSpPr>
      <p:sp>
        <p:nvSpPr>
          <p:cNvPr id="1527" name="Google Shape;1527;p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8" name="Google Shape;1528;p6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29" name="Google Shape;1529;p6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cs-CZ"/>
              <a:t>66</a:t>
            </a:fld>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3"/>
        <p:cNvGrpSpPr/>
        <p:nvPr/>
      </p:nvGrpSpPr>
      <p:grpSpPr>
        <a:xfrm>
          <a:off x="0" y="0"/>
          <a:ext cx="0" cy="0"/>
          <a:chOff x="0" y="0"/>
          <a:chExt cx="0" cy="0"/>
        </a:xfrm>
      </p:grpSpPr>
      <p:sp>
        <p:nvSpPr>
          <p:cNvPr id="1534" name="Google Shape;1534;p6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5" name="Google Shape;1535;p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6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1" name="Google Shape;1541;p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2"/>
        <p:cNvGrpSpPr/>
        <p:nvPr/>
      </p:nvGrpSpPr>
      <p:grpSpPr>
        <a:xfrm>
          <a:off x="0" y="0"/>
          <a:ext cx="0" cy="0"/>
          <a:chOff x="0" y="0"/>
          <a:chExt cx="0" cy="0"/>
        </a:xfrm>
      </p:grpSpPr>
      <p:sp>
        <p:nvSpPr>
          <p:cNvPr id="1553" name="Google Shape;1553;p6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54" name="Google Shape;1554;p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2" name="Google Shape;40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3" name="Google Shape;403;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cs-CZ"/>
              <a:t>7</a:t>
            </a:fld>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5"/>
        <p:cNvGrpSpPr/>
        <p:nvPr/>
      </p:nvGrpSpPr>
      <p:grpSpPr>
        <a:xfrm>
          <a:off x="0" y="0"/>
          <a:ext cx="0" cy="0"/>
          <a:chOff x="0" y="0"/>
          <a:chExt cx="0" cy="0"/>
        </a:xfrm>
      </p:grpSpPr>
      <p:sp>
        <p:nvSpPr>
          <p:cNvPr id="1566" name="Google Shape;1566;p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67" name="Google Shape;1567;p7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8" name="Google Shape;1568;p7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cs-CZ"/>
              <a:t>70</a:t>
            </a:fld>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2"/>
        <p:cNvGrpSpPr/>
        <p:nvPr/>
      </p:nvGrpSpPr>
      <p:grpSpPr>
        <a:xfrm>
          <a:off x="0" y="0"/>
          <a:ext cx="0" cy="0"/>
          <a:chOff x="0" y="0"/>
          <a:chExt cx="0" cy="0"/>
        </a:xfrm>
      </p:grpSpPr>
      <p:sp>
        <p:nvSpPr>
          <p:cNvPr id="1573" name="Google Shape;1573;p7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4" name="Google Shape;1574;p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5"/>
        <p:cNvGrpSpPr/>
        <p:nvPr/>
      </p:nvGrpSpPr>
      <p:grpSpPr>
        <a:xfrm>
          <a:off x="0" y="0"/>
          <a:ext cx="0" cy="0"/>
          <a:chOff x="0" y="0"/>
          <a:chExt cx="0" cy="0"/>
        </a:xfrm>
      </p:grpSpPr>
      <p:sp>
        <p:nvSpPr>
          <p:cNvPr id="1586" name="Google Shape;1586;p7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87" name="Google Shape;1587;p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8"/>
        <p:cNvGrpSpPr/>
        <p:nvPr/>
      </p:nvGrpSpPr>
      <p:grpSpPr>
        <a:xfrm>
          <a:off x="0" y="0"/>
          <a:ext cx="0" cy="0"/>
          <a:chOff x="0" y="0"/>
          <a:chExt cx="0" cy="0"/>
        </a:xfrm>
      </p:grpSpPr>
      <p:sp>
        <p:nvSpPr>
          <p:cNvPr id="1599" name="Google Shape;1599;p7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00" name="Google Shape;1600;p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1"/>
        <p:cNvGrpSpPr/>
        <p:nvPr/>
      </p:nvGrpSpPr>
      <p:grpSpPr>
        <a:xfrm>
          <a:off x="0" y="0"/>
          <a:ext cx="0" cy="0"/>
          <a:chOff x="0" y="0"/>
          <a:chExt cx="0" cy="0"/>
        </a:xfrm>
      </p:grpSpPr>
      <p:sp>
        <p:nvSpPr>
          <p:cNvPr id="1612" name="Google Shape;1612;p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3" name="Google Shape;1613;p7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4" name="Google Shape;1614;p7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cs-CZ"/>
              <a:t>74</a:t>
            </a:fld>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8"/>
        <p:cNvGrpSpPr/>
        <p:nvPr/>
      </p:nvGrpSpPr>
      <p:grpSpPr>
        <a:xfrm>
          <a:off x="0" y="0"/>
          <a:ext cx="0" cy="0"/>
          <a:chOff x="0" y="0"/>
          <a:chExt cx="0" cy="0"/>
        </a:xfrm>
      </p:grpSpPr>
      <p:sp>
        <p:nvSpPr>
          <p:cNvPr id="1619" name="Google Shape;1619;p7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20" name="Google Shape;1620;p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1"/>
        <p:cNvGrpSpPr/>
        <p:nvPr/>
      </p:nvGrpSpPr>
      <p:grpSpPr>
        <a:xfrm>
          <a:off x="0" y="0"/>
          <a:ext cx="0" cy="0"/>
          <a:chOff x="0" y="0"/>
          <a:chExt cx="0" cy="0"/>
        </a:xfrm>
      </p:grpSpPr>
      <p:sp>
        <p:nvSpPr>
          <p:cNvPr id="1632" name="Google Shape;1632;p7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33" name="Google Shape;1633;p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4"/>
        <p:cNvGrpSpPr/>
        <p:nvPr/>
      </p:nvGrpSpPr>
      <p:grpSpPr>
        <a:xfrm>
          <a:off x="0" y="0"/>
          <a:ext cx="0" cy="0"/>
          <a:chOff x="0" y="0"/>
          <a:chExt cx="0" cy="0"/>
        </a:xfrm>
      </p:grpSpPr>
      <p:sp>
        <p:nvSpPr>
          <p:cNvPr id="1645" name="Google Shape;1645;p7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6" name="Google Shape;1646;p7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7"/>
        <p:cNvGrpSpPr/>
        <p:nvPr/>
      </p:nvGrpSpPr>
      <p:grpSpPr>
        <a:xfrm>
          <a:off x="0" y="0"/>
          <a:ext cx="0" cy="0"/>
          <a:chOff x="0" y="0"/>
          <a:chExt cx="0" cy="0"/>
        </a:xfrm>
      </p:grpSpPr>
      <p:sp>
        <p:nvSpPr>
          <p:cNvPr id="1658" name="Google Shape;1658;p7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59" name="Google Shape;1659;p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0"/>
        <p:cNvGrpSpPr/>
        <p:nvPr/>
      </p:nvGrpSpPr>
      <p:grpSpPr>
        <a:xfrm>
          <a:off x="0" y="0"/>
          <a:ext cx="0" cy="0"/>
          <a:chOff x="0" y="0"/>
          <a:chExt cx="0" cy="0"/>
        </a:xfrm>
      </p:grpSpPr>
      <p:sp>
        <p:nvSpPr>
          <p:cNvPr id="1671" name="Google Shape;1671;p7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2" name="Google Shape;1672;p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9" name="Google Shape;40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3"/>
        <p:cNvGrpSpPr/>
        <p:nvPr/>
      </p:nvGrpSpPr>
      <p:grpSpPr>
        <a:xfrm>
          <a:off x="0" y="0"/>
          <a:ext cx="0" cy="0"/>
          <a:chOff x="0" y="0"/>
          <a:chExt cx="0" cy="0"/>
        </a:xfrm>
      </p:grpSpPr>
      <p:sp>
        <p:nvSpPr>
          <p:cNvPr id="1684" name="Google Shape;1684;p8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85" name="Google Shape;1685;p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6"/>
        <p:cNvGrpSpPr/>
        <p:nvPr/>
      </p:nvGrpSpPr>
      <p:grpSpPr>
        <a:xfrm>
          <a:off x="0" y="0"/>
          <a:ext cx="0" cy="0"/>
          <a:chOff x="0" y="0"/>
          <a:chExt cx="0" cy="0"/>
        </a:xfrm>
      </p:grpSpPr>
      <p:sp>
        <p:nvSpPr>
          <p:cNvPr id="1697" name="Google Shape;1697;p8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98" name="Google Shape;1698;p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9"/>
        <p:cNvGrpSpPr/>
        <p:nvPr/>
      </p:nvGrpSpPr>
      <p:grpSpPr>
        <a:xfrm>
          <a:off x="0" y="0"/>
          <a:ext cx="0" cy="0"/>
          <a:chOff x="0" y="0"/>
          <a:chExt cx="0" cy="0"/>
        </a:xfrm>
      </p:grpSpPr>
      <p:sp>
        <p:nvSpPr>
          <p:cNvPr id="1710" name="Google Shape;1710;p8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11" name="Google Shape;1711;p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2"/>
        <p:cNvGrpSpPr/>
        <p:nvPr/>
      </p:nvGrpSpPr>
      <p:grpSpPr>
        <a:xfrm>
          <a:off x="0" y="0"/>
          <a:ext cx="0" cy="0"/>
          <a:chOff x="0" y="0"/>
          <a:chExt cx="0" cy="0"/>
        </a:xfrm>
      </p:grpSpPr>
      <p:sp>
        <p:nvSpPr>
          <p:cNvPr id="1723" name="Google Shape;1723;p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4" name="Google Shape;1724;p8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25" name="Google Shape;1725;p8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cs-CZ"/>
              <a:t>83</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2" name="Google Shape;42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Slide ">
  <p:cSld name="Cover Slide ">
    <p:spTree>
      <p:nvGrpSpPr>
        <p:cNvPr id="1" name="Shape 12"/>
        <p:cNvGrpSpPr/>
        <p:nvPr/>
      </p:nvGrpSpPr>
      <p:grpSpPr>
        <a:xfrm>
          <a:off x="0" y="0"/>
          <a:ext cx="0" cy="0"/>
          <a:chOff x="0" y="0"/>
          <a:chExt cx="0" cy="0"/>
        </a:xfrm>
      </p:grpSpPr>
      <p:sp>
        <p:nvSpPr>
          <p:cNvPr id="13" name="Google Shape;13;p85"/>
          <p:cNvSpPr>
            <a:spLocks noGrp="1"/>
          </p:cNvSpPr>
          <p:nvPr>
            <p:ph type="pic" idx="2"/>
          </p:nvPr>
        </p:nvSpPr>
        <p:spPr>
          <a:xfrm>
            <a:off x="487463" y="656405"/>
            <a:ext cx="11318019" cy="3936378"/>
          </a:xfrm>
          <a:prstGeom prst="rect">
            <a:avLst/>
          </a:prstGeom>
          <a:solidFill>
            <a:srgbClr val="F2F2F2"/>
          </a:solidFill>
          <a:ln>
            <a:noFill/>
          </a:ln>
        </p:spPr>
      </p:sp>
      <p:sp>
        <p:nvSpPr>
          <p:cNvPr id="66" name="Google Shape;66;p85"/>
          <p:cNvSpPr txBox="1">
            <a:spLocks noGrp="1"/>
          </p:cNvSpPr>
          <p:nvPr>
            <p:ph type="body" idx="1"/>
          </p:nvPr>
        </p:nvSpPr>
        <p:spPr>
          <a:xfrm>
            <a:off x="926524" y="4210794"/>
            <a:ext cx="3335229" cy="756631"/>
          </a:xfrm>
          <a:prstGeom prst="rect">
            <a:avLst/>
          </a:pr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lvl1pPr marL="457200" marR="0" lvl="0" indent="-228600" algn="l" rtl="0">
              <a:lnSpc>
                <a:spcPct val="100000"/>
              </a:lnSpc>
              <a:spcBef>
                <a:spcPts val="0"/>
              </a:spcBef>
              <a:spcAft>
                <a:spcPts val="0"/>
              </a:spcAft>
              <a:buClr>
                <a:schemeClr val="lt1"/>
              </a:buClr>
              <a:buSzPts val="3900"/>
              <a:buFont typeface="Arial"/>
              <a:buNone/>
              <a:defRPr sz="39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2pPr>
            <a:lvl3pPr marL="1371600" marR="0" lvl="2"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3pPr>
            <a:lvl4pPr marL="1828800" marR="0" lvl="3"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4pPr>
            <a:lvl5pPr marL="2286000" marR="0" lvl="4"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7" name="Google Shape;67;p85"/>
          <p:cNvSpPr txBox="1">
            <a:spLocks noGrp="1"/>
          </p:cNvSpPr>
          <p:nvPr>
            <p:ph type="body" idx="3"/>
          </p:nvPr>
        </p:nvSpPr>
        <p:spPr>
          <a:xfrm>
            <a:off x="883983" y="5335740"/>
            <a:ext cx="3629734" cy="10382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80000"/>
              </a:lnSpc>
              <a:spcBef>
                <a:spcPts val="0"/>
              </a:spcBef>
              <a:spcAft>
                <a:spcPts val="0"/>
              </a:spcAft>
              <a:buClr>
                <a:srgbClr val="262626"/>
              </a:buClr>
              <a:buSzPts val="3900"/>
              <a:buFont typeface="Arial"/>
              <a:buNone/>
              <a:defRPr sz="3900" b="1"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2pPr>
            <a:lvl3pPr marL="1371600" marR="0" lvl="2"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3pPr>
            <a:lvl4pPr marL="1828800" marR="0" lvl="3"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4pPr>
            <a:lvl5pPr marL="2286000" marR="0" lvl="4"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ullet Point x3 slide with photo">
  <p:cSld name="Bullet Point x3 slide with photo">
    <p:spTree>
      <p:nvGrpSpPr>
        <p:cNvPr id="1" name="Shape 254"/>
        <p:cNvGrpSpPr/>
        <p:nvPr/>
      </p:nvGrpSpPr>
      <p:grpSpPr>
        <a:xfrm>
          <a:off x="0" y="0"/>
          <a:ext cx="0" cy="0"/>
          <a:chOff x="0" y="0"/>
          <a:chExt cx="0" cy="0"/>
        </a:xfrm>
      </p:grpSpPr>
      <p:sp>
        <p:nvSpPr>
          <p:cNvPr id="255" name="Google Shape;255;p94"/>
          <p:cNvSpPr/>
          <p:nvPr/>
        </p:nvSpPr>
        <p:spPr>
          <a:xfrm>
            <a:off x="-110112" y="-776"/>
            <a:ext cx="4885857" cy="6858776"/>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6" name="Google Shape;256;p94"/>
          <p:cNvSpPr txBox="1">
            <a:spLocks noGrp="1"/>
          </p:cNvSpPr>
          <p:nvPr>
            <p:ph type="body" idx="1"/>
          </p:nvPr>
        </p:nvSpPr>
        <p:spPr>
          <a:xfrm>
            <a:off x="4990115" y="846903"/>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7" name="Google Shape;257;p94"/>
          <p:cNvSpPr txBox="1">
            <a:spLocks noGrp="1"/>
          </p:cNvSpPr>
          <p:nvPr>
            <p:ph type="body" idx="2"/>
          </p:nvPr>
        </p:nvSpPr>
        <p:spPr>
          <a:xfrm>
            <a:off x="4990116" y="1345616"/>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8" name="Google Shape;258;p94"/>
          <p:cNvSpPr txBox="1">
            <a:spLocks noGrp="1"/>
          </p:cNvSpPr>
          <p:nvPr>
            <p:ph type="body" idx="3"/>
          </p:nvPr>
        </p:nvSpPr>
        <p:spPr>
          <a:xfrm>
            <a:off x="3431555" y="986640"/>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9" name="Google Shape;259;p94"/>
          <p:cNvSpPr>
            <a:spLocks noGrp="1"/>
          </p:cNvSpPr>
          <p:nvPr>
            <p:ph type="pic" idx="4"/>
          </p:nvPr>
        </p:nvSpPr>
        <p:spPr>
          <a:xfrm>
            <a:off x="-126342" y="0"/>
            <a:ext cx="3669321" cy="6858000"/>
          </a:xfrm>
          <a:prstGeom prst="rect">
            <a:avLst/>
          </a:prstGeom>
          <a:solidFill>
            <a:srgbClr val="D8D8D8"/>
          </a:solidFill>
          <a:ln>
            <a:noFill/>
          </a:ln>
        </p:spPr>
      </p:sp>
      <p:sp>
        <p:nvSpPr>
          <p:cNvPr id="260" name="Google Shape;260;p94"/>
          <p:cNvSpPr txBox="1">
            <a:spLocks noGrp="1"/>
          </p:cNvSpPr>
          <p:nvPr>
            <p:ph type="body" idx="5"/>
          </p:nvPr>
        </p:nvSpPr>
        <p:spPr>
          <a:xfrm>
            <a:off x="4990114" y="2770036"/>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1" name="Google Shape;261;p94"/>
          <p:cNvSpPr txBox="1">
            <a:spLocks noGrp="1"/>
          </p:cNvSpPr>
          <p:nvPr>
            <p:ph type="body" idx="6"/>
          </p:nvPr>
        </p:nvSpPr>
        <p:spPr>
          <a:xfrm>
            <a:off x="4990115" y="3268749"/>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2" name="Google Shape;262;p94"/>
          <p:cNvSpPr txBox="1">
            <a:spLocks noGrp="1"/>
          </p:cNvSpPr>
          <p:nvPr>
            <p:ph type="body" idx="7"/>
          </p:nvPr>
        </p:nvSpPr>
        <p:spPr>
          <a:xfrm>
            <a:off x="3431554" y="2940769"/>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3" name="Google Shape;263;p94"/>
          <p:cNvSpPr txBox="1">
            <a:spLocks noGrp="1"/>
          </p:cNvSpPr>
          <p:nvPr>
            <p:ph type="body" idx="8"/>
          </p:nvPr>
        </p:nvSpPr>
        <p:spPr>
          <a:xfrm>
            <a:off x="5005612" y="4633833"/>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4" name="Google Shape;264;p94"/>
          <p:cNvSpPr txBox="1">
            <a:spLocks noGrp="1"/>
          </p:cNvSpPr>
          <p:nvPr>
            <p:ph type="body" idx="9"/>
          </p:nvPr>
        </p:nvSpPr>
        <p:spPr>
          <a:xfrm>
            <a:off x="5005613" y="5132546"/>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5" name="Google Shape;265;p94"/>
          <p:cNvSpPr txBox="1">
            <a:spLocks noGrp="1"/>
          </p:cNvSpPr>
          <p:nvPr>
            <p:ph type="body" idx="13"/>
          </p:nvPr>
        </p:nvSpPr>
        <p:spPr>
          <a:xfrm>
            <a:off x="3447052" y="4804566"/>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266" name="Google Shape;266;p94"/>
          <p:cNvGrpSpPr/>
          <p:nvPr/>
        </p:nvGrpSpPr>
        <p:grpSpPr>
          <a:xfrm>
            <a:off x="4125567" y="726071"/>
            <a:ext cx="7578908" cy="5461417"/>
            <a:chOff x="4054159" y="721803"/>
            <a:chExt cx="7578908" cy="5461417"/>
          </a:xfrm>
        </p:grpSpPr>
        <p:grpSp>
          <p:nvGrpSpPr>
            <p:cNvPr id="267" name="Google Shape;267;p94"/>
            <p:cNvGrpSpPr/>
            <p:nvPr/>
          </p:nvGrpSpPr>
          <p:grpSpPr>
            <a:xfrm>
              <a:off x="4054161" y="721803"/>
              <a:ext cx="7547911" cy="1674487"/>
              <a:chOff x="4061909" y="1565906"/>
              <a:chExt cx="7547911" cy="1882781"/>
            </a:xfrm>
          </p:grpSpPr>
          <p:cxnSp>
            <p:nvCxnSpPr>
              <p:cNvPr id="268" name="Google Shape;268;p94"/>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69" name="Google Shape;269;p94"/>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0" name="Google Shape;270;p94"/>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71" name="Google Shape;271;p94"/>
            <p:cNvCxnSpPr/>
            <p:nvPr/>
          </p:nvCxnSpPr>
          <p:spPr>
            <a:xfrm>
              <a:off x="4054160" y="2000290"/>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2" name="Google Shape;272;p94"/>
            <p:cNvCxnSpPr/>
            <p:nvPr/>
          </p:nvCxnSpPr>
          <p:spPr>
            <a:xfrm>
              <a:off x="4069659" y="2388245"/>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nvGrpSpPr>
            <p:cNvPr id="273" name="Google Shape;273;p94"/>
            <p:cNvGrpSpPr/>
            <p:nvPr/>
          </p:nvGrpSpPr>
          <p:grpSpPr>
            <a:xfrm>
              <a:off x="4054160" y="2644936"/>
              <a:ext cx="7547911" cy="1674487"/>
              <a:chOff x="4061909" y="1565906"/>
              <a:chExt cx="7547911" cy="1882781"/>
            </a:xfrm>
          </p:grpSpPr>
          <p:cxnSp>
            <p:nvCxnSpPr>
              <p:cNvPr id="274" name="Google Shape;274;p94"/>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5" name="Google Shape;275;p94"/>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6" name="Google Shape;276;p94"/>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77" name="Google Shape;277;p94"/>
            <p:cNvCxnSpPr/>
            <p:nvPr/>
          </p:nvCxnSpPr>
          <p:spPr>
            <a:xfrm>
              <a:off x="4054159" y="3923423"/>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8" name="Google Shape;278;p94"/>
            <p:cNvCxnSpPr/>
            <p:nvPr/>
          </p:nvCxnSpPr>
          <p:spPr>
            <a:xfrm>
              <a:off x="4069658" y="4311378"/>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nvGrpSpPr>
            <p:cNvPr id="279" name="Google Shape;279;p94"/>
            <p:cNvGrpSpPr/>
            <p:nvPr/>
          </p:nvGrpSpPr>
          <p:grpSpPr>
            <a:xfrm>
              <a:off x="4069658" y="4508733"/>
              <a:ext cx="7547911" cy="1674487"/>
              <a:chOff x="4061909" y="1565906"/>
              <a:chExt cx="7547911" cy="1882781"/>
            </a:xfrm>
          </p:grpSpPr>
          <p:cxnSp>
            <p:nvCxnSpPr>
              <p:cNvPr id="280" name="Google Shape;280;p94"/>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81" name="Google Shape;281;p94"/>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82" name="Google Shape;282;p94"/>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83" name="Google Shape;283;p94"/>
            <p:cNvCxnSpPr/>
            <p:nvPr/>
          </p:nvCxnSpPr>
          <p:spPr>
            <a:xfrm>
              <a:off x="4069657" y="5787220"/>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84" name="Google Shape;284;p94"/>
            <p:cNvCxnSpPr/>
            <p:nvPr/>
          </p:nvCxnSpPr>
          <p:spPr>
            <a:xfrm>
              <a:off x="4085156" y="6175175"/>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hoto Slide">
  <p:cSld name="Photo Slide">
    <p:spTree>
      <p:nvGrpSpPr>
        <p:cNvPr id="1" name="Shape 285"/>
        <p:cNvGrpSpPr/>
        <p:nvPr/>
      </p:nvGrpSpPr>
      <p:grpSpPr>
        <a:xfrm>
          <a:off x="0" y="0"/>
          <a:ext cx="0" cy="0"/>
          <a:chOff x="0" y="0"/>
          <a:chExt cx="0" cy="0"/>
        </a:xfrm>
      </p:grpSpPr>
      <p:sp>
        <p:nvSpPr>
          <p:cNvPr id="286" name="Google Shape;286;p95"/>
          <p:cNvSpPr/>
          <p:nvPr/>
        </p:nvSpPr>
        <p:spPr>
          <a:xfrm>
            <a:off x="0" y="0"/>
            <a:ext cx="6417733" cy="6858000"/>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7" name="Google Shape;287;p95"/>
          <p:cNvSpPr>
            <a:spLocks noGrp="1"/>
          </p:cNvSpPr>
          <p:nvPr>
            <p:ph type="pic" idx="2"/>
          </p:nvPr>
        </p:nvSpPr>
        <p:spPr>
          <a:xfrm>
            <a:off x="5888002" y="439730"/>
            <a:ext cx="5660531" cy="6045736"/>
          </a:xfrm>
          <a:prstGeom prst="rect">
            <a:avLst/>
          </a:prstGeom>
          <a:solidFill>
            <a:srgbClr val="F2F2F2"/>
          </a:solidFill>
          <a:ln>
            <a:noFill/>
          </a:ln>
        </p:spPr>
      </p:sp>
      <p:sp>
        <p:nvSpPr>
          <p:cNvPr id="288" name="Google Shape;288;p95"/>
          <p:cNvSpPr txBox="1">
            <a:spLocks noGrp="1"/>
          </p:cNvSpPr>
          <p:nvPr>
            <p:ph type="body" idx="1"/>
          </p:nvPr>
        </p:nvSpPr>
        <p:spPr>
          <a:xfrm>
            <a:off x="898358" y="2107770"/>
            <a:ext cx="4639192" cy="437769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9" name="Google Shape;289;p95"/>
          <p:cNvSpPr txBox="1">
            <a:spLocks noGrp="1"/>
          </p:cNvSpPr>
          <p:nvPr>
            <p:ph type="body" idx="3"/>
          </p:nvPr>
        </p:nvSpPr>
        <p:spPr>
          <a:xfrm>
            <a:off x="898358" y="890242"/>
            <a:ext cx="4757375" cy="99265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3600"/>
              <a:buFont typeface="Arial"/>
              <a:buNone/>
              <a:defRPr sz="3600" b="1"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Laptop Slide">
  <p:cSld name="Laptop Slide">
    <p:spTree>
      <p:nvGrpSpPr>
        <p:cNvPr id="1" name="Shape 290"/>
        <p:cNvGrpSpPr/>
        <p:nvPr/>
      </p:nvGrpSpPr>
      <p:grpSpPr>
        <a:xfrm>
          <a:off x="0" y="0"/>
          <a:ext cx="0" cy="0"/>
          <a:chOff x="0" y="0"/>
          <a:chExt cx="0" cy="0"/>
        </a:xfrm>
      </p:grpSpPr>
      <p:sp>
        <p:nvSpPr>
          <p:cNvPr id="291" name="Google Shape;291;p96"/>
          <p:cNvSpPr txBox="1">
            <a:spLocks noGrp="1"/>
          </p:cNvSpPr>
          <p:nvPr>
            <p:ph type="body" idx="1"/>
          </p:nvPr>
        </p:nvSpPr>
        <p:spPr>
          <a:xfrm>
            <a:off x="5943601" y="2095553"/>
            <a:ext cx="4867011" cy="39131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2" name="Google Shape;292;p96"/>
          <p:cNvSpPr txBox="1">
            <a:spLocks noGrp="1"/>
          </p:cNvSpPr>
          <p:nvPr>
            <p:ph type="body" idx="2"/>
          </p:nvPr>
        </p:nvSpPr>
        <p:spPr>
          <a:xfrm>
            <a:off x="5943601" y="647039"/>
            <a:ext cx="4990998" cy="99265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293" name="Google Shape;293;p96"/>
          <p:cNvGrpSpPr/>
          <p:nvPr/>
        </p:nvGrpSpPr>
        <p:grpSpPr>
          <a:xfrm flipH="1">
            <a:off x="3" y="148421"/>
            <a:ext cx="2360746" cy="3678139"/>
            <a:chOff x="12708052" y="5708395"/>
            <a:chExt cx="760808" cy="1185370"/>
          </a:xfrm>
        </p:grpSpPr>
        <p:sp>
          <p:nvSpPr>
            <p:cNvPr id="294" name="Google Shape;294;p9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5" name="Google Shape;295;p9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6" name="Google Shape;296;p9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7" name="Google Shape;297;p9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8" name="Google Shape;298;p9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9" name="Google Shape;299;p9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300" name="Google Shape;300;p96"/>
          <p:cNvPicPr preferRelativeResize="0"/>
          <p:nvPr/>
        </p:nvPicPr>
        <p:blipFill rotWithShape="1">
          <a:blip r:embed="rId2">
            <a:alphaModFix/>
          </a:blip>
          <a:srcRect l="-18315" t="15976" r="29196" b="11083"/>
          <a:stretch/>
        </p:blipFill>
        <p:spPr>
          <a:xfrm flipH="1">
            <a:off x="0" y="1769732"/>
            <a:ext cx="8439100" cy="5375657"/>
          </a:xfrm>
          <a:prstGeom prst="rect">
            <a:avLst/>
          </a:prstGeom>
          <a:noFill/>
          <a:ln>
            <a:noFill/>
          </a:ln>
        </p:spPr>
      </p:pic>
      <p:sp>
        <p:nvSpPr>
          <p:cNvPr id="301" name="Google Shape;301;p96"/>
          <p:cNvSpPr>
            <a:spLocks noGrp="1"/>
          </p:cNvSpPr>
          <p:nvPr>
            <p:ph type="pic" idx="3"/>
          </p:nvPr>
        </p:nvSpPr>
        <p:spPr>
          <a:xfrm>
            <a:off x="0" y="1996828"/>
            <a:ext cx="5130800" cy="3913188"/>
          </a:xfrm>
          <a:prstGeom prst="rect">
            <a:avLst/>
          </a:prstGeom>
          <a:solidFill>
            <a:srgbClr val="D8D8D8"/>
          </a:solid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hone Slide">
  <p:cSld name="Phone Slide">
    <p:spTree>
      <p:nvGrpSpPr>
        <p:cNvPr id="1" name="Shape 302"/>
        <p:cNvGrpSpPr/>
        <p:nvPr/>
      </p:nvGrpSpPr>
      <p:grpSpPr>
        <a:xfrm>
          <a:off x="0" y="0"/>
          <a:ext cx="0" cy="0"/>
          <a:chOff x="0" y="0"/>
          <a:chExt cx="0" cy="0"/>
        </a:xfrm>
      </p:grpSpPr>
      <p:grpSp>
        <p:nvGrpSpPr>
          <p:cNvPr id="303" name="Google Shape;303;p97"/>
          <p:cNvGrpSpPr/>
          <p:nvPr/>
        </p:nvGrpSpPr>
        <p:grpSpPr>
          <a:xfrm rot="10800000" flipH="1">
            <a:off x="9804365" y="0"/>
            <a:ext cx="2360746" cy="3678139"/>
            <a:chOff x="12708052" y="5708395"/>
            <a:chExt cx="760808" cy="1185370"/>
          </a:xfrm>
        </p:grpSpPr>
        <p:sp>
          <p:nvSpPr>
            <p:cNvPr id="304" name="Google Shape;304;p9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5" name="Google Shape;305;p9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6" name="Google Shape;306;p9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7" name="Google Shape;307;p9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8" name="Google Shape;308;p9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9" name="Google Shape;309;p9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10" name="Google Shape;310;p97"/>
          <p:cNvSpPr txBox="1">
            <a:spLocks noGrp="1"/>
          </p:cNvSpPr>
          <p:nvPr>
            <p:ph type="body" idx="1"/>
          </p:nvPr>
        </p:nvSpPr>
        <p:spPr>
          <a:xfrm>
            <a:off x="777306" y="2727702"/>
            <a:ext cx="7178174" cy="331164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11" name="Google Shape;311;p97"/>
          <p:cNvSpPr txBox="1">
            <a:spLocks noGrp="1"/>
          </p:cNvSpPr>
          <p:nvPr>
            <p:ph type="body" idx="2"/>
          </p:nvPr>
        </p:nvSpPr>
        <p:spPr>
          <a:xfrm>
            <a:off x="777306" y="1104337"/>
            <a:ext cx="7178174" cy="10316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312" name="Google Shape;312;p97" descr="iPhone6_mockup_front_white.png"/>
          <p:cNvPicPr preferRelativeResize="0"/>
          <p:nvPr/>
        </p:nvPicPr>
        <p:blipFill rotWithShape="1">
          <a:blip r:embed="rId2">
            <a:alphaModFix/>
          </a:blip>
          <a:srcRect/>
          <a:stretch/>
        </p:blipFill>
        <p:spPr>
          <a:xfrm>
            <a:off x="7768850" y="226918"/>
            <a:ext cx="4094254" cy="6404164"/>
          </a:xfrm>
          <a:prstGeom prst="rect">
            <a:avLst/>
          </a:prstGeom>
          <a:noFill/>
          <a:ln>
            <a:noFill/>
          </a:ln>
        </p:spPr>
      </p:pic>
      <p:sp>
        <p:nvSpPr>
          <p:cNvPr id="313" name="Google Shape;313;p97"/>
          <p:cNvSpPr>
            <a:spLocks noGrp="1"/>
          </p:cNvSpPr>
          <p:nvPr>
            <p:ph type="pic" idx="3"/>
          </p:nvPr>
        </p:nvSpPr>
        <p:spPr>
          <a:xfrm>
            <a:off x="8583306" y="1246695"/>
            <a:ext cx="2444127" cy="4336988"/>
          </a:xfrm>
          <a:prstGeom prst="rect">
            <a:avLst/>
          </a:prstGeom>
          <a:solidFill>
            <a:srgbClr val="D8D8D8"/>
          </a:solid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14"/>
        <p:cNvGrpSpPr/>
        <p:nvPr/>
      </p:nvGrpSpPr>
      <p:grpSpPr>
        <a:xfrm>
          <a:off x="0" y="0"/>
          <a:ext cx="0" cy="0"/>
          <a:chOff x="0" y="0"/>
          <a:chExt cx="0" cy="0"/>
        </a:xfrm>
      </p:grpSpPr>
      <p:sp>
        <p:nvSpPr>
          <p:cNvPr id="315" name="Google Shape;315;p98"/>
          <p:cNvSpPr txBox="1">
            <a:spLocks noGrp="1"/>
          </p:cNvSpPr>
          <p:nvPr>
            <p:ph type="title"/>
          </p:nvPr>
        </p:nvSpPr>
        <p:spPr>
          <a:xfrm>
            <a:off x="1935426" y="1438502"/>
            <a:ext cx="8321149" cy="577659"/>
          </a:xfrm>
          <a:prstGeom prst="rect">
            <a:avLst/>
          </a:prstGeom>
          <a:noFill/>
          <a:ln>
            <a:noFill/>
          </a:ln>
        </p:spPr>
        <p:txBody>
          <a:bodyPr spcFirstLastPara="1" wrap="square" lIns="0" tIns="0" rIns="0" bIns="0" anchor="t" anchorCtr="0">
            <a:spAutoFit/>
          </a:bodyPr>
          <a:lstStyle>
            <a:lvl1pPr marR="0" lvl="0" algn="l" rtl="0">
              <a:lnSpc>
                <a:spcPct val="90000"/>
              </a:lnSpc>
              <a:spcBef>
                <a:spcPts val="0"/>
              </a:spcBef>
              <a:spcAft>
                <a:spcPts val="0"/>
              </a:spcAft>
              <a:buClr>
                <a:srgbClr val="7CACD2"/>
              </a:buClr>
              <a:buSzPts val="1400"/>
              <a:buFont typeface="Open Sans"/>
              <a:buNone/>
              <a:defRPr sz="4171" b="1" i="0" u="none" strike="noStrike" cap="none">
                <a:solidFill>
                  <a:srgbClr val="7CACD2"/>
                </a:solidFill>
                <a:latin typeface="Open Sans"/>
                <a:ea typeface="Open Sans"/>
                <a:cs typeface="Open Sans"/>
                <a:sym typeface="Open Sans"/>
              </a:defRPr>
            </a:lvl1pPr>
            <a:lvl2pPr lvl="1">
              <a:spcBef>
                <a:spcPts val="0"/>
              </a:spcBef>
              <a:spcAft>
                <a:spcPts val="0"/>
              </a:spcAft>
              <a:buSzPts val="1400"/>
              <a:buFont typeface="Arial"/>
              <a:buNone/>
              <a:defRPr sz="1800"/>
            </a:lvl2pPr>
            <a:lvl3pPr lvl="2">
              <a:spcBef>
                <a:spcPts val="0"/>
              </a:spcBef>
              <a:spcAft>
                <a:spcPts val="0"/>
              </a:spcAft>
              <a:buSzPts val="1400"/>
              <a:buFont typeface="Arial"/>
              <a:buNone/>
              <a:defRPr sz="1800"/>
            </a:lvl3pPr>
            <a:lvl4pPr lvl="3">
              <a:spcBef>
                <a:spcPts val="0"/>
              </a:spcBef>
              <a:spcAft>
                <a:spcPts val="0"/>
              </a:spcAft>
              <a:buSzPts val="1400"/>
              <a:buFont typeface="Arial"/>
              <a:buNone/>
              <a:defRPr sz="1800"/>
            </a:lvl4pPr>
            <a:lvl5pPr lvl="4">
              <a:spcBef>
                <a:spcPts val="0"/>
              </a:spcBef>
              <a:spcAft>
                <a:spcPts val="0"/>
              </a:spcAft>
              <a:buSzPts val="1400"/>
              <a:buFont typeface="Arial"/>
              <a:buNone/>
              <a:defRPr sz="1800"/>
            </a:lvl5pPr>
            <a:lvl6pPr lvl="5">
              <a:spcBef>
                <a:spcPts val="0"/>
              </a:spcBef>
              <a:spcAft>
                <a:spcPts val="0"/>
              </a:spcAft>
              <a:buSzPts val="1400"/>
              <a:buFont typeface="Arial"/>
              <a:buNone/>
              <a:defRPr sz="1800"/>
            </a:lvl6pPr>
            <a:lvl7pPr lvl="6">
              <a:spcBef>
                <a:spcPts val="0"/>
              </a:spcBef>
              <a:spcAft>
                <a:spcPts val="0"/>
              </a:spcAft>
              <a:buSzPts val="1400"/>
              <a:buFont typeface="Arial"/>
              <a:buNone/>
              <a:defRPr sz="1800"/>
            </a:lvl7pPr>
            <a:lvl8pPr lvl="7">
              <a:spcBef>
                <a:spcPts val="0"/>
              </a:spcBef>
              <a:spcAft>
                <a:spcPts val="0"/>
              </a:spcAft>
              <a:buSzPts val="1400"/>
              <a:buFont typeface="Arial"/>
              <a:buNone/>
              <a:defRPr sz="1800"/>
            </a:lvl8pPr>
            <a:lvl9pPr lvl="8">
              <a:spcBef>
                <a:spcPts val="0"/>
              </a:spcBef>
              <a:spcAft>
                <a:spcPts val="0"/>
              </a:spcAft>
              <a:buSzPts val="1400"/>
              <a:buFont typeface="Arial"/>
              <a:buNone/>
              <a:defRPr sz="1800"/>
            </a:lvl9pPr>
          </a:lstStyle>
          <a:p>
            <a:endParaRPr/>
          </a:p>
        </p:txBody>
      </p:sp>
      <p:sp>
        <p:nvSpPr>
          <p:cNvPr id="316" name="Google Shape;316;p98"/>
          <p:cNvSpPr txBox="1">
            <a:spLocks noGrp="1"/>
          </p:cNvSpPr>
          <p:nvPr>
            <p:ph type="body" idx="1"/>
          </p:nvPr>
        </p:nvSpPr>
        <p:spPr>
          <a:xfrm>
            <a:off x="1935426" y="1438502"/>
            <a:ext cx="8321149" cy="577659"/>
          </a:xfrm>
          <a:prstGeom prst="rect">
            <a:avLst/>
          </a:prstGeom>
          <a:noFill/>
          <a:ln>
            <a:noFill/>
          </a:ln>
        </p:spPr>
        <p:txBody>
          <a:bodyPr spcFirstLastPara="1" wrap="square" lIns="0" tIns="0" rIns="0" bIns="0" anchor="t" anchorCtr="0">
            <a:spAutoFit/>
          </a:bodyPr>
          <a:lstStyle>
            <a:lvl1pPr marL="457200" marR="0" lvl="0" indent="-228600" algn="l" rtl="0">
              <a:lnSpc>
                <a:spcPct val="90000"/>
              </a:lnSpc>
              <a:spcBef>
                <a:spcPts val="0"/>
              </a:spcBef>
              <a:spcAft>
                <a:spcPts val="0"/>
              </a:spcAft>
              <a:buClr>
                <a:srgbClr val="7CACD2"/>
              </a:buClr>
              <a:buSzPts val="1400"/>
              <a:buFont typeface="Arial"/>
              <a:buNone/>
              <a:defRPr sz="4171" b="1" i="0" u="none" strike="noStrike" cap="none">
                <a:solidFill>
                  <a:srgbClr val="7CACD2"/>
                </a:solidFill>
                <a:latin typeface="Open Sans"/>
                <a:ea typeface="Open Sans"/>
                <a:cs typeface="Open Sans"/>
                <a:sym typeface="Open Sans"/>
              </a:defRPr>
            </a:lvl1pPr>
            <a:lvl2pPr marL="914400" marR="0" lvl="1" indent="-228600" algn="l" rtl="0">
              <a:lnSpc>
                <a:spcPct val="90000"/>
              </a:lnSpc>
              <a:spcBef>
                <a:spcPts val="0"/>
              </a:spcBef>
              <a:spcAft>
                <a:spcPts val="0"/>
              </a:spcAft>
              <a:buClr>
                <a:schemeClr val="dk1"/>
              </a:buClr>
              <a:buSzPts val="1400"/>
              <a:buFont typeface="Arial"/>
              <a:buNone/>
              <a:defRPr sz="2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17" name="Google Shape;317;p98"/>
          <p:cNvSpPr txBox="1">
            <a:spLocks noGrp="1"/>
          </p:cNvSpPr>
          <p:nvPr>
            <p:ph type="ftr" idx="11"/>
          </p:nvPr>
        </p:nvSpPr>
        <p:spPr>
          <a:xfrm>
            <a:off x="4145280" y="6377939"/>
            <a:ext cx="3901440" cy="276999"/>
          </a:xfrm>
          <a:prstGeom prst="rect">
            <a:avLst/>
          </a:prstGeom>
          <a:noFill/>
          <a:ln>
            <a:noFill/>
          </a:ln>
        </p:spPr>
        <p:txBody>
          <a:bodyPr spcFirstLastPara="1" wrap="square" lIns="0" tIns="0" rIns="0" bIns="0" anchor="t" anchorCtr="0">
            <a:spAutoFit/>
          </a:bodyPr>
          <a:lstStyle>
            <a:lvl1pPr marR="0" lvl="0" algn="ctr" rtl="0">
              <a:spcBef>
                <a:spcPts val="0"/>
              </a:spcBef>
              <a:spcAft>
                <a:spcPts val="0"/>
              </a:spcAft>
              <a:buClr>
                <a:srgbClr val="888888"/>
              </a:buClr>
              <a:buSzPts val="1400"/>
              <a:buFont typeface="Calibri"/>
              <a:buNone/>
              <a:defRPr sz="1800">
                <a:solidFill>
                  <a:srgbClr val="888888"/>
                </a:solidFill>
                <a:latin typeface="Calibri"/>
                <a:ea typeface="Calibri"/>
                <a:cs typeface="Calibri"/>
                <a:sym typeface="Calibri"/>
              </a:defRPr>
            </a:lvl1pPr>
            <a:lvl2pPr marR="0" lvl="1"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18" name="Google Shape;318;p98"/>
          <p:cNvSpPr txBox="1">
            <a:spLocks noGrp="1"/>
          </p:cNvSpPr>
          <p:nvPr>
            <p:ph type="dt" idx="10"/>
          </p:nvPr>
        </p:nvSpPr>
        <p:spPr>
          <a:xfrm>
            <a:off x="609600" y="6377939"/>
            <a:ext cx="2804160" cy="276999"/>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Clr>
                <a:srgbClr val="888888"/>
              </a:buClr>
              <a:buSzPts val="1400"/>
              <a:buFont typeface="Calibri"/>
              <a:buNone/>
              <a:defRPr sz="1800">
                <a:solidFill>
                  <a:srgbClr val="888888"/>
                </a:solidFill>
                <a:latin typeface="Calibri"/>
                <a:ea typeface="Calibri"/>
                <a:cs typeface="Calibri"/>
                <a:sym typeface="Calibri"/>
              </a:defRPr>
            </a:lvl1pPr>
            <a:lvl2pPr marR="0" lvl="1"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19" name="Google Shape;319;p98"/>
          <p:cNvSpPr txBox="1">
            <a:spLocks noGrp="1"/>
          </p:cNvSpPr>
          <p:nvPr>
            <p:ph type="sldNum" idx="12"/>
          </p:nvPr>
        </p:nvSpPr>
        <p:spPr>
          <a:xfrm>
            <a:off x="8778240" y="6377940"/>
            <a:ext cx="2804160" cy="251159"/>
          </a:xfrm>
          <a:prstGeom prst="rect">
            <a:avLst/>
          </a:prstGeom>
          <a:noFill/>
          <a:ln>
            <a:noFill/>
          </a:ln>
        </p:spPr>
        <p:txBody>
          <a:bodyPr spcFirstLastPara="1" wrap="square" lIns="0" tIns="0" rIns="0" bIns="0" anchor="t" anchorCtr="0">
            <a:spAutoFit/>
          </a:bodyPr>
          <a:lstStyle>
            <a:lvl1pPr marL="0" marR="0" lvl="0"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1pPr>
            <a:lvl2pPr marL="0" marR="0" lvl="1"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2pPr>
            <a:lvl3pPr marL="0" marR="0" lvl="2"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3pPr>
            <a:lvl4pPr marL="0" marR="0" lvl="3"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4pPr>
            <a:lvl5pPr marL="0" marR="0" lvl="4"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5pPr>
            <a:lvl6pPr marL="0" marR="0" lvl="5"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6pPr>
            <a:lvl7pPr marL="0" marR="0" lvl="6"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7pPr>
            <a:lvl8pPr marL="0" marR="0" lvl="7"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8pPr>
            <a:lvl9pPr marL="0" marR="0" lvl="8"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Slide 1">
  <p:cSld name="Text Slide 1">
    <p:spTree>
      <p:nvGrpSpPr>
        <p:cNvPr id="1" name="Shape 68"/>
        <p:cNvGrpSpPr/>
        <p:nvPr/>
      </p:nvGrpSpPr>
      <p:grpSpPr>
        <a:xfrm>
          <a:off x="0" y="0"/>
          <a:ext cx="0" cy="0"/>
          <a:chOff x="0" y="0"/>
          <a:chExt cx="0" cy="0"/>
        </a:xfrm>
      </p:grpSpPr>
      <p:sp>
        <p:nvSpPr>
          <p:cNvPr id="69" name="Google Shape;69;p86"/>
          <p:cNvSpPr/>
          <p:nvPr/>
        </p:nvSpPr>
        <p:spPr>
          <a:xfrm>
            <a:off x="12192000" y="-287867"/>
            <a:ext cx="1185333" cy="714586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 name="Google Shape;70;p86"/>
          <p:cNvSpPr txBox="1">
            <a:spLocks noGrp="1"/>
          </p:cNvSpPr>
          <p:nvPr>
            <p:ph type="body" idx="1"/>
          </p:nvPr>
        </p:nvSpPr>
        <p:spPr>
          <a:xfrm>
            <a:off x="798380" y="2045704"/>
            <a:ext cx="10595237" cy="384991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1" name="Google Shape;71;p86"/>
          <p:cNvSpPr txBox="1">
            <a:spLocks noGrp="1"/>
          </p:cNvSpPr>
          <p:nvPr>
            <p:ph type="body" idx="2"/>
          </p:nvPr>
        </p:nvSpPr>
        <p:spPr>
          <a:xfrm>
            <a:off x="798381" y="761603"/>
            <a:ext cx="10595237" cy="80365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verview/Content Slide">
  <p:cSld name="Overview/Content Slide">
    <p:spTree>
      <p:nvGrpSpPr>
        <p:cNvPr id="1" name="Shape 72"/>
        <p:cNvGrpSpPr/>
        <p:nvPr/>
      </p:nvGrpSpPr>
      <p:grpSpPr>
        <a:xfrm>
          <a:off x="0" y="0"/>
          <a:ext cx="0" cy="0"/>
          <a:chOff x="0" y="0"/>
          <a:chExt cx="0" cy="0"/>
        </a:xfrm>
      </p:grpSpPr>
      <p:sp>
        <p:nvSpPr>
          <p:cNvPr id="73" name="Google Shape;73;p87"/>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87"/>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Google Shape;75;p87"/>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6" name="Google Shape;76;p87"/>
          <p:cNvSpPr txBox="1">
            <a:spLocks noGrp="1"/>
          </p:cNvSpPr>
          <p:nvPr>
            <p:ph type="body" idx="4"/>
          </p:nvPr>
        </p:nvSpPr>
        <p:spPr>
          <a:xfrm>
            <a:off x="3478966" y="2649153"/>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87"/>
          <p:cNvSpPr txBox="1">
            <a:spLocks noGrp="1"/>
          </p:cNvSpPr>
          <p:nvPr>
            <p:ph type="body" idx="5"/>
          </p:nvPr>
        </p:nvSpPr>
        <p:spPr>
          <a:xfrm>
            <a:off x="2643669" y="3360940"/>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8" name="Google Shape;78;p87"/>
          <p:cNvSpPr txBox="1">
            <a:spLocks noGrp="1"/>
          </p:cNvSpPr>
          <p:nvPr>
            <p:ph type="body" idx="6"/>
          </p:nvPr>
        </p:nvSpPr>
        <p:spPr>
          <a:xfrm>
            <a:off x="3478966" y="3360940"/>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9" name="Google Shape;79;p87"/>
          <p:cNvSpPr txBox="1">
            <a:spLocks noGrp="1"/>
          </p:cNvSpPr>
          <p:nvPr>
            <p:ph type="body" idx="7"/>
          </p:nvPr>
        </p:nvSpPr>
        <p:spPr>
          <a:xfrm>
            <a:off x="2643669" y="4072732"/>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0" name="Google Shape;80;p87"/>
          <p:cNvSpPr txBox="1">
            <a:spLocks noGrp="1"/>
          </p:cNvSpPr>
          <p:nvPr>
            <p:ph type="body" idx="8"/>
          </p:nvPr>
        </p:nvSpPr>
        <p:spPr>
          <a:xfrm>
            <a:off x="3478966" y="4072732"/>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Google Shape;81;p87"/>
          <p:cNvSpPr txBox="1">
            <a:spLocks noGrp="1"/>
          </p:cNvSpPr>
          <p:nvPr>
            <p:ph type="body" idx="9"/>
          </p:nvPr>
        </p:nvSpPr>
        <p:spPr>
          <a:xfrm>
            <a:off x="2643669" y="4767585"/>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82" name="Google Shape;82;p87"/>
          <p:cNvSpPr txBox="1">
            <a:spLocks noGrp="1"/>
          </p:cNvSpPr>
          <p:nvPr>
            <p:ph type="body" idx="13"/>
          </p:nvPr>
        </p:nvSpPr>
        <p:spPr>
          <a:xfrm>
            <a:off x="3478966" y="4767585"/>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 name="Google Shape;84;p87"/>
          <p:cNvSpPr/>
          <p:nvPr/>
        </p:nvSpPr>
        <p:spPr>
          <a:xfrm rot="10800000">
            <a:off x="12799" y="5619"/>
            <a:ext cx="2185652" cy="6852379"/>
          </a:xfrm>
          <a:prstGeom prst="rect">
            <a:avLst/>
          </a:pr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a:solidFill>
                <a:schemeClr val="lt1"/>
              </a:solidFill>
              <a:latin typeface="Calibri"/>
              <a:ea typeface="Calibri"/>
              <a:cs typeface="Calibri"/>
              <a:sym typeface="Calibri"/>
            </a:endParaRPr>
          </a:p>
        </p:txBody>
      </p:sp>
      <p:sp>
        <p:nvSpPr>
          <p:cNvPr id="85" name="Google Shape;85;p87"/>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86" name="Google Shape;86;p87"/>
          <p:cNvGrpSpPr/>
          <p:nvPr/>
        </p:nvGrpSpPr>
        <p:grpSpPr>
          <a:xfrm>
            <a:off x="2600040" y="2646874"/>
            <a:ext cx="7753586" cy="2110705"/>
            <a:chOff x="1265109" y="2728756"/>
            <a:chExt cx="4752000" cy="1567084"/>
          </a:xfrm>
        </p:grpSpPr>
        <p:sp>
          <p:nvSpPr>
            <p:cNvPr id="87" name="Google Shape;87;p87"/>
            <p:cNvSpPr/>
            <p:nvPr/>
          </p:nvSpPr>
          <p:spPr>
            <a:xfrm>
              <a:off x="1265109" y="2728756"/>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88" name="Google Shape;88;p87"/>
            <p:cNvSpPr/>
            <p:nvPr/>
          </p:nvSpPr>
          <p:spPr>
            <a:xfrm>
              <a:off x="1265109" y="3229991"/>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89" name="Google Shape;89;p87"/>
            <p:cNvSpPr/>
            <p:nvPr/>
          </p:nvSpPr>
          <p:spPr>
            <a:xfrm>
              <a:off x="1265109" y="3752116"/>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0" name="Google Shape;90;p87"/>
            <p:cNvSpPr/>
            <p:nvPr/>
          </p:nvSpPr>
          <p:spPr>
            <a:xfrm>
              <a:off x="1265109" y="4274240"/>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grpSp>
      <p:grpSp>
        <p:nvGrpSpPr>
          <p:cNvPr id="91" name="Google Shape;91;p87"/>
          <p:cNvGrpSpPr/>
          <p:nvPr/>
        </p:nvGrpSpPr>
        <p:grpSpPr>
          <a:xfrm>
            <a:off x="343586" y="4825263"/>
            <a:ext cx="1579575" cy="1540900"/>
            <a:chOff x="10968672" y="5214269"/>
            <a:chExt cx="1344930" cy="1312000"/>
          </a:xfrm>
        </p:grpSpPr>
        <p:grpSp>
          <p:nvGrpSpPr>
            <p:cNvPr id="92" name="Google Shape;92;p87"/>
            <p:cNvGrpSpPr/>
            <p:nvPr/>
          </p:nvGrpSpPr>
          <p:grpSpPr>
            <a:xfrm>
              <a:off x="11799728" y="5338043"/>
              <a:ext cx="373379" cy="317051"/>
              <a:chOff x="11799728" y="5338043"/>
              <a:chExt cx="373379" cy="317051"/>
            </a:xfrm>
          </p:grpSpPr>
          <p:sp>
            <p:nvSpPr>
              <p:cNvPr id="93" name="Google Shape;93;p87"/>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4" name="Google Shape;94;p87"/>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5" name="Google Shape;95;p87"/>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96" name="Google Shape;96;p87"/>
            <p:cNvGrpSpPr/>
            <p:nvPr/>
          </p:nvGrpSpPr>
          <p:grpSpPr>
            <a:xfrm>
              <a:off x="11553031" y="5790293"/>
              <a:ext cx="373380" cy="316098"/>
              <a:chOff x="11553031" y="5790293"/>
              <a:chExt cx="373380" cy="316098"/>
            </a:xfrm>
          </p:grpSpPr>
          <p:sp>
            <p:nvSpPr>
              <p:cNvPr id="97" name="Google Shape;97;p87"/>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8" name="Google Shape;98;p87"/>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9" name="Google Shape;99;p87"/>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00" name="Google Shape;100;p87"/>
            <p:cNvGrpSpPr/>
            <p:nvPr/>
          </p:nvGrpSpPr>
          <p:grpSpPr>
            <a:xfrm>
              <a:off x="12091193" y="5786484"/>
              <a:ext cx="221456" cy="316099"/>
              <a:chOff x="12091193" y="5786484"/>
              <a:chExt cx="221456" cy="316099"/>
            </a:xfrm>
          </p:grpSpPr>
          <p:sp>
            <p:nvSpPr>
              <p:cNvPr id="101" name="Google Shape;101;p87"/>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 name="Google Shape;102;p87"/>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3" name="Google Shape;103;p87"/>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04" name="Google Shape;104;p87"/>
            <p:cNvGrpSpPr/>
            <p:nvPr/>
          </p:nvGrpSpPr>
          <p:grpSpPr>
            <a:xfrm>
              <a:off x="11846163" y="6237782"/>
              <a:ext cx="371713" cy="288487"/>
              <a:chOff x="11846163" y="6237782"/>
              <a:chExt cx="371713" cy="288487"/>
            </a:xfrm>
          </p:grpSpPr>
          <p:sp>
            <p:nvSpPr>
              <p:cNvPr id="105" name="Google Shape;105;p87"/>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6" name="Google Shape;106;p87"/>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7" name="Google Shape;107;p87"/>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08" name="Google Shape;108;p87"/>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 name="Google Shape;109;p87"/>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 name="Google Shape;110;p87"/>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1" name="Google Shape;111;p87"/>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2" name="Google Shape;112;p87"/>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 name="Google Shape;113;p87"/>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14" name="Google Shape;114;p87"/>
            <p:cNvGrpSpPr/>
            <p:nvPr/>
          </p:nvGrpSpPr>
          <p:grpSpPr>
            <a:xfrm>
              <a:off x="10968672" y="5214269"/>
              <a:ext cx="912495" cy="1194891"/>
              <a:chOff x="10968672" y="5214269"/>
              <a:chExt cx="912495" cy="1194891"/>
            </a:xfrm>
          </p:grpSpPr>
          <p:grpSp>
            <p:nvGrpSpPr>
              <p:cNvPr id="115" name="Google Shape;115;p87"/>
              <p:cNvGrpSpPr/>
              <p:nvPr/>
            </p:nvGrpSpPr>
            <p:grpSpPr>
              <a:xfrm>
                <a:off x="10968672" y="5789340"/>
                <a:ext cx="751522" cy="619820"/>
                <a:chOff x="10968672" y="5789340"/>
                <a:chExt cx="751522" cy="619820"/>
              </a:xfrm>
            </p:grpSpPr>
            <p:sp>
              <p:nvSpPr>
                <p:cNvPr id="116" name="Google Shape;116;p87"/>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 name="Google Shape;117;p87"/>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8" name="Google Shape;118;p87"/>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9" name="Google Shape;119;p87"/>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0" name="Google Shape;120;p87"/>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1" name="Google Shape;121;p87"/>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2" name="Google Shape;122;p87"/>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 name="Google Shape;123;p87"/>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 name="Google Shape;124;p87"/>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 name="Google Shape;125;p87"/>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6" name="Google Shape;126;p87"/>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27" name="Google Shape;127;p87"/>
              <p:cNvGrpSpPr/>
              <p:nvPr/>
            </p:nvGrpSpPr>
            <p:grpSpPr>
              <a:xfrm>
                <a:off x="10976292" y="5214269"/>
                <a:ext cx="904875" cy="408453"/>
                <a:chOff x="10976292" y="5214269"/>
                <a:chExt cx="904875" cy="408453"/>
              </a:xfrm>
            </p:grpSpPr>
            <p:sp>
              <p:nvSpPr>
                <p:cNvPr id="128" name="Google Shape;128;p87"/>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 name="Google Shape;129;p87"/>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0" name="Google Shape;130;p87"/>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1" name="Google Shape;131;p87"/>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2" name="Google Shape;132;p87"/>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 name="Google Shape;133;p87"/>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 name="Google Shape;134;p87"/>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 name="Google Shape;135;p87"/>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 name="Google Shape;136;p87"/>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7" name="Google Shape;137;p87"/>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38" name="Google Shape;138;p87"/>
              <p:cNvGrpSpPr/>
              <p:nvPr/>
            </p:nvGrpSpPr>
            <p:grpSpPr>
              <a:xfrm>
                <a:off x="11013440" y="5670327"/>
                <a:ext cx="207644" cy="85689"/>
                <a:chOff x="11013440" y="5670327"/>
                <a:chExt cx="207644" cy="85689"/>
              </a:xfrm>
            </p:grpSpPr>
            <p:sp>
              <p:nvSpPr>
                <p:cNvPr id="139" name="Google Shape;139;p87"/>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 name="Google Shape;140;p87"/>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 name="Google Shape;141;p87"/>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grpSp>
        <p:nvGrpSpPr>
          <p:cNvPr id="142" name="Google Shape;142;p87"/>
          <p:cNvGrpSpPr/>
          <p:nvPr/>
        </p:nvGrpSpPr>
        <p:grpSpPr>
          <a:xfrm rot="10800000" flipH="1">
            <a:off x="10347469" y="0"/>
            <a:ext cx="1803350" cy="2809693"/>
            <a:chOff x="12708052" y="5708395"/>
            <a:chExt cx="760808" cy="1185370"/>
          </a:xfrm>
        </p:grpSpPr>
        <p:sp>
          <p:nvSpPr>
            <p:cNvPr id="143" name="Google Shape;143;p8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 name="Google Shape;144;p8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5" name="Google Shape;145;p8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 name="Google Shape;146;p8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7" name="Google Shape;147;p8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 name="Google Shape;148;p8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Divider ">
  <p:cSld name="Divider ">
    <p:spTree>
      <p:nvGrpSpPr>
        <p:cNvPr id="1" name="Shape 149"/>
        <p:cNvGrpSpPr/>
        <p:nvPr/>
      </p:nvGrpSpPr>
      <p:grpSpPr>
        <a:xfrm>
          <a:off x="0" y="0"/>
          <a:ext cx="0" cy="0"/>
          <a:chOff x="0" y="0"/>
          <a:chExt cx="0" cy="0"/>
        </a:xfrm>
      </p:grpSpPr>
      <p:sp>
        <p:nvSpPr>
          <p:cNvPr id="150" name="Google Shape;150;p88"/>
          <p:cNvSpPr/>
          <p:nvPr/>
        </p:nvSpPr>
        <p:spPr>
          <a:xfrm>
            <a:off x="3776133" y="644599"/>
            <a:ext cx="8415867" cy="5509455"/>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1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1" name="Google Shape;151;p88"/>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chemeClr val="lt1"/>
              </a:buClr>
              <a:buSzPts val="4800"/>
              <a:buFont typeface="Arial"/>
              <a:buNone/>
              <a:defRPr sz="4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2" name="Google Shape;152;p88"/>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13000"/>
              <a:buFont typeface="Arial"/>
              <a:buNone/>
              <a:defRPr sz="130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3" name="Google Shape;153;p88"/>
          <p:cNvSpPr/>
          <p:nvPr/>
        </p:nvSpPr>
        <p:spPr>
          <a:xfrm>
            <a:off x="-29990" y="2975159"/>
            <a:ext cx="5040000" cy="72000"/>
          </a:xfrm>
          <a:custGeom>
            <a:avLst/>
            <a:gdLst/>
            <a:ahLst/>
            <a:cxnLst/>
            <a:rect l="l" t="t" r="r" b="b"/>
            <a:pathLst>
              <a:path w="2963330" h="71215" extrusionOk="0">
                <a:moveTo>
                  <a:pt x="0" y="0"/>
                </a:moveTo>
                <a:lnTo>
                  <a:pt x="2963330" y="0"/>
                </a:lnTo>
                <a:cubicBezTo>
                  <a:pt x="2963330" y="23739"/>
                  <a:pt x="2963330" y="47477"/>
                  <a:pt x="2963330" y="71215"/>
                </a:cubicBezTo>
                <a:lnTo>
                  <a:pt x="0" y="71215"/>
                </a:lnTo>
                <a:lnTo>
                  <a:pt x="0" y="0"/>
                </a:lnTo>
                <a:close/>
              </a:path>
            </a:pathLst>
          </a:custGeom>
          <a:solidFill>
            <a:srgbClr val="26262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54" name="Google Shape;154;p88"/>
          <p:cNvGrpSpPr/>
          <p:nvPr/>
        </p:nvGrpSpPr>
        <p:grpSpPr>
          <a:xfrm rot="10800000" flipH="1">
            <a:off x="10358238" y="644626"/>
            <a:ext cx="1803350" cy="2809693"/>
            <a:chOff x="12708052" y="5708395"/>
            <a:chExt cx="760808" cy="1185370"/>
          </a:xfrm>
        </p:grpSpPr>
        <p:sp>
          <p:nvSpPr>
            <p:cNvPr id="155" name="Google Shape;155;p8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 name="Google Shape;156;p8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7" name="Google Shape;157;p8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 name="Google Shape;158;p8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 name="Google Shape;159;p8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0" name="Google Shape;160;p8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61" name="Google Shape;161;p88"/>
          <p:cNvSpPr txBox="1"/>
          <p:nvPr/>
        </p:nvSpPr>
        <p:spPr>
          <a:xfrm rot="-5400000">
            <a:off x="10556168" y="4502514"/>
            <a:ext cx="2687307" cy="1538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cs-CZ" sz="400" b="0">
                <a:solidFill>
                  <a:schemeClr val="lt1"/>
                </a:solidFill>
                <a:latin typeface="Calibri"/>
                <a:ea typeface="Calibri"/>
                <a:cs typeface="Calibri"/>
                <a:sym typeface="Calibri"/>
              </a:rPr>
              <a:t>BLOCKCHAIN FOR AGRI FOOD EDU</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Slide">
  <p:cSld name="Quote Slide">
    <p:spTree>
      <p:nvGrpSpPr>
        <p:cNvPr id="1" name="Shape 162"/>
        <p:cNvGrpSpPr/>
        <p:nvPr/>
      </p:nvGrpSpPr>
      <p:grpSpPr>
        <a:xfrm>
          <a:off x="0" y="0"/>
          <a:ext cx="0" cy="0"/>
          <a:chOff x="0" y="0"/>
          <a:chExt cx="0" cy="0"/>
        </a:xfrm>
      </p:grpSpPr>
      <p:sp>
        <p:nvSpPr>
          <p:cNvPr id="163" name="Google Shape;163;p89"/>
          <p:cNvSpPr/>
          <p:nvPr/>
        </p:nvSpPr>
        <p:spPr>
          <a:xfrm>
            <a:off x="4884044" y="0"/>
            <a:ext cx="6417733" cy="6858000"/>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 name="Google Shape;164;p89"/>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lvl1pPr marL="457200" marR="0" lvl="0" indent="-228600" algn="ctr" rtl="0">
              <a:lnSpc>
                <a:spcPct val="90000"/>
              </a:lnSpc>
              <a:spcBef>
                <a:spcPts val="1000"/>
              </a:spcBef>
              <a:spcAft>
                <a:spcPts val="0"/>
              </a:spcAft>
              <a:buClr>
                <a:schemeClr val="lt1"/>
              </a:buClr>
              <a:buSzPts val="3000"/>
              <a:buFont typeface="Arial"/>
              <a:buNone/>
              <a:defRPr sz="3000" b="0" i="1"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5" name="Google Shape;165;p89"/>
          <p:cNvSpPr>
            <a:spLocks noGrp="1"/>
          </p:cNvSpPr>
          <p:nvPr>
            <p:ph type="pic" idx="2"/>
          </p:nvPr>
        </p:nvSpPr>
        <p:spPr>
          <a:xfrm>
            <a:off x="414116" y="352414"/>
            <a:ext cx="5497412" cy="6099184"/>
          </a:xfrm>
          <a:prstGeom prst="rect">
            <a:avLst/>
          </a:prstGeom>
          <a:solidFill>
            <a:srgbClr val="F2F2F2"/>
          </a:solid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ext Slide 2">
  <p:cSld name="Text Slide 2">
    <p:spTree>
      <p:nvGrpSpPr>
        <p:cNvPr id="1" name="Shape 166"/>
        <p:cNvGrpSpPr/>
        <p:nvPr/>
      </p:nvGrpSpPr>
      <p:grpSpPr>
        <a:xfrm>
          <a:off x="0" y="0"/>
          <a:ext cx="0" cy="0"/>
          <a:chOff x="0" y="0"/>
          <a:chExt cx="0" cy="0"/>
        </a:xfrm>
      </p:grpSpPr>
      <p:sp>
        <p:nvSpPr>
          <p:cNvPr id="167" name="Google Shape;167;p90"/>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8" name="Google Shape;168;p90"/>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9" name="Google Shape;169;p90"/>
          <p:cNvSpPr/>
          <p:nvPr/>
        </p:nvSpPr>
        <p:spPr>
          <a:xfrm>
            <a:off x="12192000" y="-287867"/>
            <a:ext cx="1185333" cy="714586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170" name="Google Shape;170;p90"/>
          <p:cNvGrpSpPr/>
          <p:nvPr/>
        </p:nvGrpSpPr>
        <p:grpSpPr>
          <a:xfrm flipH="1">
            <a:off x="13557" y="5103844"/>
            <a:ext cx="1591308" cy="1793063"/>
            <a:chOff x="12708052" y="5708395"/>
            <a:chExt cx="760808" cy="1185370"/>
          </a:xfrm>
        </p:grpSpPr>
        <p:sp>
          <p:nvSpPr>
            <p:cNvPr id="171" name="Google Shape;171;p9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 name="Google Shape;172;p9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3" name="Google Shape;173;p9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4" name="Google Shape;174;p9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5" name="Google Shape;175;p9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6" name="Google Shape;176;p9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Final Slide">
  <p:cSld name="Final Slide">
    <p:spTree>
      <p:nvGrpSpPr>
        <p:cNvPr id="1" name="Shape 177"/>
        <p:cNvGrpSpPr/>
        <p:nvPr/>
      </p:nvGrpSpPr>
      <p:grpSpPr>
        <a:xfrm>
          <a:off x="0" y="0"/>
          <a:ext cx="0" cy="0"/>
          <a:chOff x="0" y="0"/>
          <a:chExt cx="0" cy="0"/>
        </a:xfrm>
      </p:grpSpPr>
      <p:sp>
        <p:nvSpPr>
          <p:cNvPr id="178" name="Google Shape;178;p91"/>
          <p:cNvSpPr/>
          <p:nvPr/>
        </p:nvSpPr>
        <p:spPr>
          <a:xfrm>
            <a:off x="-31340" y="2978523"/>
            <a:ext cx="12339763" cy="2809041"/>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9" name="Google Shape;179;p91"/>
          <p:cNvSpPr txBox="1">
            <a:spLocks noGrp="1"/>
          </p:cNvSpPr>
          <p:nvPr>
            <p:ph type="body" idx="1"/>
          </p:nvPr>
        </p:nvSpPr>
        <p:spPr>
          <a:xfrm>
            <a:off x="605556" y="4238576"/>
            <a:ext cx="3195486" cy="731140"/>
          </a:xfrm>
          <a:prstGeom prst="rect">
            <a:avLst/>
          </a:prstGeom>
          <a:noFill/>
          <a:ln>
            <a:noFill/>
          </a:ln>
        </p:spPr>
        <p:txBody>
          <a:bodyPr spcFirstLastPara="1" wrap="square" lIns="91425" tIns="45700" rIns="91425" bIns="45700" anchor="ctr" anchorCtr="0">
            <a:normAutofit/>
          </a:bodyPr>
          <a:lstStyle>
            <a:lvl1pPr marL="457200" marR="0" lvl="0" indent="-228600" algn="l" rtl="0">
              <a:lnSpc>
                <a:spcPct val="90000"/>
              </a:lnSpc>
              <a:spcBef>
                <a:spcPts val="1000"/>
              </a:spcBef>
              <a:spcAft>
                <a:spcPts val="0"/>
              </a:spcAft>
              <a:buClr>
                <a:schemeClr val="lt1"/>
              </a:buClr>
              <a:buSzPts val="2800"/>
              <a:buFont typeface="Arial"/>
              <a:buNone/>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0" name="Google Shape;180;p91"/>
          <p:cNvSpPr txBox="1">
            <a:spLocks noGrp="1"/>
          </p:cNvSpPr>
          <p:nvPr>
            <p:ph type="body" idx="2"/>
          </p:nvPr>
        </p:nvSpPr>
        <p:spPr>
          <a:xfrm>
            <a:off x="605556" y="3429000"/>
            <a:ext cx="3195485" cy="837258"/>
          </a:xfrm>
          <a:prstGeom prst="rect">
            <a:avLst/>
          </a:prstGeom>
          <a:noFill/>
          <a:ln>
            <a:noFill/>
          </a:ln>
        </p:spPr>
        <p:txBody>
          <a:bodyPr spcFirstLastPara="1" wrap="square" lIns="91425" tIns="45700" rIns="91425" bIns="45700" anchor="ctr" anchorCtr="0">
            <a:normAutofit/>
          </a:bodyPr>
          <a:lstStyle>
            <a:lvl1pPr marL="457200" marR="0" lvl="0" indent="-228600" algn="l" rtl="0">
              <a:lnSpc>
                <a:spcPct val="90000"/>
              </a:lnSpc>
              <a:spcBef>
                <a:spcPts val="1000"/>
              </a:spcBef>
              <a:spcAft>
                <a:spcPts val="0"/>
              </a:spcAft>
              <a:buClr>
                <a:schemeClr val="lt1"/>
              </a:buClr>
              <a:buSzPts val="5000"/>
              <a:buFont typeface="Arial"/>
              <a:buNone/>
              <a:defRPr sz="5000" b="1"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1" name="Google Shape;181;p91"/>
          <p:cNvSpPr/>
          <p:nvPr/>
        </p:nvSpPr>
        <p:spPr>
          <a:xfrm>
            <a:off x="12182476" y="-63292"/>
            <a:ext cx="4132053" cy="7117337"/>
          </a:xfrm>
          <a:custGeom>
            <a:avLst/>
            <a:gdLst/>
            <a:ahLst/>
            <a:cxnLst/>
            <a:rect l="l" t="t" r="r" b="b"/>
            <a:pathLst>
              <a:path w="852645" h="961650" extrusionOk="0">
                <a:moveTo>
                  <a:pt x="0" y="0"/>
                </a:moveTo>
                <a:lnTo>
                  <a:pt x="852646" y="0"/>
                </a:lnTo>
                <a:lnTo>
                  <a:pt x="852646" y="961651"/>
                </a:lnTo>
                <a:lnTo>
                  <a:pt x="0" y="961651"/>
                </a:lnTo>
                <a:close/>
              </a:path>
            </a:pathLst>
          </a:custGeom>
          <a:solidFill>
            <a:srgbClr val="ECECEC"/>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82" name="Google Shape;182;p91"/>
          <p:cNvGrpSpPr/>
          <p:nvPr/>
        </p:nvGrpSpPr>
        <p:grpSpPr>
          <a:xfrm>
            <a:off x="9842233" y="3266018"/>
            <a:ext cx="2050690" cy="2000480"/>
            <a:chOff x="10968672" y="5214269"/>
            <a:chExt cx="1344930" cy="1312000"/>
          </a:xfrm>
        </p:grpSpPr>
        <p:grpSp>
          <p:nvGrpSpPr>
            <p:cNvPr id="183" name="Google Shape;183;p91"/>
            <p:cNvGrpSpPr/>
            <p:nvPr/>
          </p:nvGrpSpPr>
          <p:grpSpPr>
            <a:xfrm>
              <a:off x="11799728" y="5338043"/>
              <a:ext cx="373379" cy="317051"/>
              <a:chOff x="11799728" y="5338043"/>
              <a:chExt cx="373379" cy="317051"/>
            </a:xfrm>
          </p:grpSpPr>
          <p:sp>
            <p:nvSpPr>
              <p:cNvPr id="184" name="Google Shape;184;p91"/>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5" name="Google Shape;185;p91"/>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6" name="Google Shape;186;p91"/>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87" name="Google Shape;187;p91"/>
            <p:cNvGrpSpPr/>
            <p:nvPr/>
          </p:nvGrpSpPr>
          <p:grpSpPr>
            <a:xfrm>
              <a:off x="11553031" y="5790293"/>
              <a:ext cx="373380" cy="316098"/>
              <a:chOff x="11553031" y="5790293"/>
              <a:chExt cx="373380" cy="316098"/>
            </a:xfrm>
          </p:grpSpPr>
          <p:sp>
            <p:nvSpPr>
              <p:cNvPr id="188" name="Google Shape;188;p91"/>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9" name="Google Shape;189;p91"/>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0" name="Google Shape;190;p91"/>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91" name="Google Shape;191;p91"/>
            <p:cNvGrpSpPr/>
            <p:nvPr/>
          </p:nvGrpSpPr>
          <p:grpSpPr>
            <a:xfrm>
              <a:off x="12091193" y="5786484"/>
              <a:ext cx="221456" cy="316099"/>
              <a:chOff x="12091193" y="5786484"/>
              <a:chExt cx="221456" cy="316099"/>
            </a:xfrm>
          </p:grpSpPr>
          <p:sp>
            <p:nvSpPr>
              <p:cNvPr id="192" name="Google Shape;192;p91"/>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3" name="Google Shape;193;p91"/>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4" name="Google Shape;194;p91"/>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95" name="Google Shape;195;p91"/>
            <p:cNvGrpSpPr/>
            <p:nvPr/>
          </p:nvGrpSpPr>
          <p:grpSpPr>
            <a:xfrm>
              <a:off x="11846163" y="6237782"/>
              <a:ext cx="371713" cy="288487"/>
              <a:chOff x="11846163" y="6237782"/>
              <a:chExt cx="371713" cy="288487"/>
            </a:xfrm>
          </p:grpSpPr>
          <p:sp>
            <p:nvSpPr>
              <p:cNvPr id="196" name="Google Shape;196;p91"/>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7" name="Google Shape;197;p91"/>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8" name="Google Shape;198;p91"/>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99" name="Google Shape;199;p91"/>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0" name="Google Shape;200;p91"/>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1" name="Google Shape;201;p91"/>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2" name="Google Shape;202;p91"/>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3" name="Google Shape;203;p91"/>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4" name="Google Shape;204;p91"/>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205" name="Google Shape;205;p91"/>
            <p:cNvGrpSpPr/>
            <p:nvPr/>
          </p:nvGrpSpPr>
          <p:grpSpPr>
            <a:xfrm>
              <a:off x="10968672" y="5214269"/>
              <a:ext cx="912495" cy="1194891"/>
              <a:chOff x="10968672" y="5214269"/>
              <a:chExt cx="912495" cy="1194891"/>
            </a:xfrm>
          </p:grpSpPr>
          <p:grpSp>
            <p:nvGrpSpPr>
              <p:cNvPr id="206" name="Google Shape;206;p91"/>
              <p:cNvGrpSpPr/>
              <p:nvPr/>
            </p:nvGrpSpPr>
            <p:grpSpPr>
              <a:xfrm>
                <a:off x="10968672" y="5789340"/>
                <a:ext cx="751522" cy="619820"/>
                <a:chOff x="10968672" y="5789340"/>
                <a:chExt cx="751522" cy="619820"/>
              </a:xfrm>
            </p:grpSpPr>
            <p:sp>
              <p:nvSpPr>
                <p:cNvPr id="207" name="Google Shape;207;p91"/>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8" name="Google Shape;208;p91"/>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9" name="Google Shape;209;p91"/>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0" name="Google Shape;210;p91"/>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1" name="Google Shape;211;p91"/>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2" name="Google Shape;212;p91"/>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3" name="Google Shape;213;p91"/>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4" name="Google Shape;214;p91"/>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5" name="Google Shape;215;p91"/>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6" name="Google Shape;216;p91"/>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7" name="Google Shape;217;p91"/>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18" name="Google Shape;218;p91"/>
              <p:cNvGrpSpPr/>
              <p:nvPr/>
            </p:nvGrpSpPr>
            <p:grpSpPr>
              <a:xfrm>
                <a:off x="10976292" y="5214269"/>
                <a:ext cx="904875" cy="408453"/>
                <a:chOff x="10976292" y="5214269"/>
                <a:chExt cx="904875" cy="408453"/>
              </a:xfrm>
            </p:grpSpPr>
            <p:sp>
              <p:nvSpPr>
                <p:cNvPr id="219" name="Google Shape;219;p91"/>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0" name="Google Shape;220;p91"/>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1" name="Google Shape;221;p91"/>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2" name="Google Shape;222;p91"/>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3" name="Google Shape;223;p91"/>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4" name="Google Shape;224;p91"/>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5" name="Google Shape;225;p91"/>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6" name="Google Shape;226;p91"/>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7" name="Google Shape;227;p91"/>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8" name="Google Shape;228;p91"/>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29" name="Google Shape;229;p91"/>
              <p:cNvGrpSpPr/>
              <p:nvPr/>
            </p:nvGrpSpPr>
            <p:grpSpPr>
              <a:xfrm>
                <a:off x="11013440" y="5670327"/>
                <a:ext cx="207644" cy="85689"/>
                <a:chOff x="11013440" y="5670327"/>
                <a:chExt cx="207644" cy="85689"/>
              </a:xfrm>
            </p:grpSpPr>
            <p:sp>
              <p:nvSpPr>
                <p:cNvPr id="230" name="Google Shape;230;p91"/>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1" name="Google Shape;231;p91"/>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2" name="Google Shape;232;p91"/>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grpSp>
        <p:nvGrpSpPr>
          <p:cNvPr id="233" name="Google Shape;233;p91"/>
          <p:cNvGrpSpPr/>
          <p:nvPr/>
        </p:nvGrpSpPr>
        <p:grpSpPr>
          <a:xfrm rot="5400000" flipH="1">
            <a:off x="627357" y="-645893"/>
            <a:ext cx="2360746" cy="3678139"/>
            <a:chOff x="12708052" y="5708395"/>
            <a:chExt cx="760808" cy="1185370"/>
          </a:xfrm>
        </p:grpSpPr>
        <p:sp>
          <p:nvSpPr>
            <p:cNvPr id="234" name="Google Shape;234;p9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5" name="Google Shape;235;p9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6" name="Google Shape;236;p9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7" name="Google Shape;237;p9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8" name="Google Shape;238;p9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9" name="Google Shape;239;p9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40" name="Google Shape;240;p91"/>
          <p:cNvSpPr txBox="1">
            <a:spLocks noGrp="1"/>
          </p:cNvSpPr>
          <p:nvPr>
            <p:ph type="body" idx="3"/>
          </p:nvPr>
        </p:nvSpPr>
        <p:spPr>
          <a:xfrm>
            <a:off x="8482130" y="1267137"/>
            <a:ext cx="3195485" cy="837258"/>
          </a:xfrm>
          <a:prstGeom prst="rect">
            <a:avLst/>
          </a:prstGeom>
          <a:noFill/>
          <a:ln>
            <a:noFill/>
          </a:ln>
        </p:spPr>
        <p:txBody>
          <a:bodyPr spcFirstLastPara="1" wrap="square" lIns="91425" tIns="45700" rIns="91425" bIns="45700" anchor="ctr" anchorCtr="0">
            <a:normAutofit/>
          </a:bodyPr>
          <a:lstStyle>
            <a:lvl1pPr marL="457200" marR="0" lvl="0" indent="-228600" algn="r" rtl="0">
              <a:lnSpc>
                <a:spcPct val="90000"/>
              </a:lnSpc>
              <a:spcBef>
                <a:spcPts val="1000"/>
              </a:spcBef>
              <a:spcAft>
                <a:spcPts val="0"/>
              </a:spcAft>
              <a:buClr>
                <a:srgbClr val="262626"/>
              </a:buClr>
              <a:buSzPts val="3000"/>
              <a:buFont typeface="Arial"/>
              <a:buNone/>
              <a:defRPr sz="30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Font Typecae &amp; Size">
  <p:cSld name="Font Typecae &amp; Size">
    <p:spTree>
      <p:nvGrpSpPr>
        <p:cNvPr id="1" name="Shape 241"/>
        <p:cNvGrpSpPr/>
        <p:nvPr/>
      </p:nvGrpSpPr>
      <p:grpSpPr>
        <a:xfrm>
          <a:off x="0" y="0"/>
          <a:ext cx="0" cy="0"/>
          <a:chOff x="0" y="0"/>
          <a:chExt cx="0" cy="0"/>
        </a:xfrm>
      </p:grpSpPr>
      <p:sp>
        <p:nvSpPr>
          <p:cNvPr id="242" name="Google Shape;242;p92"/>
          <p:cNvSpPr/>
          <p:nvPr/>
        </p:nvSpPr>
        <p:spPr>
          <a:xfrm>
            <a:off x="0" y="0"/>
            <a:ext cx="12192000" cy="6858001"/>
          </a:xfrm>
          <a:prstGeom prst="rect">
            <a:avLst/>
          </a:pr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43" name="Google Shape;243;p92"/>
          <p:cNvSpPr/>
          <p:nvPr/>
        </p:nvSpPr>
        <p:spPr>
          <a:xfrm>
            <a:off x="424669" y="528535"/>
            <a:ext cx="6498645"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cs-CZ" sz="4400" b="0" i="0" u="none" strike="noStrike">
                <a:solidFill>
                  <a:schemeClr val="lt1"/>
                </a:solidFill>
                <a:latin typeface="Calibri"/>
                <a:ea typeface="Calibri"/>
                <a:cs typeface="Calibri"/>
                <a:sym typeface="Calibri"/>
              </a:rPr>
              <a:t>FONT TYPEFACE &amp; SIZE</a:t>
            </a:r>
            <a:endParaRPr sz="3600">
              <a:solidFill>
                <a:schemeClr val="lt1"/>
              </a:solidFill>
              <a:latin typeface="Calibri"/>
              <a:ea typeface="Calibri"/>
              <a:cs typeface="Calibri"/>
              <a:sym typeface="Calibri"/>
            </a:endParaRPr>
          </a:p>
        </p:txBody>
      </p:sp>
      <p:sp>
        <p:nvSpPr>
          <p:cNvPr id="244" name="Google Shape;244;p92"/>
          <p:cNvSpPr/>
          <p:nvPr/>
        </p:nvSpPr>
        <p:spPr>
          <a:xfrm>
            <a:off x="7347983" y="564843"/>
            <a:ext cx="4589207" cy="47089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cs-CZ" sz="3000" b="0" i="0" u="none" strike="noStrike">
                <a:solidFill>
                  <a:schemeClr val="lt1"/>
                </a:solidFill>
                <a:latin typeface="Calibri"/>
                <a:ea typeface="Calibri"/>
                <a:cs typeface="Calibri"/>
                <a:sym typeface="Calibri"/>
              </a:rPr>
              <a:t>PLEASE ENSURE TO KEEP FONTS AS PER THE LAYOUT</a:t>
            </a:r>
            <a:endParaRPr sz="30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endParaRPr sz="3000" b="0" i="0" u="none" strike="noStrike">
              <a:solidFill>
                <a:schemeClr val="lt1"/>
              </a:solidFill>
              <a:latin typeface="Calibri"/>
              <a:ea typeface="Calibri"/>
              <a:cs typeface="Calibri"/>
              <a:sym typeface="Calibri"/>
            </a:endParaRPr>
          </a:p>
          <a:p>
            <a:pPr marL="0" marR="0" lvl="0" indent="0" algn="l" rtl="0">
              <a:spcBef>
                <a:spcPts val="0"/>
              </a:spcBef>
              <a:spcAft>
                <a:spcPts val="0"/>
              </a:spcAft>
              <a:buClr>
                <a:schemeClr val="dk1"/>
              </a:buClr>
              <a:buSzPts val="1100"/>
              <a:buFont typeface="Arial"/>
              <a:buNone/>
            </a:pPr>
            <a:r>
              <a:rPr lang="cs-CZ" sz="3000" b="0" i="0" u="none" strike="noStrike">
                <a:solidFill>
                  <a:schemeClr val="lt1"/>
                </a:solidFill>
                <a:latin typeface="Calibri"/>
                <a:ea typeface="Calibri"/>
                <a:cs typeface="Calibri"/>
                <a:sym typeface="Calibri"/>
              </a:rPr>
              <a:t>48 point  -  Divider Slides</a:t>
            </a:r>
            <a:endParaRPr/>
          </a:p>
          <a:p>
            <a:pPr marL="0" marR="0" lvl="0" indent="0" algn="l" rtl="0">
              <a:spcBef>
                <a:spcPts val="0"/>
              </a:spcBef>
              <a:spcAft>
                <a:spcPts val="0"/>
              </a:spcAft>
              <a:buClr>
                <a:schemeClr val="dk1"/>
              </a:buClr>
              <a:buSzPts val="1100"/>
              <a:buFont typeface="Arial"/>
              <a:buNone/>
            </a:pPr>
            <a:endParaRPr sz="1000" b="1">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cs-CZ" sz="3000" b="0" i="0" u="none" strike="noStrike">
                <a:solidFill>
                  <a:schemeClr val="lt1"/>
                </a:solidFill>
                <a:latin typeface="Calibri"/>
                <a:ea typeface="Calibri"/>
                <a:cs typeface="Calibri"/>
                <a:sym typeface="Calibri"/>
              </a:rPr>
              <a:t>36 point  -  Title Heading</a:t>
            </a:r>
            <a:endParaRPr/>
          </a:p>
          <a:p>
            <a:pPr marL="0" marR="0" lvl="0" indent="0" algn="l" rtl="0">
              <a:lnSpc>
                <a:spcPct val="100000"/>
              </a:lnSpc>
              <a:spcBef>
                <a:spcPts val="0"/>
              </a:spcBef>
              <a:spcAft>
                <a:spcPts val="0"/>
              </a:spcAft>
              <a:buClr>
                <a:schemeClr val="dk1"/>
              </a:buClr>
              <a:buSzPts val="1100"/>
              <a:buFont typeface="Arial"/>
              <a:buNone/>
            </a:pPr>
            <a:endParaRPr sz="1000" b="0" i="0" u="none" strike="noStrik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cs-CZ" sz="3000" b="0" i="0" u="none" strike="noStrike">
                <a:solidFill>
                  <a:schemeClr val="lt1"/>
                </a:solidFill>
                <a:latin typeface="Calibri"/>
                <a:ea typeface="Calibri"/>
                <a:cs typeface="Calibri"/>
                <a:sym typeface="Calibri"/>
              </a:rPr>
              <a:t>30 point  -  Sub-Titles</a:t>
            </a:r>
            <a:endParaRPr/>
          </a:p>
          <a:p>
            <a:pPr marL="0" marR="0" lvl="0" indent="0" algn="l" rtl="0">
              <a:lnSpc>
                <a:spcPct val="100000"/>
              </a:lnSpc>
              <a:spcBef>
                <a:spcPts val="0"/>
              </a:spcBef>
              <a:spcAft>
                <a:spcPts val="0"/>
              </a:spcAft>
              <a:buClr>
                <a:schemeClr val="dk1"/>
              </a:buClr>
              <a:buSzPts val="1100"/>
              <a:buFont typeface="Arial"/>
              <a:buNone/>
            </a:pPr>
            <a:r>
              <a:rPr lang="cs-CZ" sz="3000" b="0" i="0" u="none" strike="noStrike">
                <a:solidFill>
                  <a:schemeClr val="lt1"/>
                </a:solidFill>
                <a:latin typeface="Calibri"/>
                <a:ea typeface="Calibri"/>
                <a:cs typeface="Calibri"/>
                <a:sym typeface="Calibri"/>
              </a:rPr>
              <a:t>	       - Quotes	</a:t>
            </a:r>
            <a:endParaRPr/>
          </a:p>
          <a:p>
            <a:pPr marL="0" marR="0" lvl="0" indent="0" algn="l" rtl="0">
              <a:lnSpc>
                <a:spcPct val="100000"/>
              </a:lnSpc>
              <a:spcBef>
                <a:spcPts val="0"/>
              </a:spcBef>
              <a:spcAft>
                <a:spcPts val="0"/>
              </a:spcAft>
              <a:buClr>
                <a:schemeClr val="dk1"/>
              </a:buClr>
              <a:buSzPts val="1100"/>
              <a:buFont typeface="Arial"/>
              <a:buNone/>
            </a:pPr>
            <a:endParaRPr sz="1000" b="0" i="0" u="none" strike="noStrik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cs-CZ" sz="3000" b="0" i="0" u="none" strike="noStrike">
                <a:solidFill>
                  <a:schemeClr val="lt1"/>
                </a:solidFill>
                <a:latin typeface="Calibri"/>
                <a:ea typeface="Calibri"/>
                <a:cs typeface="Calibri"/>
                <a:sym typeface="Calibri"/>
              </a:rPr>
              <a:t>24 point  -  Main Text Body </a:t>
            </a:r>
            <a:endParaRPr sz="3000">
              <a:solidFill>
                <a:schemeClr val="lt1"/>
              </a:solidFill>
              <a:latin typeface="Calibri"/>
              <a:ea typeface="Calibri"/>
              <a:cs typeface="Calibri"/>
              <a:sym typeface="Calibri"/>
            </a:endParaRPr>
          </a:p>
          <a:p>
            <a:pPr marL="0" marR="0" lvl="0" indent="0" algn="l" rtl="0">
              <a:spcBef>
                <a:spcPts val="0"/>
              </a:spcBef>
              <a:spcAft>
                <a:spcPts val="0"/>
              </a:spcAft>
              <a:buNone/>
            </a:pPr>
            <a:endParaRPr sz="3000" b="0" i="0" u="none" strike="noStrike">
              <a:solidFill>
                <a:schemeClr val="lt1"/>
              </a:solidFill>
              <a:latin typeface="Calibri"/>
              <a:ea typeface="Calibri"/>
              <a:cs typeface="Calibri"/>
              <a:sym typeface="Calibri"/>
            </a:endParaRPr>
          </a:p>
        </p:txBody>
      </p:sp>
      <p:sp>
        <p:nvSpPr>
          <p:cNvPr id="245" name="Google Shape;245;p92"/>
          <p:cNvSpPr/>
          <p:nvPr/>
        </p:nvSpPr>
        <p:spPr>
          <a:xfrm>
            <a:off x="424669" y="2014904"/>
            <a:ext cx="5845501" cy="24929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2400"/>
              <a:buFont typeface="Calibri"/>
              <a:buNone/>
            </a:pPr>
            <a:r>
              <a:rPr lang="cs-CZ" sz="2400" b="0" i="0" u="none" strike="noStrike">
                <a:solidFill>
                  <a:schemeClr val="lt1"/>
                </a:solidFill>
                <a:latin typeface="Calibri"/>
                <a:ea typeface="Calibri"/>
                <a:cs typeface="Calibri"/>
                <a:sym typeface="Calibri"/>
              </a:rPr>
              <a:t>Please ensure to keep the font sizes set as per the slide layouts. The font used throughout the </a:t>
            </a:r>
            <a:r>
              <a:rPr lang="cs-CZ" sz="2400" b="1" i="0" u="none" strike="noStrike">
                <a:solidFill>
                  <a:schemeClr val="lt1"/>
                </a:solidFill>
                <a:latin typeface="Calibri"/>
                <a:ea typeface="Calibri"/>
                <a:cs typeface="Calibri"/>
                <a:sym typeface="Calibri"/>
              </a:rPr>
              <a:t>Blockchain for Agri Edu </a:t>
            </a:r>
            <a:r>
              <a:rPr lang="cs-CZ" sz="2400" b="0" i="0" u="none" strike="noStrike">
                <a:solidFill>
                  <a:schemeClr val="lt1"/>
                </a:solidFill>
                <a:latin typeface="Calibri"/>
                <a:ea typeface="Calibri"/>
                <a:cs typeface="Calibri"/>
                <a:sym typeface="Calibri"/>
              </a:rPr>
              <a:t>PowerPoint is….</a:t>
            </a:r>
            <a:endParaRPr/>
          </a:p>
          <a:p>
            <a:pPr marL="0" marR="0" lvl="0" indent="0" algn="l" rtl="0">
              <a:lnSpc>
                <a:spcPct val="100000"/>
              </a:lnSpc>
              <a:spcBef>
                <a:spcPts val="0"/>
              </a:spcBef>
              <a:spcAft>
                <a:spcPts val="0"/>
              </a:spcAft>
              <a:buClr>
                <a:schemeClr val="dk1"/>
              </a:buClr>
              <a:buSzPts val="2400"/>
              <a:buFont typeface="Calibri"/>
              <a:buNone/>
            </a:pPr>
            <a:endParaRPr sz="24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endParaRPr sz="24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r>
              <a:rPr lang="cs-CZ" sz="3600" b="1" i="1">
                <a:solidFill>
                  <a:schemeClr val="lt1"/>
                </a:solidFill>
                <a:latin typeface="Calibri"/>
                <a:ea typeface="Calibri"/>
                <a:cs typeface="Calibri"/>
                <a:sym typeface="Calibri"/>
              </a:rPr>
              <a:t>Calibri</a:t>
            </a:r>
            <a:endParaRPr sz="3600">
              <a:solidFill>
                <a:schemeClr val="lt1"/>
              </a:solidFill>
              <a:latin typeface="Calibri"/>
              <a:ea typeface="Calibri"/>
              <a:cs typeface="Calibri"/>
              <a:sym typeface="Calibri"/>
            </a:endParaRPr>
          </a:p>
        </p:txBody>
      </p:sp>
      <p:cxnSp>
        <p:nvCxnSpPr>
          <p:cNvPr id="246" name="Google Shape;246;p92"/>
          <p:cNvCxnSpPr/>
          <p:nvPr/>
        </p:nvCxnSpPr>
        <p:spPr>
          <a:xfrm>
            <a:off x="7098716" y="-1"/>
            <a:ext cx="0" cy="5540408"/>
          </a:xfrm>
          <a:prstGeom prst="straightConnector1">
            <a:avLst/>
          </a:prstGeom>
          <a:noFill/>
          <a:ln w="9525" cap="flat" cmpd="sng">
            <a:solidFill>
              <a:schemeClr val="lt1"/>
            </a:solidFill>
            <a:prstDash val="solid"/>
            <a:miter lim="800000"/>
            <a:headEnd type="none" w="sm" len="sm"/>
            <a:tailEnd type="none" w="sm" len="sm"/>
          </a:ln>
        </p:spPr>
      </p:cxnSp>
      <p:cxnSp>
        <p:nvCxnSpPr>
          <p:cNvPr id="247" name="Google Shape;247;p92"/>
          <p:cNvCxnSpPr/>
          <p:nvPr/>
        </p:nvCxnSpPr>
        <p:spPr>
          <a:xfrm rot="10800000">
            <a:off x="1" y="1620217"/>
            <a:ext cx="7098715" cy="0"/>
          </a:xfrm>
          <a:prstGeom prst="straightConnector1">
            <a:avLst/>
          </a:prstGeom>
          <a:noFill/>
          <a:ln w="9525" cap="flat" cmpd="sng">
            <a:solidFill>
              <a:schemeClr val="lt1"/>
            </a:solidFill>
            <a:prstDash val="solid"/>
            <a:miter lim="800000"/>
            <a:headEnd type="none" w="sm" len="sm"/>
            <a:tailEnd type="none" w="sm" len="sm"/>
          </a:ln>
        </p:spPr>
      </p:cxnSp>
      <p:sp>
        <p:nvSpPr>
          <p:cNvPr id="248" name="Google Shape;248;p92"/>
          <p:cNvSpPr/>
          <p:nvPr/>
        </p:nvSpPr>
        <p:spPr>
          <a:xfrm>
            <a:off x="0" y="5968370"/>
            <a:ext cx="1219200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cs-CZ" sz="2400">
                <a:solidFill>
                  <a:schemeClr val="lt1"/>
                </a:solidFill>
                <a:latin typeface="Calibri"/>
                <a:ea typeface="Calibri"/>
                <a:cs typeface="Calibri"/>
                <a:sym typeface="Calibri"/>
              </a:rPr>
              <a:t>*** </a:t>
            </a:r>
            <a:r>
              <a:rPr lang="cs-CZ" sz="2400" b="1">
                <a:solidFill>
                  <a:schemeClr val="lt1"/>
                </a:solidFill>
                <a:latin typeface="Calibri"/>
                <a:ea typeface="Calibri"/>
                <a:cs typeface="Calibri"/>
                <a:sym typeface="Calibri"/>
              </a:rPr>
              <a:t>PLEASE DELETE THIS INSTRUCTION SLIDE BEFORE PRESENTING FINAL PRESENTATION </a:t>
            </a:r>
            <a:r>
              <a:rPr lang="cs-CZ" sz="2400">
                <a:solidFill>
                  <a:schemeClr val="lt1"/>
                </a:solidFill>
                <a:latin typeface="Calibri"/>
                <a:ea typeface="Calibri"/>
                <a:cs typeface="Calibri"/>
                <a:sym typeface="Calibri"/>
              </a:rPr>
              <a:t>*** </a:t>
            </a:r>
            <a:endParaRPr sz="2400">
              <a:solidFill>
                <a:schemeClr val="lt1"/>
              </a:solidFill>
              <a:latin typeface="Calibri"/>
              <a:ea typeface="Calibri"/>
              <a:cs typeface="Calibri"/>
              <a:sym typeface="Calibri"/>
            </a:endParaRPr>
          </a:p>
        </p:txBody>
      </p:sp>
      <p:cxnSp>
        <p:nvCxnSpPr>
          <p:cNvPr id="249" name="Google Shape;249;p92"/>
          <p:cNvCxnSpPr/>
          <p:nvPr/>
        </p:nvCxnSpPr>
        <p:spPr>
          <a:xfrm rot="10800000">
            <a:off x="2" y="5540407"/>
            <a:ext cx="12191998" cy="0"/>
          </a:xfrm>
          <a:prstGeom prst="straightConnector1">
            <a:avLst/>
          </a:prstGeom>
          <a:noFill/>
          <a:ln w="9525" cap="flat" cmpd="sng">
            <a:solidFill>
              <a:schemeClr val="lt1"/>
            </a:solidFill>
            <a:prstDash val="solid"/>
            <a:miter lim="800000"/>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Quote Slide 2">
  <p:cSld name="Quote Slide 2">
    <p:spTree>
      <p:nvGrpSpPr>
        <p:cNvPr id="1" name="Shape 250"/>
        <p:cNvGrpSpPr/>
        <p:nvPr/>
      </p:nvGrpSpPr>
      <p:grpSpPr>
        <a:xfrm>
          <a:off x="0" y="0"/>
          <a:ext cx="0" cy="0"/>
          <a:chOff x="0" y="0"/>
          <a:chExt cx="0" cy="0"/>
        </a:xfrm>
      </p:grpSpPr>
      <p:sp>
        <p:nvSpPr>
          <p:cNvPr id="251" name="Google Shape;251;p93"/>
          <p:cNvSpPr/>
          <p:nvPr/>
        </p:nvSpPr>
        <p:spPr>
          <a:xfrm>
            <a:off x="0" y="1352385"/>
            <a:ext cx="6096000" cy="4388015"/>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2" name="Google Shape;252;p93"/>
          <p:cNvSpPr>
            <a:spLocks noGrp="1"/>
          </p:cNvSpPr>
          <p:nvPr>
            <p:ph type="pic" idx="2"/>
          </p:nvPr>
        </p:nvSpPr>
        <p:spPr>
          <a:xfrm>
            <a:off x="0" y="0"/>
            <a:ext cx="12192000" cy="6858000"/>
          </a:xfrm>
          <a:prstGeom prst="rect">
            <a:avLst/>
          </a:prstGeom>
          <a:solidFill>
            <a:srgbClr val="F2F2F2"/>
          </a:solidFill>
          <a:ln>
            <a:noFill/>
          </a:ln>
        </p:spPr>
      </p:sp>
      <p:sp>
        <p:nvSpPr>
          <p:cNvPr id="253" name="Google Shape;253;p93"/>
          <p:cNvSpPr txBox="1">
            <a:spLocks noGrp="1"/>
          </p:cNvSpPr>
          <p:nvPr>
            <p:ph type="body" idx="1"/>
          </p:nvPr>
        </p:nvSpPr>
        <p:spPr>
          <a:xfrm>
            <a:off x="427670" y="1747126"/>
            <a:ext cx="5126463" cy="3565651"/>
          </a:xfrm>
          <a:prstGeom prst="rect">
            <a:avLst/>
          </a:prstGeom>
          <a:noFill/>
          <a:ln>
            <a:noFill/>
          </a:ln>
        </p:spPr>
        <p:txBody>
          <a:bodyPr spcFirstLastPara="1" wrap="square" lIns="91425" tIns="45700" rIns="91425" bIns="45700" anchor="ctr" anchorCtr="0">
            <a:normAutofit/>
          </a:bodyPr>
          <a:lstStyle>
            <a:lvl1pPr marL="457200" marR="0" lvl="0" indent="-228600" algn="ctr" rtl="0">
              <a:lnSpc>
                <a:spcPct val="90000"/>
              </a:lnSpc>
              <a:spcBef>
                <a:spcPts val="1000"/>
              </a:spcBef>
              <a:spcAft>
                <a:spcPts val="0"/>
              </a:spcAft>
              <a:buClr>
                <a:schemeClr val="lt1"/>
              </a:buClr>
              <a:buSzPts val="3000"/>
              <a:buFont typeface="Arial"/>
              <a:buNone/>
              <a:defRPr sz="3000" b="0" i="1"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cxnSp>
        <p:nvCxnSpPr>
          <p:cNvPr id="10" name="Google Shape;10;p84"/>
          <p:cNvCxnSpPr/>
          <p:nvPr/>
        </p:nvCxnSpPr>
        <p:spPr>
          <a:xfrm rot="10800000">
            <a:off x="11791088" y="6608548"/>
            <a:ext cx="224149" cy="0"/>
          </a:xfrm>
          <a:prstGeom prst="straightConnector1">
            <a:avLst/>
          </a:prstGeom>
          <a:noFill/>
          <a:ln w="9525" cap="flat" cmpd="sng">
            <a:solidFill>
              <a:srgbClr val="6A9D56"/>
            </a:solidFill>
            <a:prstDash val="solid"/>
            <a:miter lim="400000"/>
            <a:headEnd type="none" w="sm" len="sm"/>
            <a:tailEnd type="none" w="sm" len="sm"/>
          </a:ln>
        </p:spPr>
      </p:cxnSp>
      <p:sp>
        <p:nvSpPr>
          <p:cNvPr id="11" name="Google Shape;11;p84"/>
          <p:cNvSpPr txBox="1"/>
          <p:nvPr/>
        </p:nvSpPr>
        <p:spPr>
          <a:xfrm rot="-5400000">
            <a:off x="10556168" y="5125084"/>
            <a:ext cx="2687307" cy="1538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cs-CZ" sz="400" b="0" i="0" u="none" strike="noStrike" cap="none">
                <a:solidFill>
                  <a:srgbClr val="010101"/>
                </a:solidFill>
                <a:latin typeface="Calibri"/>
                <a:ea typeface="Calibri"/>
                <a:cs typeface="Calibri"/>
                <a:sym typeface="Calibri"/>
              </a:rPr>
              <a:t>BLOCKCHAIN FOR AGRI FOOD EDU</a:t>
            </a: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geeksforgeeks.org/how-does-the-blockchain-work/"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notesSlide" Target="../notesSlides/notesSlide65.xml"/><Relationship Id="rId1" Type="http://schemas.openxmlformats.org/officeDocument/2006/relationships/slideLayout" Target="../slideLayouts/slideLayout6.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8" Type="http://schemas.openxmlformats.org/officeDocument/2006/relationships/hyperlink" Target="https://youtu.be/0UvVOMZqpEA?si=30XIcpQ_zJdH3xM-" TargetMode="External"/><Relationship Id="rId3" Type="http://schemas.openxmlformats.org/officeDocument/2006/relationships/hyperlink" Target="https://youtu.be/SSo_EIwHSd4?si=nZzy2Vu1T7SEgAgu" TargetMode="External"/><Relationship Id="rId7" Type="http://schemas.openxmlformats.org/officeDocument/2006/relationships/hyperlink" Target="https://youtu.be/qOVAbKKSH10?si=Nv5y4JnyTxuiTkxo" TargetMode="External"/><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hyperlink" Target="https://youtu.be/kHybf1aC-jE?si=WNy8-I1kG6v3fiGW" TargetMode="External"/><Relationship Id="rId5" Type="http://schemas.openxmlformats.org/officeDocument/2006/relationships/hyperlink" Target="https://youtu.be/QphJEO9ZX6s?si=GZHCc74wUJk8WCm_" TargetMode="External"/><Relationship Id="rId4" Type="http://schemas.openxmlformats.org/officeDocument/2006/relationships/hyperlink" Target="https://youtu.be/yubzJw0uiE4?si=cM5BwRN9-Q9yeMpU" TargetMode="External"/></Relationships>
</file>

<file path=ppt/slides/_rels/slide69.xml.rels><?xml version="1.0" encoding="UTF-8" standalone="yes"?>
<Relationships xmlns="http://schemas.openxmlformats.org/package/2006/relationships"><Relationship Id="rId8" Type="http://schemas.openxmlformats.org/officeDocument/2006/relationships/hyperlink" Target="https://webisoft.com/articles/blockchain-design/" TargetMode="External"/><Relationship Id="rId3" Type="http://schemas.openxmlformats.org/officeDocument/2006/relationships/hyperlink" Target="https://medium.com/the-programmer/blockchain-principle-type-application-why-you-should-care-about-it-249417b516cc" TargetMode="External"/><Relationship Id="rId7" Type="http://schemas.openxmlformats.org/officeDocument/2006/relationships/hyperlink" Target="https://www.ibm.com/topics/blockchain-security" TargetMode="External"/><Relationship Id="rId2" Type="http://schemas.openxmlformats.org/officeDocument/2006/relationships/notesSlide" Target="../notesSlides/notesSlide69.xml"/><Relationship Id="rId1" Type="http://schemas.openxmlformats.org/officeDocument/2006/relationships/slideLayout" Target="../slideLayouts/slideLayout2.xml"/><Relationship Id="rId6" Type="http://schemas.openxmlformats.org/officeDocument/2006/relationships/hyperlink" Target="https://www.web3labs.com/blockchain-principles" TargetMode="External"/><Relationship Id="rId5" Type="http://schemas.openxmlformats.org/officeDocument/2006/relationships/hyperlink" Target="https://web3.princeton.edu/principles-of-blockchains/" TargetMode="External"/><Relationship Id="rId4" Type="http://schemas.openxmlformats.org/officeDocument/2006/relationships/hyperlink" Target="https://merge.rocks/blog/design-principles-for-blockchain" TargetMode="External"/><Relationship Id="rId9" Type="http://schemas.openxmlformats.org/officeDocument/2006/relationships/hyperlink" Target="https://www.ncbi.nlm.nih.gov/pmc/articles/PMC7256149/"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hyperlink" Target="https://emn178.github.io/online-tools/sha256.html" TargetMode="External"/><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s://blockchainforagrifood.eu/" TargetMode="External"/><Relationship Id="rId2" Type="http://schemas.openxmlformats.org/officeDocument/2006/relationships/notesSlide" Target="../notesSlides/notesSlide8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pic>
        <p:nvPicPr>
          <p:cNvPr id="325" name="Google Shape;325;p1"/>
          <p:cNvPicPr preferRelativeResize="0">
            <a:picLocks noGrp="1"/>
          </p:cNvPicPr>
          <p:nvPr>
            <p:ph type="pic" idx="2"/>
          </p:nvPr>
        </p:nvPicPr>
        <p:blipFill rotWithShape="1">
          <a:blip r:embed="rId3">
            <a:alphaModFix/>
          </a:blip>
          <a:srcRect t="19078" b="19077"/>
          <a:stretch/>
        </p:blipFill>
        <p:spPr>
          <a:xfrm>
            <a:off x="487463" y="656405"/>
            <a:ext cx="11318019" cy="3936378"/>
          </a:xfrm>
          <a:prstGeom prst="rect">
            <a:avLst/>
          </a:prstGeom>
          <a:solidFill>
            <a:srgbClr val="F2F2F2"/>
          </a:solidFill>
          <a:ln>
            <a:noFill/>
          </a:ln>
        </p:spPr>
      </p:pic>
      <p:sp>
        <p:nvSpPr>
          <p:cNvPr id="326" name="Google Shape;326;p1"/>
          <p:cNvSpPr txBox="1">
            <a:spLocks noGrp="1"/>
          </p:cNvSpPr>
          <p:nvPr>
            <p:ph type="body" idx="1"/>
          </p:nvPr>
        </p:nvSpPr>
        <p:spPr>
          <a:xfrm>
            <a:off x="926524" y="4210794"/>
            <a:ext cx="3335229" cy="756631"/>
          </a:xfrm>
          <a:prstGeom prst="rect">
            <a:avLst/>
          </a:pr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p>
            <a:pPr marL="0" lvl="0" indent="0"/>
            <a:r>
              <a:rPr lang="cs-CZ"/>
              <a:t>Modul 2</a:t>
            </a:r>
            <a:endParaRPr b="0" dirty="0">
              <a:latin typeface="Calibri"/>
              <a:ea typeface="Calibri"/>
              <a:cs typeface="Calibri"/>
              <a:sym typeface="Calibri"/>
            </a:endParaRPr>
          </a:p>
        </p:txBody>
      </p:sp>
      <p:sp>
        <p:nvSpPr>
          <p:cNvPr id="327" name="Google Shape;327;p1"/>
          <p:cNvSpPr txBox="1">
            <a:spLocks noGrp="1"/>
          </p:cNvSpPr>
          <p:nvPr>
            <p:ph type="body" idx="3"/>
          </p:nvPr>
        </p:nvSpPr>
        <p:spPr>
          <a:xfrm>
            <a:off x="907072" y="5145662"/>
            <a:ext cx="8627453" cy="1038225"/>
          </a:xfrm>
          <a:prstGeom prst="rect">
            <a:avLst/>
          </a:prstGeom>
          <a:noFill/>
          <a:ln>
            <a:noFill/>
          </a:ln>
        </p:spPr>
        <p:txBody>
          <a:bodyPr spcFirstLastPara="1" wrap="square" lIns="91425" tIns="45700" rIns="91425" bIns="45700" anchor="t" anchorCtr="0">
            <a:noAutofit/>
          </a:bodyPr>
          <a:lstStyle/>
          <a:p>
            <a:pPr marL="0" lvl="0" indent="0"/>
            <a:r>
              <a:rPr lang="cs-CZ" dirty="0"/>
              <a:t>Gradniki blokovne verige in mehanizem veriženja blokov</a:t>
            </a:r>
            <a:endParaRPr dirty="0"/>
          </a:p>
        </p:txBody>
      </p:sp>
      <p:pic>
        <p:nvPicPr>
          <p:cNvPr id="328" name="Google Shape;328;p1"/>
          <p:cNvPicPr preferRelativeResize="0"/>
          <p:nvPr/>
        </p:nvPicPr>
        <p:blipFill rotWithShape="1">
          <a:blip r:embed="rId4">
            <a:alphaModFix/>
          </a:blip>
          <a:srcRect/>
          <a:stretch/>
        </p:blipFill>
        <p:spPr>
          <a:xfrm>
            <a:off x="10252448" y="5841030"/>
            <a:ext cx="1638095" cy="342857"/>
          </a:xfrm>
          <a:prstGeom prst="rect">
            <a:avLst/>
          </a:prstGeom>
          <a:noFill/>
          <a:ln>
            <a:noFill/>
          </a:ln>
        </p:spPr>
      </p:pic>
      <p:sp>
        <p:nvSpPr>
          <p:cNvPr id="329" name="Google Shape;329;p1"/>
          <p:cNvSpPr/>
          <p:nvPr/>
        </p:nvSpPr>
        <p:spPr>
          <a:xfrm>
            <a:off x="1003996" y="6151604"/>
            <a:ext cx="3180284" cy="553957"/>
          </a:xfrm>
          <a:prstGeom prst="rect">
            <a:avLst/>
          </a:prstGeom>
          <a:solidFill>
            <a:srgbClr val="FFFFFF"/>
          </a:solidFill>
          <a:ln>
            <a:noFill/>
          </a:ln>
        </p:spPr>
        <p:txBody>
          <a:bodyPr spcFirstLastPara="1" wrap="square" lIns="91425" tIns="45700" rIns="91425" bIns="45700" anchor="ctr" anchorCtr="0">
            <a:spAutoFit/>
          </a:bodyPr>
          <a:lstStyle/>
          <a:p>
            <a:pPr lvl="0">
              <a:buClr>
                <a:srgbClr val="333333"/>
              </a:buClr>
              <a:buSzPts val="1100"/>
            </a:pPr>
            <a:r>
              <a:rPr lang="en-US" sz="1000" dirty="0">
                <a:solidFill>
                  <a:srgbClr val="333333"/>
                </a:solidFill>
              </a:rPr>
              <a:t>Blockchain za </a:t>
            </a:r>
            <a:r>
              <a:rPr lang="en-US" sz="1000" dirty="0" err="1">
                <a:solidFill>
                  <a:srgbClr val="333333"/>
                </a:solidFill>
              </a:rPr>
              <a:t>AgriFood</a:t>
            </a:r>
            <a:r>
              <a:rPr lang="en-US" sz="1000" dirty="0">
                <a:solidFill>
                  <a:srgbClr val="333333"/>
                </a:solidFill>
              </a:rPr>
              <a:t> Open Educational Resources © 2023/2024 by Blockchain for </a:t>
            </a:r>
            <a:r>
              <a:rPr lang="en-US" sz="1000" dirty="0" err="1">
                <a:solidFill>
                  <a:srgbClr val="333333"/>
                </a:solidFill>
              </a:rPr>
              <a:t>AgriFood</a:t>
            </a:r>
            <a:r>
              <a:rPr lang="en-US" sz="1000" dirty="0">
                <a:solidFill>
                  <a:srgbClr val="333333"/>
                </a:solidFill>
              </a:rPr>
              <a:t> Consortium je </a:t>
            </a:r>
            <a:r>
              <a:rPr lang="en-US" sz="1000" dirty="0" err="1">
                <a:solidFill>
                  <a:srgbClr val="333333"/>
                </a:solidFill>
              </a:rPr>
              <a:t>licenciran</a:t>
            </a:r>
            <a:r>
              <a:rPr lang="en-US" sz="1000" dirty="0">
                <a:solidFill>
                  <a:srgbClr val="333333"/>
                </a:solidFill>
              </a:rPr>
              <a:t> pod CC BY-SA 4.0</a:t>
            </a:r>
            <a:endParaRPr sz="1200" b="0" i="0" u="none" strike="noStrike" cap="none" dirty="0">
              <a:solidFill>
                <a:schemeClr val="dk1"/>
              </a:solidFill>
              <a:latin typeface="Arial"/>
              <a:ea typeface="Arial"/>
              <a:cs typeface="Arial"/>
              <a:sym typeface="Arial"/>
            </a:endParaRPr>
          </a:p>
        </p:txBody>
      </p:sp>
      <p:pic>
        <p:nvPicPr>
          <p:cNvPr id="330" name="Google Shape;330;p1"/>
          <p:cNvPicPr preferRelativeResize="0"/>
          <p:nvPr/>
        </p:nvPicPr>
        <p:blipFill rotWithShape="1">
          <a:blip r:embed="rId5">
            <a:alphaModFix/>
          </a:blip>
          <a:srcRect/>
          <a:stretch/>
        </p:blipFill>
        <p:spPr>
          <a:xfrm>
            <a:off x="4261752" y="6362124"/>
            <a:ext cx="903881" cy="316246"/>
          </a:xfrm>
          <a:prstGeom prst="rect">
            <a:avLst/>
          </a:prstGeom>
          <a:noFill/>
          <a:ln>
            <a:noFill/>
          </a:ln>
        </p:spPr>
      </p:pic>
      <p:sp>
        <p:nvSpPr>
          <p:cNvPr id="2" name="Google Shape;328;p1">
            <a:extLst>
              <a:ext uri="{FF2B5EF4-FFF2-40B4-BE49-F238E27FC236}">
                <a16:creationId xmlns:a16="http://schemas.microsoft.com/office/drawing/2014/main" id="{A46AC93E-BA99-E6EC-09C0-47B9E3B58C88}"/>
              </a:ext>
            </a:extLst>
          </p:cNvPr>
          <p:cNvSpPr/>
          <p:nvPr/>
        </p:nvSpPr>
        <p:spPr>
          <a:xfrm>
            <a:off x="8569842" y="6154545"/>
            <a:ext cx="3320701" cy="52318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GB" sz="700" b="0" i="0" dirty="0" err="1">
                <a:solidFill>
                  <a:srgbClr val="26324B"/>
                </a:solidFill>
                <a:effectLst/>
                <a:latin typeface="arial" panose="020B0604020202020204" pitchFamily="34" charset="0"/>
              </a:rPr>
              <a:t>Financirano</a:t>
            </a:r>
            <a:r>
              <a:rPr lang="en-GB" sz="700" b="0" i="0" dirty="0">
                <a:solidFill>
                  <a:srgbClr val="26324B"/>
                </a:solidFill>
                <a:effectLst/>
                <a:latin typeface="arial" panose="020B0604020202020204" pitchFamily="34" charset="0"/>
              </a:rPr>
              <a:t> s </a:t>
            </a:r>
            <a:r>
              <a:rPr lang="en-GB" sz="700" b="0" i="0" dirty="0" err="1">
                <a:solidFill>
                  <a:srgbClr val="26324B"/>
                </a:solidFill>
                <a:effectLst/>
                <a:latin typeface="arial" panose="020B0604020202020204" pitchFamily="34" charset="0"/>
              </a:rPr>
              <a:t>strani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Izražena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so </a:t>
            </a:r>
            <a:r>
              <a:rPr lang="en-GB" sz="700" b="0" i="0" dirty="0" err="1">
                <a:solidFill>
                  <a:srgbClr val="26324B"/>
                </a:solidFill>
                <a:effectLst/>
                <a:latin typeface="arial" panose="020B0604020202020204" pitchFamily="34" charset="0"/>
              </a:rPr>
              <a:t>zgolj</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avtorja</a:t>
            </a:r>
            <a:r>
              <a:rPr lang="en-GB" sz="700" b="0" i="0" dirty="0">
                <a:solidFill>
                  <a:srgbClr val="26324B"/>
                </a:solidFill>
                <a:effectLst/>
                <a:latin typeface="arial" panose="020B0604020202020204" pitchFamily="34" charset="0"/>
              </a:rPr>
              <a:t>(-</a:t>
            </a:r>
            <a:r>
              <a:rPr lang="en-GB" sz="700" b="0" i="0" dirty="0" err="1">
                <a:solidFill>
                  <a:srgbClr val="26324B"/>
                </a:solidFill>
                <a:effectLst/>
                <a:latin typeface="arial" panose="020B0604020202020204" pitchFamily="34" charset="0"/>
              </a:rPr>
              <a:t>ev</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ni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nujno</a:t>
            </a:r>
            <a:r>
              <a:rPr lang="en-GB" sz="700" b="0" i="0" dirty="0">
                <a:solidFill>
                  <a:srgbClr val="26324B"/>
                </a:solidFill>
                <a:effectLst/>
                <a:latin typeface="arial" panose="020B0604020202020204" pitchFamily="34" charset="0"/>
              </a:rPr>
              <a:t>, da </a:t>
            </a:r>
            <a:r>
              <a:rPr lang="en-GB" sz="700" b="0" i="0" dirty="0" err="1">
                <a:solidFill>
                  <a:srgbClr val="26324B"/>
                </a:solidFill>
                <a:effectLst/>
                <a:latin typeface="arial" panose="020B0604020202020204" pitchFamily="34" charset="0"/>
              </a:rPr>
              <a:t>odražajo</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ali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izvajalske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agencije</a:t>
            </a:r>
            <a:r>
              <a:rPr lang="en-GB" sz="700" b="0" i="0" dirty="0">
                <a:solidFill>
                  <a:srgbClr val="26324B"/>
                </a:solidFill>
                <a:effectLst/>
                <a:latin typeface="arial" panose="020B0604020202020204" pitchFamily="34" charset="0"/>
              </a:rPr>
              <a:t> za </a:t>
            </a:r>
            <a:r>
              <a:rPr lang="en-GB" sz="700" b="0" i="0" dirty="0" err="1">
                <a:solidFill>
                  <a:srgbClr val="26324B"/>
                </a:solidFill>
                <a:effectLst/>
                <a:latin typeface="arial" panose="020B0604020202020204" pitchFamily="34" charset="0"/>
              </a:rPr>
              <a:t>izobraževanje</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kulturo</a:t>
            </a:r>
            <a:r>
              <a:rPr lang="en-GB" sz="700" b="0" i="0" dirty="0">
                <a:solidFill>
                  <a:srgbClr val="26324B"/>
                </a:solidFill>
                <a:effectLst/>
                <a:latin typeface="arial" panose="020B0604020202020204" pitchFamily="34" charset="0"/>
              </a:rPr>
              <a:t> (EACEA). </a:t>
            </a:r>
            <a:r>
              <a:rPr lang="en-GB" sz="700" b="0" i="0" dirty="0" err="1">
                <a:solidFill>
                  <a:srgbClr val="26324B"/>
                </a:solidFill>
                <a:effectLst/>
                <a:latin typeface="arial" panose="020B0604020202020204" pitchFamily="34" charset="0"/>
              </a:rPr>
              <a:t>Zanje</a:t>
            </a:r>
            <a:r>
              <a:rPr lang="en-GB" sz="700" b="0" i="0" dirty="0">
                <a:solidFill>
                  <a:srgbClr val="26324B"/>
                </a:solidFill>
                <a:effectLst/>
                <a:latin typeface="arial" panose="020B0604020202020204" pitchFamily="34" charset="0"/>
              </a:rPr>
              <a:t> ne </a:t>
            </a:r>
            <a:r>
              <a:rPr lang="en-GB" sz="700" b="0" i="0" dirty="0" err="1">
                <a:solidFill>
                  <a:srgbClr val="26324B"/>
                </a:solidFill>
                <a:effectLst/>
                <a:latin typeface="arial" panose="020B0604020202020204" pitchFamily="34" charset="0"/>
              </a:rPr>
              <a:t>moreta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biti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odgovorna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niti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niti</a:t>
            </a:r>
            <a:r>
              <a:rPr lang="en-GB" sz="700" b="0" i="0" dirty="0">
                <a:solidFill>
                  <a:srgbClr val="26324B"/>
                </a:solidFill>
                <a:effectLst/>
                <a:latin typeface="arial" panose="020B0604020202020204" pitchFamily="34" charset="0"/>
              </a:rPr>
              <a:t> EACEA</a:t>
            </a:r>
            <a:endParaRPr sz="800" b="0" i="0" u="none" strike="noStrike" cap="none" dirty="0">
              <a:solidFill>
                <a:srgbClr val="000000"/>
              </a:solidFill>
              <a:latin typeface="Arial"/>
              <a:ea typeface="Arial"/>
              <a:cs typeface="Arial"/>
              <a:sym typeface="Arial"/>
            </a:endParaRPr>
          </a:p>
        </p:txBody>
      </p:sp>
      <p:sp>
        <p:nvSpPr>
          <p:cNvPr id="3" name="Google Shape;14;p77">
            <a:extLst>
              <a:ext uri="{FF2B5EF4-FFF2-40B4-BE49-F238E27FC236}">
                <a16:creationId xmlns:a16="http://schemas.microsoft.com/office/drawing/2014/main" id="{75BF28D7-F5EC-0DCD-618F-84B628E6DF8A}"/>
              </a:ext>
            </a:extLst>
          </p:cNvPr>
          <p:cNvSpPr/>
          <p:nvPr/>
        </p:nvSpPr>
        <p:spPr>
          <a:xfrm>
            <a:off x="8586746" y="0"/>
            <a:ext cx="2653409" cy="2662521"/>
          </a:xfrm>
          <a:custGeom>
            <a:avLst/>
            <a:gdLst/>
            <a:ahLst/>
            <a:cxnLst/>
            <a:rect l="l" t="t" r="r" b="b"/>
            <a:pathLst>
              <a:path w="1483995" h="1489091" extrusionOk="0">
                <a:moveTo>
                  <a:pt x="0" y="0"/>
                </a:moveTo>
                <a:lnTo>
                  <a:pt x="1483995" y="0"/>
                </a:lnTo>
                <a:lnTo>
                  <a:pt x="1483995" y="1489092"/>
                </a:lnTo>
                <a:lnTo>
                  <a:pt x="0" y="1489092"/>
                </a:lnTo>
                <a:close/>
              </a:path>
            </a:pathLst>
          </a:cu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4" name="Google Shape;15;p77">
            <a:extLst>
              <a:ext uri="{FF2B5EF4-FFF2-40B4-BE49-F238E27FC236}">
                <a16:creationId xmlns:a16="http://schemas.microsoft.com/office/drawing/2014/main" id="{ED607321-C7B9-660C-9183-BC176C78A4D6}"/>
              </a:ext>
            </a:extLst>
          </p:cNvPr>
          <p:cNvGrpSpPr/>
          <p:nvPr/>
        </p:nvGrpSpPr>
        <p:grpSpPr>
          <a:xfrm>
            <a:off x="9180753" y="412591"/>
            <a:ext cx="2050690" cy="2000480"/>
            <a:chOff x="10968672" y="5214269"/>
            <a:chExt cx="1344930" cy="1312000"/>
          </a:xfrm>
        </p:grpSpPr>
        <p:grpSp>
          <p:nvGrpSpPr>
            <p:cNvPr id="5" name="Google Shape;16;p77">
              <a:extLst>
                <a:ext uri="{FF2B5EF4-FFF2-40B4-BE49-F238E27FC236}">
                  <a16:creationId xmlns:a16="http://schemas.microsoft.com/office/drawing/2014/main" id="{033A838A-6E62-F4EE-D4A6-9417980D25C3}"/>
                </a:ext>
              </a:extLst>
            </p:cNvPr>
            <p:cNvGrpSpPr/>
            <p:nvPr/>
          </p:nvGrpSpPr>
          <p:grpSpPr>
            <a:xfrm>
              <a:off x="11799728" y="5338043"/>
              <a:ext cx="373379" cy="317051"/>
              <a:chOff x="11799728" y="5338043"/>
              <a:chExt cx="373379" cy="317051"/>
            </a:xfrm>
          </p:grpSpPr>
          <p:sp>
            <p:nvSpPr>
              <p:cNvPr id="52" name="Google Shape;17;p77">
                <a:extLst>
                  <a:ext uri="{FF2B5EF4-FFF2-40B4-BE49-F238E27FC236}">
                    <a16:creationId xmlns:a16="http://schemas.microsoft.com/office/drawing/2014/main" id="{EF85C3BD-DCAE-4E45-EAF3-FB368E4D137E}"/>
                  </a:ext>
                </a:extLst>
              </p:cNvPr>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3" name="Google Shape;18;p77">
                <a:extLst>
                  <a:ext uri="{FF2B5EF4-FFF2-40B4-BE49-F238E27FC236}">
                    <a16:creationId xmlns:a16="http://schemas.microsoft.com/office/drawing/2014/main" id="{35B0AA6E-BA79-47E5-E328-9B5985694E30}"/>
                  </a:ext>
                </a:extLst>
              </p:cNvPr>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4" name="Google Shape;19;p77">
                <a:extLst>
                  <a:ext uri="{FF2B5EF4-FFF2-40B4-BE49-F238E27FC236}">
                    <a16:creationId xmlns:a16="http://schemas.microsoft.com/office/drawing/2014/main" id="{5F2F94C4-8AD7-549F-69D2-2CB00F2DA48F}"/>
                  </a:ext>
                </a:extLst>
              </p:cNvPr>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6" name="Google Shape;20;p77">
              <a:extLst>
                <a:ext uri="{FF2B5EF4-FFF2-40B4-BE49-F238E27FC236}">
                  <a16:creationId xmlns:a16="http://schemas.microsoft.com/office/drawing/2014/main" id="{25587699-BFC5-8938-578D-31AA6FEE8E92}"/>
                </a:ext>
              </a:extLst>
            </p:cNvPr>
            <p:cNvGrpSpPr/>
            <p:nvPr/>
          </p:nvGrpSpPr>
          <p:grpSpPr>
            <a:xfrm>
              <a:off x="11553031" y="5790293"/>
              <a:ext cx="373380" cy="316098"/>
              <a:chOff x="11553031" y="5790293"/>
              <a:chExt cx="373380" cy="316098"/>
            </a:xfrm>
          </p:grpSpPr>
          <p:sp>
            <p:nvSpPr>
              <p:cNvPr id="49" name="Google Shape;21;p77">
                <a:extLst>
                  <a:ext uri="{FF2B5EF4-FFF2-40B4-BE49-F238E27FC236}">
                    <a16:creationId xmlns:a16="http://schemas.microsoft.com/office/drawing/2014/main" id="{BC4BCFFD-EFD4-424E-4D37-DF219610025B}"/>
                  </a:ext>
                </a:extLst>
              </p:cNvPr>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0" name="Google Shape;22;p77">
                <a:extLst>
                  <a:ext uri="{FF2B5EF4-FFF2-40B4-BE49-F238E27FC236}">
                    <a16:creationId xmlns:a16="http://schemas.microsoft.com/office/drawing/2014/main" id="{DD0BAF49-1D82-0CCE-E05A-434C74188D25}"/>
                  </a:ext>
                </a:extLst>
              </p:cNvPr>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1" name="Google Shape;23;p77">
                <a:extLst>
                  <a:ext uri="{FF2B5EF4-FFF2-40B4-BE49-F238E27FC236}">
                    <a16:creationId xmlns:a16="http://schemas.microsoft.com/office/drawing/2014/main" id="{8DA18B0E-90CF-D7E1-A953-CA6239D0BD52}"/>
                  </a:ext>
                </a:extLst>
              </p:cNvPr>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7" name="Google Shape;24;p77">
              <a:extLst>
                <a:ext uri="{FF2B5EF4-FFF2-40B4-BE49-F238E27FC236}">
                  <a16:creationId xmlns:a16="http://schemas.microsoft.com/office/drawing/2014/main" id="{831437D2-1DC4-3017-016F-87CDC532FDC9}"/>
                </a:ext>
              </a:extLst>
            </p:cNvPr>
            <p:cNvGrpSpPr/>
            <p:nvPr/>
          </p:nvGrpSpPr>
          <p:grpSpPr>
            <a:xfrm>
              <a:off x="12091193" y="5786484"/>
              <a:ext cx="221456" cy="316099"/>
              <a:chOff x="12091193" y="5786484"/>
              <a:chExt cx="221456" cy="316099"/>
            </a:xfrm>
          </p:grpSpPr>
          <p:sp>
            <p:nvSpPr>
              <p:cNvPr id="46" name="Google Shape;25;p77">
                <a:extLst>
                  <a:ext uri="{FF2B5EF4-FFF2-40B4-BE49-F238E27FC236}">
                    <a16:creationId xmlns:a16="http://schemas.microsoft.com/office/drawing/2014/main" id="{B2DFE61C-DE80-8FF8-69DA-9F358D51CBCA}"/>
                  </a:ext>
                </a:extLst>
              </p:cNvPr>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7" name="Google Shape;26;p77">
                <a:extLst>
                  <a:ext uri="{FF2B5EF4-FFF2-40B4-BE49-F238E27FC236}">
                    <a16:creationId xmlns:a16="http://schemas.microsoft.com/office/drawing/2014/main" id="{961EDEB9-A4EB-FC09-D088-DFD894C28A41}"/>
                  </a:ext>
                </a:extLst>
              </p:cNvPr>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8" name="Google Shape;27;p77">
                <a:extLst>
                  <a:ext uri="{FF2B5EF4-FFF2-40B4-BE49-F238E27FC236}">
                    <a16:creationId xmlns:a16="http://schemas.microsoft.com/office/drawing/2014/main" id="{BFD2C5B5-D5F3-4FD8-7A05-CD20E403B222}"/>
                  </a:ext>
                </a:extLst>
              </p:cNvPr>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8" name="Google Shape;28;p77">
              <a:extLst>
                <a:ext uri="{FF2B5EF4-FFF2-40B4-BE49-F238E27FC236}">
                  <a16:creationId xmlns:a16="http://schemas.microsoft.com/office/drawing/2014/main" id="{5ACF6CB8-56F4-50BD-20CA-1FEE8ECF85A2}"/>
                </a:ext>
              </a:extLst>
            </p:cNvPr>
            <p:cNvGrpSpPr/>
            <p:nvPr/>
          </p:nvGrpSpPr>
          <p:grpSpPr>
            <a:xfrm>
              <a:off x="11846163" y="6237782"/>
              <a:ext cx="371713" cy="288487"/>
              <a:chOff x="11846163" y="6237782"/>
              <a:chExt cx="371713" cy="288487"/>
            </a:xfrm>
          </p:grpSpPr>
          <p:sp>
            <p:nvSpPr>
              <p:cNvPr id="43" name="Google Shape;29;p77">
                <a:extLst>
                  <a:ext uri="{FF2B5EF4-FFF2-40B4-BE49-F238E27FC236}">
                    <a16:creationId xmlns:a16="http://schemas.microsoft.com/office/drawing/2014/main" id="{AA62F9F6-71E6-8030-88A7-4FADAE924D2D}"/>
                  </a:ext>
                </a:extLst>
              </p:cNvPr>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4" name="Google Shape;30;p77">
                <a:extLst>
                  <a:ext uri="{FF2B5EF4-FFF2-40B4-BE49-F238E27FC236}">
                    <a16:creationId xmlns:a16="http://schemas.microsoft.com/office/drawing/2014/main" id="{3D07C73E-D6F4-AF2F-2CD8-AE921431B251}"/>
                  </a:ext>
                </a:extLst>
              </p:cNvPr>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5" name="Google Shape;31;p77">
                <a:extLst>
                  <a:ext uri="{FF2B5EF4-FFF2-40B4-BE49-F238E27FC236}">
                    <a16:creationId xmlns:a16="http://schemas.microsoft.com/office/drawing/2014/main" id="{C84F59D6-2E6F-1B98-CFB0-E12A60A36E17}"/>
                  </a:ext>
                </a:extLst>
              </p:cNvPr>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9" name="Google Shape;32;p77">
              <a:extLst>
                <a:ext uri="{FF2B5EF4-FFF2-40B4-BE49-F238E27FC236}">
                  <a16:creationId xmlns:a16="http://schemas.microsoft.com/office/drawing/2014/main" id="{F6FCB856-7AA8-42E6-2586-7B360ECE7EF1}"/>
                </a:ext>
              </a:extLst>
            </p:cNvPr>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 name="Google Shape;33;p77">
              <a:extLst>
                <a:ext uri="{FF2B5EF4-FFF2-40B4-BE49-F238E27FC236}">
                  <a16:creationId xmlns:a16="http://schemas.microsoft.com/office/drawing/2014/main" id="{E7DB4D0E-1E9B-1C18-F3D6-06A712BE08E2}"/>
                </a:ext>
              </a:extLst>
            </p:cNvPr>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 name="Google Shape;34;p77">
              <a:extLst>
                <a:ext uri="{FF2B5EF4-FFF2-40B4-BE49-F238E27FC236}">
                  <a16:creationId xmlns:a16="http://schemas.microsoft.com/office/drawing/2014/main" id="{134FB1AF-72BF-A4F0-E203-5499FFC735F3}"/>
                </a:ext>
              </a:extLst>
            </p:cNvPr>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 name="Google Shape;35;p77">
              <a:extLst>
                <a:ext uri="{FF2B5EF4-FFF2-40B4-BE49-F238E27FC236}">
                  <a16:creationId xmlns:a16="http://schemas.microsoft.com/office/drawing/2014/main" id="{F5343389-0128-ABFA-4BE0-560C766E89E0}"/>
                </a:ext>
              </a:extLst>
            </p:cNvPr>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 name="Google Shape;36;p77">
              <a:extLst>
                <a:ext uri="{FF2B5EF4-FFF2-40B4-BE49-F238E27FC236}">
                  <a16:creationId xmlns:a16="http://schemas.microsoft.com/office/drawing/2014/main" id="{4FB30883-EED7-451E-D069-8957D6D6016F}"/>
                </a:ext>
              </a:extLst>
            </p:cNvPr>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 name="Google Shape;37;p77">
              <a:extLst>
                <a:ext uri="{FF2B5EF4-FFF2-40B4-BE49-F238E27FC236}">
                  <a16:creationId xmlns:a16="http://schemas.microsoft.com/office/drawing/2014/main" id="{A61CE878-9779-A607-9606-26F00C71383E}"/>
                </a:ext>
              </a:extLst>
            </p:cNvPr>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5" name="Google Shape;38;p77">
              <a:extLst>
                <a:ext uri="{FF2B5EF4-FFF2-40B4-BE49-F238E27FC236}">
                  <a16:creationId xmlns:a16="http://schemas.microsoft.com/office/drawing/2014/main" id="{65289C2A-7A0D-FBA1-A8A7-CA93CD85F968}"/>
                </a:ext>
              </a:extLst>
            </p:cNvPr>
            <p:cNvGrpSpPr/>
            <p:nvPr/>
          </p:nvGrpSpPr>
          <p:grpSpPr>
            <a:xfrm>
              <a:off x="10968672" y="5214269"/>
              <a:ext cx="912495" cy="1194891"/>
              <a:chOff x="10968672" y="5214269"/>
              <a:chExt cx="912495" cy="1194891"/>
            </a:xfrm>
          </p:grpSpPr>
          <p:grpSp>
            <p:nvGrpSpPr>
              <p:cNvPr id="16" name="Google Shape;39;p77">
                <a:extLst>
                  <a:ext uri="{FF2B5EF4-FFF2-40B4-BE49-F238E27FC236}">
                    <a16:creationId xmlns:a16="http://schemas.microsoft.com/office/drawing/2014/main" id="{464C5F54-4D8D-AB39-7C87-90E50E5C49B3}"/>
                  </a:ext>
                </a:extLst>
              </p:cNvPr>
              <p:cNvGrpSpPr/>
              <p:nvPr/>
            </p:nvGrpSpPr>
            <p:grpSpPr>
              <a:xfrm>
                <a:off x="10968672" y="5789340"/>
                <a:ext cx="751522" cy="619820"/>
                <a:chOff x="10968672" y="5789340"/>
                <a:chExt cx="751522" cy="619820"/>
              </a:xfrm>
            </p:grpSpPr>
            <p:sp>
              <p:nvSpPr>
                <p:cNvPr id="32" name="Google Shape;40;p77">
                  <a:extLst>
                    <a:ext uri="{FF2B5EF4-FFF2-40B4-BE49-F238E27FC236}">
                      <a16:creationId xmlns:a16="http://schemas.microsoft.com/office/drawing/2014/main" id="{07666ABC-B421-D734-76DC-425D3A68D491}"/>
                    </a:ext>
                  </a:extLst>
                </p:cNvPr>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3" name="Google Shape;41;p77">
                  <a:extLst>
                    <a:ext uri="{FF2B5EF4-FFF2-40B4-BE49-F238E27FC236}">
                      <a16:creationId xmlns:a16="http://schemas.microsoft.com/office/drawing/2014/main" id="{428E51CD-8CE4-8570-C5DF-76C66118260C}"/>
                    </a:ext>
                  </a:extLst>
                </p:cNvPr>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4" name="Google Shape;42;p77">
                  <a:extLst>
                    <a:ext uri="{FF2B5EF4-FFF2-40B4-BE49-F238E27FC236}">
                      <a16:creationId xmlns:a16="http://schemas.microsoft.com/office/drawing/2014/main" id="{E6144746-B4C3-FAFC-4883-F08DFD1FB6A2}"/>
                    </a:ext>
                  </a:extLst>
                </p:cNvPr>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 name="Google Shape;43;p77">
                  <a:extLst>
                    <a:ext uri="{FF2B5EF4-FFF2-40B4-BE49-F238E27FC236}">
                      <a16:creationId xmlns:a16="http://schemas.microsoft.com/office/drawing/2014/main" id="{ED5F91E1-40E0-1C10-B1E5-60E2AC5A8CC5}"/>
                    </a:ext>
                  </a:extLst>
                </p:cNvPr>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6" name="Google Shape;44;p77">
                  <a:extLst>
                    <a:ext uri="{FF2B5EF4-FFF2-40B4-BE49-F238E27FC236}">
                      <a16:creationId xmlns:a16="http://schemas.microsoft.com/office/drawing/2014/main" id="{CB116F3C-A3B4-C165-3D96-8BC698EA5CC4}"/>
                    </a:ext>
                  </a:extLst>
                </p:cNvPr>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7" name="Google Shape;45;p77">
                  <a:extLst>
                    <a:ext uri="{FF2B5EF4-FFF2-40B4-BE49-F238E27FC236}">
                      <a16:creationId xmlns:a16="http://schemas.microsoft.com/office/drawing/2014/main" id="{6A69AD3E-4F0F-B4F0-CF15-70A84F7DBDDB}"/>
                    </a:ext>
                  </a:extLst>
                </p:cNvPr>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8" name="Google Shape;46;p77">
                  <a:extLst>
                    <a:ext uri="{FF2B5EF4-FFF2-40B4-BE49-F238E27FC236}">
                      <a16:creationId xmlns:a16="http://schemas.microsoft.com/office/drawing/2014/main" id="{2A220E06-AE38-1B46-7452-A14FE4723F0B}"/>
                    </a:ext>
                  </a:extLst>
                </p:cNvPr>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9" name="Google Shape;47;p77">
                  <a:extLst>
                    <a:ext uri="{FF2B5EF4-FFF2-40B4-BE49-F238E27FC236}">
                      <a16:creationId xmlns:a16="http://schemas.microsoft.com/office/drawing/2014/main" id="{7289304A-96A5-CD01-E0F1-E33C6EFF3025}"/>
                    </a:ext>
                  </a:extLst>
                </p:cNvPr>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 name="Google Shape;48;p77">
                  <a:extLst>
                    <a:ext uri="{FF2B5EF4-FFF2-40B4-BE49-F238E27FC236}">
                      <a16:creationId xmlns:a16="http://schemas.microsoft.com/office/drawing/2014/main" id="{8BB389B8-6666-3E35-5C8D-45D95DB81882}"/>
                    </a:ext>
                  </a:extLst>
                </p:cNvPr>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1" name="Google Shape;49;p77">
                  <a:extLst>
                    <a:ext uri="{FF2B5EF4-FFF2-40B4-BE49-F238E27FC236}">
                      <a16:creationId xmlns:a16="http://schemas.microsoft.com/office/drawing/2014/main" id="{3F114E4A-1BB3-41E7-4A1A-95D36EF53E90}"/>
                    </a:ext>
                  </a:extLst>
                </p:cNvPr>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2" name="Google Shape;50;p77">
                  <a:extLst>
                    <a:ext uri="{FF2B5EF4-FFF2-40B4-BE49-F238E27FC236}">
                      <a16:creationId xmlns:a16="http://schemas.microsoft.com/office/drawing/2014/main" id="{51C7B58F-ADF7-F5DD-51E1-E55F2EAFA4C3}"/>
                    </a:ext>
                  </a:extLst>
                </p:cNvPr>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7" name="Google Shape;51;p77">
                <a:extLst>
                  <a:ext uri="{FF2B5EF4-FFF2-40B4-BE49-F238E27FC236}">
                    <a16:creationId xmlns:a16="http://schemas.microsoft.com/office/drawing/2014/main" id="{84678830-577B-EB51-9A07-0647BF6B737C}"/>
                  </a:ext>
                </a:extLst>
              </p:cNvPr>
              <p:cNvGrpSpPr/>
              <p:nvPr/>
            </p:nvGrpSpPr>
            <p:grpSpPr>
              <a:xfrm>
                <a:off x="10976292" y="5214269"/>
                <a:ext cx="904875" cy="408453"/>
                <a:chOff x="10976292" y="5214269"/>
                <a:chExt cx="904875" cy="408453"/>
              </a:xfrm>
            </p:grpSpPr>
            <p:sp>
              <p:nvSpPr>
                <p:cNvPr id="22" name="Google Shape;52;p77">
                  <a:extLst>
                    <a:ext uri="{FF2B5EF4-FFF2-40B4-BE49-F238E27FC236}">
                      <a16:creationId xmlns:a16="http://schemas.microsoft.com/office/drawing/2014/main" id="{D8D97A2A-E50E-9C8D-7AE7-9EDBE8F4F785}"/>
                    </a:ext>
                  </a:extLst>
                </p:cNvPr>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3" name="Google Shape;53;p77">
                  <a:extLst>
                    <a:ext uri="{FF2B5EF4-FFF2-40B4-BE49-F238E27FC236}">
                      <a16:creationId xmlns:a16="http://schemas.microsoft.com/office/drawing/2014/main" id="{6FF6F378-3EB4-4345-9645-72CDC9D48803}"/>
                    </a:ext>
                  </a:extLst>
                </p:cNvPr>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4" name="Google Shape;54;p77">
                  <a:extLst>
                    <a:ext uri="{FF2B5EF4-FFF2-40B4-BE49-F238E27FC236}">
                      <a16:creationId xmlns:a16="http://schemas.microsoft.com/office/drawing/2014/main" id="{63924C70-E547-66E5-54BE-7E293FB7B487}"/>
                    </a:ext>
                  </a:extLst>
                </p:cNvPr>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5" name="Google Shape;55;p77">
                  <a:extLst>
                    <a:ext uri="{FF2B5EF4-FFF2-40B4-BE49-F238E27FC236}">
                      <a16:creationId xmlns:a16="http://schemas.microsoft.com/office/drawing/2014/main" id="{3F380BDF-68B5-0F45-5836-09C8F5177066}"/>
                    </a:ext>
                  </a:extLst>
                </p:cNvPr>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6" name="Google Shape;56;p77">
                  <a:extLst>
                    <a:ext uri="{FF2B5EF4-FFF2-40B4-BE49-F238E27FC236}">
                      <a16:creationId xmlns:a16="http://schemas.microsoft.com/office/drawing/2014/main" id="{E0CBAC9F-4F47-F199-E3C1-EEE71808E840}"/>
                    </a:ext>
                  </a:extLst>
                </p:cNvPr>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7" name="Google Shape;57;p77">
                  <a:extLst>
                    <a:ext uri="{FF2B5EF4-FFF2-40B4-BE49-F238E27FC236}">
                      <a16:creationId xmlns:a16="http://schemas.microsoft.com/office/drawing/2014/main" id="{D005E129-BD79-629D-1099-429BE490E47A}"/>
                    </a:ext>
                  </a:extLst>
                </p:cNvPr>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8" name="Google Shape;58;p77">
                  <a:extLst>
                    <a:ext uri="{FF2B5EF4-FFF2-40B4-BE49-F238E27FC236}">
                      <a16:creationId xmlns:a16="http://schemas.microsoft.com/office/drawing/2014/main" id="{D154119D-9510-E61A-9CD3-3EA3A89A689E}"/>
                    </a:ext>
                  </a:extLst>
                </p:cNvPr>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9" name="Google Shape;59;p77">
                  <a:extLst>
                    <a:ext uri="{FF2B5EF4-FFF2-40B4-BE49-F238E27FC236}">
                      <a16:creationId xmlns:a16="http://schemas.microsoft.com/office/drawing/2014/main" id="{1AD3DC79-5E33-C4E6-089E-27328CAC2CE3}"/>
                    </a:ext>
                  </a:extLst>
                </p:cNvPr>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0" name="Google Shape;60;p77">
                  <a:extLst>
                    <a:ext uri="{FF2B5EF4-FFF2-40B4-BE49-F238E27FC236}">
                      <a16:creationId xmlns:a16="http://schemas.microsoft.com/office/drawing/2014/main" id="{B6AC60A3-84D3-2CF6-DC20-8CBCFFB2CB75}"/>
                    </a:ext>
                  </a:extLst>
                </p:cNvPr>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1" name="Google Shape;61;p77">
                  <a:extLst>
                    <a:ext uri="{FF2B5EF4-FFF2-40B4-BE49-F238E27FC236}">
                      <a16:creationId xmlns:a16="http://schemas.microsoft.com/office/drawing/2014/main" id="{45D2D75A-8FFE-BC5A-13D8-9E2883D7D968}"/>
                    </a:ext>
                  </a:extLst>
                </p:cNvPr>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8" name="Google Shape;62;p77">
                <a:extLst>
                  <a:ext uri="{FF2B5EF4-FFF2-40B4-BE49-F238E27FC236}">
                    <a16:creationId xmlns:a16="http://schemas.microsoft.com/office/drawing/2014/main" id="{CF1D54C2-8BD8-FD92-13E4-53CF3B2973DE}"/>
                  </a:ext>
                </a:extLst>
              </p:cNvPr>
              <p:cNvGrpSpPr/>
              <p:nvPr/>
            </p:nvGrpSpPr>
            <p:grpSpPr>
              <a:xfrm>
                <a:off x="11013440" y="5670327"/>
                <a:ext cx="207644" cy="85689"/>
                <a:chOff x="11013440" y="5670327"/>
                <a:chExt cx="207644" cy="85689"/>
              </a:xfrm>
            </p:grpSpPr>
            <p:sp>
              <p:nvSpPr>
                <p:cNvPr id="19" name="Google Shape;63;p77">
                  <a:extLst>
                    <a:ext uri="{FF2B5EF4-FFF2-40B4-BE49-F238E27FC236}">
                      <a16:creationId xmlns:a16="http://schemas.microsoft.com/office/drawing/2014/main" id="{BF0242A7-EABA-FBB9-EDA0-AD82CF8EACF6}"/>
                    </a:ext>
                  </a:extLst>
                </p:cNvPr>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0" name="Google Shape;64;p77">
                  <a:extLst>
                    <a:ext uri="{FF2B5EF4-FFF2-40B4-BE49-F238E27FC236}">
                      <a16:creationId xmlns:a16="http://schemas.microsoft.com/office/drawing/2014/main" id="{7B2AF792-D1E4-F30E-4AB1-EF2C9F78482E}"/>
                    </a:ext>
                  </a:extLst>
                </p:cNvPr>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1" name="Google Shape;65;p77">
                  <a:extLst>
                    <a:ext uri="{FF2B5EF4-FFF2-40B4-BE49-F238E27FC236}">
                      <a16:creationId xmlns:a16="http://schemas.microsoft.com/office/drawing/2014/main" id="{279FA4B3-DB62-F458-EFAD-0B8AD0CA46A8}"/>
                    </a:ext>
                  </a:extLst>
                </p:cNvPr>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10"/>
          <p:cNvSpPr txBox="1">
            <a:spLocks noGrp="1"/>
          </p:cNvSpPr>
          <p:nvPr>
            <p:ph type="body" idx="1"/>
          </p:nvPr>
        </p:nvSpPr>
        <p:spPr>
          <a:xfrm>
            <a:off x="841279" y="2001185"/>
            <a:ext cx="10595237" cy="3849918"/>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b="1" dirty="0"/>
              <a:t>BLOKI
</a:t>
            </a:r>
            <a:r>
              <a:rPr lang="cs-CZ" dirty="0"/>
              <a:t>Blockchain je sestavljen iz verige blokov, kjer vsak blok vsebuje seznam transakcij in edinstveni identifikator (hash) prejšnjega bloka. To zagotavlja celovitost podatkov.</a:t>
            </a:r>
            <a:r>
              <a:rPr lang="cs-CZ" b="1" dirty="0"/>
              <a:t>
DISTRIBUIRANA KNJIGA 
</a:t>
            </a:r>
            <a:r>
              <a:rPr lang="cs-CZ" dirty="0"/>
              <a:t>Blockchain je shranjen na tisočih računalnikih (vozliščih) po vsem svetu. Vsako vozlišče ima kopijo celotnega blockchaina, kar poveča njegovo odpornost na izpade in napade.</a:t>
            </a:r>
            <a:endParaRPr dirty="0"/>
          </a:p>
        </p:txBody>
      </p:sp>
      <p:sp>
        <p:nvSpPr>
          <p:cNvPr id="438" name="Google Shape;438;p10"/>
          <p:cNvSpPr txBox="1">
            <a:spLocks noGrp="1"/>
          </p:cNvSpPr>
          <p:nvPr>
            <p:ph type="body" idx="2"/>
          </p:nvPr>
        </p:nvSpPr>
        <p:spPr>
          <a:xfrm>
            <a:off x="721334" y="422823"/>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Uvod 
Gradniki blokovne verige in mehanizem veriženja blokov</a:t>
            </a:r>
            <a:endParaRPr/>
          </a:p>
        </p:txBody>
      </p:sp>
      <p:grpSp>
        <p:nvGrpSpPr>
          <p:cNvPr id="439" name="Google Shape;439;p10"/>
          <p:cNvGrpSpPr/>
          <p:nvPr/>
        </p:nvGrpSpPr>
        <p:grpSpPr>
          <a:xfrm rot="10800000" flipH="1">
            <a:off x="10388648" y="0"/>
            <a:ext cx="1803350" cy="2809693"/>
            <a:chOff x="12708052" y="5708395"/>
            <a:chExt cx="760808" cy="1185370"/>
          </a:xfrm>
        </p:grpSpPr>
        <p:sp>
          <p:nvSpPr>
            <p:cNvPr id="440" name="Google Shape;440;p1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1" name="Google Shape;441;p1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2" name="Google Shape;442;p1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3" name="Google Shape;443;p1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4" name="Google Shape;444;p1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5" name="Google Shape;445;p1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9"/>
        <p:cNvGrpSpPr/>
        <p:nvPr/>
      </p:nvGrpSpPr>
      <p:grpSpPr>
        <a:xfrm>
          <a:off x="0" y="0"/>
          <a:ext cx="0" cy="0"/>
          <a:chOff x="0" y="0"/>
          <a:chExt cx="0" cy="0"/>
        </a:xfrm>
      </p:grpSpPr>
      <p:sp>
        <p:nvSpPr>
          <p:cNvPr id="450" name="Google Shape;450;p11"/>
          <p:cNvSpPr txBox="1">
            <a:spLocks noGrp="1"/>
          </p:cNvSpPr>
          <p:nvPr>
            <p:ph type="body" idx="1"/>
          </p:nvPr>
        </p:nvSpPr>
        <p:spPr>
          <a:xfrm>
            <a:off x="841279" y="2001185"/>
            <a:ext cx="10595237" cy="3849918"/>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b="1" dirty="0"/>
              <a:t>KRIPTOGRAFIJA
</a:t>
            </a:r>
            <a:r>
              <a:rPr lang="cs-CZ" dirty="0"/>
              <a:t>Asimetrična kriptografija se uporablja za zaščito transakcij. Vsak udeleženec ima zasebni in javni ključ, ki omogoča preverjanje in podpisovanje transakcij.</a:t>
            </a:r>
            <a:r>
              <a:rPr lang="cs-CZ" b="1" dirty="0"/>
              <a:t>
MEHANIZEM SOGLASJA
</a:t>
            </a:r>
            <a:r>
              <a:rPr lang="cs-CZ" dirty="0"/>
              <a:t>Blockchain zahteva, da vozlišča dosežejo soglasje o veljavnih transakcijah. To se običajno doseže z različnimi algoritmi soglasja, kot sta dokazilo o delu (PoW) ali dokazilo o deležu (PoS).</a:t>
            </a:r>
            <a:r>
              <a:rPr lang="cs-CZ" b="1" dirty="0"/>
              <a:t>
NESPREMENLJIVOST
</a:t>
            </a:r>
            <a:r>
              <a:rPr lang="cs-CZ" dirty="0"/>
              <a:t>Ko so podatki shranjeni v verigi blokov, jih ni mogoče enostavno spremeniti. To zagotavlja zaupanje in preglednost.</a:t>
            </a:r>
            <a:endParaRPr dirty="0"/>
          </a:p>
        </p:txBody>
      </p:sp>
      <p:sp>
        <p:nvSpPr>
          <p:cNvPr id="451" name="Google Shape;451;p11"/>
          <p:cNvSpPr txBox="1">
            <a:spLocks noGrp="1"/>
          </p:cNvSpPr>
          <p:nvPr>
            <p:ph type="body" idx="2"/>
          </p:nvPr>
        </p:nvSpPr>
        <p:spPr>
          <a:xfrm>
            <a:off x="798381" y="480430"/>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dirty="0"/>
              <a:t>Uvod 
</a:t>
            </a:r>
            <a:r>
              <a:rPr lang="cs-CZ" sz="2800" dirty="0"/>
              <a:t>Gradniki blokovne verige in mehanizem veriženja blokov</a:t>
            </a:r>
            <a:endParaRPr dirty="0"/>
          </a:p>
        </p:txBody>
      </p:sp>
      <p:grpSp>
        <p:nvGrpSpPr>
          <p:cNvPr id="452" name="Google Shape;452;p11"/>
          <p:cNvGrpSpPr/>
          <p:nvPr/>
        </p:nvGrpSpPr>
        <p:grpSpPr>
          <a:xfrm rot="10800000" flipH="1">
            <a:off x="10388648" y="0"/>
            <a:ext cx="1803350" cy="2809693"/>
            <a:chOff x="12708052" y="5708395"/>
            <a:chExt cx="760808" cy="1185370"/>
          </a:xfrm>
        </p:grpSpPr>
        <p:sp>
          <p:nvSpPr>
            <p:cNvPr id="453" name="Google Shape;453;p1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4" name="Google Shape;454;p1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5" name="Google Shape;455;p1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6" name="Google Shape;456;p1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7" name="Google Shape;457;p1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8" name="Google Shape;458;p1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12"/>
          <p:cNvSpPr txBox="1">
            <a:spLocks noGrp="1"/>
          </p:cNvSpPr>
          <p:nvPr>
            <p:ph type="body" idx="1"/>
          </p:nvPr>
        </p:nvSpPr>
        <p:spPr>
          <a:xfrm>
            <a:off x="925374" y="2991278"/>
            <a:ext cx="10595237" cy="3849918"/>
          </a:xfrm>
          <a:prstGeom prst="rect">
            <a:avLst/>
          </a:prstGeom>
          <a:noFill/>
          <a:ln>
            <a:noFill/>
          </a:ln>
        </p:spPr>
        <p:txBody>
          <a:bodyPr spcFirstLastPara="1" wrap="square" lIns="91425" tIns="45700" rIns="91425" bIns="45700" anchor="t" anchorCtr="0">
            <a:noAutofit/>
          </a:bodyPr>
          <a:lstStyle/>
          <a:p>
            <a:pPr marL="342900" lvl="0" indent="-342900">
              <a:spcBef>
                <a:spcPts val="0"/>
              </a:spcBef>
              <a:buFont typeface="Arial"/>
              <a:buChar char="•"/>
            </a:pPr>
            <a:r>
              <a:rPr lang="cs-CZ"/>
              <a:t>Mehanizem veriženja blokov zagotavlja celovitost podatkov in nesporne transakcije. 
Blockchain ima široke aplikacije, ki presegajo kriptovalute, vključno s financami, dobavno verigo, zdravstvom in številnimi drugimi industrijami.
Njena prihodnost je odvisna od sposobnosti skupnosti in podjetij za inovacije in uporabo svojega potenciala za reševanje resničnih problemov in premik digitalnega sveta.</a:t>
            </a:r>
            <a:endParaRPr/>
          </a:p>
        </p:txBody>
      </p:sp>
      <p:sp>
        <p:nvSpPr>
          <p:cNvPr id="464" name="Google Shape;464;p1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dirty="0"/>
              <a:t>Uvod 
</a:t>
            </a:r>
            <a:r>
              <a:rPr lang="cs-CZ" sz="2800" dirty="0"/>
              <a:t>Gradniki blokovne verige in mehanizem veriženja blokov</a:t>
            </a:r>
            <a:endParaRPr dirty="0"/>
          </a:p>
        </p:txBody>
      </p:sp>
      <p:grpSp>
        <p:nvGrpSpPr>
          <p:cNvPr id="465" name="Google Shape;465;p12"/>
          <p:cNvGrpSpPr/>
          <p:nvPr/>
        </p:nvGrpSpPr>
        <p:grpSpPr>
          <a:xfrm rot="10800000" flipH="1">
            <a:off x="10388648" y="0"/>
            <a:ext cx="1803350" cy="2809693"/>
            <a:chOff x="12708052" y="5708395"/>
            <a:chExt cx="760808" cy="1185370"/>
          </a:xfrm>
        </p:grpSpPr>
        <p:sp>
          <p:nvSpPr>
            <p:cNvPr id="466" name="Google Shape;466;p1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7" name="Google Shape;467;p1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8" name="Google Shape;468;p1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9" name="Google Shape;469;p1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0" name="Google Shape;470;p1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1" name="Google Shape;471;p1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13"/>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spcBef>
                <a:spcPts val="0"/>
              </a:spcBef>
              <a:buSzPts val="3900"/>
            </a:pPr>
            <a:r>
              <a:rPr lang="cs-CZ" sz="3900"/>
              <a:t>Osnovne komponente: bloki, kriptografsko razprševanje, decentralizacija</a:t>
            </a:r>
            <a:endParaRPr/>
          </a:p>
        </p:txBody>
      </p:sp>
      <p:sp>
        <p:nvSpPr>
          <p:cNvPr id="478" name="Google Shape;478;p13"/>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cs-CZ"/>
              <a:t>02</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14"/>
          <p:cNvSpPr txBox="1">
            <a:spLocks noGrp="1"/>
          </p:cNvSpPr>
          <p:nvPr>
            <p:ph type="body" idx="1"/>
          </p:nvPr>
        </p:nvSpPr>
        <p:spPr>
          <a:xfrm>
            <a:off x="925374" y="2123349"/>
            <a:ext cx="10595237" cy="3849918"/>
          </a:xfrm>
          <a:prstGeom prst="rect">
            <a:avLst/>
          </a:prstGeom>
          <a:noFill/>
          <a:ln>
            <a:noFill/>
          </a:ln>
        </p:spPr>
        <p:txBody>
          <a:bodyPr spcFirstLastPara="1" wrap="square" lIns="91425" tIns="45700" rIns="91425" bIns="45700" anchor="t" anchorCtr="0">
            <a:noAutofit/>
          </a:bodyPr>
          <a:lstStyle/>
          <a:p>
            <a:pPr marL="342900" lvl="0" indent="-342900">
              <a:spcBef>
                <a:spcPts val="0"/>
              </a:spcBef>
              <a:buFont typeface="Arial" panose="020B0604020202020204" pitchFamily="34" charset="0"/>
              <a:buChar char="•"/>
            </a:pPr>
            <a:r>
              <a:rPr lang="cs-CZ" dirty="0"/>
              <a:t>Kako deluje blockchain? 
Vsaka transakcija ali vnos podatkov, znan kot "blok", je varno povezan s prejšnjim s kriptografskim razprševanjem, kar ustvarja neprekinjeno in nedovoljeno verigo informacij. 
Ker blokade ni mogoče spremeniti, je edino potrebno zaupanje na točki, ko uporabnik ali program vnese podatke. Ta vidik zmanjšuje potrebo po zaupanja vrednih tretjih osebah, ki so običajno revizorji ali drugi ljudje, ki dodajajo stroške in delajo napake.</a:t>
            </a:r>
            <a:endParaRPr dirty="0"/>
          </a:p>
        </p:txBody>
      </p:sp>
      <p:sp>
        <p:nvSpPr>
          <p:cNvPr id="484" name="Google Shape;484;p1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Osnovne komponente: bloki, kriptografsko razprševanje, decentralizacija</a:t>
            </a:r>
            <a:endParaRPr/>
          </a:p>
        </p:txBody>
      </p:sp>
      <p:grpSp>
        <p:nvGrpSpPr>
          <p:cNvPr id="485" name="Google Shape;485;p14"/>
          <p:cNvGrpSpPr/>
          <p:nvPr/>
        </p:nvGrpSpPr>
        <p:grpSpPr>
          <a:xfrm rot="10800000" flipH="1">
            <a:off x="10388648" y="0"/>
            <a:ext cx="1803350" cy="2809693"/>
            <a:chOff x="12708052" y="5708395"/>
            <a:chExt cx="760808" cy="1185370"/>
          </a:xfrm>
        </p:grpSpPr>
        <p:sp>
          <p:nvSpPr>
            <p:cNvPr id="486" name="Google Shape;486;p1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7" name="Google Shape;487;p1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8" name="Google Shape;488;p1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9" name="Google Shape;489;p1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0" name="Google Shape;490;p1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1" name="Google Shape;491;p1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5"/>
        <p:cNvGrpSpPr/>
        <p:nvPr/>
      </p:nvGrpSpPr>
      <p:grpSpPr>
        <a:xfrm>
          <a:off x="0" y="0"/>
          <a:ext cx="0" cy="0"/>
          <a:chOff x="0" y="0"/>
          <a:chExt cx="0" cy="0"/>
        </a:xfrm>
      </p:grpSpPr>
      <p:sp>
        <p:nvSpPr>
          <p:cNvPr id="496" name="Google Shape;496;p15"/>
          <p:cNvSpPr txBox="1">
            <a:spLocks noGrp="1"/>
          </p:cNvSpPr>
          <p:nvPr>
            <p:ph type="body" idx="1"/>
          </p:nvPr>
        </p:nvSpPr>
        <p:spPr>
          <a:xfrm>
            <a:off x="529998" y="2011138"/>
            <a:ext cx="10595237" cy="3849918"/>
          </a:xfrm>
          <a:prstGeom prst="rect">
            <a:avLst/>
          </a:prstGeom>
          <a:noFill/>
          <a:ln>
            <a:noFill/>
          </a:ln>
        </p:spPr>
        <p:txBody>
          <a:bodyPr spcFirstLastPara="1" wrap="square" lIns="91425" tIns="45700" rIns="91425" bIns="45700" anchor="t" anchorCtr="0">
            <a:noAutofit/>
          </a:bodyPr>
          <a:lstStyle/>
          <a:p>
            <a:pPr marL="228600" lvl="0">
              <a:spcBef>
                <a:spcPts val="0"/>
              </a:spcBef>
              <a:buClr>
                <a:srgbClr val="000000"/>
              </a:buClr>
            </a:pPr>
            <a:r>
              <a:rPr lang="cs-CZ">
                <a:solidFill>
                  <a:srgbClr val="000000"/>
                </a:solidFill>
              </a:rPr>
              <a:t>Blockchain je sestavljen iz programov, imenovanih skripte, ki izvajajo naloge, ki bi jih običajno opravljali v bazi podatkov: vnos in dostop do informacij ter njihovo shranjevanje in shranjevanje nekje. Distribuira se veriga blokov, kar pomeni, da se na številnih računalnikih shrani več kopij in da se morajo vse ujemati, da bi bile veljavne. 
Blockchain zbira podatke o transakcijah in jih vnese v blok, kot celica v preglednici, ki vsebuje informacije. Ko je poln, se informacije izvajajo prek algoritma šifriranja, ki ustvari šestnajstiško število, imenovano hash</a:t>
            </a:r>
            <a:endParaRPr/>
          </a:p>
        </p:txBody>
      </p:sp>
      <p:sp>
        <p:nvSpPr>
          <p:cNvPr id="497" name="Google Shape;497;p1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Osnovne komponente: bloki, kriptografsko razprševanje, decentralizacija</a:t>
            </a:r>
            <a:endParaRPr/>
          </a:p>
        </p:txBody>
      </p:sp>
      <p:grpSp>
        <p:nvGrpSpPr>
          <p:cNvPr id="498" name="Google Shape;498;p15"/>
          <p:cNvGrpSpPr/>
          <p:nvPr/>
        </p:nvGrpSpPr>
        <p:grpSpPr>
          <a:xfrm rot="10800000" flipH="1">
            <a:off x="10388648" y="0"/>
            <a:ext cx="1803350" cy="2809693"/>
            <a:chOff x="12708052" y="5708395"/>
            <a:chExt cx="760808" cy="1185370"/>
          </a:xfrm>
        </p:grpSpPr>
        <p:sp>
          <p:nvSpPr>
            <p:cNvPr id="499" name="Google Shape;499;p1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0" name="Google Shape;500;p1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1" name="Google Shape;501;p1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2" name="Google Shape;502;p1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3" name="Google Shape;503;p1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4" name="Google Shape;504;p1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09" name="Google Shape;509;p1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Osnovne komponente: bloki, kriptografsko razprševanje, decentralizacija</a:t>
            </a:r>
            <a:endParaRPr/>
          </a:p>
        </p:txBody>
      </p:sp>
      <p:grpSp>
        <p:nvGrpSpPr>
          <p:cNvPr id="510" name="Google Shape;510;p16"/>
          <p:cNvGrpSpPr/>
          <p:nvPr/>
        </p:nvGrpSpPr>
        <p:grpSpPr>
          <a:xfrm rot="10800000" flipH="1">
            <a:off x="10388648" y="0"/>
            <a:ext cx="1803350" cy="2809693"/>
            <a:chOff x="12708052" y="5708395"/>
            <a:chExt cx="760808" cy="1185370"/>
          </a:xfrm>
        </p:grpSpPr>
        <p:sp>
          <p:nvSpPr>
            <p:cNvPr id="511" name="Google Shape;511;p1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2" name="Google Shape;512;p1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3" name="Google Shape;513;p1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4" name="Google Shape;514;p1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5" name="Google Shape;515;p1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6" name="Google Shape;516;p1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517" name="Google Shape;517;p16"/>
          <p:cNvSpPr txBox="1">
            <a:spLocks noGrp="1"/>
          </p:cNvSpPr>
          <p:nvPr>
            <p:ph type="body" idx="1"/>
          </p:nvPr>
        </p:nvSpPr>
        <p:spPr>
          <a:xfrm>
            <a:off x="217896" y="2407985"/>
            <a:ext cx="10595237" cy="3688413"/>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1800"/>
              <a:buNone/>
            </a:pPr>
            <a:endParaRPr sz="1800" b="0" i="1" dirty="0">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i="1" dirty="0">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b="0" i="1" dirty="0">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i="1" dirty="0">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b="0" i="1" dirty="0">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i="1" dirty="0">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b="0" i="1" dirty="0">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i="1" dirty="0">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b="0" i="1" dirty="0">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i="1" dirty="0">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b="0" i="1" dirty="0">
              <a:solidFill>
                <a:srgbClr val="44546A"/>
              </a:solidFill>
              <a:latin typeface="Calibri"/>
              <a:ea typeface="Calibri"/>
              <a:cs typeface="Calibri"/>
              <a:sym typeface="Calibri"/>
            </a:endParaRPr>
          </a:p>
          <a:p>
            <a:pPr marL="228600" lvl="0" algn="ctr">
              <a:buClr>
                <a:srgbClr val="44546A"/>
              </a:buClr>
              <a:buSzPts val="1800"/>
            </a:pPr>
            <a:r>
              <a:rPr lang="fi-FI" sz="1800" i="1" dirty="0">
                <a:solidFill>
                  <a:srgbClr val="44546A"/>
                </a:solidFill>
              </a:rPr>
              <a:t>Slika 1: Kako deluje blockchain</a:t>
            </a:r>
            <a:r>
              <a:rPr lang="cs-CZ" sz="1800" b="0" i="1" dirty="0">
                <a:solidFill>
                  <a:srgbClr val="44546A"/>
                </a:solidFill>
                <a:latin typeface="Calibri"/>
                <a:ea typeface="Calibri"/>
                <a:cs typeface="Calibri"/>
                <a:sym typeface="Calibri"/>
              </a:rPr>
              <a:t>(</a:t>
            </a:r>
            <a:r>
              <a:rPr lang="cs-CZ" sz="1800" i="1" dirty="0">
                <a:solidFill>
                  <a:srgbClr val="44546A"/>
                </a:solidFill>
              </a:rPr>
              <a:t>vir:</a:t>
            </a:r>
            <a:r>
              <a:rPr lang="cs-CZ" sz="1800" b="0" i="1" dirty="0">
                <a:solidFill>
                  <a:srgbClr val="44546A"/>
                </a:solidFill>
                <a:latin typeface="Calibri"/>
                <a:ea typeface="Calibri"/>
                <a:cs typeface="Calibri"/>
                <a:sym typeface="Calibri"/>
              </a:rPr>
              <a:t> </a:t>
            </a:r>
            <a:r>
              <a:rPr lang="cs-CZ" sz="1800" b="0" i="1" u="sng" strike="noStrike" dirty="0">
                <a:solidFill>
                  <a:srgbClr val="0563C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https://www.geeksforgeeks.org/how-does-the-blockchain-work/</a:t>
            </a:r>
            <a:r>
              <a:rPr lang="cs-CZ" sz="1800" b="0" i="1" dirty="0">
                <a:solidFill>
                  <a:srgbClr val="44546A"/>
                </a:solidFill>
                <a:latin typeface="Calibri"/>
                <a:ea typeface="Calibri"/>
                <a:cs typeface="Calibri"/>
                <a:sym typeface="Calibri"/>
              </a:rPr>
              <a:t> ) </a:t>
            </a:r>
            <a:endParaRPr dirty="0"/>
          </a:p>
        </p:txBody>
      </p:sp>
      <p:pic>
        <p:nvPicPr>
          <p:cNvPr id="518" name="Google Shape;518;p16" descr="Blockchain Working"/>
          <p:cNvPicPr preferRelativeResize="0"/>
          <p:nvPr/>
        </p:nvPicPr>
        <p:blipFill rotWithShape="1">
          <a:blip r:embed="rId4">
            <a:alphaModFix/>
          </a:blip>
          <a:srcRect/>
          <a:stretch/>
        </p:blipFill>
        <p:spPr>
          <a:xfrm>
            <a:off x="986415" y="1753519"/>
            <a:ext cx="9525000" cy="456339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17"/>
          <p:cNvSpPr txBox="1">
            <a:spLocks noGrp="1"/>
          </p:cNvSpPr>
          <p:nvPr>
            <p:ph type="body" idx="1"/>
          </p:nvPr>
        </p:nvSpPr>
        <p:spPr>
          <a:xfrm>
            <a:off x="529998" y="2011138"/>
            <a:ext cx="10595237" cy="3849918"/>
          </a:xfrm>
          <a:prstGeom prst="rect">
            <a:avLst/>
          </a:prstGeom>
          <a:noFill/>
          <a:ln>
            <a:noFill/>
          </a:ln>
        </p:spPr>
        <p:txBody>
          <a:bodyPr spcFirstLastPara="1" wrap="square" lIns="91425" tIns="45700" rIns="91425" bIns="45700" anchor="t" anchorCtr="0">
            <a:noAutofit/>
          </a:bodyPr>
          <a:lstStyle/>
          <a:p>
            <a:pPr marL="228600" lvl="0">
              <a:spcBef>
                <a:spcPts val="0"/>
              </a:spcBef>
              <a:buClr>
                <a:srgbClr val="000000"/>
              </a:buClr>
            </a:pPr>
            <a:r>
              <a:rPr lang="cs-CZ" dirty="0">
                <a:solidFill>
                  <a:srgbClr val="000000"/>
                </a:solidFill>
              </a:rPr>
              <a:t>Transakcijski proces v verigi blokov lahko povzamemo na naslednji način: 
1 Olajšanje transakcije
2 Preverjanje transakcije
3 Oblikovanje novega bloka
4 Algoritem soglasja
5 Dodajanje novega bloka v blockchain
6 Transakcija zaključena</a:t>
            </a:r>
            <a:endParaRPr dirty="0"/>
          </a:p>
        </p:txBody>
      </p:sp>
      <p:sp>
        <p:nvSpPr>
          <p:cNvPr id="524" name="Google Shape;524;p1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Osnovne komponente: bloki, kriptografsko razprševanje, decentralizacija</a:t>
            </a:r>
            <a:endParaRPr/>
          </a:p>
        </p:txBody>
      </p:sp>
      <p:grpSp>
        <p:nvGrpSpPr>
          <p:cNvPr id="525" name="Google Shape;525;p17"/>
          <p:cNvGrpSpPr/>
          <p:nvPr/>
        </p:nvGrpSpPr>
        <p:grpSpPr>
          <a:xfrm rot="10800000" flipH="1">
            <a:off x="10388648" y="0"/>
            <a:ext cx="1803350" cy="2809693"/>
            <a:chOff x="12708052" y="5708395"/>
            <a:chExt cx="760808" cy="1185370"/>
          </a:xfrm>
        </p:grpSpPr>
        <p:sp>
          <p:nvSpPr>
            <p:cNvPr id="526" name="Google Shape;526;p1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7" name="Google Shape;527;p1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8" name="Google Shape;528;p1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9" name="Google Shape;529;p1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0" name="Google Shape;530;p1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1" name="Google Shape;531;p1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Google Shape;536;p18"/>
          <p:cNvSpPr txBox="1">
            <a:spLocks noGrp="1"/>
          </p:cNvSpPr>
          <p:nvPr>
            <p:ph type="body" idx="1"/>
          </p:nvPr>
        </p:nvSpPr>
        <p:spPr>
          <a:xfrm>
            <a:off x="529998" y="2011138"/>
            <a:ext cx="10595237" cy="3849918"/>
          </a:xfrm>
          <a:prstGeom prst="rect">
            <a:avLst/>
          </a:prstGeom>
          <a:noFill/>
          <a:ln>
            <a:noFill/>
          </a:ln>
        </p:spPr>
        <p:txBody>
          <a:bodyPr spcFirstLastPara="1" wrap="square" lIns="91425" tIns="45700" rIns="91425" bIns="45700" anchor="t" anchorCtr="0">
            <a:noAutofit/>
          </a:bodyPr>
          <a:lstStyle/>
          <a:p>
            <a:pPr marL="228600" lvl="0">
              <a:spcBef>
                <a:spcPts val="0"/>
              </a:spcBef>
              <a:buClr>
                <a:srgbClr val="000000"/>
              </a:buClr>
            </a:pPr>
            <a:r>
              <a:rPr lang="cs-CZ" dirty="0">
                <a:solidFill>
                  <a:srgbClr val="000000"/>
                </a:solidFill>
              </a:rPr>
              <a:t>Razpršitev se nato vnese v naslednjo glavo bloka in šifrira z drugimi informacijami v bloku. To ustvari vrsto blokov, ki so veriženi skupaj. 
</a:t>
            </a:r>
          </a:p>
          <a:p>
            <a:pPr marL="228600" lvl="0">
              <a:spcBef>
                <a:spcPts val="0"/>
              </a:spcBef>
              <a:buClr>
                <a:srgbClr val="000000"/>
              </a:buClr>
            </a:pPr>
            <a:r>
              <a:rPr lang="cs-CZ" dirty="0">
                <a:solidFill>
                  <a:srgbClr val="000000"/>
                </a:solidFill>
              </a:rPr>
              <a:t>Transakcije sledijo določenemu procesu, odvisno od verige blokov, na kateri potekajo. Na primer, na Bitcoinovi verigi blokov, če začnete transakcijo z denarnico za kriptovalute - aplikacijo, ki zagotavlja vmesnik za blockchain - začne zaporedje dogodkov.</a:t>
            </a:r>
            <a:endParaRPr dirty="0"/>
          </a:p>
        </p:txBody>
      </p:sp>
      <p:sp>
        <p:nvSpPr>
          <p:cNvPr id="537" name="Google Shape;537;p1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Osnovne komponente: bloki, kriptografsko razprševanje, decentralizacija</a:t>
            </a:r>
            <a:endParaRPr/>
          </a:p>
        </p:txBody>
      </p:sp>
      <p:grpSp>
        <p:nvGrpSpPr>
          <p:cNvPr id="538" name="Google Shape;538;p18"/>
          <p:cNvGrpSpPr/>
          <p:nvPr/>
        </p:nvGrpSpPr>
        <p:grpSpPr>
          <a:xfrm rot="10800000" flipH="1">
            <a:off x="10388648" y="0"/>
            <a:ext cx="1803350" cy="2809693"/>
            <a:chOff x="12708052" y="5708395"/>
            <a:chExt cx="760808" cy="1185370"/>
          </a:xfrm>
        </p:grpSpPr>
        <p:sp>
          <p:nvSpPr>
            <p:cNvPr id="539" name="Google Shape;539;p1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0" name="Google Shape;540;p1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1" name="Google Shape;541;p1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2" name="Google Shape;542;p1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3" name="Google Shape;543;p1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4" name="Google Shape;544;p1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48"/>
        <p:cNvGrpSpPr/>
        <p:nvPr/>
      </p:nvGrpSpPr>
      <p:grpSpPr>
        <a:xfrm>
          <a:off x="0" y="0"/>
          <a:ext cx="0" cy="0"/>
          <a:chOff x="0" y="0"/>
          <a:chExt cx="0" cy="0"/>
        </a:xfrm>
      </p:grpSpPr>
      <p:sp>
        <p:nvSpPr>
          <p:cNvPr id="549" name="Google Shape;549;p19"/>
          <p:cNvSpPr txBox="1">
            <a:spLocks noGrp="1"/>
          </p:cNvSpPr>
          <p:nvPr>
            <p:ph type="body" idx="1"/>
          </p:nvPr>
        </p:nvSpPr>
        <p:spPr>
          <a:xfrm>
            <a:off x="529998" y="2011138"/>
            <a:ext cx="10595237" cy="3849918"/>
          </a:xfrm>
          <a:prstGeom prst="rect">
            <a:avLst/>
          </a:prstGeom>
          <a:noFill/>
          <a:ln>
            <a:noFill/>
          </a:ln>
        </p:spPr>
        <p:txBody>
          <a:bodyPr spcFirstLastPara="1" wrap="square" lIns="91425" tIns="45700" rIns="91425" bIns="45700" anchor="t" anchorCtr="0">
            <a:noAutofit/>
          </a:bodyPr>
          <a:lstStyle/>
          <a:p>
            <a:pPr lvl="0" indent="-457200">
              <a:spcBef>
                <a:spcPts val="0"/>
              </a:spcBef>
              <a:buAutoNum type="arabicPeriod"/>
            </a:pPr>
            <a:r>
              <a:rPr lang="cs-CZ" b="1" dirty="0"/>
              <a:t>Olajšanje transakcije:</a:t>
            </a:r>
            <a:r>
              <a:rPr lang="cs-CZ" dirty="0"/>
              <a:t> nova transakcija vstopi v omrežje verige blokov. Vse informacije, ki jih je treba posredovati, so dvakrat šifrirane z javnimi in zasebnimi ključi. </a:t>
            </a:r>
            <a:r>
              <a:rPr lang="cs-CZ" b="1" dirty="0"/>
              <a:t>
Preverjanje transakcije: </a:t>
            </a:r>
            <a:r>
              <a:rPr lang="cs-CZ" dirty="0"/>
              <a:t>Transakcija se nato prenese v omrežje računalnikov peer-to-peer, distribuiranih po vsem svetu. Vsa vozlišča v omrežju bodo preverila veljavnost transakcije, na primer, če je na voljo zadostno stanje za izvedbo transakcije. </a:t>
            </a:r>
            <a:r>
              <a:rPr lang="cs-CZ" b="1" dirty="0"/>
              <a:t>
Oblikovanje novega bloka: </a:t>
            </a:r>
            <a:r>
              <a:rPr lang="cs-CZ" dirty="0"/>
              <a:t>V tipičnem blockchain omrežju je veliko vozlišč in veliko transakcij se preveri hkrati. Ko bo transakcija preverjena in razglašena za zakonito transakcijo, bo dodana v mempool.  Vse preverjene transakcije na določenem vozlišču tvorijo mempool in takšni večkratni mempooli tvorijo blok.</a:t>
            </a:r>
            <a:endParaRPr dirty="0"/>
          </a:p>
        </p:txBody>
      </p:sp>
      <p:sp>
        <p:nvSpPr>
          <p:cNvPr id="550" name="Google Shape;550;p1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Osnovne komponente: bloki, kriptografsko razprševanje, decentralizacija</a:t>
            </a:r>
            <a:endParaRPr/>
          </a:p>
        </p:txBody>
      </p:sp>
      <p:grpSp>
        <p:nvGrpSpPr>
          <p:cNvPr id="551" name="Google Shape;551;p19"/>
          <p:cNvGrpSpPr/>
          <p:nvPr/>
        </p:nvGrpSpPr>
        <p:grpSpPr>
          <a:xfrm rot="10800000" flipH="1">
            <a:off x="10388648" y="0"/>
            <a:ext cx="1803350" cy="2809693"/>
            <a:chOff x="12708052" y="5708395"/>
            <a:chExt cx="760808" cy="1185370"/>
          </a:xfrm>
        </p:grpSpPr>
        <p:sp>
          <p:nvSpPr>
            <p:cNvPr id="552" name="Google Shape;552;p1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3" name="Google Shape;553;p1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4" name="Google Shape;554;p1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5" name="Google Shape;555;p1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6" name="Google Shape;556;p1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7" name="Google Shape;557;p1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2"/>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lvl="0">
              <a:lnSpc>
                <a:spcPct val="107000"/>
              </a:lnSpc>
              <a:spcBef>
                <a:spcPts val="0"/>
              </a:spcBef>
            </a:pPr>
            <a:r>
              <a:rPr lang="cs-CZ"/>
              <a:t>Modul »Gradniki blockchaina in blockchain mehanizma« vključuje principe ustvarjanja blockchaina (kaj je blok in kaj je veriga), osnovne značilnosti tradicionalnega, decentraliziranega in porazdeljenega koncepta podatkovnih baz ter lastnosti in zahteve kriptografije in hash funkcij in ima kot rezultat. Vključena je tudi razlaga razlike med dokazilom o delu in dokazilom o stanju ter glavne prednosti blockchaina v modulu.</a:t>
            </a:r>
            <a:endParaRPr/>
          </a:p>
        </p:txBody>
      </p:sp>
      <p:sp>
        <p:nvSpPr>
          <p:cNvPr id="337" name="Google Shape;337;p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Opis modula</a:t>
            </a:r>
            <a:endParaRPr/>
          </a:p>
        </p:txBody>
      </p:sp>
      <p:grpSp>
        <p:nvGrpSpPr>
          <p:cNvPr id="338" name="Google Shape;338;p2"/>
          <p:cNvGrpSpPr/>
          <p:nvPr/>
        </p:nvGrpSpPr>
        <p:grpSpPr>
          <a:xfrm rot="10800000" flipH="1">
            <a:off x="10388648" y="0"/>
            <a:ext cx="1803350" cy="2809693"/>
            <a:chOff x="12708052" y="5708395"/>
            <a:chExt cx="760808" cy="1185370"/>
          </a:xfrm>
        </p:grpSpPr>
        <p:sp>
          <p:nvSpPr>
            <p:cNvPr id="339" name="Google Shape;339;p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0" name="Google Shape;340;p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1" name="Google Shape;341;p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2" name="Google Shape;342;p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3" name="Google Shape;343;p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4" name="Google Shape;344;p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20"/>
          <p:cNvSpPr txBox="1">
            <a:spLocks noGrp="1"/>
          </p:cNvSpPr>
          <p:nvPr>
            <p:ph type="body" idx="1"/>
          </p:nvPr>
        </p:nvSpPr>
        <p:spPr>
          <a:xfrm>
            <a:off x="529998" y="2011138"/>
            <a:ext cx="10595237" cy="3849918"/>
          </a:xfrm>
          <a:prstGeom prst="rect">
            <a:avLst/>
          </a:prstGeom>
          <a:noFill/>
          <a:ln>
            <a:noFill/>
          </a:ln>
        </p:spPr>
        <p:txBody>
          <a:bodyPr spcFirstLastPara="1" wrap="square" lIns="91425" tIns="45700" rIns="91425" bIns="45700" anchor="t" anchorCtr="0">
            <a:noAutofit/>
          </a:bodyPr>
          <a:lstStyle/>
          <a:p>
            <a:pPr lvl="0" indent="-457200">
              <a:spcBef>
                <a:spcPts val="0"/>
              </a:spcBef>
              <a:buFont typeface="Calibri"/>
              <a:buAutoNum type="arabicPeriod" startAt="6"/>
            </a:pPr>
            <a:r>
              <a:rPr lang="cs-CZ" b="1" dirty="0"/>
              <a:t>Algoritem soglasja: </a:t>
            </a:r>
            <a:r>
              <a:rPr lang="cs-CZ" dirty="0"/>
              <a:t>Vozlišča, ki tvorijo blok, bodo poskušala dodati blok v omrežje blockchain, da bo trajen. Če pa lahko vsako vozlišče na ta način dodaja bloke, bo to motilo delovanje blockchain omrežja. </a:t>
            </a:r>
            <a:r>
              <a:rPr lang="cs-CZ" b="1" dirty="0"/>
              <a:t>
Dodajanje novega bloka v blockchain: </a:t>
            </a:r>
            <a:r>
              <a:rPr lang="cs-CZ" dirty="0"/>
              <a:t>Ko novo ustvarjeni blok dobi svojo hash vrednost in je overjen, je zdaj pripravljen za dodajanje v blockchain. V vsakem bloku je razpršilna vrednost prejšnjega bloka in tako so bloki kriptografsko povezani med seboj, da tvorijo blockchain. Na odprti konec verige blokov se doda nov blok. </a:t>
            </a:r>
            <a:r>
              <a:rPr lang="cs-CZ" b="1" dirty="0"/>
              <a:t>
Transakcija končana: </a:t>
            </a:r>
            <a:r>
              <a:rPr lang="cs-CZ" dirty="0"/>
              <a:t>Takoj ko je blok dodan v verigo blokov, je transakcija zaključena in podrobnosti o tej transakciji so trajno shranjene v verigi blokov. Vsakdo lahko pridobi podrobnosti transakcije in potrdi transakcijo.</a:t>
            </a:r>
            <a:endParaRPr dirty="0"/>
          </a:p>
        </p:txBody>
      </p:sp>
      <p:sp>
        <p:nvSpPr>
          <p:cNvPr id="563" name="Google Shape;563;p2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Osnovne komponente: bloki, kriptografsko razprševanje, decentralizacija</a:t>
            </a:r>
            <a:endParaRPr/>
          </a:p>
        </p:txBody>
      </p:sp>
      <p:grpSp>
        <p:nvGrpSpPr>
          <p:cNvPr id="564" name="Google Shape;564;p20"/>
          <p:cNvGrpSpPr/>
          <p:nvPr/>
        </p:nvGrpSpPr>
        <p:grpSpPr>
          <a:xfrm rot="10800000" flipH="1">
            <a:off x="10388648" y="0"/>
            <a:ext cx="1803350" cy="2809693"/>
            <a:chOff x="12708052" y="5708395"/>
            <a:chExt cx="760808" cy="1185370"/>
          </a:xfrm>
        </p:grpSpPr>
        <p:sp>
          <p:nvSpPr>
            <p:cNvPr id="565" name="Google Shape;565;p2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6" name="Google Shape;566;p2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7" name="Google Shape;567;p2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8" name="Google Shape;568;p2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9" name="Google Shape;569;p2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0" name="Google Shape;570;p2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sp>
        <p:nvSpPr>
          <p:cNvPr id="575" name="Google Shape;575;p21"/>
          <p:cNvSpPr txBox="1">
            <a:spLocks noGrp="1"/>
          </p:cNvSpPr>
          <p:nvPr>
            <p:ph type="body" idx="1"/>
          </p:nvPr>
        </p:nvSpPr>
        <p:spPr>
          <a:xfrm>
            <a:off x="529998" y="1729182"/>
            <a:ext cx="10595237" cy="4690604"/>
          </a:xfrm>
          <a:prstGeom prst="rect">
            <a:avLst/>
          </a:prstGeom>
          <a:noFill/>
          <a:ln>
            <a:noFill/>
          </a:ln>
        </p:spPr>
        <p:txBody>
          <a:bodyPr spcFirstLastPara="1" wrap="square" lIns="91425" tIns="45700" rIns="91425" bIns="45700" anchor="t" anchorCtr="0">
            <a:noAutofit/>
          </a:bodyPr>
          <a:lstStyle/>
          <a:p>
            <a:pPr marL="342900" lvl="0" indent="-342900">
              <a:spcBef>
                <a:spcPts val="0"/>
              </a:spcBef>
              <a:buClr>
                <a:srgbClr val="000000"/>
              </a:buClr>
              <a:buFont typeface="Arial" panose="020B0604020202020204" pitchFamily="34" charset="0"/>
              <a:buChar char="•"/>
            </a:pPr>
            <a:r>
              <a:rPr lang="cs-CZ" dirty="0">
                <a:solidFill>
                  <a:srgbClr val="000000"/>
                </a:solidFill>
              </a:rPr>
              <a:t>Tradicionalne baze podatkov so centralizirane, spremenljive in optimizirane za hitro obdelavo podatkov, medtem ko so blokovne verige decentralizirane, nespremenljive in osredotočene na zagotavljanje zaupanja in preglednosti prek mehanizmov soglasja. Izbira med obema je odvisna od posebnih potreb posamezne vloge. 
Centralizacija proti decentralizaciji
Struktura podatkov
Nadzor dostopa
Mehanizem soglasja
Nespremenljivi podatki v primerjavi z spremenljivimi podatki
Hitrost in razširljivost transakcij
Primeri uporabe</a:t>
            </a:r>
            <a:endParaRPr b="0" i="0" dirty="0">
              <a:solidFill>
                <a:srgbClr val="000000"/>
              </a:solidFill>
            </a:endParaRPr>
          </a:p>
        </p:txBody>
      </p:sp>
      <p:sp>
        <p:nvSpPr>
          <p:cNvPr id="576" name="Google Shape;576;p2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pl-PL"/>
              <a:t>Primerjava s tradicionalnimi bazami podatkov</a:t>
            </a:r>
            <a:endParaRPr/>
          </a:p>
        </p:txBody>
      </p:sp>
      <p:grpSp>
        <p:nvGrpSpPr>
          <p:cNvPr id="577" name="Google Shape;577;p21"/>
          <p:cNvGrpSpPr/>
          <p:nvPr/>
        </p:nvGrpSpPr>
        <p:grpSpPr>
          <a:xfrm rot="10800000" flipH="1">
            <a:off x="10388648" y="0"/>
            <a:ext cx="1803350" cy="2809693"/>
            <a:chOff x="12708052" y="5708395"/>
            <a:chExt cx="760808" cy="1185370"/>
          </a:xfrm>
        </p:grpSpPr>
        <p:sp>
          <p:nvSpPr>
            <p:cNvPr id="578" name="Google Shape;578;p2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9" name="Google Shape;579;p2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0" name="Google Shape;580;p2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1" name="Google Shape;581;p2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2" name="Google Shape;582;p2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3" name="Google Shape;583;p2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p22"/>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spcBef>
                <a:spcPts val="0"/>
              </a:spcBef>
              <a:buClr>
                <a:srgbClr val="000000"/>
              </a:buClr>
              <a:buFont typeface="Arial" panose="020B0604020202020204" pitchFamily="34" charset="0"/>
              <a:buChar char="•"/>
            </a:pPr>
            <a:r>
              <a:rPr lang="cs-CZ" b="1" dirty="0">
                <a:solidFill>
                  <a:srgbClr val="000000"/>
                </a:solidFill>
              </a:rPr>
              <a:t>Centralizacija proti decentralizaciji
Tradicionalne baze podatkov: </a:t>
            </a:r>
            <a:r>
              <a:rPr lang="cs-CZ" dirty="0">
                <a:solidFill>
                  <a:srgbClr val="000000"/>
                </a:solidFill>
              </a:rPr>
              <a:t>Tradicionalne baze podatkov so centralizirani sistemi, kjer ima en subjekt (npr. podjetje ali organizacija) nadzor nad bazo podatkov. Za upravljanje in shranjevanje podatkov se zanašajo na osrednji strežnik ali gručo strežnikov. </a:t>
            </a:r>
            <a:r>
              <a:rPr lang="cs-CZ" b="1" dirty="0">
                <a:solidFill>
                  <a:srgbClr val="000000"/>
                </a:solidFill>
              </a:rPr>
              <a:t>
Blockchain: </a:t>
            </a:r>
            <a:r>
              <a:rPr lang="cs-CZ" dirty="0">
                <a:solidFill>
                  <a:srgbClr val="000000"/>
                </a:solidFill>
              </a:rPr>
              <a:t>Blokovne verige so decentralizirana omrežja, kjer se podatki distribuirajo po več vozliščih (računalnikih) v omrežju. Ni osrednjega organa ali enotne točke nadzora, zaradi česar so odporni proti cenzuri in nedovoljenim posegom.</a:t>
            </a:r>
            <a:endParaRPr i="1" dirty="0">
              <a:solidFill>
                <a:srgbClr val="000000"/>
              </a:solidFill>
            </a:endParaRPr>
          </a:p>
        </p:txBody>
      </p:sp>
      <p:sp>
        <p:nvSpPr>
          <p:cNvPr id="589" name="Google Shape;589;p2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pl-PL"/>
              <a:t>Primerjava s tradicionalnimi bazami podatkov</a:t>
            </a:r>
            <a:endParaRPr/>
          </a:p>
        </p:txBody>
      </p:sp>
      <p:grpSp>
        <p:nvGrpSpPr>
          <p:cNvPr id="590" name="Google Shape;590;p22"/>
          <p:cNvGrpSpPr/>
          <p:nvPr/>
        </p:nvGrpSpPr>
        <p:grpSpPr>
          <a:xfrm rot="10800000" flipH="1">
            <a:off x="10388648" y="0"/>
            <a:ext cx="1803350" cy="2809693"/>
            <a:chOff x="12708052" y="5708395"/>
            <a:chExt cx="760808" cy="1185370"/>
          </a:xfrm>
        </p:grpSpPr>
        <p:sp>
          <p:nvSpPr>
            <p:cNvPr id="591" name="Google Shape;591;p2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2" name="Google Shape;592;p2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3" name="Google Shape;593;p2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4" name="Google Shape;594;p2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5" name="Google Shape;595;p2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6" name="Google Shape;596;p2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00"/>
        <p:cNvGrpSpPr/>
        <p:nvPr/>
      </p:nvGrpSpPr>
      <p:grpSpPr>
        <a:xfrm>
          <a:off x="0" y="0"/>
          <a:ext cx="0" cy="0"/>
          <a:chOff x="0" y="0"/>
          <a:chExt cx="0" cy="0"/>
        </a:xfrm>
      </p:grpSpPr>
      <p:sp>
        <p:nvSpPr>
          <p:cNvPr id="601" name="Google Shape;601;p23"/>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spcBef>
                <a:spcPts val="0"/>
              </a:spcBef>
            </a:pPr>
            <a:r>
              <a:rPr lang="cs-CZ"/>
              <a:t>Centralizirano
Vsa vozlišča so povezana pod enim organom.</a:t>
            </a:r>
            <a:endParaRPr dirty="0"/>
          </a:p>
        </p:txBody>
      </p:sp>
      <p:grpSp>
        <p:nvGrpSpPr>
          <p:cNvPr id="602" name="Google Shape;602;p23"/>
          <p:cNvGrpSpPr/>
          <p:nvPr/>
        </p:nvGrpSpPr>
        <p:grpSpPr>
          <a:xfrm>
            <a:off x="272537" y="928865"/>
            <a:ext cx="4330235" cy="5000270"/>
            <a:chOff x="138722" y="948247"/>
            <a:chExt cx="4330235" cy="5000270"/>
          </a:xfrm>
        </p:grpSpPr>
        <p:sp>
          <p:nvSpPr>
            <p:cNvPr id="603" name="Google Shape;603;p23"/>
            <p:cNvSpPr/>
            <p:nvPr/>
          </p:nvSpPr>
          <p:spPr>
            <a:xfrm>
              <a:off x="1884638" y="358685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4" name="Google Shape;604;p23"/>
            <p:cNvSpPr/>
            <p:nvPr/>
          </p:nvSpPr>
          <p:spPr>
            <a:xfrm>
              <a:off x="1608700" y="134936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5" name="Google Shape;605;p23"/>
            <p:cNvSpPr/>
            <p:nvPr/>
          </p:nvSpPr>
          <p:spPr>
            <a:xfrm>
              <a:off x="1873394" y="198217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6" name="Google Shape;606;p23"/>
            <p:cNvSpPr/>
            <p:nvPr/>
          </p:nvSpPr>
          <p:spPr>
            <a:xfrm>
              <a:off x="2670271" y="148212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7" name="Google Shape;607;p23"/>
            <p:cNvSpPr/>
            <p:nvPr/>
          </p:nvSpPr>
          <p:spPr>
            <a:xfrm>
              <a:off x="2491133" y="238276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8" name="Google Shape;608;p23"/>
            <p:cNvSpPr/>
            <p:nvPr/>
          </p:nvSpPr>
          <p:spPr>
            <a:xfrm>
              <a:off x="3644708" y="94824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9" name="Google Shape;609;p23"/>
            <p:cNvSpPr/>
            <p:nvPr/>
          </p:nvSpPr>
          <p:spPr>
            <a:xfrm>
              <a:off x="3777055" y="209332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0" name="Google Shape;610;p23"/>
            <p:cNvSpPr/>
            <p:nvPr/>
          </p:nvSpPr>
          <p:spPr>
            <a:xfrm>
              <a:off x="3341958" y="289060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1" name="Google Shape;611;p23"/>
            <p:cNvSpPr/>
            <p:nvPr/>
          </p:nvSpPr>
          <p:spPr>
            <a:xfrm>
              <a:off x="3852946" y="329665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12" name="Google Shape;612;p23"/>
            <p:cNvCxnSpPr>
              <a:stCxn id="603" idx="0"/>
              <a:endCxn id="605" idx="4"/>
            </p:cNvCxnSpPr>
            <p:nvPr/>
          </p:nvCxnSpPr>
          <p:spPr>
            <a:xfrm rot="10800000">
              <a:off x="2005885" y="2246759"/>
              <a:ext cx="11100" cy="1340100"/>
            </a:xfrm>
            <a:prstGeom prst="straightConnector1">
              <a:avLst/>
            </a:prstGeom>
            <a:noFill/>
            <a:ln w="12700" cap="flat" cmpd="sng">
              <a:solidFill>
                <a:schemeClr val="accent1"/>
              </a:solidFill>
              <a:prstDash val="solid"/>
              <a:miter lim="800000"/>
              <a:headEnd type="none" w="sm" len="sm"/>
              <a:tailEnd type="none" w="sm" len="sm"/>
            </a:ln>
          </p:spPr>
        </p:cxnSp>
        <p:cxnSp>
          <p:nvCxnSpPr>
            <p:cNvPr id="613" name="Google Shape;613;p23"/>
            <p:cNvCxnSpPr>
              <a:stCxn id="603" idx="0"/>
              <a:endCxn id="604" idx="4"/>
            </p:cNvCxnSpPr>
            <p:nvPr/>
          </p:nvCxnSpPr>
          <p:spPr>
            <a:xfrm rot="10800000">
              <a:off x="1740985" y="1614059"/>
              <a:ext cx="276000" cy="1972800"/>
            </a:xfrm>
            <a:prstGeom prst="straightConnector1">
              <a:avLst/>
            </a:prstGeom>
            <a:noFill/>
            <a:ln w="12700" cap="flat" cmpd="sng">
              <a:solidFill>
                <a:schemeClr val="accent1"/>
              </a:solidFill>
              <a:prstDash val="solid"/>
              <a:miter lim="800000"/>
              <a:headEnd type="none" w="sm" len="sm"/>
              <a:tailEnd type="none" w="sm" len="sm"/>
            </a:ln>
          </p:spPr>
        </p:cxnSp>
        <p:cxnSp>
          <p:nvCxnSpPr>
            <p:cNvPr id="614" name="Google Shape;614;p23"/>
            <p:cNvCxnSpPr>
              <a:stCxn id="603" idx="0"/>
              <a:endCxn id="606" idx="3"/>
            </p:cNvCxnSpPr>
            <p:nvPr/>
          </p:nvCxnSpPr>
          <p:spPr>
            <a:xfrm rot="10800000" flipH="1">
              <a:off x="2016985" y="1707959"/>
              <a:ext cx="692100" cy="1878900"/>
            </a:xfrm>
            <a:prstGeom prst="straightConnector1">
              <a:avLst/>
            </a:prstGeom>
            <a:noFill/>
            <a:ln w="12700" cap="flat" cmpd="sng">
              <a:solidFill>
                <a:schemeClr val="accent1"/>
              </a:solidFill>
              <a:prstDash val="solid"/>
              <a:miter lim="800000"/>
              <a:headEnd type="none" w="sm" len="sm"/>
              <a:tailEnd type="none" w="sm" len="sm"/>
            </a:ln>
          </p:spPr>
        </p:cxnSp>
        <p:cxnSp>
          <p:nvCxnSpPr>
            <p:cNvPr id="615" name="Google Shape;615;p23"/>
            <p:cNvCxnSpPr>
              <a:stCxn id="603" idx="7"/>
              <a:endCxn id="608" idx="3"/>
            </p:cNvCxnSpPr>
            <p:nvPr/>
          </p:nvCxnSpPr>
          <p:spPr>
            <a:xfrm rot="10800000" flipH="1">
              <a:off x="2110568" y="1174323"/>
              <a:ext cx="1572900" cy="2451300"/>
            </a:xfrm>
            <a:prstGeom prst="straightConnector1">
              <a:avLst/>
            </a:prstGeom>
            <a:noFill/>
            <a:ln w="12700" cap="flat" cmpd="sng">
              <a:solidFill>
                <a:schemeClr val="accent1"/>
              </a:solidFill>
              <a:prstDash val="solid"/>
              <a:miter lim="800000"/>
              <a:headEnd type="none" w="sm" len="sm"/>
              <a:tailEnd type="none" w="sm" len="sm"/>
            </a:ln>
          </p:spPr>
        </p:cxnSp>
        <p:cxnSp>
          <p:nvCxnSpPr>
            <p:cNvPr id="616" name="Google Shape;616;p23"/>
            <p:cNvCxnSpPr>
              <a:stCxn id="603" idx="7"/>
              <a:endCxn id="607" idx="3"/>
            </p:cNvCxnSpPr>
            <p:nvPr/>
          </p:nvCxnSpPr>
          <p:spPr>
            <a:xfrm rot="10800000" flipH="1">
              <a:off x="2110568" y="2608623"/>
              <a:ext cx="419400" cy="1017000"/>
            </a:xfrm>
            <a:prstGeom prst="straightConnector1">
              <a:avLst/>
            </a:prstGeom>
            <a:noFill/>
            <a:ln w="12700" cap="flat" cmpd="sng">
              <a:solidFill>
                <a:schemeClr val="accent1"/>
              </a:solidFill>
              <a:prstDash val="solid"/>
              <a:miter lim="800000"/>
              <a:headEnd type="none" w="sm" len="sm"/>
              <a:tailEnd type="none" w="sm" len="sm"/>
            </a:ln>
          </p:spPr>
        </p:cxnSp>
        <p:cxnSp>
          <p:nvCxnSpPr>
            <p:cNvPr id="617" name="Google Shape;617;p23"/>
            <p:cNvCxnSpPr>
              <a:stCxn id="603" idx="7"/>
              <a:endCxn id="609" idx="3"/>
            </p:cNvCxnSpPr>
            <p:nvPr/>
          </p:nvCxnSpPr>
          <p:spPr>
            <a:xfrm rot="10800000" flipH="1">
              <a:off x="2110568" y="2319123"/>
              <a:ext cx="1705200" cy="1306500"/>
            </a:xfrm>
            <a:prstGeom prst="straightConnector1">
              <a:avLst/>
            </a:prstGeom>
            <a:noFill/>
            <a:ln w="12700" cap="flat" cmpd="sng">
              <a:solidFill>
                <a:schemeClr val="accent1"/>
              </a:solidFill>
              <a:prstDash val="solid"/>
              <a:miter lim="800000"/>
              <a:headEnd type="none" w="sm" len="sm"/>
              <a:tailEnd type="none" w="sm" len="sm"/>
            </a:ln>
          </p:spPr>
        </p:cxnSp>
        <p:cxnSp>
          <p:nvCxnSpPr>
            <p:cNvPr id="618" name="Google Shape;618;p23"/>
            <p:cNvCxnSpPr>
              <a:stCxn id="603" idx="7"/>
              <a:endCxn id="610" idx="2"/>
            </p:cNvCxnSpPr>
            <p:nvPr/>
          </p:nvCxnSpPr>
          <p:spPr>
            <a:xfrm rot="10800000" flipH="1">
              <a:off x="2110568" y="3022923"/>
              <a:ext cx="1231500" cy="602700"/>
            </a:xfrm>
            <a:prstGeom prst="straightConnector1">
              <a:avLst/>
            </a:prstGeom>
            <a:noFill/>
            <a:ln w="12700" cap="flat" cmpd="sng">
              <a:solidFill>
                <a:schemeClr val="accent1"/>
              </a:solidFill>
              <a:prstDash val="solid"/>
              <a:miter lim="800000"/>
              <a:headEnd type="none" w="sm" len="sm"/>
              <a:tailEnd type="none" w="sm" len="sm"/>
            </a:ln>
          </p:spPr>
        </p:cxnSp>
        <p:cxnSp>
          <p:nvCxnSpPr>
            <p:cNvPr id="619" name="Google Shape;619;p23"/>
            <p:cNvCxnSpPr>
              <a:stCxn id="603" idx="6"/>
              <a:endCxn id="611" idx="2"/>
            </p:cNvCxnSpPr>
            <p:nvPr/>
          </p:nvCxnSpPr>
          <p:spPr>
            <a:xfrm rot="10800000" flipH="1">
              <a:off x="2149332" y="3429106"/>
              <a:ext cx="1703700" cy="290100"/>
            </a:xfrm>
            <a:prstGeom prst="straightConnector1">
              <a:avLst/>
            </a:prstGeom>
            <a:noFill/>
            <a:ln w="12700" cap="flat" cmpd="sng">
              <a:solidFill>
                <a:schemeClr val="accent1"/>
              </a:solidFill>
              <a:prstDash val="solid"/>
              <a:miter lim="800000"/>
              <a:headEnd type="none" w="sm" len="sm"/>
              <a:tailEnd type="none" w="sm" len="sm"/>
            </a:ln>
          </p:spPr>
        </p:cxnSp>
        <p:sp>
          <p:nvSpPr>
            <p:cNvPr id="620" name="Google Shape;620;p23"/>
            <p:cNvSpPr/>
            <p:nvPr/>
          </p:nvSpPr>
          <p:spPr>
            <a:xfrm>
              <a:off x="2934817" y="370405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21" name="Google Shape;621;p23"/>
            <p:cNvSpPr/>
            <p:nvPr/>
          </p:nvSpPr>
          <p:spPr>
            <a:xfrm>
              <a:off x="4204263" y="346263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22" name="Google Shape;622;p23"/>
            <p:cNvSpPr/>
            <p:nvPr/>
          </p:nvSpPr>
          <p:spPr>
            <a:xfrm>
              <a:off x="3551125" y="401028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23" name="Google Shape;623;p23"/>
            <p:cNvCxnSpPr>
              <a:stCxn id="603" idx="6"/>
              <a:endCxn id="621" idx="2"/>
            </p:cNvCxnSpPr>
            <p:nvPr/>
          </p:nvCxnSpPr>
          <p:spPr>
            <a:xfrm rot="10800000" flipH="1">
              <a:off x="2149332" y="3595006"/>
              <a:ext cx="2055000" cy="124200"/>
            </a:xfrm>
            <a:prstGeom prst="straightConnector1">
              <a:avLst/>
            </a:prstGeom>
            <a:noFill/>
            <a:ln w="12700" cap="flat" cmpd="sng">
              <a:solidFill>
                <a:schemeClr val="accent1"/>
              </a:solidFill>
              <a:prstDash val="solid"/>
              <a:miter lim="800000"/>
              <a:headEnd type="none" w="sm" len="sm"/>
              <a:tailEnd type="none" w="sm" len="sm"/>
            </a:ln>
          </p:spPr>
        </p:cxnSp>
        <p:cxnSp>
          <p:nvCxnSpPr>
            <p:cNvPr id="624" name="Google Shape;624;p23"/>
            <p:cNvCxnSpPr>
              <a:stCxn id="603" idx="6"/>
              <a:endCxn id="620" idx="2"/>
            </p:cNvCxnSpPr>
            <p:nvPr/>
          </p:nvCxnSpPr>
          <p:spPr>
            <a:xfrm>
              <a:off x="2149332" y="3719206"/>
              <a:ext cx="785400" cy="117300"/>
            </a:xfrm>
            <a:prstGeom prst="straightConnector1">
              <a:avLst/>
            </a:prstGeom>
            <a:noFill/>
            <a:ln w="12700" cap="flat" cmpd="sng">
              <a:solidFill>
                <a:schemeClr val="accent1"/>
              </a:solidFill>
              <a:prstDash val="solid"/>
              <a:miter lim="800000"/>
              <a:headEnd type="none" w="sm" len="sm"/>
              <a:tailEnd type="none" w="sm" len="sm"/>
            </a:ln>
          </p:spPr>
        </p:cxnSp>
        <p:cxnSp>
          <p:nvCxnSpPr>
            <p:cNvPr id="625" name="Google Shape;625;p23"/>
            <p:cNvCxnSpPr>
              <a:stCxn id="603" idx="6"/>
              <a:endCxn id="622" idx="2"/>
            </p:cNvCxnSpPr>
            <p:nvPr/>
          </p:nvCxnSpPr>
          <p:spPr>
            <a:xfrm>
              <a:off x="2149332" y="3719206"/>
              <a:ext cx="1401900" cy="423300"/>
            </a:xfrm>
            <a:prstGeom prst="straightConnector1">
              <a:avLst/>
            </a:prstGeom>
            <a:noFill/>
            <a:ln w="12700" cap="flat" cmpd="sng">
              <a:solidFill>
                <a:schemeClr val="accent1"/>
              </a:solidFill>
              <a:prstDash val="solid"/>
              <a:miter lim="800000"/>
              <a:headEnd type="none" w="sm" len="sm"/>
              <a:tailEnd type="none" w="sm" len="sm"/>
            </a:ln>
          </p:spPr>
        </p:cxnSp>
        <p:sp>
          <p:nvSpPr>
            <p:cNvPr id="626" name="Google Shape;626;p23"/>
            <p:cNvSpPr/>
            <p:nvPr/>
          </p:nvSpPr>
          <p:spPr>
            <a:xfrm>
              <a:off x="3197584" y="443916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27" name="Google Shape;627;p23"/>
            <p:cNvCxnSpPr>
              <a:stCxn id="603" idx="5"/>
              <a:endCxn id="626" idx="1"/>
            </p:cNvCxnSpPr>
            <p:nvPr/>
          </p:nvCxnSpPr>
          <p:spPr>
            <a:xfrm>
              <a:off x="2110568" y="3812789"/>
              <a:ext cx="1125900" cy="665100"/>
            </a:xfrm>
            <a:prstGeom prst="straightConnector1">
              <a:avLst/>
            </a:prstGeom>
            <a:noFill/>
            <a:ln w="12700" cap="flat" cmpd="sng">
              <a:solidFill>
                <a:schemeClr val="accent1"/>
              </a:solidFill>
              <a:prstDash val="solid"/>
              <a:miter lim="800000"/>
              <a:headEnd type="none" w="sm" len="sm"/>
              <a:tailEnd type="none" w="sm" len="sm"/>
            </a:ln>
          </p:spPr>
        </p:cxnSp>
        <p:sp>
          <p:nvSpPr>
            <p:cNvPr id="628" name="Google Shape;628;p23"/>
            <p:cNvSpPr/>
            <p:nvPr/>
          </p:nvSpPr>
          <p:spPr>
            <a:xfrm>
              <a:off x="3865902" y="428752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29" name="Google Shape;629;p23"/>
            <p:cNvCxnSpPr>
              <a:stCxn id="603" idx="5"/>
              <a:endCxn id="628" idx="2"/>
            </p:cNvCxnSpPr>
            <p:nvPr/>
          </p:nvCxnSpPr>
          <p:spPr>
            <a:xfrm>
              <a:off x="2110568" y="3812789"/>
              <a:ext cx="1755300" cy="607200"/>
            </a:xfrm>
            <a:prstGeom prst="straightConnector1">
              <a:avLst/>
            </a:prstGeom>
            <a:noFill/>
            <a:ln w="12700" cap="flat" cmpd="sng">
              <a:solidFill>
                <a:schemeClr val="accent1"/>
              </a:solidFill>
              <a:prstDash val="solid"/>
              <a:miter lim="800000"/>
              <a:headEnd type="none" w="sm" len="sm"/>
              <a:tailEnd type="none" w="sm" len="sm"/>
            </a:ln>
          </p:spPr>
        </p:cxnSp>
        <p:sp>
          <p:nvSpPr>
            <p:cNvPr id="630" name="Google Shape;630;p23"/>
            <p:cNvSpPr/>
            <p:nvPr/>
          </p:nvSpPr>
          <p:spPr>
            <a:xfrm>
              <a:off x="3462278" y="486851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1" name="Google Shape;631;p23"/>
            <p:cNvSpPr/>
            <p:nvPr/>
          </p:nvSpPr>
          <p:spPr>
            <a:xfrm>
              <a:off x="3003287" y="482895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32" name="Google Shape;632;p23"/>
            <p:cNvCxnSpPr>
              <a:stCxn id="603" idx="5"/>
              <a:endCxn id="630" idx="1"/>
            </p:cNvCxnSpPr>
            <p:nvPr/>
          </p:nvCxnSpPr>
          <p:spPr>
            <a:xfrm>
              <a:off x="2110568" y="3812789"/>
              <a:ext cx="1390500" cy="1094400"/>
            </a:xfrm>
            <a:prstGeom prst="straightConnector1">
              <a:avLst/>
            </a:prstGeom>
            <a:noFill/>
            <a:ln w="12700" cap="flat" cmpd="sng">
              <a:solidFill>
                <a:schemeClr val="accent1"/>
              </a:solidFill>
              <a:prstDash val="solid"/>
              <a:miter lim="800000"/>
              <a:headEnd type="none" w="sm" len="sm"/>
              <a:tailEnd type="none" w="sm" len="sm"/>
            </a:ln>
          </p:spPr>
        </p:cxnSp>
        <p:cxnSp>
          <p:nvCxnSpPr>
            <p:cNvPr id="633" name="Google Shape;633;p23"/>
            <p:cNvCxnSpPr>
              <a:stCxn id="603" idx="5"/>
              <a:endCxn id="631" idx="1"/>
            </p:cNvCxnSpPr>
            <p:nvPr/>
          </p:nvCxnSpPr>
          <p:spPr>
            <a:xfrm>
              <a:off x="2110568" y="3812789"/>
              <a:ext cx="931500" cy="1054800"/>
            </a:xfrm>
            <a:prstGeom prst="straightConnector1">
              <a:avLst/>
            </a:prstGeom>
            <a:noFill/>
            <a:ln w="12700" cap="flat" cmpd="sng">
              <a:solidFill>
                <a:schemeClr val="accent1"/>
              </a:solidFill>
              <a:prstDash val="solid"/>
              <a:miter lim="800000"/>
              <a:headEnd type="none" w="sm" len="sm"/>
              <a:tailEnd type="none" w="sm" len="sm"/>
            </a:ln>
          </p:spPr>
        </p:cxnSp>
        <p:sp>
          <p:nvSpPr>
            <p:cNvPr id="634" name="Google Shape;634;p23"/>
            <p:cNvSpPr/>
            <p:nvPr/>
          </p:nvSpPr>
          <p:spPr>
            <a:xfrm>
              <a:off x="1873394" y="568382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5" name="Google Shape;635;p23"/>
            <p:cNvSpPr/>
            <p:nvPr/>
          </p:nvSpPr>
          <p:spPr>
            <a:xfrm>
              <a:off x="2384062" y="507747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6" name="Google Shape;636;p23"/>
            <p:cNvSpPr/>
            <p:nvPr/>
          </p:nvSpPr>
          <p:spPr>
            <a:xfrm>
              <a:off x="2387573" y="470385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7" name="Google Shape;637;p23"/>
            <p:cNvSpPr/>
            <p:nvPr/>
          </p:nvSpPr>
          <p:spPr>
            <a:xfrm>
              <a:off x="1594401" y="537342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8" name="Google Shape;638;p23"/>
            <p:cNvSpPr/>
            <p:nvPr/>
          </p:nvSpPr>
          <p:spPr>
            <a:xfrm>
              <a:off x="1316519" y="477493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39" name="Google Shape;639;p23"/>
            <p:cNvCxnSpPr>
              <a:stCxn id="603" idx="4"/>
              <a:endCxn id="636" idx="1"/>
            </p:cNvCxnSpPr>
            <p:nvPr/>
          </p:nvCxnSpPr>
          <p:spPr>
            <a:xfrm>
              <a:off x="2016985" y="3851553"/>
              <a:ext cx="409500" cy="891000"/>
            </a:xfrm>
            <a:prstGeom prst="straightConnector1">
              <a:avLst/>
            </a:prstGeom>
            <a:noFill/>
            <a:ln w="12700" cap="flat" cmpd="sng">
              <a:solidFill>
                <a:schemeClr val="accent1"/>
              </a:solidFill>
              <a:prstDash val="solid"/>
              <a:miter lim="800000"/>
              <a:headEnd type="none" w="sm" len="sm"/>
              <a:tailEnd type="none" w="sm" len="sm"/>
            </a:ln>
          </p:spPr>
        </p:cxnSp>
        <p:cxnSp>
          <p:nvCxnSpPr>
            <p:cNvPr id="640" name="Google Shape;640;p23"/>
            <p:cNvCxnSpPr>
              <a:stCxn id="603" idx="4"/>
              <a:endCxn id="635" idx="1"/>
            </p:cNvCxnSpPr>
            <p:nvPr/>
          </p:nvCxnSpPr>
          <p:spPr>
            <a:xfrm>
              <a:off x="2016985" y="3851553"/>
              <a:ext cx="405900" cy="1264800"/>
            </a:xfrm>
            <a:prstGeom prst="straightConnector1">
              <a:avLst/>
            </a:prstGeom>
            <a:noFill/>
            <a:ln w="12700" cap="flat" cmpd="sng">
              <a:solidFill>
                <a:schemeClr val="accent1"/>
              </a:solidFill>
              <a:prstDash val="solid"/>
              <a:miter lim="800000"/>
              <a:headEnd type="none" w="sm" len="sm"/>
              <a:tailEnd type="none" w="sm" len="sm"/>
            </a:ln>
          </p:spPr>
        </p:cxnSp>
        <p:cxnSp>
          <p:nvCxnSpPr>
            <p:cNvPr id="641" name="Google Shape;641;p23"/>
            <p:cNvCxnSpPr>
              <a:stCxn id="603" idx="4"/>
              <a:endCxn id="634" idx="0"/>
            </p:cNvCxnSpPr>
            <p:nvPr/>
          </p:nvCxnSpPr>
          <p:spPr>
            <a:xfrm flipH="1">
              <a:off x="2005885" y="3851553"/>
              <a:ext cx="11100" cy="1832400"/>
            </a:xfrm>
            <a:prstGeom prst="straightConnector1">
              <a:avLst/>
            </a:prstGeom>
            <a:noFill/>
            <a:ln w="12700" cap="flat" cmpd="sng">
              <a:solidFill>
                <a:schemeClr val="accent1"/>
              </a:solidFill>
              <a:prstDash val="solid"/>
              <a:miter lim="800000"/>
              <a:headEnd type="none" w="sm" len="sm"/>
              <a:tailEnd type="none" w="sm" len="sm"/>
            </a:ln>
          </p:spPr>
        </p:cxnSp>
        <p:cxnSp>
          <p:nvCxnSpPr>
            <p:cNvPr id="642" name="Google Shape;642;p23"/>
            <p:cNvCxnSpPr>
              <a:stCxn id="603" idx="4"/>
              <a:endCxn id="637" idx="0"/>
            </p:cNvCxnSpPr>
            <p:nvPr/>
          </p:nvCxnSpPr>
          <p:spPr>
            <a:xfrm flipH="1">
              <a:off x="1726885" y="3851553"/>
              <a:ext cx="290100" cy="1521900"/>
            </a:xfrm>
            <a:prstGeom prst="straightConnector1">
              <a:avLst/>
            </a:prstGeom>
            <a:noFill/>
            <a:ln w="12700" cap="flat" cmpd="sng">
              <a:solidFill>
                <a:schemeClr val="accent1"/>
              </a:solidFill>
              <a:prstDash val="solid"/>
              <a:miter lim="800000"/>
              <a:headEnd type="none" w="sm" len="sm"/>
              <a:tailEnd type="none" w="sm" len="sm"/>
            </a:ln>
          </p:spPr>
        </p:cxnSp>
        <p:cxnSp>
          <p:nvCxnSpPr>
            <p:cNvPr id="643" name="Google Shape;643;p23"/>
            <p:cNvCxnSpPr>
              <a:stCxn id="603" idx="4"/>
              <a:endCxn id="638" idx="7"/>
            </p:cNvCxnSpPr>
            <p:nvPr/>
          </p:nvCxnSpPr>
          <p:spPr>
            <a:xfrm flipH="1">
              <a:off x="1542385" y="3851553"/>
              <a:ext cx="474600" cy="962100"/>
            </a:xfrm>
            <a:prstGeom prst="straightConnector1">
              <a:avLst/>
            </a:prstGeom>
            <a:noFill/>
            <a:ln w="12700" cap="flat" cmpd="sng">
              <a:solidFill>
                <a:schemeClr val="accent1"/>
              </a:solidFill>
              <a:prstDash val="solid"/>
              <a:miter lim="800000"/>
              <a:headEnd type="none" w="sm" len="sm"/>
              <a:tailEnd type="none" w="sm" len="sm"/>
            </a:ln>
          </p:spPr>
        </p:cxnSp>
        <p:sp>
          <p:nvSpPr>
            <p:cNvPr id="644" name="Google Shape;644;p23"/>
            <p:cNvSpPr/>
            <p:nvPr/>
          </p:nvSpPr>
          <p:spPr>
            <a:xfrm>
              <a:off x="465348" y="474900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5" name="Google Shape;645;p23"/>
            <p:cNvSpPr/>
            <p:nvPr/>
          </p:nvSpPr>
          <p:spPr>
            <a:xfrm>
              <a:off x="836336" y="488480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6" name="Google Shape;646;p23"/>
            <p:cNvSpPr/>
            <p:nvPr/>
          </p:nvSpPr>
          <p:spPr>
            <a:xfrm>
              <a:off x="302581" y="416473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47" name="Google Shape;647;p23"/>
            <p:cNvCxnSpPr>
              <a:stCxn id="603" idx="3"/>
              <a:endCxn id="645" idx="7"/>
            </p:cNvCxnSpPr>
            <p:nvPr/>
          </p:nvCxnSpPr>
          <p:spPr>
            <a:xfrm flipH="1">
              <a:off x="1062402" y="3812789"/>
              <a:ext cx="861000" cy="1110900"/>
            </a:xfrm>
            <a:prstGeom prst="straightConnector1">
              <a:avLst/>
            </a:prstGeom>
            <a:noFill/>
            <a:ln w="12700" cap="flat" cmpd="sng">
              <a:solidFill>
                <a:schemeClr val="accent1"/>
              </a:solidFill>
              <a:prstDash val="solid"/>
              <a:miter lim="800000"/>
              <a:headEnd type="none" w="sm" len="sm"/>
              <a:tailEnd type="none" w="sm" len="sm"/>
            </a:ln>
          </p:spPr>
        </p:cxnSp>
        <p:cxnSp>
          <p:nvCxnSpPr>
            <p:cNvPr id="648" name="Google Shape;648;p23"/>
            <p:cNvCxnSpPr>
              <a:stCxn id="603" idx="3"/>
              <a:endCxn id="644" idx="7"/>
            </p:cNvCxnSpPr>
            <p:nvPr/>
          </p:nvCxnSpPr>
          <p:spPr>
            <a:xfrm flipH="1">
              <a:off x="691302" y="3812789"/>
              <a:ext cx="1232100" cy="975000"/>
            </a:xfrm>
            <a:prstGeom prst="straightConnector1">
              <a:avLst/>
            </a:prstGeom>
            <a:noFill/>
            <a:ln w="12700" cap="flat" cmpd="sng">
              <a:solidFill>
                <a:schemeClr val="accent1"/>
              </a:solidFill>
              <a:prstDash val="solid"/>
              <a:miter lim="800000"/>
              <a:headEnd type="none" w="sm" len="sm"/>
              <a:tailEnd type="none" w="sm" len="sm"/>
            </a:ln>
          </p:spPr>
        </p:cxnSp>
        <p:cxnSp>
          <p:nvCxnSpPr>
            <p:cNvPr id="649" name="Google Shape;649;p23"/>
            <p:cNvCxnSpPr>
              <a:stCxn id="603" idx="3"/>
              <a:endCxn id="646" idx="6"/>
            </p:cNvCxnSpPr>
            <p:nvPr/>
          </p:nvCxnSpPr>
          <p:spPr>
            <a:xfrm flipH="1">
              <a:off x="567402" y="3812789"/>
              <a:ext cx="1356000" cy="484200"/>
            </a:xfrm>
            <a:prstGeom prst="straightConnector1">
              <a:avLst/>
            </a:prstGeom>
            <a:noFill/>
            <a:ln w="12700" cap="flat" cmpd="sng">
              <a:solidFill>
                <a:schemeClr val="accent1"/>
              </a:solidFill>
              <a:prstDash val="solid"/>
              <a:miter lim="800000"/>
              <a:headEnd type="none" w="sm" len="sm"/>
              <a:tailEnd type="none" w="sm" len="sm"/>
            </a:ln>
          </p:spPr>
        </p:cxnSp>
        <p:sp>
          <p:nvSpPr>
            <p:cNvPr id="650" name="Google Shape;650;p23"/>
            <p:cNvSpPr/>
            <p:nvPr/>
          </p:nvSpPr>
          <p:spPr>
            <a:xfrm>
              <a:off x="1123282" y="362562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1" name="Google Shape;651;p23"/>
            <p:cNvSpPr/>
            <p:nvPr/>
          </p:nvSpPr>
          <p:spPr>
            <a:xfrm>
              <a:off x="138722" y="288939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52" name="Google Shape;652;p23"/>
            <p:cNvCxnSpPr>
              <a:stCxn id="603" idx="2"/>
              <a:endCxn id="650" idx="6"/>
            </p:cNvCxnSpPr>
            <p:nvPr/>
          </p:nvCxnSpPr>
          <p:spPr>
            <a:xfrm flipH="1">
              <a:off x="1387838" y="3719206"/>
              <a:ext cx="496800" cy="38700"/>
            </a:xfrm>
            <a:prstGeom prst="straightConnector1">
              <a:avLst/>
            </a:prstGeom>
            <a:noFill/>
            <a:ln w="12700" cap="flat" cmpd="sng">
              <a:solidFill>
                <a:schemeClr val="accent1"/>
              </a:solidFill>
              <a:prstDash val="solid"/>
              <a:miter lim="800000"/>
              <a:headEnd type="none" w="sm" len="sm"/>
              <a:tailEnd type="none" w="sm" len="sm"/>
            </a:ln>
          </p:spPr>
        </p:cxnSp>
        <p:cxnSp>
          <p:nvCxnSpPr>
            <p:cNvPr id="653" name="Google Shape;653;p23"/>
            <p:cNvCxnSpPr>
              <a:stCxn id="603" idx="2"/>
              <a:endCxn id="651" idx="5"/>
            </p:cNvCxnSpPr>
            <p:nvPr/>
          </p:nvCxnSpPr>
          <p:spPr>
            <a:xfrm rot="10800000">
              <a:off x="364538" y="3115306"/>
              <a:ext cx="1520100" cy="603900"/>
            </a:xfrm>
            <a:prstGeom prst="straightConnector1">
              <a:avLst/>
            </a:prstGeom>
            <a:noFill/>
            <a:ln w="12700" cap="flat" cmpd="sng">
              <a:solidFill>
                <a:schemeClr val="accent1"/>
              </a:solidFill>
              <a:prstDash val="solid"/>
              <a:miter lim="800000"/>
              <a:headEnd type="none" w="sm" len="sm"/>
              <a:tailEnd type="none" w="sm" len="sm"/>
            </a:ln>
          </p:spPr>
        </p:cxnSp>
        <p:sp>
          <p:nvSpPr>
            <p:cNvPr id="654" name="Google Shape;654;p23"/>
            <p:cNvSpPr/>
            <p:nvPr/>
          </p:nvSpPr>
          <p:spPr>
            <a:xfrm>
              <a:off x="285430" y="193313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5" name="Google Shape;655;p23"/>
            <p:cNvSpPr/>
            <p:nvPr/>
          </p:nvSpPr>
          <p:spPr>
            <a:xfrm>
              <a:off x="1179931" y="173468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6" name="Google Shape;656;p23"/>
            <p:cNvSpPr/>
            <p:nvPr/>
          </p:nvSpPr>
          <p:spPr>
            <a:xfrm>
              <a:off x="667130" y="273766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7" name="Google Shape;657;p23"/>
            <p:cNvSpPr/>
            <p:nvPr/>
          </p:nvSpPr>
          <p:spPr>
            <a:xfrm>
              <a:off x="316880" y="162481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58" name="Google Shape;658;p23"/>
            <p:cNvCxnSpPr>
              <a:stCxn id="603" idx="1"/>
              <a:endCxn id="656" idx="5"/>
            </p:cNvCxnSpPr>
            <p:nvPr/>
          </p:nvCxnSpPr>
          <p:spPr>
            <a:xfrm rot="10800000">
              <a:off x="893202" y="2963523"/>
              <a:ext cx="1030200" cy="662100"/>
            </a:xfrm>
            <a:prstGeom prst="straightConnector1">
              <a:avLst/>
            </a:prstGeom>
            <a:noFill/>
            <a:ln w="12700" cap="flat" cmpd="sng">
              <a:solidFill>
                <a:schemeClr val="accent1"/>
              </a:solidFill>
              <a:prstDash val="solid"/>
              <a:miter lim="800000"/>
              <a:headEnd type="none" w="sm" len="sm"/>
              <a:tailEnd type="none" w="sm" len="sm"/>
            </a:ln>
          </p:spPr>
        </p:cxnSp>
        <p:cxnSp>
          <p:nvCxnSpPr>
            <p:cNvPr id="659" name="Google Shape;659;p23"/>
            <p:cNvCxnSpPr>
              <a:stCxn id="603" idx="1"/>
              <a:endCxn id="654" idx="5"/>
            </p:cNvCxnSpPr>
            <p:nvPr/>
          </p:nvCxnSpPr>
          <p:spPr>
            <a:xfrm rot="10800000">
              <a:off x="511302" y="2158923"/>
              <a:ext cx="1412100" cy="1466700"/>
            </a:xfrm>
            <a:prstGeom prst="straightConnector1">
              <a:avLst/>
            </a:prstGeom>
            <a:noFill/>
            <a:ln w="12700" cap="flat" cmpd="sng">
              <a:solidFill>
                <a:schemeClr val="accent1"/>
              </a:solidFill>
              <a:prstDash val="solid"/>
              <a:miter lim="800000"/>
              <a:headEnd type="none" w="sm" len="sm"/>
              <a:tailEnd type="none" w="sm" len="sm"/>
            </a:ln>
          </p:spPr>
        </p:cxnSp>
        <p:cxnSp>
          <p:nvCxnSpPr>
            <p:cNvPr id="660" name="Google Shape;660;p23"/>
            <p:cNvCxnSpPr>
              <a:stCxn id="603" idx="1"/>
              <a:endCxn id="657" idx="5"/>
            </p:cNvCxnSpPr>
            <p:nvPr/>
          </p:nvCxnSpPr>
          <p:spPr>
            <a:xfrm rot="10800000">
              <a:off x="542802" y="1850823"/>
              <a:ext cx="1380600" cy="1774800"/>
            </a:xfrm>
            <a:prstGeom prst="straightConnector1">
              <a:avLst/>
            </a:prstGeom>
            <a:noFill/>
            <a:ln w="12700" cap="flat" cmpd="sng">
              <a:solidFill>
                <a:schemeClr val="accent1"/>
              </a:solidFill>
              <a:prstDash val="solid"/>
              <a:miter lim="800000"/>
              <a:headEnd type="none" w="sm" len="sm"/>
              <a:tailEnd type="none" w="sm" len="sm"/>
            </a:ln>
          </p:spPr>
        </p:cxnSp>
        <p:cxnSp>
          <p:nvCxnSpPr>
            <p:cNvPr id="661" name="Google Shape;661;p23"/>
            <p:cNvCxnSpPr>
              <a:stCxn id="603" idx="1"/>
              <a:endCxn id="655" idx="4"/>
            </p:cNvCxnSpPr>
            <p:nvPr/>
          </p:nvCxnSpPr>
          <p:spPr>
            <a:xfrm rot="10800000">
              <a:off x="1312302" y="1999323"/>
              <a:ext cx="611100" cy="1626300"/>
            </a:xfrm>
            <a:prstGeom prst="straightConnector1">
              <a:avLst/>
            </a:prstGeom>
            <a:noFill/>
            <a:ln w="12700" cap="flat" cmpd="sng">
              <a:solidFill>
                <a:schemeClr val="accent1"/>
              </a:solidFill>
              <a:prstDash val="solid"/>
              <a:miter lim="800000"/>
              <a:headEnd type="none" w="sm" len="sm"/>
              <a:tailEnd type="none" w="sm" len="sm"/>
            </a:ln>
          </p:spPr>
        </p:cxn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65"/>
        <p:cNvGrpSpPr/>
        <p:nvPr/>
      </p:nvGrpSpPr>
      <p:grpSpPr>
        <a:xfrm>
          <a:off x="0" y="0"/>
          <a:ext cx="0" cy="0"/>
          <a:chOff x="0" y="0"/>
          <a:chExt cx="0" cy="0"/>
        </a:xfrm>
      </p:grpSpPr>
      <p:sp>
        <p:nvSpPr>
          <p:cNvPr id="666" name="Google Shape;666;p24"/>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spcBef>
                <a:spcPts val="0"/>
              </a:spcBef>
            </a:pPr>
            <a:r>
              <a:rPr lang="cs-CZ"/>
              <a:t>Decentralizirano
Noben strežnik oblasti ne nadzoruje vozlišč, vsi imajo indivitualno entiteto.</a:t>
            </a:r>
            <a:endParaRPr dirty="0"/>
          </a:p>
        </p:txBody>
      </p:sp>
      <p:grpSp>
        <p:nvGrpSpPr>
          <p:cNvPr id="667" name="Google Shape;667;p24"/>
          <p:cNvGrpSpPr/>
          <p:nvPr/>
        </p:nvGrpSpPr>
        <p:grpSpPr>
          <a:xfrm>
            <a:off x="468203" y="419542"/>
            <a:ext cx="4078392" cy="6294078"/>
            <a:chOff x="468203" y="419542"/>
            <a:chExt cx="4078392" cy="6294078"/>
          </a:xfrm>
        </p:grpSpPr>
        <p:sp>
          <p:nvSpPr>
            <p:cNvPr id="668" name="Google Shape;668;p24"/>
            <p:cNvSpPr/>
            <p:nvPr/>
          </p:nvSpPr>
          <p:spPr>
            <a:xfrm>
              <a:off x="526046" y="468278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69" name="Google Shape;669;p24"/>
            <p:cNvSpPr/>
            <p:nvPr/>
          </p:nvSpPr>
          <p:spPr>
            <a:xfrm>
              <a:off x="1371599" y="466631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0" name="Google Shape;670;p24"/>
            <p:cNvSpPr/>
            <p:nvPr/>
          </p:nvSpPr>
          <p:spPr>
            <a:xfrm>
              <a:off x="726990" y="407220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1" name="Google Shape;671;p24"/>
            <p:cNvSpPr/>
            <p:nvPr/>
          </p:nvSpPr>
          <p:spPr>
            <a:xfrm>
              <a:off x="1364263" y="514679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2" name="Google Shape;672;p24"/>
            <p:cNvSpPr/>
            <p:nvPr/>
          </p:nvSpPr>
          <p:spPr>
            <a:xfrm>
              <a:off x="1660039" y="497016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3" name="Google Shape;673;p24"/>
            <p:cNvSpPr/>
            <p:nvPr/>
          </p:nvSpPr>
          <p:spPr>
            <a:xfrm>
              <a:off x="936170" y="52066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4" name="Google Shape;674;p24"/>
            <p:cNvSpPr/>
            <p:nvPr/>
          </p:nvSpPr>
          <p:spPr>
            <a:xfrm>
              <a:off x="1132450" y="592907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5" name="Google Shape;675;p24"/>
            <p:cNvSpPr/>
            <p:nvPr/>
          </p:nvSpPr>
          <p:spPr>
            <a:xfrm>
              <a:off x="1226033" y="644892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6" name="Google Shape;676;p24"/>
            <p:cNvSpPr/>
            <p:nvPr/>
          </p:nvSpPr>
          <p:spPr>
            <a:xfrm>
              <a:off x="1865119" y="591363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7" name="Google Shape;677;p24"/>
            <p:cNvSpPr/>
            <p:nvPr/>
          </p:nvSpPr>
          <p:spPr>
            <a:xfrm>
              <a:off x="2319664" y="631657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8" name="Google Shape;678;p24"/>
            <p:cNvSpPr/>
            <p:nvPr/>
          </p:nvSpPr>
          <p:spPr>
            <a:xfrm>
              <a:off x="2481552" y="52066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9" name="Google Shape;679;p24"/>
            <p:cNvSpPr/>
            <p:nvPr/>
          </p:nvSpPr>
          <p:spPr>
            <a:xfrm>
              <a:off x="3830173" y="620976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0" name="Google Shape;680;p24"/>
            <p:cNvSpPr/>
            <p:nvPr/>
          </p:nvSpPr>
          <p:spPr>
            <a:xfrm>
              <a:off x="3228510" y="599741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1" name="Google Shape;681;p24"/>
            <p:cNvSpPr/>
            <p:nvPr/>
          </p:nvSpPr>
          <p:spPr>
            <a:xfrm>
              <a:off x="2969015" y="538901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2" name="Google Shape;682;p24"/>
            <p:cNvSpPr/>
            <p:nvPr/>
          </p:nvSpPr>
          <p:spPr>
            <a:xfrm>
              <a:off x="3815044" y="538901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3" name="Google Shape;683;p24"/>
            <p:cNvSpPr/>
            <p:nvPr/>
          </p:nvSpPr>
          <p:spPr>
            <a:xfrm>
              <a:off x="4281901" y="489224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4" name="Google Shape;684;p24"/>
            <p:cNvSpPr/>
            <p:nvPr/>
          </p:nvSpPr>
          <p:spPr>
            <a:xfrm>
              <a:off x="3508853" y="420037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5" name="Google Shape;685;p24"/>
            <p:cNvSpPr/>
            <p:nvPr/>
          </p:nvSpPr>
          <p:spPr>
            <a:xfrm>
              <a:off x="4216776" y="330438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6" name="Google Shape;686;p24"/>
            <p:cNvSpPr/>
            <p:nvPr/>
          </p:nvSpPr>
          <p:spPr>
            <a:xfrm>
              <a:off x="4062955" y="276481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7" name="Google Shape;687;p24"/>
            <p:cNvSpPr/>
            <p:nvPr/>
          </p:nvSpPr>
          <p:spPr>
            <a:xfrm>
              <a:off x="3539317" y="255944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8" name="Google Shape;688;p24"/>
            <p:cNvSpPr/>
            <p:nvPr/>
          </p:nvSpPr>
          <p:spPr>
            <a:xfrm>
              <a:off x="3081348" y="289237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9" name="Google Shape;689;p24"/>
            <p:cNvSpPr/>
            <p:nvPr/>
          </p:nvSpPr>
          <p:spPr>
            <a:xfrm>
              <a:off x="3478389" y="330789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0" name="Google Shape;690;p24"/>
            <p:cNvSpPr/>
            <p:nvPr/>
          </p:nvSpPr>
          <p:spPr>
            <a:xfrm>
              <a:off x="3059723" y="367030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1" name="Google Shape;691;p24"/>
            <p:cNvSpPr/>
            <p:nvPr/>
          </p:nvSpPr>
          <p:spPr>
            <a:xfrm>
              <a:off x="2265638" y="329475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2" name="Google Shape;692;p24"/>
            <p:cNvSpPr/>
            <p:nvPr/>
          </p:nvSpPr>
          <p:spPr>
            <a:xfrm>
              <a:off x="2290409" y="235503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3" name="Google Shape;693;p24"/>
            <p:cNvSpPr/>
            <p:nvPr/>
          </p:nvSpPr>
          <p:spPr>
            <a:xfrm>
              <a:off x="1657775" y="272469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4" name="Google Shape;694;p24"/>
            <p:cNvSpPr/>
            <p:nvPr/>
          </p:nvSpPr>
          <p:spPr>
            <a:xfrm>
              <a:off x="853755" y="344331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5" name="Google Shape;695;p24"/>
            <p:cNvSpPr/>
            <p:nvPr/>
          </p:nvSpPr>
          <p:spPr>
            <a:xfrm>
              <a:off x="980963" y="255944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6" name="Google Shape;696;p24"/>
            <p:cNvSpPr/>
            <p:nvPr/>
          </p:nvSpPr>
          <p:spPr>
            <a:xfrm>
              <a:off x="468203" y="207569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7" name="Google Shape;697;p24"/>
            <p:cNvSpPr/>
            <p:nvPr/>
          </p:nvSpPr>
          <p:spPr>
            <a:xfrm>
              <a:off x="1212695" y="201543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8" name="Google Shape;698;p24"/>
            <p:cNvSpPr/>
            <p:nvPr/>
          </p:nvSpPr>
          <p:spPr>
            <a:xfrm>
              <a:off x="3502039" y="207569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9" name="Google Shape;699;p24"/>
            <p:cNvSpPr/>
            <p:nvPr/>
          </p:nvSpPr>
          <p:spPr>
            <a:xfrm>
              <a:off x="3413407" y="41954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0" name="Google Shape;700;p24"/>
            <p:cNvSpPr/>
            <p:nvPr/>
          </p:nvSpPr>
          <p:spPr>
            <a:xfrm>
              <a:off x="3437762" y="135797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1" name="Google Shape;701;p24"/>
            <p:cNvSpPr/>
            <p:nvPr/>
          </p:nvSpPr>
          <p:spPr>
            <a:xfrm>
              <a:off x="4114650" y="181521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2" name="Google Shape;702;p24"/>
            <p:cNvSpPr/>
            <p:nvPr/>
          </p:nvSpPr>
          <p:spPr>
            <a:xfrm>
              <a:off x="2774643" y="92413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3" name="Google Shape;703;p24"/>
            <p:cNvSpPr/>
            <p:nvPr/>
          </p:nvSpPr>
          <p:spPr>
            <a:xfrm>
              <a:off x="1850286" y="79746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4" name="Google Shape;704;p24"/>
            <p:cNvSpPr/>
            <p:nvPr/>
          </p:nvSpPr>
          <p:spPr>
            <a:xfrm>
              <a:off x="1264797" y="128593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5" name="Google Shape;705;p24"/>
            <p:cNvSpPr/>
            <p:nvPr/>
          </p:nvSpPr>
          <p:spPr>
            <a:xfrm>
              <a:off x="680741" y="107924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6" name="Google Shape;706;p24"/>
            <p:cNvSpPr/>
            <p:nvPr/>
          </p:nvSpPr>
          <p:spPr>
            <a:xfrm>
              <a:off x="668559" y="51452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7" name="Google Shape;707;p24"/>
            <p:cNvSpPr/>
            <p:nvPr/>
          </p:nvSpPr>
          <p:spPr>
            <a:xfrm>
              <a:off x="1322970" y="47229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8" name="Google Shape;708;p24"/>
            <p:cNvSpPr/>
            <p:nvPr/>
          </p:nvSpPr>
          <p:spPr>
            <a:xfrm>
              <a:off x="4127573" y="63967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709" name="Google Shape;709;p24"/>
            <p:cNvCxnSpPr>
              <a:stCxn id="704" idx="1"/>
              <a:endCxn id="706" idx="5"/>
            </p:cNvCxnSpPr>
            <p:nvPr/>
          </p:nvCxnSpPr>
          <p:spPr>
            <a:xfrm rot="10800000">
              <a:off x="894361" y="740598"/>
              <a:ext cx="409200" cy="584100"/>
            </a:xfrm>
            <a:prstGeom prst="straightConnector1">
              <a:avLst/>
            </a:prstGeom>
            <a:noFill/>
            <a:ln w="12700" cap="flat" cmpd="sng">
              <a:solidFill>
                <a:schemeClr val="accent1"/>
              </a:solidFill>
              <a:prstDash val="solid"/>
              <a:miter lim="800000"/>
              <a:headEnd type="none" w="sm" len="sm"/>
              <a:tailEnd type="none" w="sm" len="sm"/>
            </a:ln>
          </p:spPr>
        </p:cxnSp>
        <p:cxnSp>
          <p:nvCxnSpPr>
            <p:cNvPr id="710" name="Google Shape;710;p24"/>
            <p:cNvCxnSpPr>
              <a:stCxn id="704" idx="2"/>
              <a:endCxn id="705" idx="5"/>
            </p:cNvCxnSpPr>
            <p:nvPr/>
          </p:nvCxnSpPr>
          <p:spPr>
            <a:xfrm rot="10800000">
              <a:off x="906597" y="1305181"/>
              <a:ext cx="358200" cy="113100"/>
            </a:xfrm>
            <a:prstGeom prst="straightConnector1">
              <a:avLst/>
            </a:prstGeom>
            <a:noFill/>
            <a:ln w="12700" cap="flat" cmpd="sng">
              <a:solidFill>
                <a:schemeClr val="accent1"/>
              </a:solidFill>
              <a:prstDash val="solid"/>
              <a:miter lim="800000"/>
              <a:headEnd type="none" w="sm" len="sm"/>
              <a:tailEnd type="none" w="sm" len="sm"/>
            </a:ln>
          </p:spPr>
        </p:cxnSp>
        <p:cxnSp>
          <p:nvCxnSpPr>
            <p:cNvPr id="711" name="Google Shape;711;p24"/>
            <p:cNvCxnSpPr>
              <a:stCxn id="704" idx="3"/>
              <a:endCxn id="696" idx="7"/>
            </p:cNvCxnSpPr>
            <p:nvPr/>
          </p:nvCxnSpPr>
          <p:spPr>
            <a:xfrm flipH="1">
              <a:off x="694261" y="1511864"/>
              <a:ext cx="609300" cy="602700"/>
            </a:xfrm>
            <a:prstGeom prst="straightConnector1">
              <a:avLst/>
            </a:prstGeom>
            <a:noFill/>
            <a:ln w="12700" cap="flat" cmpd="sng">
              <a:solidFill>
                <a:schemeClr val="accent1"/>
              </a:solidFill>
              <a:prstDash val="solid"/>
              <a:miter lim="800000"/>
              <a:headEnd type="none" w="sm" len="sm"/>
              <a:tailEnd type="none" w="sm" len="sm"/>
            </a:ln>
          </p:spPr>
        </p:cxnSp>
        <p:cxnSp>
          <p:nvCxnSpPr>
            <p:cNvPr id="712" name="Google Shape;712;p24"/>
            <p:cNvCxnSpPr>
              <a:stCxn id="704" idx="0"/>
              <a:endCxn id="707" idx="4"/>
            </p:cNvCxnSpPr>
            <p:nvPr/>
          </p:nvCxnSpPr>
          <p:spPr>
            <a:xfrm rot="10800000" flipH="1">
              <a:off x="1397144" y="736934"/>
              <a:ext cx="58200" cy="549000"/>
            </a:xfrm>
            <a:prstGeom prst="straightConnector1">
              <a:avLst/>
            </a:prstGeom>
            <a:noFill/>
            <a:ln w="12700" cap="flat" cmpd="sng">
              <a:solidFill>
                <a:schemeClr val="accent1"/>
              </a:solidFill>
              <a:prstDash val="solid"/>
              <a:miter lim="800000"/>
              <a:headEnd type="none" w="sm" len="sm"/>
              <a:tailEnd type="none" w="sm" len="sm"/>
            </a:ln>
          </p:spPr>
        </p:cxnSp>
        <p:cxnSp>
          <p:nvCxnSpPr>
            <p:cNvPr id="713" name="Google Shape;713;p24"/>
            <p:cNvCxnSpPr>
              <a:stCxn id="704" idx="7"/>
              <a:endCxn id="703" idx="3"/>
            </p:cNvCxnSpPr>
            <p:nvPr/>
          </p:nvCxnSpPr>
          <p:spPr>
            <a:xfrm rot="10800000" flipH="1">
              <a:off x="1490727" y="1023498"/>
              <a:ext cx="398400" cy="301200"/>
            </a:xfrm>
            <a:prstGeom prst="straightConnector1">
              <a:avLst/>
            </a:prstGeom>
            <a:noFill/>
            <a:ln w="12700" cap="flat" cmpd="sng">
              <a:solidFill>
                <a:schemeClr val="accent1"/>
              </a:solidFill>
              <a:prstDash val="solid"/>
              <a:miter lim="800000"/>
              <a:headEnd type="none" w="sm" len="sm"/>
              <a:tailEnd type="none" w="sm" len="sm"/>
            </a:ln>
          </p:spPr>
        </p:cxnSp>
        <p:cxnSp>
          <p:nvCxnSpPr>
            <p:cNvPr id="714" name="Google Shape;714;p24"/>
            <p:cNvCxnSpPr>
              <a:stCxn id="704" idx="4"/>
              <a:endCxn id="697" idx="0"/>
            </p:cNvCxnSpPr>
            <p:nvPr/>
          </p:nvCxnSpPr>
          <p:spPr>
            <a:xfrm flipH="1">
              <a:off x="1344944" y="1550628"/>
              <a:ext cx="52200" cy="464700"/>
            </a:xfrm>
            <a:prstGeom prst="straightConnector1">
              <a:avLst/>
            </a:prstGeom>
            <a:noFill/>
            <a:ln w="12700" cap="flat" cmpd="sng">
              <a:solidFill>
                <a:schemeClr val="accent1"/>
              </a:solidFill>
              <a:prstDash val="solid"/>
              <a:miter lim="800000"/>
              <a:headEnd type="none" w="sm" len="sm"/>
              <a:tailEnd type="none" w="sm" len="sm"/>
            </a:ln>
          </p:spPr>
        </p:cxnSp>
        <p:cxnSp>
          <p:nvCxnSpPr>
            <p:cNvPr id="715" name="Google Shape;715;p24"/>
            <p:cNvCxnSpPr>
              <a:stCxn id="704" idx="6"/>
              <a:endCxn id="700" idx="2"/>
            </p:cNvCxnSpPr>
            <p:nvPr/>
          </p:nvCxnSpPr>
          <p:spPr>
            <a:xfrm>
              <a:off x="1529491" y="1418281"/>
              <a:ext cx="1908300" cy="72000"/>
            </a:xfrm>
            <a:prstGeom prst="straightConnector1">
              <a:avLst/>
            </a:prstGeom>
            <a:noFill/>
            <a:ln w="12700" cap="flat" cmpd="sng">
              <a:solidFill>
                <a:schemeClr val="accent1"/>
              </a:solidFill>
              <a:prstDash val="solid"/>
              <a:miter lim="800000"/>
              <a:headEnd type="none" w="sm" len="sm"/>
              <a:tailEnd type="none" w="sm" len="sm"/>
            </a:ln>
          </p:spPr>
        </p:cxnSp>
        <p:cxnSp>
          <p:nvCxnSpPr>
            <p:cNvPr id="716" name="Google Shape;716;p24"/>
            <p:cNvCxnSpPr>
              <a:stCxn id="702" idx="5"/>
              <a:endCxn id="700" idx="1"/>
            </p:cNvCxnSpPr>
            <p:nvPr/>
          </p:nvCxnSpPr>
          <p:spPr>
            <a:xfrm>
              <a:off x="3000573" y="1150067"/>
              <a:ext cx="476100" cy="246600"/>
            </a:xfrm>
            <a:prstGeom prst="straightConnector1">
              <a:avLst/>
            </a:prstGeom>
            <a:noFill/>
            <a:ln w="12700" cap="flat" cmpd="sng">
              <a:solidFill>
                <a:schemeClr val="accent1"/>
              </a:solidFill>
              <a:prstDash val="solid"/>
              <a:miter lim="800000"/>
              <a:headEnd type="none" w="sm" len="sm"/>
              <a:tailEnd type="none" w="sm" len="sm"/>
            </a:ln>
          </p:spPr>
        </p:cxnSp>
        <p:cxnSp>
          <p:nvCxnSpPr>
            <p:cNvPr id="717" name="Google Shape;717;p24"/>
            <p:cNvCxnSpPr>
              <a:stCxn id="700" idx="7"/>
              <a:endCxn id="708" idx="3"/>
            </p:cNvCxnSpPr>
            <p:nvPr/>
          </p:nvCxnSpPr>
          <p:spPr>
            <a:xfrm rot="10800000" flipH="1">
              <a:off x="3663692" y="865735"/>
              <a:ext cx="502500" cy="531000"/>
            </a:xfrm>
            <a:prstGeom prst="straightConnector1">
              <a:avLst/>
            </a:prstGeom>
            <a:noFill/>
            <a:ln w="12700" cap="flat" cmpd="sng">
              <a:solidFill>
                <a:schemeClr val="accent1"/>
              </a:solidFill>
              <a:prstDash val="solid"/>
              <a:miter lim="800000"/>
              <a:headEnd type="none" w="sm" len="sm"/>
              <a:tailEnd type="none" w="sm" len="sm"/>
            </a:ln>
          </p:spPr>
        </p:cxnSp>
        <p:cxnSp>
          <p:nvCxnSpPr>
            <p:cNvPr id="718" name="Google Shape;718;p24"/>
            <p:cNvCxnSpPr>
              <a:stCxn id="700" idx="5"/>
              <a:endCxn id="701" idx="1"/>
            </p:cNvCxnSpPr>
            <p:nvPr/>
          </p:nvCxnSpPr>
          <p:spPr>
            <a:xfrm>
              <a:off x="3663692" y="1583901"/>
              <a:ext cx="489600" cy="270000"/>
            </a:xfrm>
            <a:prstGeom prst="straightConnector1">
              <a:avLst/>
            </a:prstGeom>
            <a:noFill/>
            <a:ln w="12700" cap="flat" cmpd="sng">
              <a:solidFill>
                <a:schemeClr val="accent1"/>
              </a:solidFill>
              <a:prstDash val="solid"/>
              <a:miter lim="800000"/>
              <a:headEnd type="none" w="sm" len="sm"/>
              <a:tailEnd type="none" w="sm" len="sm"/>
            </a:ln>
          </p:spPr>
        </p:cxnSp>
        <p:cxnSp>
          <p:nvCxnSpPr>
            <p:cNvPr id="719" name="Google Shape;719;p24"/>
            <p:cNvCxnSpPr>
              <a:stCxn id="699" idx="4"/>
              <a:endCxn id="700" idx="0"/>
            </p:cNvCxnSpPr>
            <p:nvPr/>
          </p:nvCxnSpPr>
          <p:spPr>
            <a:xfrm>
              <a:off x="3545754" y="684236"/>
              <a:ext cx="24300" cy="673800"/>
            </a:xfrm>
            <a:prstGeom prst="straightConnector1">
              <a:avLst/>
            </a:prstGeom>
            <a:noFill/>
            <a:ln w="12700" cap="flat" cmpd="sng">
              <a:solidFill>
                <a:schemeClr val="accent1"/>
              </a:solidFill>
              <a:prstDash val="solid"/>
              <a:miter lim="800000"/>
              <a:headEnd type="none" w="sm" len="sm"/>
              <a:tailEnd type="none" w="sm" len="sm"/>
            </a:ln>
          </p:spPr>
        </p:cxnSp>
        <p:cxnSp>
          <p:nvCxnSpPr>
            <p:cNvPr id="720" name="Google Shape;720;p24"/>
            <p:cNvCxnSpPr>
              <a:stCxn id="698" idx="0"/>
              <a:endCxn id="700" idx="4"/>
            </p:cNvCxnSpPr>
            <p:nvPr/>
          </p:nvCxnSpPr>
          <p:spPr>
            <a:xfrm rot="10800000">
              <a:off x="3570186" y="1622694"/>
              <a:ext cx="64200" cy="453000"/>
            </a:xfrm>
            <a:prstGeom prst="straightConnector1">
              <a:avLst/>
            </a:prstGeom>
            <a:noFill/>
            <a:ln w="12700" cap="flat" cmpd="sng">
              <a:solidFill>
                <a:schemeClr val="accent1"/>
              </a:solidFill>
              <a:prstDash val="solid"/>
              <a:miter lim="800000"/>
              <a:headEnd type="none" w="sm" len="sm"/>
              <a:tailEnd type="none" w="sm" len="sm"/>
            </a:ln>
          </p:spPr>
        </p:cxnSp>
        <p:cxnSp>
          <p:nvCxnSpPr>
            <p:cNvPr id="721" name="Google Shape;721;p24"/>
            <p:cNvCxnSpPr>
              <a:stCxn id="691" idx="7"/>
              <a:endCxn id="700" idx="3"/>
            </p:cNvCxnSpPr>
            <p:nvPr/>
          </p:nvCxnSpPr>
          <p:spPr>
            <a:xfrm rot="10800000" flipH="1">
              <a:off x="2491568" y="1583923"/>
              <a:ext cx="984900" cy="1749600"/>
            </a:xfrm>
            <a:prstGeom prst="straightConnector1">
              <a:avLst/>
            </a:prstGeom>
            <a:noFill/>
            <a:ln w="12700" cap="flat" cmpd="sng">
              <a:solidFill>
                <a:schemeClr val="accent1"/>
              </a:solidFill>
              <a:prstDash val="solid"/>
              <a:miter lim="800000"/>
              <a:headEnd type="none" w="sm" len="sm"/>
              <a:tailEnd type="none" w="sm" len="sm"/>
            </a:ln>
          </p:spPr>
        </p:cxnSp>
        <p:cxnSp>
          <p:nvCxnSpPr>
            <p:cNvPr id="722" name="Google Shape;722;p24"/>
            <p:cNvCxnSpPr>
              <a:stCxn id="691" idx="1"/>
              <a:endCxn id="704" idx="5"/>
            </p:cNvCxnSpPr>
            <p:nvPr/>
          </p:nvCxnSpPr>
          <p:spPr>
            <a:xfrm rot="10800000">
              <a:off x="1490802" y="1511923"/>
              <a:ext cx="813600" cy="1821600"/>
            </a:xfrm>
            <a:prstGeom prst="straightConnector1">
              <a:avLst/>
            </a:prstGeom>
            <a:noFill/>
            <a:ln w="12700" cap="flat" cmpd="sng">
              <a:solidFill>
                <a:schemeClr val="accent1"/>
              </a:solidFill>
              <a:prstDash val="solid"/>
              <a:miter lim="800000"/>
              <a:headEnd type="none" w="sm" len="sm"/>
              <a:tailEnd type="none" w="sm" len="sm"/>
            </a:ln>
          </p:spPr>
        </p:cxnSp>
        <p:cxnSp>
          <p:nvCxnSpPr>
            <p:cNvPr id="723" name="Google Shape;723;p24"/>
            <p:cNvCxnSpPr>
              <a:stCxn id="691" idx="0"/>
              <a:endCxn id="692" idx="4"/>
            </p:cNvCxnSpPr>
            <p:nvPr/>
          </p:nvCxnSpPr>
          <p:spPr>
            <a:xfrm rot="10800000" flipH="1">
              <a:off x="2397985" y="2619759"/>
              <a:ext cx="24900" cy="675000"/>
            </a:xfrm>
            <a:prstGeom prst="straightConnector1">
              <a:avLst/>
            </a:prstGeom>
            <a:noFill/>
            <a:ln w="12700" cap="flat" cmpd="sng">
              <a:solidFill>
                <a:schemeClr val="accent1"/>
              </a:solidFill>
              <a:prstDash val="solid"/>
              <a:miter lim="800000"/>
              <a:headEnd type="none" w="sm" len="sm"/>
              <a:tailEnd type="none" w="sm" len="sm"/>
            </a:ln>
          </p:spPr>
        </p:cxnSp>
        <p:cxnSp>
          <p:nvCxnSpPr>
            <p:cNvPr id="724" name="Google Shape;724;p24"/>
            <p:cNvCxnSpPr>
              <a:stCxn id="691" idx="1"/>
              <a:endCxn id="693" idx="5"/>
            </p:cNvCxnSpPr>
            <p:nvPr/>
          </p:nvCxnSpPr>
          <p:spPr>
            <a:xfrm rot="10800000">
              <a:off x="1883802" y="2950723"/>
              <a:ext cx="420600" cy="382800"/>
            </a:xfrm>
            <a:prstGeom prst="straightConnector1">
              <a:avLst/>
            </a:prstGeom>
            <a:noFill/>
            <a:ln w="12700" cap="flat" cmpd="sng">
              <a:solidFill>
                <a:schemeClr val="accent1"/>
              </a:solidFill>
              <a:prstDash val="solid"/>
              <a:miter lim="800000"/>
              <a:headEnd type="none" w="sm" len="sm"/>
              <a:tailEnd type="none" w="sm" len="sm"/>
            </a:ln>
          </p:spPr>
        </p:cxnSp>
        <p:cxnSp>
          <p:nvCxnSpPr>
            <p:cNvPr id="725" name="Google Shape;725;p24"/>
            <p:cNvCxnSpPr>
              <a:stCxn id="691" idx="2"/>
              <a:endCxn id="695" idx="5"/>
            </p:cNvCxnSpPr>
            <p:nvPr/>
          </p:nvCxnSpPr>
          <p:spPr>
            <a:xfrm rot="10800000">
              <a:off x="1206938" y="2785406"/>
              <a:ext cx="1058700" cy="641700"/>
            </a:xfrm>
            <a:prstGeom prst="straightConnector1">
              <a:avLst/>
            </a:prstGeom>
            <a:noFill/>
            <a:ln w="12700" cap="flat" cmpd="sng">
              <a:solidFill>
                <a:schemeClr val="accent1"/>
              </a:solidFill>
              <a:prstDash val="solid"/>
              <a:miter lim="800000"/>
              <a:headEnd type="none" w="sm" len="sm"/>
              <a:tailEnd type="none" w="sm" len="sm"/>
            </a:ln>
          </p:spPr>
        </p:cxnSp>
        <p:cxnSp>
          <p:nvCxnSpPr>
            <p:cNvPr id="726" name="Google Shape;726;p24"/>
            <p:cNvCxnSpPr>
              <a:stCxn id="691" idx="2"/>
              <a:endCxn id="694" idx="6"/>
            </p:cNvCxnSpPr>
            <p:nvPr/>
          </p:nvCxnSpPr>
          <p:spPr>
            <a:xfrm flipH="1">
              <a:off x="1118438" y="3427106"/>
              <a:ext cx="1147200" cy="148500"/>
            </a:xfrm>
            <a:prstGeom prst="straightConnector1">
              <a:avLst/>
            </a:prstGeom>
            <a:noFill/>
            <a:ln w="12700" cap="flat" cmpd="sng">
              <a:solidFill>
                <a:schemeClr val="accent1"/>
              </a:solidFill>
              <a:prstDash val="solid"/>
              <a:miter lim="800000"/>
              <a:headEnd type="none" w="sm" len="sm"/>
              <a:tailEnd type="none" w="sm" len="sm"/>
            </a:ln>
          </p:spPr>
        </p:cxnSp>
        <p:cxnSp>
          <p:nvCxnSpPr>
            <p:cNvPr id="727" name="Google Shape;727;p24"/>
            <p:cNvCxnSpPr>
              <a:stCxn id="689" idx="2"/>
              <a:endCxn id="691" idx="6"/>
            </p:cNvCxnSpPr>
            <p:nvPr/>
          </p:nvCxnSpPr>
          <p:spPr>
            <a:xfrm rot="10800000">
              <a:off x="2530389" y="3427043"/>
              <a:ext cx="948000" cy="13200"/>
            </a:xfrm>
            <a:prstGeom prst="straightConnector1">
              <a:avLst/>
            </a:prstGeom>
            <a:noFill/>
            <a:ln w="12700" cap="flat" cmpd="sng">
              <a:solidFill>
                <a:schemeClr val="accent1"/>
              </a:solidFill>
              <a:prstDash val="solid"/>
              <a:miter lim="800000"/>
              <a:headEnd type="none" w="sm" len="sm"/>
              <a:tailEnd type="none" w="sm" len="sm"/>
            </a:ln>
          </p:spPr>
        </p:cxnSp>
        <p:cxnSp>
          <p:nvCxnSpPr>
            <p:cNvPr id="728" name="Google Shape;728;p24"/>
            <p:cNvCxnSpPr>
              <a:stCxn id="689" idx="1"/>
              <a:endCxn id="688" idx="5"/>
            </p:cNvCxnSpPr>
            <p:nvPr/>
          </p:nvCxnSpPr>
          <p:spPr>
            <a:xfrm rot="10800000">
              <a:off x="3307153" y="3118360"/>
              <a:ext cx="210000" cy="228300"/>
            </a:xfrm>
            <a:prstGeom prst="straightConnector1">
              <a:avLst/>
            </a:prstGeom>
            <a:noFill/>
            <a:ln w="12700" cap="flat" cmpd="sng">
              <a:solidFill>
                <a:schemeClr val="accent1"/>
              </a:solidFill>
              <a:prstDash val="solid"/>
              <a:miter lim="800000"/>
              <a:headEnd type="none" w="sm" len="sm"/>
              <a:tailEnd type="none" w="sm" len="sm"/>
            </a:ln>
          </p:spPr>
        </p:cxnSp>
        <p:cxnSp>
          <p:nvCxnSpPr>
            <p:cNvPr id="729" name="Google Shape;729;p24"/>
            <p:cNvCxnSpPr>
              <a:stCxn id="689" idx="0"/>
              <a:endCxn id="687" idx="4"/>
            </p:cNvCxnSpPr>
            <p:nvPr/>
          </p:nvCxnSpPr>
          <p:spPr>
            <a:xfrm rot="10800000" flipH="1">
              <a:off x="3610736" y="2823996"/>
              <a:ext cx="60900" cy="483900"/>
            </a:xfrm>
            <a:prstGeom prst="straightConnector1">
              <a:avLst/>
            </a:prstGeom>
            <a:noFill/>
            <a:ln w="12700" cap="flat" cmpd="sng">
              <a:solidFill>
                <a:schemeClr val="accent1"/>
              </a:solidFill>
              <a:prstDash val="solid"/>
              <a:miter lim="800000"/>
              <a:headEnd type="none" w="sm" len="sm"/>
              <a:tailEnd type="none" w="sm" len="sm"/>
            </a:ln>
          </p:spPr>
        </p:cxnSp>
        <p:cxnSp>
          <p:nvCxnSpPr>
            <p:cNvPr id="730" name="Google Shape;730;p24"/>
            <p:cNvCxnSpPr>
              <a:stCxn id="689" idx="7"/>
              <a:endCxn id="686" idx="3"/>
            </p:cNvCxnSpPr>
            <p:nvPr/>
          </p:nvCxnSpPr>
          <p:spPr>
            <a:xfrm rot="10800000" flipH="1">
              <a:off x="3704319" y="2990860"/>
              <a:ext cx="397500" cy="355800"/>
            </a:xfrm>
            <a:prstGeom prst="straightConnector1">
              <a:avLst/>
            </a:prstGeom>
            <a:noFill/>
            <a:ln w="12700" cap="flat" cmpd="sng">
              <a:solidFill>
                <a:schemeClr val="accent1"/>
              </a:solidFill>
              <a:prstDash val="solid"/>
              <a:miter lim="800000"/>
              <a:headEnd type="none" w="sm" len="sm"/>
              <a:tailEnd type="none" w="sm" len="sm"/>
            </a:ln>
          </p:spPr>
        </p:cxnSp>
        <p:cxnSp>
          <p:nvCxnSpPr>
            <p:cNvPr id="731" name="Google Shape;731;p24"/>
            <p:cNvCxnSpPr>
              <a:stCxn id="689" idx="6"/>
              <a:endCxn id="685" idx="2"/>
            </p:cNvCxnSpPr>
            <p:nvPr/>
          </p:nvCxnSpPr>
          <p:spPr>
            <a:xfrm rot="10800000" flipH="1">
              <a:off x="3743083" y="3436643"/>
              <a:ext cx="473700" cy="3600"/>
            </a:xfrm>
            <a:prstGeom prst="straightConnector1">
              <a:avLst/>
            </a:prstGeom>
            <a:noFill/>
            <a:ln w="12700" cap="flat" cmpd="sng">
              <a:solidFill>
                <a:schemeClr val="accent1"/>
              </a:solidFill>
              <a:prstDash val="solid"/>
              <a:miter lim="800000"/>
              <a:headEnd type="none" w="sm" len="sm"/>
              <a:tailEnd type="none" w="sm" len="sm"/>
            </a:ln>
          </p:spPr>
        </p:cxnSp>
        <p:cxnSp>
          <p:nvCxnSpPr>
            <p:cNvPr id="732" name="Google Shape;732;p24"/>
            <p:cNvCxnSpPr>
              <a:stCxn id="689" idx="4"/>
              <a:endCxn id="684" idx="0"/>
            </p:cNvCxnSpPr>
            <p:nvPr/>
          </p:nvCxnSpPr>
          <p:spPr>
            <a:xfrm>
              <a:off x="3610736" y="3572590"/>
              <a:ext cx="30600" cy="627900"/>
            </a:xfrm>
            <a:prstGeom prst="straightConnector1">
              <a:avLst/>
            </a:prstGeom>
            <a:noFill/>
            <a:ln w="12700" cap="flat" cmpd="sng">
              <a:solidFill>
                <a:schemeClr val="accent1"/>
              </a:solidFill>
              <a:prstDash val="solid"/>
              <a:miter lim="800000"/>
              <a:headEnd type="none" w="sm" len="sm"/>
              <a:tailEnd type="none" w="sm" len="sm"/>
            </a:ln>
          </p:spPr>
        </p:cxnSp>
        <p:cxnSp>
          <p:nvCxnSpPr>
            <p:cNvPr id="733" name="Google Shape;733;p24"/>
            <p:cNvCxnSpPr>
              <a:stCxn id="689" idx="3"/>
              <a:endCxn id="690" idx="7"/>
            </p:cNvCxnSpPr>
            <p:nvPr/>
          </p:nvCxnSpPr>
          <p:spPr>
            <a:xfrm flipH="1">
              <a:off x="3285553" y="3533826"/>
              <a:ext cx="231600" cy="175200"/>
            </a:xfrm>
            <a:prstGeom prst="straightConnector1">
              <a:avLst/>
            </a:prstGeom>
            <a:noFill/>
            <a:ln w="12700" cap="flat" cmpd="sng">
              <a:solidFill>
                <a:schemeClr val="accent1"/>
              </a:solidFill>
              <a:prstDash val="solid"/>
              <a:miter lim="800000"/>
              <a:headEnd type="none" w="sm" len="sm"/>
              <a:tailEnd type="none" w="sm" len="sm"/>
            </a:ln>
          </p:spPr>
        </p:cxnSp>
        <p:cxnSp>
          <p:nvCxnSpPr>
            <p:cNvPr id="734" name="Google Shape;734;p24"/>
            <p:cNvCxnSpPr>
              <a:stCxn id="691" idx="5"/>
              <a:endCxn id="682" idx="1"/>
            </p:cNvCxnSpPr>
            <p:nvPr/>
          </p:nvCxnSpPr>
          <p:spPr>
            <a:xfrm>
              <a:off x="2491568" y="3520689"/>
              <a:ext cx="1362300" cy="1907100"/>
            </a:xfrm>
            <a:prstGeom prst="straightConnector1">
              <a:avLst/>
            </a:prstGeom>
            <a:noFill/>
            <a:ln w="12700" cap="flat" cmpd="sng">
              <a:solidFill>
                <a:schemeClr val="accent1"/>
              </a:solidFill>
              <a:prstDash val="solid"/>
              <a:miter lim="800000"/>
              <a:headEnd type="none" w="sm" len="sm"/>
              <a:tailEnd type="none" w="sm" len="sm"/>
            </a:ln>
          </p:spPr>
        </p:cxnSp>
        <p:cxnSp>
          <p:nvCxnSpPr>
            <p:cNvPr id="735" name="Google Shape;735;p24"/>
            <p:cNvCxnSpPr>
              <a:stCxn id="691" idx="4"/>
              <a:endCxn id="676" idx="0"/>
            </p:cNvCxnSpPr>
            <p:nvPr/>
          </p:nvCxnSpPr>
          <p:spPr>
            <a:xfrm flipH="1">
              <a:off x="1997485" y="3559453"/>
              <a:ext cx="400500" cy="2354100"/>
            </a:xfrm>
            <a:prstGeom prst="straightConnector1">
              <a:avLst/>
            </a:prstGeom>
            <a:noFill/>
            <a:ln w="12700" cap="flat" cmpd="sng">
              <a:solidFill>
                <a:schemeClr val="accent1"/>
              </a:solidFill>
              <a:prstDash val="solid"/>
              <a:miter lim="800000"/>
              <a:headEnd type="none" w="sm" len="sm"/>
              <a:tailEnd type="none" w="sm" len="sm"/>
            </a:ln>
          </p:spPr>
        </p:cxnSp>
        <p:cxnSp>
          <p:nvCxnSpPr>
            <p:cNvPr id="736" name="Google Shape;736;p24"/>
            <p:cNvCxnSpPr>
              <a:stCxn id="691" idx="3"/>
              <a:endCxn id="669" idx="7"/>
            </p:cNvCxnSpPr>
            <p:nvPr/>
          </p:nvCxnSpPr>
          <p:spPr>
            <a:xfrm flipH="1">
              <a:off x="1597602" y="3520689"/>
              <a:ext cx="706800" cy="1184400"/>
            </a:xfrm>
            <a:prstGeom prst="straightConnector1">
              <a:avLst/>
            </a:prstGeom>
            <a:noFill/>
            <a:ln w="12700" cap="flat" cmpd="sng">
              <a:solidFill>
                <a:schemeClr val="accent1"/>
              </a:solidFill>
              <a:prstDash val="solid"/>
              <a:miter lim="800000"/>
              <a:headEnd type="none" w="sm" len="sm"/>
              <a:tailEnd type="none" w="sm" len="sm"/>
            </a:ln>
          </p:spPr>
        </p:cxnSp>
        <p:cxnSp>
          <p:nvCxnSpPr>
            <p:cNvPr id="737" name="Google Shape;737;p24"/>
            <p:cNvCxnSpPr>
              <a:stCxn id="670" idx="5"/>
              <a:endCxn id="669" idx="1"/>
            </p:cNvCxnSpPr>
            <p:nvPr/>
          </p:nvCxnSpPr>
          <p:spPr>
            <a:xfrm>
              <a:off x="952920" y="4298136"/>
              <a:ext cx="457500" cy="406800"/>
            </a:xfrm>
            <a:prstGeom prst="straightConnector1">
              <a:avLst/>
            </a:prstGeom>
            <a:noFill/>
            <a:ln w="12700" cap="flat" cmpd="sng">
              <a:solidFill>
                <a:schemeClr val="accent1"/>
              </a:solidFill>
              <a:prstDash val="solid"/>
              <a:miter lim="800000"/>
              <a:headEnd type="none" w="sm" len="sm"/>
              <a:tailEnd type="none" w="sm" len="sm"/>
            </a:ln>
          </p:spPr>
        </p:cxnSp>
        <p:cxnSp>
          <p:nvCxnSpPr>
            <p:cNvPr id="738" name="Google Shape;738;p24"/>
            <p:cNvCxnSpPr>
              <a:stCxn id="668" idx="6"/>
              <a:endCxn id="669" idx="2"/>
            </p:cNvCxnSpPr>
            <p:nvPr/>
          </p:nvCxnSpPr>
          <p:spPr>
            <a:xfrm rot="10800000" flipH="1">
              <a:off x="790740" y="4798631"/>
              <a:ext cx="580800" cy="16500"/>
            </a:xfrm>
            <a:prstGeom prst="straightConnector1">
              <a:avLst/>
            </a:prstGeom>
            <a:noFill/>
            <a:ln w="12700" cap="flat" cmpd="sng">
              <a:solidFill>
                <a:schemeClr val="accent1"/>
              </a:solidFill>
              <a:prstDash val="solid"/>
              <a:miter lim="800000"/>
              <a:headEnd type="none" w="sm" len="sm"/>
              <a:tailEnd type="none" w="sm" len="sm"/>
            </a:ln>
          </p:spPr>
        </p:cxnSp>
        <p:cxnSp>
          <p:nvCxnSpPr>
            <p:cNvPr id="739" name="Google Shape;739;p24"/>
            <p:cNvCxnSpPr>
              <a:stCxn id="671" idx="0"/>
              <a:endCxn id="669" idx="4"/>
            </p:cNvCxnSpPr>
            <p:nvPr/>
          </p:nvCxnSpPr>
          <p:spPr>
            <a:xfrm rot="10800000" flipH="1">
              <a:off x="1496610" y="4931098"/>
              <a:ext cx="7200" cy="215700"/>
            </a:xfrm>
            <a:prstGeom prst="straightConnector1">
              <a:avLst/>
            </a:prstGeom>
            <a:noFill/>
            <a:ln w="12700" cap="flat" cmpd="sng">
              <a:solidFill>
                <a:schemeClr val="accent1"/>
              </a:solidFill>
              <a:prstDash val="solid"/>
              <a:miter lim="800000"/>
              <a:headEnd type="none" w="sm" len="sm"/>
              <a:tailEnd type="none" w="sm" len="sm"/>
            </a:ln>
          </p:spPr>
        </p:cxnSp>
        <p:cxnSp>
          <p:nvCxnSpPr>
            <p:cNvPr id="740" name="Google Shape;740;p24"/>
            <p:cNvCxnSpPr>
              <a:stCxn id="669" idx="5"/>
              <a:endCxn id="672" idx="1"/>
            </p:cNvCxnSpPr>
            <p:nvPr/>
          </p:nvCxnSpPr>
          <p:spPr>
            <a:xfrm>
              <a:off x="1597529" y="4892241"/>
              <a:ext cx="101400" cy="116700"/>
            </a:xfrm>
            <a:prstGeom prst="straightConnector1">
              <a:avLst/>
            </a:prstGeom>
            <a:noFill/>
            <a:ln w="12700" cap="flat" cmpd="sng">
              <a:solidFill>
                <a:schemeClr val="accent1"/>
              </a:solidFill>
              <a:prstDash val="solid"/>
              <a:miter lim="800000"/>
              <a:headEnd type="none" w="sm" len="sm"/>
              <a:tailEnd type="none" w="sm" len="sm"/>
            </a:ln>
          </p:spPr>
        </p:cxnSp>
        <p:cxnSp>
          <p:nvCxnSpPr>
            <p:cNvPr id="741" name="Google Shape;741;p24"/>
            <p:cNvCxnSpPr>
              <a:stCxn id="673" idx="5"/>
              <a:endCxn id="676" idx="1"/>
            </p:cNvCxnSpPr>
            <p:nvPr/>
          </p:nvCxnSpPr>
          <p:spPr>
            <a:xfrm>
              <a:off x="1162100" y="5432546"/>
              <a:ext cx="741900" cy="519900"/>
            </a:xfrm>
            <a:prstGeom prst="straightConnector1">
              <a:avLst/>
            </a:prstGeom>
            <a:noFill/>
            <a:ln w="12700" cap="flat" cmpd="sng">
              <a:solidFill>
                <a:schemeClr val="accent1"/>
              </a:solidFill>
              <a:prstDash val="solid"/>
              <a:miter lim="800000"/>
              <a:headEnd type="none" w="sm" len="sm"/>
              <a:tailEnd type="none" w="sm" len="sm"/>
            </a:ln>
          </p:spPr>
        </p:cxnSp>
        <p:cxnSp>
          <p:nvCxnSpPr>
            <p:cNvPr id="742" name="Google Shape;742;p24"/>
            <p:cNvCxnSpPr>
              <a:stCxn id="674" idx="6"/>
              <a:endCxn id="676" idx="2"/>
            </p:cNvCxnSpPr>
            <p:nvPr/>
          </p:nvCxnSpPr>
          <p:spPr>
            <a:xfrm rot="10800000" flipH="1">
              <a:off x="1397144" y="6046124"/>
              <a:ext cx="468000" cy="15300"/>
            </a:xfrm>
            <a:prstGeom prst="straightConnector1">
              <a:avLst/>
            </a:prstGeom>
            <a:noFill/>
            <a:ln w="12700" cap="flat" cmpd="sng">
              <a:solidFill>
                <a:schemeClr val="accent1"/>
              </a:solidFill>
              <a:prstDash val="solid"/>
              <a:miter lim="800000"/>
              <a:headEnd type="none" w="sm" len="sm"/>
              <a:tailEnd type="none" w="sm" len="sm"/>
            </a:ln>
          </p:spPr>
        </p:cxnSp>
        <p:cxnSp>
          <p:nvCxnSpPr>
            <p:cNvPr id="743" name="Google Shape;743;p24"/>
            <p:cNvCxnSpPr>
              <a:stCxn id="675" idx="7"/>
              <a:endCxn id="676" idx="3"/>
            </p:cNvCxnSpPr>
            <p:nvPr/>
          </p:nvCxnSpPr>
          <p:spPr>
            <a:xfrm rot="10800000" flipH="1">
              <a:off x="1451963" y="6139690"/>
              <a:ext cx="451800" cy="348000"/>
            </a:xfrm>
            <a:prstGeom prst="straightConnector1">
              <a:avLst/>
            </a:prstGeom>
            <a:noFill/>
            <a:ln w="12700" cap="flat" cmpd="sng">
              <a:solidFill>
                <a:schemeClr val="accent1"/>
              </a:solidFill>
              <a:prstDash val="solid"/>
              <a:miter lim="800000"/>
              <a:headEnd type="none" w="sm" len="sm"/>
              <a:tailEnd type="none" w="sm" len="sm"/>
            </a:ln>
          </p:spPr>
        </p:cxnSp>
        <p:cxnSp>
          <p:nvCxnSpPr>
            <p:cNvPr id="744" name="Google Shape;744;p24"/>
            <p:cNvCxnSpPr>
              <a:stCxn id="676" idx="5"/>
              <a:endCxn id="677" idx="1"/>
            </p:cNvCxnSpPr>
            <p:nvPr/>
          </p:nvCxnSpPr>
          <p:spPr>
            <a:xfrm>
              <a:off x="2091049" y="6139561"/>
              <a:ext cx="267300" cy="215700"/>
            </a:xfrm>
            <a:prstGeom prst="straightConnector1">
              <a:avLst/>
            </a:prstGeom>
            <a:noFill/>
            <a:ln w="12700" cap="flat" cmpd="sng">
              <a:solidFill>
                <a:schemeClr val="accent1"/>
              </a:solidFill>
              <a:prstDash val="solid"/>
              <a:miter lim="800000"/>
              <a:headEnd type="none" w="sm" len="sm"/>
              <a:tailEnd type="none" w="sm" len="sm"/>
            </a:ln>
          </p:spPr>
        </p:cxnSp>
        <p:cxnSp>
          <p:nvCxnSpPr>
            <p:cNvPr id="745" name="Google Shape;745;p24"/>
            <p:cNvCxnSpPr>
              <a:stCxn id="678" idx="3"/>
              <a:endCxn id="676" idx="7"/>
            </p:cNvCxnSpPr>
            <p:nvPr/>
          </p:nvCxnSpPr>
          <p:spPr>
            <a:xfrm flipH="1">
              <a:off x="2091016" y="5432546"/>
              <a:ext cx="429300" cy="519900"/>
            </a:xfrm>
            <a:prstGeom prst="straightConnector1">
              <a:avLst/>
            </a:prstGeom>
            <a:noFill/>
            <a:ln w="12700" cap="flat" cmpd="sng">
              <a:solidFill>
                <a:schemeClr val="accent1"/>
              </a:solidFill>
              <a:prstDash val="solid"/>
              <a:miter lim="800000"/>
              <a:headEnd type="none" w="sm" len="sm"/>
              <a:tailEnd type="none" w="sm" len="sm"/>
            </a:ln>
          </p:spPr>
        </p:cxnSp>
        <p:cxnSp>
          <p:nvCxnSpPr>
            <p:cNvPr id="746" name="Google Shape;746;p24"/>
            <p:cNvCxnSpPr>
              <a:stCxn id="683" idx="3"/>
              <a:endCxn id="682" idx="7"/>
            </p:cNvCxnSpPr>
            <p:nvPr/>
          </p:nvCxnSpPr>
          <p:spPr>
            <a:xfrm flipH="1">
              <a:off x="4041065" y="5118171"/>
              <a:ext cx="279600" cy="309600"/>
            </a:xfrm>
            <a:prstGeom prst="straightConnector1">
              <a:avLst/>
            </a:prstGeom>
            <a:noFill/>
            <a:ln w="12700" cap="flat" cmpd="sng">
              <a:solidFill>
                <a:schemeClr val="accent1"/>
              </a:solidFill>
              <a:prstDash val="solid"/>
              <a:miter lim="800000"/>
              <a:headEnd type="none" w="sm" len="sm"/>
              <a:tailEnd type="none" w="sm" len="sm"/>
            </a:ln>
          </p:spPr>
        </p:cxnSp>
        <p:cxnSp>
          <p:nvCxnSpPr>
            <p:cNvPr id="747" name="Google Shape;747;p24"/>
            <p:cNvCxnSpPr>
              <a:stCxn id="681" idx="6"/>
              <a:endCxn id="682" idx="2"/>
            </p:cNvCxnSpPr>
            <p:nvPr/>
          </p:nvCxnSpPr>
          <p:spPr>
            <a:xfrm>
              <a:off x="3233709" y="5521358"/>
              <a:ext cx="581400" cy="0"/>
            </a:xfrm>
            <a:prstGeom prst="straightConnector1">
              <a:avLst/>
            </a:prstGeom>
            <a:noFill/>
            <a:ln w="12700" cap="flat" cmpd="sng">
              <a:solidFill>
                <a:schemeClr val="accent1"/>
              </a:solidFill>
              <a:prstDash val="solid"/>
              <a:miter lim="800000"/>
              <a:headEnd type="none" w="sm" len="sm"/>
              <a:tailEnd type="none" w="sm" len="sm"/>
            </a:ln>
          </p:spPr>
        </p:cxnSp>
        <p:cxnSp>
          <p:nvCxnSpPr>
            <p:cNvPr id="748" name="Google Shape;748;p24"/>
            <p:cNvCxnSpPr>
              <a:stCxn id="680" idx="7"/>
              <a:endCxn id="682" idx="3"/>
            </p:cNvCxnSpPr>
            <p:nvPr/>
          </p:nvCxnSpPr>
          <p:spPr>
            <a:xfrm rot="10800000" flipH="1">
              <a:off x="3454440" y="5614976"/>
              <a:ext cx="399300" cy="421200"/>
            </a:xfrm>
            <a:prstGeom prst="straightConnector1">
              <a:avLst/>
            </a:prstGeom>
            <a:noFill/>
            <a:ln w="12700" cap="flat" cmpd="sng">
              <a:solidFill>
                <a:schemeClr val="accent1"/>
              </a:solidFill>
              <a:prstDash val="solid"/>
              <a:miter lim="800000"/>
              <a:headEnd type="none" w="sm" len="sm"/>
              <a:tailEnd type="none" w="sm" len="sm"/>
            </a:ln>
          </p:spPr>
        </p:cxnSp>
        <p:cxnSp>
          <p:nvCxnSpPr>
            <p:cNvPr id="749" name="Google Shape;749;p24"/>
            <p:cNvCxnSpPr>
              <a:stCxn id="679" idx="0"/>
              <a:endCxn id="682" idx="4"/>
            </p:cNvCxnSpPr>
            <p:nvPr/>
          </p:nvCxnSpPr>
          <p:spPr>
            <a:xfrm rot="10800000">
              <a:off x="3947520" y="5653565"/>
              <a:ext cx="15000" cy="556200"/>
            </a:xfrm>
            <a:prstGeom prst="straightConnector1">
              <a:avLst/>
            </a:prstGeom>
            <a:noFill/>
            <a:ln w="12700" cap="flat" cmpd="sng">
              <a:solidFill>
                <a:schemeClr val="accent1"/>
              </a:solidFill>
              <a:prstDash val="solid"/>
              <a:miter lim="800000"/>
              <a:headEnd type="none" w="sm" len="sm"/>
              <a:tailEnd type="none" w="sm" len="sm"/>
            </a:ln>
          </p:spPr>
        </p:cxnSp>
        <p:sp>
          <p:nvSpPr>
            <p:cNvPr id="750" name="Google Shape;750;p24"/>
            <p:cNvSpPr/>
            <p:nvPr/>
          </p:nvSpPr>
          <p:spPr>
            <a:xfrm>
              <a:off x="4281901" y="393985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751" name="Google Shape;751;p24"/>
            <p:cNvCxnSpPr>
              <a:stCxn id="689" idx="5"/>
              <a:endCxn id="750" idx="1"/>
            </p:cNvCxnSpPr>
            <p:nvPr/>
          </p:nvCxnSpPr>
          <p:spPr>
            <a:xfrm>
              <a:off x="3704319" y="3533826"/>
              <a:ext cx="616200" cy="444900"/>
            </a:xfrm>
            <a:prstGeom prst="straightConnector1">
              <a:avLst/>
            </a:prstGeom>
            <a:noFill/>
            <a:ln w="12700" cap="flat" cmpd="sng">
              <a:solidFill>
                <a:schemeClr val="accent1"/>
              </a:solidFill>
              <a:prstDash val="solid"/>
              <a:miter lim="800000"/>
              <a:headEnd type="none" w="sm" len="sm"/>
              <a:tailEnd type="none" w="sm" len="sm"/>
            </a:ln>
          </p:spPr>
        </p:cxn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55"/>
        <p:cNvGrpSpPr/>
        <p:nvPr/>
      </p:nvGrpSpPr>
      <p:grpSpPr>
        <a:xfrm>
          <a:off x="0" y="0"/>
          <a:ext cx="0" cy="0"/>
          <a:chOff x="0" y="0"/>
          <a:chExt cx="0" cy="0"/>
        </a:xfrm>
      </p:grpSpPr>
      <p:sp>
        <p:nvSpPr>
          <p:cNvPr id="756" name="Google Shape;756;p25"/>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spcBef>
                <a:spcPts val="0"/>
              </a:spcBef>
            </a:pPr>
            <a:r>
              <a:rPr lang="cs-CZ"/>
              <a:t>Razdeli
Vsako vozlišče je neodvisno in med seboj povezano.</a:t>
            </a:r>
            <a:endParaRPr dirty="0"/>
          </a:p>
        </p:txBody>
      </p:sp>
      <p:grpSp>
        <p:nvGrpSpPr>
          <p:cNvPr id="757" name="Google Shape;757;p25"/>
          <p:cNvGrpSpPr/>
          <p:nvPr/>
        </p:nvGrpSpPr>
        <p:grpSpPr>
          <a:xfrm>
            <a:off x="590555" y="337802"/>
            <a:ext cx="3532261" cy="6254029"/>
            <a:chOff x="590555" y="337802"/>
            <a:chExt cx="3532261" cy="6254029"/>
          </a:xfrm>
        </p:grpSpPr>
        <p:sp>
          <p:nvSpPr>
            <p:cNvPr id="758" name="Google Shape;758;p25"/>
            <p:cNvSpPr/>
            <p:nvPr/>
          </p:nvSpPr>
          <p:spPr>
            <a:xfrm>
              <a:off x="2725151" y="605789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59" name="Google Shape;759;p25"/>
            <p:cNvSpPr/>
            <p:nvPr/>
          </p:nvSpPr>
          <p:spPr>
            <a:xfrm>
              <a:off x="3074066" y="574106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0" name="Google Shape;760;p25"/>
            <p:cNvSpPr/>
            <p:nvPr/>
          </p:nvSpPr>
          <p:spPr>
            <a:xfrm>
              <a:off x="2983832" y="495447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1" name="Google Shape;761;p25"/>
            <p:cNvSpPr/>
            <p:nvPr/>
          </p:nvSpPr>
          <p:spPr>
            <a:xfrm>
              <a:off x="1743240" y="632713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2" name="Google Shape;762;p25"/>
            <p:cNvSpPr/>
            <p:nvPr/>
          </p:nvSpPr>
          <p:spPr>
            <a:xfrm>
              <a:off x="957512" y="613610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3" name="Google Shape;763;p25"/>
            <p:cNvSpPr/>
            <p:nvPr/>
          </p:nvSpPr>
          <p:spPr>
            <a:xfrm>
              <a:off x="1391654" y="543426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4" name="Google Shape;764;p25"/>
            <p:cNvSpPr/>
            <p:nvPr/>
          </p:nvSpPr>
          <p:spPr>
            <a:xfrm>
              <a:off x="2478689" y="519363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5" name="Google Shape;765;p25"/>
            <p:cNvSpPr/>
            <p:nvPr/>
          </p:nvSpPr>
          <p:spPr>
            <a:xfrm>
              <a:off x="3653588" y="535004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6" name="Google Shape;766;p25"/>
            <p:cNvSpPr/>
            <p:nvPr/>
          </p:nvSpPr>
          <p:spPr>
            <a:xfrm>
              <a:off x="3840078" y="496503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7" name="Google Shape;767;p25"/>
            <p:cNvSpPr/>
            <p:nvPr/>
          </p:nvSpPr>
          <p:spPr>
            <a:xfrm>
              <a:off x="2134267" y="470033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8" name="Google Shape;768;p25"/>
            <p:cNvSpPr/>
            <p:nvPr/>
          </p:nvSpPr>
          <p:spPr>
            <a:xfrm>
              <a:off x="885655" y="474244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9" name="Google Shape;769;p25"/>
            <p:cNvSpPr/>
            <p:nvPr/>
          </p:nvSpPr>
          <p:spPr>
            <a:xfrm>
              <a:off x="2116217" y="42732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0" name="Google Shape;770;p25"/>
            <p:cNvSpPr/>
            <p:nvPr/>
          </p:nvSpPr>
          <p:spPr>
            <a:xfrm>
              <a:off x="2629082" y="368366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1" name="Google Shape;771;p25"/>
            <p:cNvSpPr/>
            <p:nvPr/>
          </p:nvSpPr>
          <p:spPr>
            <a:xfrm>
              <a:off x="3647572" y="365358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2" name="Google Shape;772;p25"/>
            <p:cNvSpPr/>
            <p:nvPr/>
          </p:nvSpPr>
          <p:spPr>
            <a:xfrm>
              <a:off x="1767306" y="366415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3" name="Google Shape;773;p25"/>
            <p:cNvSpPr/>
            <p:nvPr/>
          </p:nvSpPr>
          <p:spPr>
            <a:xfrm>
              <a:off x="969544" y="382203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4" name="Google Shape;774;p25"/>
            <p:cNvSpPr/>
            <p:nvPr/>
          </p:nvSpPr>
          <p:spPr>
            <a:xfrm>
              <a:off x="3858122" y="314811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5" name="Google Shape;775;p25"/>
            <p:cNvSpPr/>
            <p:nvPr/>
          </p:nvSpPr>
          <p:spPr>
            <a:xfrm>
              <a:off x="2797346" y="293971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6" name="Google Shape;776;p25"/>
            <p:cNvSpPr/>
            <p:nvPr/>
          </p:nvSpPr>
          <p:spPr>
            <a:xfrm>
              <a:off x="3110163" y="249186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7" name="Google Shape;777;p25"/>
            <p:cNvSpPr/>
            <p:nvPr/>
          </p:nvSpPr>
          <p:spPr>
            <a:xfrm>
              <a:off x="2386932" y="243438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8" name="Google Shape;778;p25"/>
            <p:cNvSpPr/>
            <p:nvPr/>
          </p:nvSpPr>
          <p:spPr>
            <a:xfrm>
              <a:off x="1427746" y="22091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9" name="Google Shape;779;p25"/>
            <p:cNvSpPr/>
            <p:nvPr/>
          </p:nvSpPr>
          <p:spPr>
            <a:xfrm>
              <a:off x="825167" y="289760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0" name="Google Shape;780;p25"/>
            <p:cNvSpPr/>
            <p:nvPr/>
          </p:nvSpPr>
          <p:spPr>
            <a:xfrm>
              <a:off x="590555" y="201529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1" name="Google Shape;781;p25"/>
            <p:cNvSpPr/>
            <p:nvPr/>
          </p:nvSpPr>
          <p:spPr>
            <a:xfrm>
              <a:off x="3637211" y="185345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2" name="Google Shape;782;p25"/>
            <p:cNvSpPr/>
            <p:nvPr/>
          </p:nvSpPr>
          <p:spPr>
            <a:xfrm>
              <a:off x="3834065" y="251058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3" name="Google Shape;783;p25"/>
            <p:cNvSpPr/>
            <p:nvPr/>
          </p:nvSpPr>
          <p:spPr>
            <a:xfrm>
              <a:off x="2420020" y="196200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4" name="Google Shape;784;p25"/>
            <p:cNvSpPr/>
            <p:nvPr/>
          </p:nvSpPr>
          <p:spPr>
            <a:xfrm>
              <a:off x="1467855" y="132225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5" name="Google Shape;785;p25"/>
            <p:cNvSpPr/>
            <p:nvPr/>
          </p:nvSpPr>
          <p:spPr>
            <a:xfrm>
              <a:off x="687130" y="125087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6" name="Google Shape;786;p25"/>
            <p:cNvSpPr/>
            <p:nvPr/>
          </p:nvSpPr>
          <p:spPr>
            <a:xfrm>
              <a:off x="933449" y="33780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7" name="Google Shape;787;p25"/>
            <p:cNvSpPr/>
            <p:nvPr/>
          </p:nvSpPr>
          <p:spPr>
            <a:xfrm>
              <a:off x="1610893" y="72929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8" name="Google Shape;788;p25"/>
            <p:cNvSpPr/>
            <p:nvPr/>
          </p:nvSpPr>
          <p:spPr>
            <a:xfrm>
              <a:off x="2435055" y="85483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9" name="Google Shape;789;p25"/>
            <p:cNvSpPr/>
            <p:nvPr/>
          </p:nvSpPr>
          <p:spPr>
            <a:xfrm>
              <a:off x="3134227" y="118764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0" name="Google Shape;790;p25"/>
            <p:cNvSpPr/>
            <p:nvPr/>
          </p:nvSpPr>
          <p:spPr>
            <a:xfrm>
              <a:off x="3230478" y="37757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791" name="Google Shape;791;p25"/>
            <p:cNvCxnSpPr>
              <a:endCxn id="789" idx="0"/>
            </p:cNvCxnSpPr>
            <p:nvPr/>
          </p:nvCxnSpPr>
          <p:spPr>
            <a:xfrm flipH="1">
              <a:off x="3266574" y="642241"/>
              <a:ext cx="72300" cy="545400"/>
            </a:xfrm>
            <a:prstGeom prst="straightConnector1">
              <a:avLst/>
            </a:prstGeom>
            <a:noFill/>
            <a:ln w="12700" cap="flat" cmpd="sng">
              <a:solidFill>
                <a:schemeClr val="accent1"/>
              </a:solidFill>
              <a:prstDash val="solid"/>
              <a:miter lim="800000"/>
              <a:headEnd type="none" w="sm" len="sm"/>
              <a:tailEnd type="none" w="sm" len="sm"/>
            </a:ln>
          </p:spPr>
        </p:cxnSp>
        <p:cxnSp>
          <p:nvCxnSpPr>
            <p:cNvPr id="792" name="Google Shape;792;p25"/>
            <p:cNvCxnSpPr>
              <a:stCxn id="790" idx="3"/>
              <a:endCxn id="788" idx="7"/>
            </p:cNvCxnSpPr>
            <p:nvPr/>
          </p:nvCxnSpPr>
          <p:spPr>
            <a:xfrm flipH="1">
              <a:off x="2660842" y="603508"/>
              <a:ext cx="608400" cy="290100"/>
            </a:xfrm>
            <a:prstGeom prst="straightConnector1">
              <a:avLst/>
            </a:prstGeom>
            <a:noFill/>
            <a:ln w="12700" cap="flat" cmpd="sng">
              <a:solidFill>
                <a:schemeClr val="accent1"/>
              </a:solidFill>
              <a:prstDash val="solid"/>
              <a:miter lim="800000"/>
              <a:headEnd type="none" w="sm" len="sm"/>
              <a:tailEnd type="none" w="sm" len="sm"/>
            </a:ln>
          </p:spPr>
        </p:cxnSp>
        <p:cxnSp>
          <p:nvCxnSpPr>
            <p:cNvPr id="793" name="Google Shape;793;p25"/>
            <p:cNvCxnSpPr>
              <a:stCxn id="788" idx="4"/>
              <a:endCxn id="783" idx="0"/>
            </p:cNvCxnSpPr>
            <p:nvPr/>
          </p:nvCxnSpPr>
          <p:spPr>
            <a:xfrm flipH="1">
              <a:off x="2552402" y="1119528"/>
              <a:ext cx="15000" cy="842400"/>
            </a:xfrm>
            <a:prstGeom prst="straightConnector1">
              <a:avLst/>
            </a:prstGeom>
            <a:noFill/>
            <a:ln w="12700" cap="flat" cmpd="sng">
              <a:solidFill>
                <a:schemeClr val="accent1"/>
              </a:solidFill>
              <a:prstDash val="solid"/>
              <a:miter lim="800000"/>
              <a:headEnd type="none" w="sm" len="sm"/>
              <a:tailEnd type="none" w="sm" len="sm"/>
            </a:ln>
          </p:spPr>
        </p:cxnSp>
        <p:cxnSp>
          <p:nvCxnSpPr>
            <p:cNvPr id="794" name="Google Shape;794;p25"/>
            <p:cNvCxnSpPr>
              <a:stCxn id="789" idx="3"/>
              <a:endCxn id="783" idx="7"/>
            </p:cNvCxnSpPr>
            <p:nvPr/>
          </p:nvCxnSpPr>
          <p:spPr>
            <a:xfrm flipH="1">
              <a:off x="2645891" y="1413571"/>
              <a:ext cx="527100" cy="587100"/>
            </a:xfrm>
            <a:prstGeom prst="straightConnector1">
              <a:avLst/>
            </a:prstGeom>
            <a:noFill/>
            <a:ln w="12700" cap="flat" cmpd="sng">
              <a:solidFill>
                <a:schemeClr val="accent1"/>
              </a:solidFill>
              <a:prstDash val="solid"/>
              <a:miter lim="800000"/>
              <a:headEnd type="none" w="sm" len="sm"/>
              <a:tailEnd type="none" w="sm" len="sm"/>
            </a:ln>
          </p:spPr>
        </p:cxnSp>
        <p:cxnSp>
          <p:nvCxnSpPr>
            <p:cNvPr id="795" name="Google Shape;795;p25"/>
            <p:cNvCxnSpPr>
              <a:stCxn id="789" idx="5"/>
              <a:endCxn id="781" idx="1"/>
            </p:cNvCxnSpPr>
            <p:nvPr/>
          </p:nvCxnSpPr>
          <p:spPr>
            <a:xfrm>
              <a:off x="3360157" y="1413571"/>
              <a:ext cx="315900" cy="478500"/>
            </a:xfrm>
            <a:prstGeom prst="straightConnector1">
              <a:avLst/>
            </a:prstGeom>
            <a:noFill/>
            <a:ln w="12700" cap="flat" cmpd="sng">
              <a:solidFill>
                <a:schemeClr val="accent1"/>
              </a:solidFill>
              <a:prstDash val="solid"/>
              <a:miter lim="800000"/>
              <a:headEnd type="none" w="sm" len="sm"/>
              <a:tailEnd type="none" w="sm" len="sm"/>
            </a:ln>
          </p:spPr>
        </p:cxnSp>
        <p:cxnSp>
          <p:nvCxnSpPr>
            <p:cNvPr id="796" name="Google Shape;796;p25"/>
            <p:cNvCxnSpPr>
              <a:stCxn id="787" idx="6"/>
              <a:endCxn id="788" idx="2"/>
            </p:cNvCxnSpPr>
            <p:nvPr/>
          </p:nvCxnSpPr>
          <p:spPr>
            <a:xfrm>
              <a:off x="1875587" y="861643"/>
              <a:ext cx="559500" cy="125400"/>
            </a:xfrm>
            <a:prstGeom prst="straightConnector1">
              <a:avLst/>
            </a:prstGeom>
            <a:noFill/>
            <a:ln w="12700" cap="flat" cmpd="sng">
              <a:solidFill>
                <a:schemeClr val="accent1"/>
              </a:solidFill>
              <a:prstDash val="solid"/>
              <a:miter lim="800000"/>
              <a:headEnd type="none" w="sm" len="sm"/>
              <a:tailEnd type="none" w="sm" len="sm"/>
            </a:ln>
          </p:spPr>
        </p:cxnSp>
        <p:cxnSp>
          <p:nvCxnSpPr>
            <p:cNvPr id="797" name="Google Shape;797;p25"/>
            <p:cNvCxnSpPr>
              <a:stCxn id="786" idx="5"/>
              <a:endCxn id="787" idx="1"/>
            </p:cNvCxnSpPr>
            <p:nvPr/>
          </p:nvCxnSpPr>
          <p:spPr>
            <a:xfrm>
              <a:off x="1159379" y="563732"/>
              <a:ext cx="490200" cy="204300"/>
            </a:xfrm>
            <a:prstGeom prst="straightConnector1">
              <a:avLst/>
            </a:prstGeom>
            <a:noFill/>
            <a:ln w="12700" cap="flat" cmpd="sng">
              <a:solidFill>
                <a:schemeClr val="accent1"/>
              </a:solidFill>
              <a:prstDash val="solid"/>
              <a:miter lim="800000"/>
              <a:headEnd type="none" w="sm" len="sm"/>
              <a:tailEnd type="none" w="sm" len="sm"/>
            </a:ln>
          </p:spPr>
        </p:cxnSp>
        <p:cxnSp>
          <p:nvCxnSpPr>
            <p:cNvPr id="798" name="Google Shape;798;p25"/>
            <p:cNvCxnSpPr>
              <a:stCxn id="785" idx="0"/>
              <a:endCxn id="786" idx="4"/>
            </p:cNvCxnSpPr>
            <p:nvPr/>
          </p:nvCxnSpPr>
          <p:spPr>
            <a:xfrm rot="10800000" flipH="1">
              <a:off x="819477" y="602575"/>
              <a:ext cx="246300" cy="648300"/>
            </a:xfrm>
            <a:prstGeom prst="straightConnector1">
              <a:avLst/>
            </a:prstGeom>
            <a:noFill/>
            <a:ln w="12700" cap="flat" cmpd="sng">
              <a:solidFill>
                <a:schemeClr val="accent1"/>
              </a:solidFill>
              <a:prstDash val="solid"/>
              <a:miter lim="800000"/>
              <a:headEnd type="none" w="sm" len="sm"/>
              <a:tailEnd type="none" w="sm" len="sm"/>
            </a:ln>
          </p:spPr>
        </p:cxnSp>
        <p:cxnSp>
          <p:nvCxnSpPr>
            <p:cNvPr id="799" name="Google Shape;799;p25"/>
            <p:cNvCxnSpPr>
              <a:stCxn id="784" idx="0"/>
              <a:endCxn id="787" idx="3"/>
            </p:cNvCxnSpPr>
            <p:nvPr/>
          </p:nvCxnSpPr>
          <p:spPr>
            <a:xfrm rot="10800000" flipH="1">
              <a:off x="1600202" y="955356"/>
              <a:ext cx="49500" cy="366900"/>
            </a:xfrm>
            <a:prstGeom prst="straightConnector1">
              <a:avLst/>
            </a:prstGeom>
            <a:noFill/>
            <a:ln w="12700" cap="flat" cmpd="sng">
              <a:solidFill>
                <a:schemeClr val="accent1"/>
              </a:solidFill>
              <a:prstDash val="solid"/>
              <a:miter lim="800000"/>
              <a:headEnd type="none" w="sm" len="sm"/>
              <a:tailEnd type="none" w="sm" len="sm"/>
            </a:ln>
          </p:spPr>
        </p:cxnSp>
        <p:cxnSp>
          <p:nvCxnSpPr>
            <p:cNvPr id="800" name="Google Shape;800;p25"/>
            <p:cNvCxnSpPr>
              <a:stCxn id="784" idx="5"/>
              <a:endCxn id="783" idx="1"/>
            </p:cNvCxnSpPr>
            <p:nvPr/>
          </p:nvCxnSpPr>
          <p:spPr>
            <a:xfrm>
              <a:off x="1693785" y="1548186"/>
              <a:ext cx="765000" cy="452700"/>
            </a:xfrm>
            <a:prstGeom prst="straightConnector1">
              <a:avLst/>
            </a:prstGeom>
            <a:noFill/>
            <a:ln w="12700" cap="flat" cmpd="sng">
              <a:solidFill>
                <a:schemeClr val="accent1"/>
              </a:solidFill>
              <a:prstDash val="solid"/>
              <a:miter lim="800000"/>
              <a:headEnd type="none" w="sm" len="sm"/>
              <a:tailEnd type="none" w="sm" len="sm"/>
            </a:ln>
          </p:spPr>
        </p:cxnSp>
        <p:cxnSp>
          <p:nvCxnSpPr>
            <p:cNvPr id="801" name="Google Shape;801;p25"/>
            <p:cNvCxnSpPr>
              <a:stCxn id="785" idx="6"/>
              <a:endCxn id="784" idx="2"/>
            </p:cNvCxnSpPr>
            <p:nvPr/>
          </p:nvCxnSpPr>
          <p:spPr>
            <a:xfrm>
              <a:off x="951824" y="1383222"/>
              <a:ext cx="516000" cy="71400"/>
            </a:xfrm>
            <a:prstGeom prst="straightConnector1">
              <a:avLst/>
            </a:prstGeom>
            <a:noFill/>
            <a:ln w="12700" cap="flat" cmpd="sng">
              <a:solidFill>
                <a:schemeClr val="accent1"/>
              </a:solidFill>
              <a:prstDash val="solid"/>
              <a:miter lim="800000"/>
              <a:headEnd type="none" w="sm" len="sm"/>
              <a:tailEnd type="none" w="sm" len="sm"/>
            </a:ln>
          </p:spPr>
        </p:cxnSp>
        <p:cxnSp>
          <p:nvCxnSpPr>
            <p:cNvPr id="802" name="Google Shape;802;p25"/>
            <p:cNvCxnSpPr>
              <a:stCxn id="785" idx="4"/>
              <a:endCxn id="780" idx="0"/>
            </p:cNvCxnSpPr>
            <p:nvPr/>
          </p:nvCxnSpPr>
          <p:spPr>
            <a:xfrm flipH="1">
              <a:off x="722877" y="1515569"/>
              <a:ext cx="96600" cy="499800"/>
            </a:xfrm>
            <a:prstGeom prst="straightConnector1">
              <a:avLst/>
            </a:prstGeom>
            <a:noFill/>
            <a:ln w="12700" cap="flat" cmpd="sng">
              <a:solidFill>
                <a:schemeClr val="accent1"/>
              </a:solidFill>
              <a:prstDash val="solid"/>
              <a:miter lim="800000"/>
              <a:headEnd type="none" w="sm" len="sm"/>
              <a:tailEnd type="none" w="sm" len="sm"/>
            </a:ln>
          </p:spPr>
        </p:cxnSp>
        <p:cxnSp>
          <p:nvCxnSpPr>
            <p:cNvPr id="803" name="Google Shape;803;p25"/>
            <p:cNvCxnSpPr>
              <a:stCxn id="784" idx="4"/>
              <a:endCxn id="778" idx="0"/>
            </p:cNvCxnSpPr>
            <p:nvPr/>
          </p:nvCxnSpPr>
          <p:spPr>
            <a:xfrm flipH="1">
              <a:off x="1560002" y="1586950"/>
              <a:ext cx="40200" cy="622200"/>
            </a:xfrm>
            <a:prstGeom prst="straightConnector1">
              <a:avLst/>
            </a:prstGeom>
            <a:noFill/>
            <a:ln w="12700" cap="flat" cmpd="sng">
              <a:solidFill>
                <a:schemeClr val="accent1"/>
              </a:solidFill>
              <a:prstDash val="solid"/>
              <a:miter lim="800000"/>
              <a:headEnd type="none" w="sm" len="sm"/>
              <a:tailEnd type="none" w="sm" len="sm"/>
            </a:ln>
          </p:spPr>
        </p:cxnSp>
        <p:cxnSp>
          <p:nvCxnSpPr>
            <p:cNvPr id="804" name="Google Shape;804;p25"/>
            <p:cNvCxnSpPr>
              <a:stCxn id="780" idx="6"/>
              <a:endCxn id="778" idx="2"/>
            </p:cNvCxnSpPr>
            <p:nvPr/>
          </p:nvCxnSpPr>
          <p:spPr>
            <a:xfrm>
              <a:off x="855249" y="2147638"/>
              <a:ext cx="572400" cy="193800"/>
            </a:xfrm>
            <a:prstGeom prst="straightConnector1">
              <a:avLst/>
            </a:prstGeom>
            <a:noFill/>
            <a:ln w="12700" cap="flat" cmpd="sng">
              <a:solidFill>
                <a:schemeClr val="accent1"/>
              </a:solidFill>
              <a:prstDash val="solid"/>
              <a:miter lim="800000"/>
              <a:headEnd type="none" w="sm" len="sm"/>
              <a:tailEnd type="none" w="sm" len="sm"/>
            </a:ln>
          </p:spPr>
        </p:cxnSp>
        <p:cxnSp>
          <p:nvCxnSpPr>
            <p:cNvPr id="805" name="Google Shape;805;p25"/>
            <p:cNvCxnSpPr>
              <a:stCxn id="778" idx="6"/>
              <a:endCxn id="777" idx="2"/>
            </p:cNvCxnSpPr>
            <p:nvPr/>
          </p:nvCxnSpPr>
          <p:spPr>
            <a:xfrm>
              <a:off x="1692440" y="2341463"/>
              <a:ext cx="694500" cy="225300"/>
            </a:xfrm>
            <a:prstGeom prst="straightConnector1">
              <a:avLst/>
            </a:prstGeom>
            <a:noFill/>
            <a:ln w="12700" cap="flat" cmpd="sng">
              <a:solidFill>
                <a:schemeClr val="accent1"/>
              </a:solidFill>
              <a:prstDash val="solid"/>
              <a:miter lim="800000"/>
              <a:headEnd type="none" w="sm" len="sm"/>
              <a:tailEnd type="none" w="sm" len="sm"/>
            </a:ln>
          </p:spPr>
        </p:cxnSp>
        <p:cxnSp>
          <p:nvCxnSpPr>
            <p:cNvPr id="806" name="Google Shape;806;p25"/>
            <p:cNvCxnSpPr>
              <a:stCxn id="777" idx="0"/>
              <a:endCxn id="783" idx="4"/>
            </p:cNvCxnSpPr>
            <p:nvPr/>
          </p:nvCxnSpPr>
          <p:spPr>
            <a:xfrm rot="10800000" flipH="1">
              <a:off x="2519279" y="2226789"/>
              <a:ext cx="33000" cy="207600"/>
            </a:xfrm>
            <a:prstGeom prst="straightConnector1">
              <a:avLst/>
            </a:prstGeom>
            <a:noFill/>
            <a:ln w="12700" cap="flat" cmpd="sng">
              <a:solidFill>
                <a:schemeClr val="accent1"/>
              </a:solidFill>
              <a:prstDash val="solid"/>
              <a:miter lim="800000"/>
              <a:headEnd type="none" w="sm" len="sm"/>
              <a:tailEnd type="none" w="sm" len="sm"/>
            </a:ln>
          </p:spPr>
        </p:cxnSp>
        <p:cxnSp>
          <p:nvCxnSpPr>
            <p:cNvPr id="807" name="Google Shape;807;p25"/>
            <p:cNvCxnSpPr>
              <a:stCxn id="776" idx="7"/>
              <a:endCxn id="781" idx="3"/>
            </p:cNvCxnSpPr>
            <p:nvPr/>
          </p:nvCxnSpPr>
          <p:spPr>
            <a:xfrm rot="10800000" flipH="1">
              <a:off x="3336093" y="2079428"/>
              <a:ext cx="339900" cy="451200"/>
            </a:xfrm>
            <a:prstGeom prst="straightConnector1">
              <a:avLst/>
            </a:prstGeom>
            <a:noFill/>
            <a:ln w="12700" cap="flat" cmpd="sng">
              <a:solidFill>
                <a:schemeClr val="accent1"/>
              </a:solidFill>
              <a:prstDash val="solid"/>
              <a:miter lim="800000"/>
              <a:headEnd type="none" w="sm" len="sm"/>
              <a:tailEnd type="none" w="sm" len="sm"/>
            </a:ln>
          </p:spPr>
        </p:cxnSp>
        <p:cxnSp>
          <p:nvCxnSpPr>
            <p:cNvPr id="808" name="Google Shape;808;p25"/>
            <p:cNvCxnSpPr>
              <a:stCxn id="782" idx="0"/>
              <a:endCxn id="781" idx="4"/>
            </p:cNvCxnSpPr>
            <p:nvPr/>
          </p:nvCxnSpPr>
          <p:spPr>
            <a:xfrm rot="10800000">
              <a:off x="3769612" y="2118187"/>
              <a:ext cx="196800" cy="392400"/>
            </a:xfrm>
            <a:prstGeom prst="straightConnector1">
              <a:avLst/>
            </a:prstGeom>
            <a:noFill/>
            <a:ln w="12700" cap="flat" cmpd="sng">
              <a:solidFill>
                <a:schemeClr val="accent1"/>
              </a:solidFill>
              <a:prstDash val="solid"/>
              <a:miter lim="800000"/>
              <a:headEnd type="none" w="sm" len="sm"/>
              <a:tailEnd type="none" w="sm" len="sm"/>
            </a:ln>
          </p:spPr>
        </p:cxnSp>
        <p:cxnSp>
          <p:nvCxnSpPr>
            <p:cNvPr id="809" name="Google Shape;809;p25"/>
            <p:cNvCxnSpPr>
              <a:stCxn id="776" idx="6"/>
              <a:endCxn id="782" idx="2"/>
            </p:cNvCxnSpPr>
            <p:nvPr/>
          </p:nvCxnSpPr>
          <p:spPr>
            <a:xfrm>
              <a:off x="3374857" y="2624211"/>
              <a:ext cx="459300" cy="18600"/>
            </a:xfrm>
            <a:prstGeom prst="straightConnector1">
              <a:avLst/>
            </a:prstGeom>
            <a:noFill/>
            <a:ln w="12700" cap="flat" cmpd="sng">
              <a:solidFill>
                <a:schemeClr val="accent1"/>
              </a:solidFill>
              <a:prstDash val="solid"/>
              <a:miter lim="800000"/>
              <a:headEnd type="none" w="sm" len="sm"/>
              <a:tailEnd type="none" w="sm" len="sm"/>
            </a:ln>
          </p:spPr>
        </p:cxnSp>
        <p:cxnSp>
          <p:nvCxnSpPr>
            <p:cNvPr id="810" name="Google Shape;810;p25"/>
            <p:cNvCxnSpPr>
              <a:stCxn id="777" idx="6"/>
              <a:endCxn id="776" idx="2"/>
            </p:cNvCxnSpPr>
            <p:nvPr/>
          </p:nvCxnSpPr>
          <p:spPr>
            <a:xfrm>
              <a:off x="2651626" y="2566736"/>
              <a:ext cx="458400" cy="57600"/>
            </a:xfrm>
            <a:prstGeom prst="straightConnector1">
              <a:avLst/>
            </a:prstGeom>
            <a:noFill/>
            <a:ln w="12700" cap="flat" cmpd="sng">
              <a:solidFill>
                <a:schemeClr val="accent1"/>
              </a:solidFill>
              <a:prstDash val="solid"/>
              <a:miter lim="800000"/>
              <a:headEnd type="none" w="sm" len="sm"/>
              <a:tailEnd type="none" w="sm" len="sm"/>
            </a:ln>
          </p:spPr>
        </p:cxnSp>
        <p:cxnSp>
          <p:nvCxnSpPr>
            <p:cNvPr id="811" name="Google Shape;811;p25"/>
            <p:cNvCxnSpPr>
              <a:stCxn id="780" idx="4"/>
              <a:endCxn id="779" idx="0"/>
            </p:cNvCxnSpPr>
            <p:nvPr/>
          </p:nvCxnSpPr>
          <p:spPr>
            <a:xfrm>
              <a:off x="722902" y="2279985"/>
              <a:ext cx="234600" cy="617700"/>
            </a:xfrm>
            <a:prstGeom prst="straightConnector1">
              <a:avLst/>
            </a:prstGeom>
            <a:noFill/>
            <a:ln w="12700" cap="flat" cmpd="sng">
              <a:solidFill>
                <a:schemeClr val="accent1"/>
              </a:solidFill>
              <a:prstDash val="solid"/>
              <a:miter lim="800000"/>
              <a:headEnd type="none" w="sm" len="sm"/>
              <a:tailEnd type="none" w="sm" len="sm"/>
            </a:ln>
          </p:spPr>
        </p:cxnSp>
        <p:cxnSp>
          <p:nvCxnSpPr>
            <p:cNvPr id="812" name="Google Shape;812;p25"/>
            <p:cNvCxnSpPr>
              <a:stCxn id="779" idx="7"/>
              <a:endCxn id="778" idx="3"/>
            </p:cNvCxnSpPr>
            <p:nvPr/>
          </p:nvCxnSpPr>
          <p:spPr>
            <a:xfrm rot="10800000" flipH="1">
              <a:off x="1051097" y="2435070"/>
              <a:ext cx="415500" cy="501300"/>
            </a:xfrm>
            <a:prstGeom prst="straightConnector1">
              <a:avLst/>
            </a:prstGeom>
            <a:noFill/>
            <a:ln w="12700" cap="flat" cmpd="sng">
              <a:solidFill>
                <a:schemeClr val="accent1"/>
              </a:solidFill>
              <a:prstDash val="solid"/>
              <a:miter lim="800000"/>
              <a:headEnd type="none" w="sm" len="sm"/>
              <a:tailEnd type="none" w="sm" len="sm"/>
            </a:ln>
          </p:spPr>
        </p:cxnSp>
        <p:cxnSp>
          <p:nvCxnSpPr>
            <p:cNvPr id="813" name="Google Shape;813;p25"/>
            <p:cNvCxnSpPr>
              <a:stCxn id="773" idx="0"/>
              <a:endCxn id="779" idx="4"/>
            </p:cNvCxnSpPr>
            <p:nvPr/>
          </p:nvCxnSpPr>
          <p:spPr>
            <a:xfrm rot="10800000">
              <a:off x="957591" y="3162331"/>
              <a:ext cx="144300" cy="659700"/>
            </a:xfrm>
            <a:prstGeom prst="straightConnector1">
              <a:avLst/>
            </a:prstGeom>
            <a:noFill/>
            <a:ln w="12700" cap="flat" cmpd="sng">
              <a:solidFill>
                <a:schemeClr val="accent1"/>
              </a:solidFill>
              <a:prstDash val="solid"/>
              <a:miter lim="800000"/>
              <a:headEnd type="none" w="sm" len="sm"/>
              <a:tailEnd type="none" w="sm" len="sm"/>
            </a:ln>
          </p:spPr>
        </p:cxnSp>
        <p:cxnSp>
          <p:nvCxnSpPr>
            <p:cNvPr id="814" name="Google Shape;814;p25"/>
            <p:cNvCxnSpPr>
              <a:stCxn id="779" idx="5"/>
              <a:endCxn id="772" idx="1"/>
            </p:cNvCxnSpPr>
            <p:nvPr/>
          </p:nvCxnSpPr>
          <p:spPr>
            <a:xfrm>
              <a:off x="1051097" y="3123536"/>
              <a:ext cx="755100" cy="579300"/>
            </a:xfrm>
            <a:prstGeom prst="straightConnector1">
              <a:avLst/>
            </a:prstGeom>
            <a:noFill/>
            <a:ln w="12700" cap="flat" cmpd="sng">
              <a:solidFill>
                <a:schemeClr val="accent1"/>
              </a:solidFill>
              <a:prstDash val="solid"/>
              <a:miter lim="800000"/>
              <a:headEnd type="none" w="sm" len="sm"/>
              <a:tailEnd type="none" w="sm" len="sm"/>
            </a:ln>
          </p:spPr>
        </p:cxnSp>
        <p:cxnSp>
          <p:nvCxnSpPr>
            <p:cNvPr id="815" name="Google Shape;815;p25"/>
            <p:cNvCxnSpPr>
              <a:stCxn id="772" idx="0"/>
              <a:endCxn id="777" idx="3"/>
            </p:cNvCxnSpPr>
            <p:nvPr/>
          </p:nvCxnSpPr>
          <p:spPr>
            <a:xfrm rot="10800000" flipH="1">
              <a:off x="1899653" y="2660352"/>
              <a:ext cx="525900" cy="1003800"/>
            </a:xfrm>
            <a:prstGeom prst="straightConnector1">
              <a:avLst/>
            </a:prstGeom>
            <a:noFill/>
            <a:ln w="12700" cap="flat" cmpd="sng">
              <a:solidFill>
                <a:schemeClr val="accent1"/>
              </a:solidFill>
              <a:prstDash val="solid"/>
              <a:miter lim="800000"/>
              <a:headEnd type="none" w="sm" len="sm"/>
              <a:tailEnd type="none" w="sm" len="sm"/>
            </a:ln>
          </p:spPr>
        </p:cxnSp>
        <p:cxnSp>
          <p:nvCxnSpPr>
            <p:cNvPr id="816" name="Google Shape;816;p25"/>
            <p:cNvCxnSpPr>
              <a:stCxn id="772" idx="7"/>
              <a:endCxn id="775" idx="3"/>
            </p:cNvCxnSpPr>
            <p:nvPr/>
          </p:nvCxnSpPr>
          <p:spPr>
            <a:xfrm rot="10800000" flipH="1">
              <a:off x="1993236" y="3165616"/>
              <a:ext cx="843000" cy="537300"/>
            </a:xfrm>
            <a:prstGeom prst="straightConnector1">
              <a:avLst/>
            </a:prstGeom>
            <a:noFill/>
            <a:ln w="12700" cap="flat" cmpd="sng">
              <a:solidFill>
                <a:schemeClr val="accent1"/>
              </a:solidFill>
              <a:prstDash val="solid"/>
              <a:miter lim="800000"/>
              <a:headEnd type="none" w="sm" len="sm"/>
              <a:tailEnd type="none" w="sm" len="sm"/>
            </a:ln>
          </p:spPr>
        </p:cxnSp>
        <p:cxnSp>
          <p:nvCxnSpPr>
            <p:cNvPr id="817" name="Google Shape;817;p25"/>
            <p:cNvCxnSpPr>
              <a:stCxn id="777" idx="5"/>
              <a:endCxn id="775" idx="1"/>
            </p:cNvCxnSpPr>
            <p:nvPr/>
          </p:nvCxnSpPr>
          <p:spPr>
            <a:xfrm>
              <a:off x="2612862" y="2660319"/>
              <a:ext cx="223200" cy="318300"/>
            </a:xfrm>
            <a:prstGeom prst="straightConnector1">
              <a:avLst/>
            </a:prstGeom>
            <a:noFill/>
            <a:ln w="12700" cap="flat" cmpd="sng">
              <a:solidFill>
                <a:schemeClr val="accent1"/>
              </a:solidFill>
              <a:prstDash val="solid"/>
              <a:miter lim="800000"/>
              <a:headEnd type="none" w="sm" len="sm"/>
              <a:tailEnd type="none" w="sm" len="sm"/>
            </a:ln>
          </p:spPr>
        </p:cxnSp>
        <p:cxnSp>
          <p:nvCxnSpPr>
            <p:cNvPr id="818" name="Google Shape;818;p25"/>
            <p:cNvCxnSpPr>
              <a:stCxn id="775" idx="7"/>
              <a:endCxn id="776" idx="3"/>
            </p:cNvCxnSpPr>
            <p:nvPr/>
          </p:nvCxnSpPr>
          <p:spPr>
            <a:xfrm rot="10800000" flipH="1">
              <a:off x="3023276" y="2717781"/>
              <a:ext cx="125700" cy="260700"/>
            </a:xfrm>
            <a:prstGeom prst="straightConnector1">
              <a:avLst/>
            </a:prstGeom>
            <a:noFill/>
            <a:ln w="12700" cap="flat" cmpd="sng">
              <a:solidFill>
                <a:schemeClr val="accent1"/>
              </a:solidFill>
              <a:prstDash val="solid"/>
              <a:miter lim="800000"/>
              <a:headEnd type="none" w="sm" len="sm"/>
              <a:tailEnd type="none" w="sm" len="sm"/>
            </a:ln>
          </p:spPr>
        </p:cxnSp>
        <p:cxnSp>
          <p:nvCxnSpPr>
            <p:cNvPr id="819" name="Google Shape;819;p25"/>
            <p:cNvCxnSpPr>
              <a:stCxn id="774" idx="0"/>
              <a:endCxn id="782" idx="4"/>
            </p:cNvCxnSpPr>
            <p:nvPr/>
          </p:nvCxnSpPr>
          <p:spPr>
            <a:xfrm rot="10800000">
              <a:off x="3966469" y="2775215"/>
              <a:ext cx="24000" cy="372900"/>
            </a:xfrm>
            <a:prstGeom prst="straightConnector1">
              <a:avLst/>
            </a:prstGeom>
            <a:noFill/>
            <a:ln w="12700" cap="flat" cmpd="sng">
              <a:solidFill>
                <a:schemeClr val="accent1"/>
              </a:solidFill>
              <a:prstDash val="solid"/>
              <a:miter lim="800000"/>
              <a:headEnd type="none" w="sm" len="sm"/>
              <a:tailEnd type="none" w="sm" len="sm"/>
            </a:ln>
          </p:spPr>
        </p:cxnSp>
        <p:cxnSp>
          <p:nvCxnSpPr>
            <p:cNvPr id="820" name="Google Shape;820;p25"/>
            <p:cNvCxnSpPr>
              <a:stCxn id="775" idx="5"/>
              <a:endCxn id="771" idx="1"/>
            </p:cNvCxnSpPr>
            <p:nvPr/>
          </p:nvCxnSpPr>
          <p:spPr>
            <a:xfrm>
              <a:off x="3023276" y="3165647"/>
              <a:ext cx="663000" cy="526800"/>
            </a:xfrm>
            <a:prstGeom prst="straightConnector1">
              <a:avLst/>
            </a:prstGeom>
            <a:noFill/>
            <a:ln w="12700" cap="flat" cmpd="sng">
              <a:solidFill>
                <a:schemeClr val="accent1"/>
              </a:solidFill>
              <a:prstDash val="solid"/>
              <a:miter lim="800000"/>
              <a:headEnd type="none" w="sm" len="sm"/>
              <a:tailEnd type="none" w="sm" len="sm"/>
            </a:ln>
          </p:spPr>
        </p:cxnSp>
        <p:cxnSp>
          <p:nvCxnSpPr>
            <p:cNvPr id="821" name="Google Shape;821;p25"/>
            <p:cNvCxnSpPr>
              <a:stCxn id="771" idx="7"/>
              <a:endCxn id="774" idx="4"/>
            </p:cNvCxnSpPr>
            <p:nvPr/>
          </p:nvCxnSpPr>
          <p:spPr>
            <a:xfrm rot="10800000" flipH="1">
              <a:off x="3873502" y="3412752"/>
              <a:ext cx="117000" cy="279600"/>
            </a:xfrm>
            <a:prstGeom prst="straightConnector1">
              <a:avLst/>
            </a:prstGeom>
            <a:noFill/>
            <a:ln w="12700" cap="flat" cmpd="sng">
              <a:solidFill>
                <a:schemeClr val="accent1"/>
              </a:solidFill>
              <a:prstDash val="solid"/>
              <a:miter lim="800000"/>
              <a:headEnd type="none" w="sm" len="sm"/>
              <a:tailEnd type="none" w="sm" len="sm"/>
            </a:ln>
          </p:spPr>
        </p:cxnSp>
        <p:cxnSp>
          <p:nvCxnSpPr>
            <p:cNvPr id="822" name="Google Shape;822;p25"/>
            <p:cNvCxnSpPr>
              <a:stCxn id="770" idx="0"/>
              <a:endCxn id="775" idx="4"/>
            </p:cNvCxnSpPr>
            <p:nvPr/>
          </p:nvCxnSpPr>
          <p:spPr>
            <a:xfrm rot="10800000" flipH="1">
              <a:off x="2761429" y="3204268"/>
              <a:ext cx="168300" cy="479400"/>
            </a:xfrm>
            <a:prstGeom prst="straightConnector1">
              <a:avLst/>
            </a:prstGeom>
            <a:noFill/>
            <a:ln w="12700" cap="flat" cmpd="sng">
              <a:solidFill>
                <a:schemeClr val="accent1"/>
              </a:solidFill>
              <a:prstDash val="solid"/>
              <a:miter lim="800000"/>
              <a:headEnd type="none" w="sm" len="sm"/>
              <a:tailEnd type="none" w="sm" len="sm"/>
            </a:ln>
          </p:spPr>
        </p:cxnSp>
        <p:cxnSp>
          <p:nvCxnSpPr>
            <p:cNvPr id="823" name="Google Shape;823;p25"/>
            <p:cNvCxnSpPr>
              <a:stCxn id="771" idx="2"/>
              <a:endCxn id="770" idx="6"/>
            </p:cNvCxnSpPr>
            <p:nvPr/>
          </p:nvCxnSpPr>
          <p:spPr>
            <a:xfrm flipH="1">
              <a:off x="2893672" y="3785935"/>
              <a:ext cx="753900" cy="30000"/>
            </a:xfrm>
            <a:prstGeom prst="straightConnector1">
              <a:avLst/>
            </a:prstGeom>
            <a:noFill/>
            <a:ln w="12700" cap="flat" cmpd="sng">
              <a:solidFill>
                <a:schemeClr val="accent1"/>
              </a:solidFill>
              <a:prstDash val="solid"/>
              <a:miter lim="800000"/>
              <a:headEnd type="none" w="sm" len="sm"/>
              <a:tailEnd type="none" w="sm" len="sm"/>
            </a:ln>
          </p:spPr>
        </p:cxnSp>
        <p:cxnSp>
          <p:nvCxnSpPr>
            <p:cNvPr id="824" name="Google Shape;824;p25"/>
            <p:cNvCxnSpPr>
              <a:stCxn id="772" idx="6"/>
              <a:endCxn id="770" idx="2"/>
            </p:cNvCxnSpPr>
            <p:nvPr/>
          </p:nvCxnSpPr>
          <p:spPr>
            <a:xfrm>
              <a:off x="2032000" y="3796499"/>
              <a:ext cx="597000" cy="19500"/>
            </a:xfrm>
            <a:prstGeom prst="straightConnector1">
              <a:avLst/>
            </a:prstGeom>
            <a:noFill/>
            <a:ln w="12700" cap="flat" cmpd="sng">
              <a:solidFill>
                <a:schemeClr val="accent1"/>
              </a:solidFill>
              <a:prstDash val="solid"/>
              <a:miter lim="800000"/>
              <a:headEnd type="none" w="sm" len="sm"/>
              <a:tailEnd type="none" w="sm" len="sm"/>
            </a:ln>
          </p:spPr>
        </p:cxnSp>
        <p:cxnSp>
          <p:nvCxnSpPr>
            <p:cNvPr id="825" name="Google Shape;825;p25"/>
            <p:cNvCxnSpPr>
              <a:stCxn id="769" idx="1"/>
              <a:endCxn id="772" idx="5"/>
            </p:cNvCxnSpPr>
            <p:nvPr/>
          </p:nvCxnSpPr>
          <p:spPr>
            <a:xfrm rot="10800000">
              <a:off x="1993281" y="3890180"/>
              <a:ext cx="161700" cy="421800"/>
            </a:xfrm>
            <a:prstGeom prst="straightConnector1">
              <a:avLst/>
            </a:prstGeom>
            <a:noFill/>
            <a:ln w="12700" cap="flat" cmpd="sng">
              <a:solidFill>
                <a:schemeClr val="accent1"/>
              </a:solidFill>
              <a:prstDash val="solid"/>
              <a:miter lim="800000"/>
              <a:headEnd type="none" w="sm" len="sm"/>
              <a:tailEnd type="none" w="sm" len="sm"/>
            </a:ln>
          </p:spPr>
        </p:cxnSp>
        <p:cxnSp>
          <p:nvCxnSpPr>
            <p:cNvPr id="826" name="Google Shape;826;p25"/>
            <p:cNvCxnSpPr>
              <a:stCxn id="772" idx="2"/>
              <a:endCxn id="773" idx="7"/>
            </p:cNvCxnSpPr>
            <p:nvPr/>
          </p:nvCxnSpPr>
          <p:spPr>
            <a:xfrm flipH="1">
              <a:off x="1195506" y="3796499"/>
              <a:ext cx="571800" cy="64200"/>
            </a:xfrm>
            <a:prstGeom prst="straightConnector1">
              <a:avLst/>
            </a:prstGeom>
            <a:noFill/>
            <a:ln w="12700" cap="flat" cmpd="sng">
              <a:solidFill>
                <a:schemeClr val="accent1"/>
              </a:solidFill>
              <a:prstDash val="solid"/>
              <a:miter lim="800000"/>
              <a:headEnd type="none" w="sm" len="sm"/>
              <a:tailEnd type="none" w="sm" len="sm"/>
            </a:ln>
          </p:spPr>
        </p:cxnSp>
        <p:cxnSp>
          <p:nvCxnSpPr>
            <p:cNvPr id="827" name="Google Shape;827;p25"/>
            <p:cNvCxnSpPr>
              <a:stCxn id="768" idx="0"/>
              <a:endCxn id="773" idx="4"/>
            </p:cNvCxnSpPr>
            <p:nvPr/>
          </p:nvCxnSpPr>
          <p:spPr>
            <a:xfrm rot="10800000" flipH="1">
              <a:off x="1018002" y="4086647"/>
              <a:ext cx="84000" cy="655800"/>
            </a:xfrm>
            <a:prstGeom prst="straightConnector1">
              <a:avLst/>
            </a:prstGeom>
            <a:noFill/>
            <a:ln w="12700" cap="flat" cmpd="sng">
              <a:solidFill>
                <a:schemeClr val="accent1"/>
              </a:solidFill>
              <a:prstDash val="solid"/>
              <a:miter lim="800000"/>
              <a:headEnd type="none" w="sm" len="sm"/>
              <a:tailEnd type="none" w="sm" len="sm"/>
            </a:ln>
          </p:spPr>
        </p:cxnSp>
        <p:cxnSp>
          <p:nvCxnSpPr>
            <p:cNvPr id="828" name="Google Shape;828;p25"/>
            <p:cNvCxnSpPr>
              <a:stCxn id="768" idx="6"/>
              <a:endCxn id="767" idx="2"/>
            </p:cNvCxnSpPr>
            <p:nvPr/>
          </p:nvCxnSpPr>
          <p:spPr>
            <a:xfrm rot="10800000" flipH="1">
              <a:off x="1150349" y="4832794"/>
              <a:ext cx="984000" cy="42000"/>
            </a:xfrm>
            <a:prstGeom prst="straightConnector1">
              <a:avLst/>
            </a:prstGeom>
            <a:noFill/>
            <a:ln w="12700" cap="flat" cmpd="sng">
              <a:solidFill>
                <a:schemeClr val="accent1"/>
              </a:solidFill>
              <a:prstDash val="solid"/>
              <a:miter lim="800000"/>
              <a:headEnd type="none" w="sm" len="sm"/>
              <a:tailEnd type="none" w="sm" len="sm"/>
            </a:ln>
          </p:spPr>
        </p:cxnSp>
        <p:cxnSp>
          <p:nvCxnSpPr>
            <p:cNvPr id="829" name="Google Shape;829;p25"/>
            <p:cNvCxnSpPr>
              <a:stCxn id="767" idx="0"/>
              <a:endCxn id="769" idx="4"/>
            </p:cNvCxnSpPr>
            <p:nvPr/>
          </p:nvCxnSpPr>
          <p:spPr>
            <a:xfrm rot="10800000">
              <a:off x="2248614" y="4538039"/>
              <a:ext cx="18000" cy="162300"/>
            </a:xfrm>
            <a:prstGeom prst="straightConnector1">
              <a:avLst/>
            </a:prstGeom>
            <a:noFill/>
            <a:ln w="12700" cap="flat" cmpd="sng">
              <a:solidFill>
                <a:schemeClr val="accent1"/>
              </a:solidFill>
              <a:prstDash val="solid"/>
              <a:miter lim="800000"/>
              <a:headEnd type="none" w="sm" len="sm"/>
              <a:tailEnd type="none" w="sm" len="sm"/>
            </a:ln>
          </p:spPr>
        </p:cxnSp>
        <p:cxnSp>
          <p:nvCxnSpPr>
            <p:cNvPr id="830" name="Google Shape;830;p25"/>
            <p:cNvCxnSpPr>
              <a:stCxn id="769" idx="7"/>
              <a:endCxn id="770" idx="3"/>
            </p:cNvCxnSpPr>
            <p:nvPr/>
          </p:nvCxnSpPr>
          <p:spPr>
            <a:xfrm rot="10800000" flipH="1">
              <a:off x="2342147" y="3909680"/>
              <a:ext cx="325800" cy="402300"/>
            </a:xfrm>
            <a:prstGeom prst="straightConnector1">
              <a:avLst/>
            </a:prstGeom>
            <a:noFill/>
            <a:ln w="12700" cap="flat" cmpd="sng">
              <a:solidFill>
                <a:schemeClr val="accent1"/>
              </a:solidFill>
              <a:prstDash val="solid"/>
              <a:miter lim="800000"/>
              <a:headEnd type="none" w="sm" len="sm"/>
              <a:tailEnd type="none" w="sm" len="sm"/>
            </a:ln>
          </p:spPr>
        </p:cxnSp>
        <p:cxnSp>
          <p:nvCxnSpPr>
            <p:cNvPr id="831" name="Google Shape;831;p25"/>
            <p:cNvCxnSpPr>
              <a:stCxn id="766" idx="0"/>
              <a:endCxn id="771" idx="4"/>
            </p:cNvCxnSpPr>
            <p:nvPr/>
          </p:nvCxnSpPr>
          <p:spPr>
            <a:xfrm rot="10800000">
              <a:off x="3779825" y="3918333"/>
              <a:ext cx="192600" cy="1046700"/>
            </a:xfrm>
            <a:prstGeom prst="straightConnector1">
              <a:avLst/>
            </a:prstGeom>
            <a:noFill/>
            <a:ln w="12700" cap="flat" cmpd="sng">
              <a:solidFill>
                <a:schemeClr val="accent1"/>
              </a:solidFill>
              <a:prstDash val="solid"/>
              <a:miter lim="800000"/>
              <a:headEnd type="none" w="sm" len="sm"/>
              <a:tailEnd type="none" w="sm" len="sm"/>
            </a:ln>
          </p:spPr>
        </p:cxnSp>
        <p:cxnSp>
          <p:nvCxnSpPr>
            <p:cNvPr id="832" name="Google Shape;832;p25"/>
            <p:cNvCxnSpPr>
              <a:stCxn id="769" idx="6"/>
              <a:endCxn id="766" idx="1"/>
            </p:cNvCxnSpPr>
            <p:nvPr/>
          </p:nvCxnSpPr>
          <p:spPr>
            <a:xfrm>
              <a:off x="2380911" y="4405563"/>
              <a:ext cx="1497900" cy="598200"/>
            </a:xfrm>
            <a:prstGeom prst="straightConnector1">
              <a:avLst/>
            </a:prstGeom>
            <a:noFill/>
            <a:ln w="12700" cap="flat" cmpd="sng">
              <a:solidFill>
                <a:schemeClr val="accent1"/>
              </a:solidFill>
              <a:prstDash val="solid"/>
              <a:miter lim="800000"/>
              <a:headEnd type="none" w="sm" len="sm"/>
              <a:tailEnd type="none" w="sm" len="sm"/>
            </a:ln>
          </p:spPr>
        </p:cxnSp>
        <p:cxnSp>
          <p:nvCxnSpPr>
            <p:cNvPr id="833" name="Google Shape;833;p25"/>
            <p:cNvCxnSpPr>
              <a:stCxn id="767" idx="6"/>
              <a:endCxn id="760" idx="2"/>
            </p:cNvCxnSpPr>
            <p:nvPr/>
          </p:nvCxnSpPr>
          <p:spPr>
            <a:xfrm>
              <a:off x="2398961" y="4832686"/>
              <a:ext cx="585000" cy="254100"/>
            </a:xfrm>
            <a:prstGeom prst="straightConnector1">
              <a:avLst/>
            </a:prstGeom>
            <a:noFill/>
            <a:ln w="12700" cap="flat" cmpd="sng">
              <a:solidFill>
                <a:schemeClr val="accent1"/>
              </a:solidFill>
              <a:prstDash val="solid"/>
              <a:miter lim="800000"/>
              <a:headEnd type="none" w="sm" len="sm"/>
              <a:tailEnd type="none" w="sm" len="sm"/>
            </a:ln>
          </p:spPr>
        </p:cxnSp>
        <p:cxnSp>
          <p:nvCxnSpPr>
            <p:cNvPr id="834" name="Google Shape;834;p25"/>
            <p:cNvCxnSpPr>
              <a:stCxn id="767" idx="5"/>
              <a:endCxn id="764" idx="1"/>
            </p:cNvCxnSpPr>
            <p:nvPr/>
          </p:nvCxnSpPr>
          <p:spPr>
            <a:xfrm>
              <a:off x="2360197" y="4926269"/>
              <a:ext cx="157200" cy="306000"/>
            </a:xfrm>
            <a:prstGeom prst="straightConnector1">
              <a:avLst/>
            </a:prstGeom>
            <a:noFill/>
            <a:ln w="12700" cap="flat" cmpd="sng">
              <a:solidFill>
                <a:schemeClr val="accent1"/>
              </a:solidFill>
              <a:prstDash val="solid"/>
              <a:miter lim="800000"/>
              <a:headEnd type="none" w="sm" len="sm"/>
              <a:tailEnd type="none" w="sm" len="sm"/>
            </a:ln>
          </p:spPr>
        </p:cxnSp>
        <p:cxnSp>
          <p:nvCxnSpPr>
            <p:cNvPr id="835" name="Google Shape;835;p25"/>
            <p:cNvCxnSpPr>
              <a:stCxn id="763" idx="1"/>
              <a:endCxn id="768" idx="4"/>
            </p:cNvCxnSpPr>
            <p:nvPr/>
          </p:nvCxnSpPr>
          <p:spPr>
            <a:xfrm rot="10800000">
              <a:off x="1017918" y="5007124"/>
              <a:ext cx="412500" cy="465900"/>
            </a:xfrm>
            <a:prstGeom prst="straightConnector1">
              <a:avLst/>
            </a:prstGeom>
            <a:noFill/>
            <a:ln w="12700" cap="flat" cmpd="sng">
              <a:solidFill>
                <a:schemeClr val="accent1"/>
              </a:solidFill>
              <a:prstDash val="solid"/>
              <a:miter lim="800000"/>
              <a:headEnd type="none" w="sm" len="sm"/>
              <a:tailEnd type="none" w="sm" len="sm"/>
            </a:ln>
          </p:spPr>
        </p:cxnSp>
        <p:cxnSp>
          <p:nvCxnSpPr>
            <p:cNvPr id="836" name="Google Shape;836;p25"/>
            <p:cNvCxnSpPr>
              <a:stCxn id="763" idx="6"/>
              <a:endCxn id="764" idx="3"/>
            </p:cNvCxnSpPr>
            <p:nvPr/>
          </p:nvCxnSpPr>
          <p:spPr>
            <a:xfrm rot="10800000" flipH="1">
              <a:off x="1656348" y="5419607"/>
              <a:ext cx="861000" cy="147000"/>
            </a:xfrm>
            <a:prstGeom prst="straightConnector1">
              <a:avLst/>
            </a:prstGeom>
            <a:noFill/>
            <a:ln w="12700" cap="flat" cmpd="sng">
              <a:solidFill>
                <a:schemeClr val="accent1"/>
              </a:solidFill>
              <a:prstDash val="solid"/>
              <a:miter lim="800000"/>
              <a:headEnd type="none" w="sm" len="sm"/>
              <a:tailEnd type="none" w="sm" len="sm"/>
            </a:ln>
          </p:spPr>
        </p:cxnSp>
        <p:cxnSp>
          <p:nvCxnSpPr>
            <p:cNvPr id="837" name="Google Shape;837;p25"/>
            <p:cNvCxnSpPr>
              <a:stCxn id="758" idx="1"/>
              <a:endCxn id="764" idx="4"/>
            </p:cNvCxnSpPr>
            <p:nvPr/>
          </p:nvCxnSpPr>
          <p:spPr>
            <a:xfrm rot="10800000">
              <a:off x="2610915" y="5458263"/>
              <a:ext cx="153000" cy="638400"/>
            </a:xfrm>
            <a:prstGeom prst="straightConnector1">
              <a:avLst/>
            </a:prstGeom>
            <a:noFill/>
            <a:ln w="12700" cap="flat" cmpd="sng">
              <a:solidFill>
                <a:schemeClr val="accent1"/>
              </a:solidFill>
              <a:prstDash val="solid"/>
              <a:miter lim="800000"/>
              <a:headEnd type="none" w="sm" len="sm"/>
              <a:tailEnd type="none" w="sm" len="sm"/>
            </a:ln>
          </p:spPr>
        </p:cxnSp>
        <p:cxnSp>
          <p:nvCxnSpPr>
            <p:cNvPr id="838" name="Google Shape;838;p25"/>
            <p:cNvCxnSpPr>
              <a:stCxn id="764" idx="5"/>
              <a:endCxn id="759" idx="1"/>
            </p:cNvCxnSpPr>
            <p:nvPr/>
          </p:nvCxnSpPr>
          <p:spPr>
            <a:xfrm>
              <a:off x="2704619" y="5419561"/>
              <a:ext cx="408300" cy="360300"/>
            </a:xfrm>
            <a:prstGeom prst="straightConnector1">
              <a:avLst/>
            </a:prstGeom>
            <a:noFill/>
            <a:ln w="12700" cap="flat" cmpd="sng">
              <a:solidFill>
                <a:schemeClr val="accent1"/>
              </a:solidFill>
              <a:prstDash val="solid"/>
              <a:miter lim="800000"/>
              <a:headEnd type="none" w="sm" len="sm"/>
              <a:tailEnd type="none" w="sm" len="sm"/>
            </a:ln>
          </p:spPr>
        </p:cxnSp>
        <p:cxnSp>
          <p:nvCxnSpPr>
            <p:cNvPr id="839" name="Google Shape;839;p25"/>
            <p:cNvCxnSpPr>
              <a:stCxn id="765" idx="7"/>
              <a:endCxn id="766" idx="4"/>
            </p:cNvCxnSpPr>
            <p:nvPr/>
          </p:nvCxnSpPr>
          <p:spPr>
            <a:xfrm rot="10800000" flipH="1">
              <a:off x="3879518" y="5229804"/>
              <a:ext cx="93000" cy="159000"/>
            </a:xfrm>
            <a:prstGeom prst="straightConnector1">
              <a:avLst/>
            </a:prstGeom>
            <a:noFill/>
            <a:ln w="12700" cap="flat" cmpd="sng">
              <a:solidFill>
                <a:schemeClr val="accent1"/>
              </a:solidFill>
              <a:prstDash val="solid"/>
              <a:miter lim="800000"/>
              <a:headEnd type="none" w="sm" len="sm"/>
              <a:tailEnd type="none" w="sm" len="sm"/>
            </a:ln>
          </p:spPr>
        </p:cxnSp>
        <p:cxnSp>
          <p:nvCxnSpPr>
            <p:cNvPr id="840" name="Google Shape;840;p25"/>
            <p:cNvCxnSpPr>
              <a:stCxn id="760" idx="5"/>
              <a:endCxn id="765" idx="2"/>
            </p:cNvCxnSpPr>
            <p:nvPr/>
          </p:nvCxnSpPr>
          <p:spPr>
            <a:xfrm>
              <a:off x="3209762" y="5180403"/>
              <a:ext cx="443700" cy="302100"/>
            </a:xfrm>
            <a:prstGeom prst="straightConnector1">
              <a:avLst/>
            </a:prstGeom>
            <a:noFill/>
            <a:ln w="12700" cap="flat" cmpd="sng">
              <a:solidFill>
                <a:schemeClr val="accent1"/>
              </a:solidFill>
              <a:prstDash val="solid"/>
              <a:miter lim="800000"/>
              <a:headEnd type="none" w="sm" len="sm"/>
              <a:tailEnd type="none" w="sm" len="sm"/>
            </a:ln>
          </p:spPr>
        </p:cxnSp>
        <p:cxnSp>
          <p:nvCxnSpPr>
            <p:cNvPr id="841" name="Google Shape;841;p25"/>
            <p:cNvCxnSpPr>
              <a:stCxn id="759" idx="7"/>
              <a:endCxn id="765" idx="3"/>
            </p:cNvCxnSpPr>
            <p:nvPr/>
          </p:nvCxnSpPr>
          <p:spPr>
            <a:xfrm rot="10800000" flipH="1">
              <a:off x="3299996" y="5575833"/>
              <a:ext cx="392400" cy="204000"/>
            </a:xfrm>
            <a:prstGeom prst="straightConnector1">
              <a:avLst/>
            </a:prstGeom>
            <a:noFill/>
            <a:ln w="12700" cap="flat" cmpd="sng">
              <a:solidFill>
                <a:schemeClr val="accent1"/>
              </a:solidFill>
              <a:prstDash val="solid"/>
              <a:miter lim="800000"/>
              <a:headEnd type="none" w="sm" len="sm"/>
              <a:tailEnd type="none" w="sm" len="sm"/>
            </a:ln>
          </p:spPr>
        </p:cxnSp>
        <p:cxnSp>
          <p:nvCxnSpPr>
            <p:cNvPr id="842" name="Google Shape;842;p25"/>
            <p:cNvCxnSpPr>
              <a:stCxn id="758" idx="7"/>
              <a:endCxn id="759" idx="3"/>
            </p:cNvCxnSpPr>
            <p:nvPr/>
          </p:nvCxnSpPr>
          <p:spPr>
            <a:xfrm rot="10800000" flipH="1">
              <a:off x="2951081" y="5967063"/>
              <a:ext cx="161700" cy="129600"/>
            </a:xfrm>
            <a:prstGeom prst="straightConnector1">
              <a:avLst/>
            </a:prstGeom>
            <a:noFill/>
            <a:ln w="12700" cap="flat" cmpd="sng">
              <a:solidFill>
                <a:schemeClr val="accent1"/>
              </a:solidFill>
              <a:prstDash val="solid"/>
              <a:miter lim="800000"/>
              <a:headEnd type="none" w="sm" len="sm"/>
              <a:tailEnd type="none" w="sm" len="sm"/>
            </a:ln>
          </p:spPr>
        </p:cxnSp>
        <p:cxnSp>
          <p:nvCxnSpPr>
            <p:cNvPr id="843" name="Google Shape;843;p25"/>
            <p:cNvCxnSpPr>
              <a:stCxn id="758" idx="2"/>
              <a:endCxn id="763" idx="5"/>
            </p:cNvCxnSpPr>
            <p:nvPr/>
          </p:nvCxnSpPr>
          <p:spPr>
            <a:xfrm rot="10800000">
              <a:off x="1617551" y="5660146"/>
              <a:ext cx="1107600" cy="530100"/>
            </a:xfrm>
            <a:prstGeom prst="straightConnector1">
              <a:avLst/>
            </a:prstGeom>
            <a:noFill/>
            <a:ln w="12700" cap="flat" cmpd="sng">
              <a:solidFill>
                <a:schemeClr val="accent1"/>
              </a:solidFill>
              <a:prstDash val="solid"/>
              <a:miter lim="800000"/>
              <a:headEnd type="none" w="sm" len="sm"/>
              <a:tailEnd type="none" w="sm" len="sm"/>
            </a:ln>
          </p:spPr>
        </p:cxnSp>
        <p:cxnSp>
          <p:nvCxnSpPr>
            <p:cNvPr id="844" name="Google Shape;844;p25"/>
            <p:cNvCxnSpPr>
              <a:stCxn id="761" idx="1"/>
              <a:endCxn id="763" idx="4"/>
            </p:cNvCxnSpPr>
            <p:nvPr/>
          </p:nvCxnSpPr>
          <p:spPr>
            <a:xfrm rot="10800000">
              <a:off x="1524004" y="5699001"/>
              <a:ext cx="258000" cy="666900"/>
            </a:xfrm>
            <a:prstGeom prst="straightConnector1">
              <a:avLst/>
            </a:prstGeom>
            <a:noFill/>
            <a:ln w="12700" cap="flat" cmpd="sng">
              <a:solidFill>
                <a:schemeClr val="accent1"/>
              </a:solidFill>
              <a:prstDash val="solid"/>
              <a:miter lim="800000"/>
              <a:headEnd type="none" w="sm" len="sm"/>
              <a:tailEnd type="none" w="sm" len="sm"/>
            </a:ln>
          </p:spPr>
        </p:cxnSp>
        <p:cxnSp>
          <p:nvCxnSpPr>
            <p:cNvPr id="845" name="Google Shape;845;p25"/>
            <p:cNvCxnSpPr>
              <a:stCxn id="758" idx="3"/>
              <a:endCxn id="761" idx="6"/>
            </p:cNvCxnSpPr>
            <p:nvPr/>
          </p:nvCxnSpPr>
          <p:spPr>
            <a:xfrm flipH="1">
              <a:off x="2007915" y="6283829"/>
              <a:ext cx="756000" cy="175800"/>
            </a:xfrm>
            <a:prstGeom prst="straightConnector1">
              <a:avLst/>
            </a:prstGeom>
            <a:noFill/>
            <a:ln w="12700" cap="flat" cmpd="sng">
              <a:solidFill>
                <a:schemeClr val="accent1"/>
              </a:solidFill>
              <a:prstDash val="solid"/>
              <a:miter lim="800000"/>
              <a:headEnd type="none" w="sm" len="sm"/>
              <a:tailEnd type="none" w="sm" len="sm"/>
            </a:ln>
          </p:spPr>
        </p:cxnSp>
        <p:cxnSp>
          <p:nvCxnSpPr>
            <p:cNvPr id="846" name="Google Shape;846;p25"/>
            <p:cNvCxnSpPr>
              <a:stCxn id="763" idx="3"/>
              <a:endCxn id="762" idx="7"/>
            </p:cNvCxnSpPr>
            <p:nvPr/>
          </p:nvCxnSpPr>
          <p:spPr>
            <a:xfrm flipH="1">
              <a:off x="1183518" y="5660190"/>
              <a:ext cx="246900" cy="514800"/>
            </a:xfrm>
            <a:prstGeom prst="straightConnector1">
              <a:avLst/>
            </a:prstGeom>
            <a:noFill/>
            <a:ln w="12700" cap="flat" cmpd="sng">
              <a:solidFill>
                <a:schemeClr val="accent1"/>
              </a:solidFill>
              <a:prstDash val="solid"/>
              <a:miter lim="800000"/>
              <a:headEnd type="none" w="sm" len="sm"/>
              <a:tailEnd type="none" w="sm" len="sm"/>
            </a:ln>
          </p:spPr>
        </p:cxnSp>
        <p:cxnSp>
          <p:nvCxnSpPr>
            <p:cNvPr id="847" name="Google Shape;847;p25"/>
            <p:cNvCxnSpPr>
              <a:stCxn id="761" idx="2"/>
              <a:endCxn id="762" idx="5"/>
            </p:cNvCxnSpPr>
            <p:nvPr/>
          </p:nvCxnSpPr>
          <p:spPr>
            <a:xfrm rot="10800000">
              <a:off x="1183440" y="6361984"/>
              <a:ext cx="559800" cy="97500"/>
            </a:xfrm>
            <a:prstGeom prst="straightConnector1">
              <a:avLst/>
            </a:prstGeom>
            <a:noFill/>
            <a:ln w="12700" cap="flat" cmpd="sng">
              <a:solidFill>
                <a:schemeClr val="accent1"/>
              </a:solidFill>
              <a:prstDash val="solid"/>
              <a:miter lim="800000"/>
              <a:headEnd type="none" w="sm" len="sm"/>
              <a:tailEnd type="none" w="sm" len="sm"/>
            </a:ln>
          </p:spPr>
        </p:cxn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851"/>
        <p:cNvGrpSpPr/>
        <p:nvPr/>
      </p:nvGrpSpPr>
      <p:grpSpPr>
        <a:xfrm>
          <a:off x="0" y="0"/>
          <a:ext cx="0" cy="0"/>
          <a:chOff x="0" y="0"/>
          <a:chExt cx="0" cy="0"/>
        </a:xfrm>
      </p:grpSpPr>
      <p:sp>
        <p:nvSpPr>
          <p:cNvPr id="852" name="Google Shape;852;p26"/>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spcBef>
                <a:spcPts val="0"/>
              </a:spcBef>
            </a:pPr>
            <a:r>
              <a:rPr lang="cs-CZ"/>
              <a:t>Transakcije v porazdeljenem omrežju
Transakcija se zabeleži v vozlišče in kopira drug na drugega.</a:t>
            </a:r>
            <a:endParaRPr/>
          </a:p>
        </p:txBody>
      </p:sp>
      <p:grpSp>
        <p:nvGrpSpPr>
          <p:cNvPr id="853" name="Google Shape;853;p26"/>
          <p:cNvGrpSpPr/>
          <p:nvPr/>
        </p:nvGrpSpPr>
        <p:grpSpPr>
          <a:xfrm>
            <a:off x="590555" y="337802"/>
            <a:ext cx="3532261" cy="6254029"/>
            <a:chOff x="590555" y="337802"/>
            <a:chExt cx="3532261" cy="6254029"/>
          </a:xfrm>
        </p:grpSpPr>
        <p:sp>
          <p:nvSpPr>
            <p:cNvPr id="854" name="Google Shape;854;p26"/>
            <p:cNvSpPr/>
            <p:nvPr/>
          </p:nvSpPr>
          <p:spPr>
            <a:xfrm>
              <a:off x="2725151" y="605789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55" name="Google Shape;855;p26"/>
            <p:cNvSpPr/>
            <p:nvPr/>
          </p:nvSpPr>
          <p:spPr>
            <a:xfrm>
              <a:off x="3074066" y="574106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56" name="Google Shape;856;p26"/>
            <p:cNvSpPr/>
            <p:nvPr/>
          </p:nvSpPr>
          <p:spPr>
            <a:xfrm>
              <a:off x="2983832" y="495447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57" name="Google Shape;857;p26"/>
            <p:cNvSpPr/>
            <p:nvPr/>
          </p:nvSpPr>
          <p:spPr>
            <a:xfrm>
              <a:off x="1743240" y="632713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58" name="Google Shape;858;p26"/>
            <p:cNvSpPr/>
            <p:nvPr/>
          </p:nvSpPr>
          <p:spPr>
            <a:xfrm>
              <a:off x="957512" y="613610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59" name="Google Shape;859;p26"/>
            <p:cNvSpPr/>
            <p:nvPr/>
          </p:nvSpPr>
          <p:spPr>
            <a:xfrm>
              <a:off x="1391654" y="543426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0" name="Google Shape;860;p26"/>
            <p:cNvSpPr/>
            <p:nvPr/>
          </p:nvSpPr>
          <p:spPr>
            <a:xfrm>
              <a:off x="2478689" y="519363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1" name="Google Shape;861;p26"/>
            <p:cNvSpPr/>
            <p:nvPr/>
          </p:nvSpPr>
          <p:spPr>
            <a:xfrm>
              <a:off x="3653588" y="535004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2" name="Google Shape;862;p26"/>
            <p:cNvSpPr/>
            <p:nvPr/>
          </p:nvSpPr>
          <p:spPr>
            <a:xfrm>
              <a:off x="3840078" y="496503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3" name="Google Shape;863;p26"/>
            <p:cNvSpPr/>
            <p:nvPr/>
          </p:nvSpPr>
          <p:spPr>
            <a:xfrm>
              <a:off x="2134267" y="470033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4" name="Google Shape;864;p26"/>
            <p:cNvSpPr/>
            <p:nvPr/>
          </p:nvSpPr>
          <p:spPr>
            <a:xfrm>
              <a:off x="885655" y="474244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5" name="Google Shape;865;p26"/>
            <p:cNvSpPr/>
            <p:nvPr/>
          </p:nvSpPr>
          <p:spPr>
            <a:xfrm>
              <a:off x="2116217" y="42732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6" name="Google Shape;866;p26"/>
            <p:cNvSpPr/>
            <p:nvPr/>
          </p:nvSpPr>
          <p:spPr>
            <a:xfrm>
              <a:off x="2629082" y="368366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7" name="Google Shape;867;p26"/>
            <p:cNvSpPr/>
            <p:nvPr/>
          </p:nvSpPr>
          <p:spPr>
            <a:xfrm>
              <a:off x="3647572" y="365358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8" name="Google Shape;868;p26"/>
            <p:cNvSpPr/>
            <p:nvPr/>
          </p:nvSpPr>
          <p:spPr>
            <a:xfrm>
              <a:off x="1767306" y="366415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9" name="Google Shape;869;p26"/>
            <p:cNvSpPr/>
            <p:nvPr/>
          </p:nvSpPr>
          <p:spPr>
            <a:xfrm>
              <a:off x="969544" y="382203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0" name="Google Shape;870;p26"/>
            <p:cNvSpPr/>
            <p:nvPr/>
          </p:nvSpPr>
          <p:spPr>
            <a:xfrm>
              <a:off x="3858122" y="314811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1" name="Google Shape;871;p26"/>
            <p:cNvSpPr/>
            <p:nvPr/>
          </p:nvSpPr>
          <p:spPr>
            <a:xfrm>
              <a:off x="2797346" y="293971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2" name="Google Shape;872;p26"/>
            <p:cNvSpPr/>
            <p:nvPr/>
          </p:nvSpPr>
          <p:spPr>
            <a:xfrm>
              <a:off x="3110163" y="249186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3" name="Google Shape;873;p26"/>
            <p:cNvSpPr/>
            <p:nvPr/>
          </p:nvSpPr>
          <p:spPr>
            <a:xfrm>
              <a:off x="2386932" y="243438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4" name="Google Shape;874;p26"/>
            <p:cNvSpPr/>
            <p:nvPr/>
          </p:nvSpPr>
          <p:spPr>
            <a:xfrm>
              <a:off x="1427746" y="22091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5" name="Google Shape;875;p26"/>
            <p:cNvSpPr/>
            <p:nvPr/>
          </p:nvSpPr>
          <p:spPr>
            <a:xfrm>
              <a:off x="825167" y="289760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6" name="Google Shape;876;p26"/>
            <p:cNvSpPr/>
            <p:nvPr/>
          </p:nvSpPr>
          <p:spPr>
            <a:xfrm>
              <a:off x="590555" y="201529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7" name="Google Shape;877;p26"/>
            <p:cNvSpPr/>
            <p:nvPr/>
          </p:nvSpPr>
          <p:spPr>
            <a:xfrm>
              <a:off x="3637211" y="185345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8" name="Google Shape;878;p26"/>
            <p:cNvSpPr/>
            <p:nvPr/>
          </p:nvSpPr>
          <p:spPr>
            <a:xfrm>
              <a:off x="3834065" y="251058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9" name="Google Shape;879;p26"/>
            <p:cNvSpPr/>
            <p:nvPr/>
          </p:nvSpPr>
          <p:spPr>
            <a:xfrm>
              <a:off x="2420020" y="196200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0" name="Google Shape;880;p26"/>
            <p:cNvSpPr/>
            <p:nvPr/>
          </p:nvSpPr>
          <p:spPr>
            <a:xfrm>
              <a:off x="1467855" y="132225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1" name="Google Shape;881;p26"/>
            <p:cNvSpPr/>
            <p:nvPr/>
          </p:nvSpPr>
          <p:spPr>
            <a:xfrm>
              <a:off x="687130" y="125087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2" name="Google Shape;882;p26"/>
            <p:cNvSpPr/>
            <p:nvPr/>
          </p:nvSpPr>
          <p:spPr>
            <a:xfrm>
              <a:off x="933449" y="33780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3" name="Google Shape;883;p26"/>
            <p:cNvSpPr/>
            <p:nvPr/>
          </p:nvSpPr>
          <p:spPr>
            <a:xfrm>
              <a:off x="1610893" y="72929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4" name="Google Shape;884;p26"/>
            <p:cNvSpPr/>
            <p:nvPr/>
          </p:nvSpPr>
          <p:spPr>
            <a:xfrm>
              <a:off x="2435055" y="85483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5" name="Google Shape;885;p26"/>
            <p:cNvSpPr/>
            <p:nvPr/>
          </p:nvSpPr>
          <p:spPr>
            <a:xfrm>
              <a:off x="3134227" y="118764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6" name="Google Shape;886;p26"/>
            <p:cNvSpPr/>
            <p:nvPr/>
          </p:nvSpPr>
          <p:spPr>
            <a:xfrm>
              <a:off x="3230478" y="37757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887" name="Google Shape;887;p26"/>
            <p:cNvCxnSpPr>
              <a:endCxn id="885" idx="0"/>
            </p:cNvCxnSpPr>
            <p:nvPr/>
          </p:nvCxnSpPr>
          <p:spPr>
            <a:xfrm flipH="1">
              <a:off x="3266574" y="642241"/>
              <a:ext cx="72300" cy="545400"/>
            </a:xfrm>
            <a:prstGeom prst="straightConnector1">
              <a:avLst/>
            </a:prstGeom>
            <a:noFill/>
            <a:ln w="12700" cap="flat" cmpd="sng">
              <a:solidFill>
                <a:schemeClr val="accent1"/>
              </a:solidFill>
              <a:prstDash val="solid"/>
              <a:miter lim="800000"/>
              <a:headEnd type="none" w="sm" len="sm"/>
              <a:tailEnd type="none" w="sm" len="sm"/>
            </a:ln>
          </p:spPr>
        </p:cxnSp>
        <p:cxnSp>
          <p:nvCxnSpPr>
            <p:cNvPr id="888" name="Google Shape;888;p26"/>
            <p:cNvCxnSpPr>
              <a:stCxn id="886" idx="3"/>
              <a:endCxn id="884" idx="7"/>
            </p:cNvCxnSpPr>
            <p:nvPr/>
          </p:nvCxnSpPr>
          <p:spPr>
            <a:xfrm flipH="1">
              <a:off x="2660842" y="603508"/>
              <a:ext cx="608400" cy="290100"/>
            </a:xfrm>
            <a:prstGeom prst="straightConnector1">
              <a:avLst/>
            </a:prstGeom>
            <a:noFill/>
            <a:ln w="12700" cap="flat" cmpd="sng">
              <a:solidFill>
                <a:schemeClr val="accent1"/>
              </a:solidFill>
              <a:prstDash val="solid"/>
              <a:miter lim="800000"/>
              <a:headEnd type="none" w="sm" len="sm"/>
              <a:tailEnd type="none" w="sm" len="sm"/>
            </a:ln>
          </p:spPr>
        </p:cxnSp>
        <p:cxnSp>
          <p:nvCxnSpPr>
            <p:cNvPr id="889" name="Google Shape;889;p26"/>
            <p:cNvCxnSpPr>
              <a:stCxn id="884" idx="4"/>
              <a:endCxn id="879" idx="0"/>
            </p:cNvCxnSpPr>
            <p:nvPr/>
          </p:nvCxnSpPr>
          <p:spPr>
            <a:xfrm flipH="1">
              <a:off x="2552402" y="1119528"/>
              <a:ext cx="15000" cy="842400"/>
            </a:xfrm>
            <a:prstGeom prst="straightConnector1">
              <a:avLst/>
            </a:prstGeom>
            <a:noFill/>
            <a:ln w="12700" cap="flat" cmpd="sng">
              <a:solidFill>
                <a:schemeClr val="accent1"/>
              </a:solidFill>
              <a:prstDash val="solid"/>
              <a:miter lim="800000"/>
              <a:headEnd type="none" w="sm" len="sm"/>
              <a:tailEnd type="none" w="sm" len="sm"/>
            </a:ln>
          </p:spPr>
        </p:cxnSp>
        <p:cxnSp>
          <p:nvCxnSpPr>
            <p:cNvPr id="890" name="Google Shape;890;p26"/>
            <p:cNvCxnSpPr>
              <a:stCxn id="885" idx="3"/>
              <a:endCxn id="879" idx="7"/>
            </p:cNvCxnSpPr>
            <p:nvPr/>
          </p:nvCxnSpPr>
          <p:spPr>
            <a:xfrm flipH="1">
              <a:off x="2645891" y="1413571"/>
              <a:ext cx="527100" cy="587100"/>
            </a:xfrm>
            <a:prstGeom prst="straightConnector1">
              <a:avLst/>
            </a:prstGeom>
            <a:noFill/>
            <a:ln w="12700" cap="flat" cmpd="sng">
              <a:solidFill>
                <a:schemeClr val="accent1"/>
              </a:solidFill>
              <a:prstDash val="solid"/>
              <a:miter lim="800000"/>
              <a:headEnd type="none" w="sm" len="sm"/>
              <a:tailEnd type="none" w="sm" len="sm"/>
            </a:ln>
          </p:spPr>
        </p:cxnSp>
        <p:cxnSp>
          <p:nvCxnSpPr>
            <p:cNvPr id="891" name="Google Shape;891;p26"/>
            <p:cNvCxnSpPr>
              <a:stCxn id="885" idx="5"/>
              <a:endCxn id="877" idx="1"/>
            </p:cNvCxnSpPr>
            <p:nvPr/>
          </p:nvCxnSpPr>
          <p:spPr>
            <a:xfrm>
              <a:off x="3360157" y="1413571"/>
              <a:ext cx="315900" cy="478500"/>
            </a:xfrm>
            <a:prstGeom prst="straightConnector1">
              <a:avLst/>
            </a:prstGeom>
            <a:noFill/>
            <a:ln w="12700" cap="flat" cmpd="sng">
              <a:solidFill>
                <a:schemeClr val="accent1"/>
              </a:solidFill>
              <a:prstDash val="solid"/>
              <a:miter lim="800000"/>
              <a:headEnd type="none" w="sm" len="sm"/>
              <a:tailEnd type="none" w="sm" len="sm"/>
            </a:ln>
          </p:spPr>
        </p:cxnSp>
        <p:cxnSp>
          <p:nvCxnSpPr>
            <p:cNvPr id="892" name="Google Shape;892;p26"/>
            <p:cNvCxnSpPr>
              <a:stCxn id="883" idx="6"/>
              <a:endCxn id="884" idx="2"/>
            </p:cNvCxnSpPr>
            <p:nvPr/>
          </p:nvCxnSpPr>
          <p:spPr>
            <a:xfrm>
              <a:off x="1875587" y="861643"/>
              <a:ext cx="559500" cy="125400"/>
            </a:xfrm>
            <a:prstGeom prst="straightConnector1">
              <a:avLst/>
            </a:prstGeom>
            <a:noFill/>
            <a:ln w="12700" cap="flat" cmpd="sng">
              <a:solidFill>
                <a:schemeClr val="accent1"/>
              </a:solidFill>
              <a:prstDash val="solid"/>
              <a:miter lim="800000"/>
              <a:headEnd type="none" w="sm" len="sm"/>
              <a:tailEnd type="none" w="sm" len="sm"/>
            </a:ln>
          </p:spPr>
        </p:cxnSp>
        <p:cxnSp>
          <p:nvCxnSpPr>
            <p:cNvPr id="893" name="Google Shape;893;p26"/>
            <p:cNvCxnSpPr>
              <a:stCxn id="882" idx="5"/>
              <a:endCxn id="883" idx="1"/>
            </p:cNvCxnSpPr>
            <p:nvPr/>
          </p:nvCxnSpPr>
          <p:spPr>
            <a:xfrm>
              <a:off x="1159379" y="563732"/>
              <a:ext cx="490200" cy="204300"/>
            </a:xfrm>
            <a:prstGeom prst="straightConnector1">
              <a:avLst/>
            </a:prstGeom>
            <a:noFill/>
            <a:ln w="12700" cap="flat" cmpd="sng">
              <a:solidFill>
                <a:schemeClr val="accent1"/>
              </a:solidFill>
              <a:prstDash val="solid"/>
              <a:miter lim="800000"/>
              <a:headEnd type="none" w="sm" len="sm"/>
              <a:tailEnd type="none" w="sm" len="sm"/>
            </a:ln>
          </p:spPr>
        </p:cxnSp>
        <p:cxnSp>
          <p:nvCxnSpPr>
            <p:cNvPr id="894" name="Google Shape;894;p26"/>
            <p:cNvCxnSpPr>
              <a:stCxn id="881" idx="0"/>
              <a:endCxn id="882" idx="4"/>
            </p:cNvCxnSpPr>
            <p:nvPr/>
          </p:nvCxnSpPr>
          <p:spPr>
            <a:xfrm rot="10800000" flipH="1">
              <a:off x="819477" y="602575"/>
              <a:ext cx="246300" cy="648300"/>
            </a:xfrm>
            <a:prstGeom prst="straightConnector1">
              <a:avLst/>
            </a:prstGeom>
            <a:noFill/>
            <a:ln w="12700" cap="flat" cmpd="sng">
              <a:solidFill>
                <a:schemeClr val="accent1"/>
              </a:solidFill>
              <a:prstDash val="solid"/>
              <a:miter lim="800000"/>
              <a:headEnd type="none" w="sm" len="sm"/>
              <a:tailEnd type="none" w="sm" len="sm"/>
            </a:ln>
          </p:spPr>
        </p:cxnSp>
        <p:cxnSp>
          <p:nvCxnSpPr>
            <p:cNvPr id="895" name="Google Shape;895;p26"/>
            <p:cNvCxnSpPr>
              <a:stCxn id="880" idx="0"/>
              <a:endCxn id="883" idx="3"/>
            </p:cNvCxnSpPr>
            <p:nvPr/>
          </p:nvCxnSpPr>
          <p:spPr>
            <a:xfrm rot="10800000" flipH="1">
              <a:off x="1600202" y="955356"/>
              <a:ext cx="49500" cy="366900"/>
            </a:xfrm>
            <a:prstGeom prst="straightConnector1">
              <a:avLst/>
            </a:prstGeom>
            <a:noFill/>
            <a:ln w="12700" cap="flat" cmpd="sng">
              <a:solidFill>
                <a:schemeClr val="accent1"/>
              </a:solidFill>
              <a:prstDash val="solid"/>
              <a:miter lim="800000"/>
              <a:headEnd type="none" w="sm" len="sm"/>
              <a:tailEnd type="none" w="sm" len="sm"/>
            </a:ln>
          </p:spPr>
        </p:cxnSp>
        <p:cxnSp>
          <p:nvCxnSpPr>
            <p:cNvPr id="896" name="Google Shape;896;p26"/>
            <p:cNvCxnSpPr>
              <a:stCxn id="880" idx="5"/>
              <a:endCxn id="879" idx="1"/>
            </p:cNvCxnSpPr>
            <p:nvPr/>
          </p:nvCxnSpPr>
          <p:spPr>
            <a:xfrm>
              <a:off x="1693785" y="1548186"/>
              <a:ext cx="765000" cy="452700"/>
            </a:xfrm>
            <a:prstGeom prst="straightConnector1">
              <a:avLst/>
            </a:prstGeom>
            <a:noFill/>
            <a:ln w="12700" cap="flat" cmpd="sng">
              <a:solidFill>
                <a:schemeClr val="accent1"/>
              </a:solidFill>
              <a:prstDash val="solid"/>
              <a:miter lim="800000"/>
              <a:headEnd type="none" w="sm" len="sm"/>
              <a:tailEnd type="none" w="sm" len="sm"/>
            </a:ln>
          </p:spPr>
        </p:cxnSp>
        <p:cxnSp>
          <p:nvCxnSpPr>
            <p:cNvPr id="897" name="Google Shape;897;p26"/>
            <p:cNvCxnSpPr>
              <a:stCxn id="881" idx="6"/>
              <a:endCxn id="880" idx="2"/>
            </p:cNvCxnSpPr>
            <p:nvPr/>
          </p:nvCxnSpPr>
          <p:spPr>
            <a:xfrm>
              <a:off x="951824" y="1383222"/>
              <a:ext cx="516000" cy="71400"/>
            </a:xfrm>
            <a:prstGeom prst="straightConnector1">
              <a:avLst/>
            </a:prstGeom>
            <a:noFill/>
            <a:ln w="12700" cap="flat" cmpd="sng">
              <a:solidFill>
                <a:schemeClr val="accent1"/>
              </a:solidFill>
              <a:prstDash val="solid"/>
              <a:miter lim="800000"/>
              <a:headEnd type="none" w="sm" len="sm"/>
              <a:tailEnd type="none" w="sm" len="sm"/>
            </a:ln>
          </p:spPr>
        </p:cxnSp>
        <p:cxnSp>
          <p:nvCxnSpPr>
            <p:cNvPr id="898" name="Google Shape;898;p26"/>
            <p:cNvCxnSpPr>
              <a:stCxn id="881" idx="4"/>
              <a:endCxn id="876" idx="0"/>
            </p:cNvCxnSpPr>
            <p:nvPr/>
          </p:nvCxnSpPr>
          <p:spPr>
            <a:xfrm flipH="1">
              <a:off x="722877" y="1515569"/>
              <a:ext cx="96600" cy="499800"/>
            </a:xfrm>
            <a:prstGeom prst="straightConnector1">
              <a:avLst/>
            </a:prstGeom>
            <a:noFill/>
            <a:ln w="12700" cap="flat" cmpd="sng">
              <a:solidFill>
                <a:schemeClr val="accent1"/>
              </a:solidFill>
              <a:prstDash val="solid"/>
              <a:miter lim="800000"/>
              <a:headEnd type="none" w="sm" len="sm"/>
              <a:tailEnd type="none" w="sm" len="sm"/>
            </a:ln>
          </p:spPr>
        </p:cxnSp>
        <p:cxnSp>
          <p:nvCxnSpPr>
            <p:cNvPr id="899" name="Google Shape;899;p26"/>
            <p:cNvCxnSpPr>
              <a:stCxn id="880" idx="4"/>
              <a:endCxn id="874" idx="0"/>
            </p:cNvCxnSpPr>
            <p:nvPr/>
          </p:nvCxnSpPr>
          <p:spPr>
            <a:xfrm flipH="1">
              <a:off x="1560002" y="1586950"/>
              <a:ext cx="40200" cy="622200"/>
            </a:xfrm>
            <a:prstGeom prst="straightConnector1">
              <a:avLst/>
            </a:prstGeom>
            <a:noFill/>
            <a:ln w="12700" cap="flat" cmpd="sng">
              <a:solidFill>
                <a:schemeClr val="accent1"/>
              </a:solidFill>
              <a:prstDash val="solid"/>
              <a:miter lim="800000"/>
              <a:headEnd type="none" w="sm" len="sm"/>
              <a:tailEnd type="none" w="sm" len="sm"/>
            </a:ln>
          </p:spPr>
        </p:cxnSp>
        <p:cxnSp>
          <p:nvCxnSpPr>
            <p:cNvPr id="900" name="Google Shape;900;p26"/>
            <p:cNvCxnSpPr>
              <a:stCxn id="876" idx="6"/>
              <a:endCxn id="874" idx="2"/>
            </p:cNvCxnSpPr>
            <p:nvPr/>
          </p:nvCxnSpPr>
          <p:spPr>
            <a:xfrm>
              <a:off x="855249" y="2147638"/>
              <a:ext cx="572400" cy="193800"/>
            </a:xfrm>
            <a:prstGeom prst="straightConnector1">
              <a:avLst/>
            </a:prstGeom>
            <a:noFill/>
            <a:ln w="12700" cap="flat" cmpd="sng">
              <a:solidFill>
                <a:schemeClr val="accent1"/>
              </a:solidFill>
              <a:prstDash val="solid"/>
              <a:miter lim="800000"/>
              <a:headEnd type="none" w="sm" len="sm"/>
              <a:tailEnd type="none" w="sm" len="sm"/>
            </a:ln>
          </p:spPr>
        </p:cxnSp>
        <p:cxnSp>
          <p:nvCxnSpPr>
            <p:cNvPr id="901" name="Google Shape;901;p26"/>
            <p:cNvCxnSpPr>
              <a:stCxn id="874" idx="6"/>
              <a:endCxn id="873" idx="2"/>
            </p:cNvCxnSpPr>
            <p:nvPr/>
          </p:nvCxnSpPr>
          <p:spPr>
            <a:xfrm>
              <a:off x="1692440" y="2341463"/>
              <a:ext cx="694500" cy="225300"/>
            </a:xfrm>
            <a:prstGeom prst="straightConnector1">
              <a:avLst/>
            </a:prstGeom>
            <a:noFill/>
            <a:ln w="12700" cap="flat" cmpd="sng">
              <a:solidFill>
                <a:schemeClr val="accent1"/>
              </a:solidFill>
              <a:prstDash val="solid"/>
              <a:miter lim="800000"/>
              <a:headEnd type="none" w="sm" len="sm"/>
              <a:tailEnd type="none" w="sm" len="sm"/>
            </a:ln>
          </p:spPr>
        </p:cxnSp>
        <p:cxnSp>
          <p:nvCxnSpPr>
            <p:cNvPr id="902" name="Google Shape;902;p26"/>
            <p:cNvCxnSpPr>
              <a:stCxn id="873" idx="0"/>
              <a:endCxn id="879" idx="4"/>
            </p:cNvCxnSpPr>
            <p:nvPr/>
          </p:nvCxnSpPr>
          <p:spPr>
            <a:xfrm rot="10800000" flipH="1">
              <a:off x="2519279" y="2226789"/>
              <a:ext cx="33000" cy="207600"/>
            </a:xfrm>
            <a:prstGeom prst="straightConnector1">
              <a:avLst/>
            </a:prstGeom>
            <a:noFill/>
            <a:ln w="12700" cap="flat" cmpd="sng">
              <a:solidFill>
                <a:schemeClr val="accent1"/>
              </a:solidFill>
              <a:prstDash val="solid"/>
              <a:miter lim="800000"/>
              <a:headEnd type="none" w="sm" len="sm"/>
              <a:tailEnd type="none" w="sm" len="sm"/>
            </a:ln>
          </p:spPr>
        </p:cxnSp>
        <p:cxnSp>
          <p:nvCxnSpPr>
            <p:cNvPr id="903" name="Google Shape;903;p26"/>
            <p:cNvCxnSpPr>
              <a:stCxn id="872" idx="7"/>
              <a:endCxn id="877" idx="3"/>
            </p:cNvCxnSpPr>
            <p:nvPr/>
          </p:nvCxnSpPr>
          <p:spPr>
            <a:xfrm rot="10800000" flipH="1">
              <a:off x="3336093" y="2079428"/>
              <a:ext cx="339900" cy="451200"/>
            </a:xfrm>
            <a:prstGeom prst="straightConnector1">
              <a:avLst/>
            </a:prstGeom>
            <a:noFill/>
            <a:ln w="12700" cap="flat" cmpd="sng">
              <a:solidFill>
                <a:schemeClr val="accent1"/>
              </a:solidFill>
              <a:prstDash val="solid"/>
              <a:miter lim="800000"/>
              <a:headEnd type="none" w="sm" len="sm"/>
              <a:tailEnd type="none" w="sm" len="sm"/>
            </a:ln>
          </p:spPr>
        </p:cxnSp>
        <p:cxnSp>
          <p:nvCxnSpPr>
            <p:cNvPr id="904" name="Google Shape;904;p26"/>
            <p:cNvCxnSpPr>
              <a:stCxn id="878" idx="0"/>
              <a:endCxn id="877" idx="4"/>
            </p:cNvCxnSpPr>
            <p:nvPr/>
          </p:nvCxnSpPr>
          <p:spPr>
            <a:xfrm rot="10800000">
              <a:off x="3769612" y="2118187"/>
              <a:ext cx="196800" cy="392400"/>
            </a:xfrm>
            <a:prstGeom prst="straightConnector1">
              <a:avLst/>
            </a:prstGeom>
            <a:noFill/>
            <a:ln w="12700" cap="flat" cmpd="sng">
              <a:solidFill>
                <a:schemeClr val="accent1"/>
              </a:solidFill>
              <a:prstDash val="solid"/>
              <a:miter lim="800000"/>
              <a:headEnd type="none" w="sm" len="sm"/>
              <a:tailEnd type="none" w="sm" len="sm"/>
            </a:ln>
          </p:spPr>
        </p:cxnSp>
        <p:cxnSp>
          <p:nvCxnSpPr>
            <p:cNvPr id="905" name="Google Shape;905;p26"/>
            <p:cNvCxnSpPr>
              <a:stCxn id="872" idx="6"/>
              <a:endCxn id="878" idx="2"/>
            </p:cNvCxnSpPr>
            <p:nvPr/>
          </p:nvCxnSpPr>
          <p:spPr>
            <a:xfrm>
              <a:off x="3374857" y="2624211"/>
              <a:ext cx="459300" cy="18600"/>
            </a:xfrm>
            <a:prstGeom prst="straightConnector1">
              <a:avLst/>
            </a:prstGeom>
            <a:noFill/>
            <a:ln w="12700" cap="flat" cmpd="sng">
              <a:solidFill>
                <a:schemeClr val="accent1"/>
              </a:solidFill>
              <a:prstDash val="solid"/>
              <a:miter lim="800000"/>
              <a:headEnd type="none" w="sm" len="sm"/>
              <a:tailEnd type="none" w="sm" len="sm"/>
            </a:ln>
          </p:spPr>
        </p:cxnSp>
        <p:cxnSp>
          <p:nvCxnSpPr>
            <p:cNvPr id="906" name="Google Shape;906;p26"/>
            <p:cNvCxnSpPr>
              <a:stCxn id="873" idx="6"/>
              <a:endCxn id="872" idx="2"/>
            </p:cNvCxnSpPr>
            <p:nvPr/>
          </p:nvCxnSpPr>
          <p:spPr>
            <a:xfrm>
              <a:off x="2651626" y="2566736"/>
              <a:ext cx="458400" cy="57600"/>
            </a:xfrm>
            <a:prstGeom prst="straightConnector1">
              <a:avLst/>
            </a:prstGeom>
            <a:noFill/>
            <a:ln w="12700" cap="flat" cmpd="sng">
              <a:solidFill>
                <a:schemeClr val="accent1"/>
              </a:solidFill>
              <a:prstDash val="solid"/>
              <a:miter lim="800000"/>
              <a:headEnd type="none" w="sm" len="sm"/>
              <a:tailEnd type="none" w="sm" len="sm"/>
            </a:ln>
          </p:spPr>
        </p:cxnSp>
        <p:cxnSp>
          <p:nvCxnSpPr>
            <p:cNvPr id="907" name="Google Shape;907;p26"/>
            <p:cNvCxnSpPr>
              <a:stCxn id="876" idx="4"/>
              <a:endCxn id="875" idx="0"/>
            </p:cNvCxnSpPr>
            <p:nvPr/>
          </p:nvCxnSpPr>
          <p:spPr>
            <a:xfrm>
              <a:off x="722902" y="2279985"/>
              <a:ext cx="234600" cy="617700"/>
            </a:xfrm>
            <a:prstGeom prst="straightConnector1">
              <a:avLst/>
            </a:prstGeom>
            <a:noFill/>
            <a:ln w="12700" cap="flat" cmpd="sng">
              <a:solidFill>
                <a:schemeClr val="accent1"/>
              </a:solidFill>
              <a:prstDash val="solid"/>
              <a:miter lim="800000"/>
              <a:headEnd type="none" w="sm" len="sm"/>
              <a:tailEnd type="none" w="sm" len="sm"/>
            </a:ln>
          </p:spPr>
        </p:cxnSp>
        <p:cxnSp>
          <p:nvCxnSpPr>
            <p:cNvPr id="908" name="Google Shape;908;p26"/>
            <p:cNvCxnSpPr>
              <a:stCxn id="875" idx="7"/>
              <a:endCxn id="874" idx="3"/>
            </p:cNvCxnSpPr>
            <p:nvPr/>
          </p:nvCxnSpPr>
          <p:spPr>
            <a:xfrm rot="10800000" flipH="1">
              <a:off x="1051097" y="2435070"/>
              <a:ext cx="415500" cy="501300"/>
            </a:xfrm>
            <a:prstGeom prst="straightConnector1">
              <a:avLst/>
            </a:prstGeom>
            <a:noFill/>
            <a:ln w="12700" cap="flat" cmpd="sng">
              <a:solidFill>
                <a:schemeClr val="accent1"/>
              </a:solidFill>
              <a:prstDash val="solid"/>
              <a:miter lim="800000"/>
              <a:headEnd type="none" w="sm" len="sm"/>
              <a:tailEnd type="none" w="sm" len="sm"/>
            </a:ln>
          </p:spPr>
        </p:cxnSp>
        <p:cxnSp>
          <p:nvCxnSpPr>
            <p:cNvPr id="909" name="Google Shape;909;p26"/>
            <p:cNvCxnSpPr>
              <a:stCxn id="869" idx="0"/>
              <a:endCxn id="875" idx="4"/>
            </p:cNvCxnSpPr>
            <p:nvPr/>
          </p:nvCxnSpPr>
          <p:spPr>
            <a:xfrm rot="10800000">
              <a:off x="957591" y="3162331"/>
              <a:ext cx="144300" cy="659700"/>
            </a:xfrm>
            <a:prstGeom prst="straightConnector1">
              <a:avLst/>
            </a:prstGeom>
            <a:noFill/>
            <a:ln w="12700" cap="flat" cmpd="sng">
              <a:solidFill>
                <a:schemeClr val="accent1"/>
              </a:solidFill>
              <a:prstDash val="solid"/>
              <a:miter lim="800000"/>
              <a:headEnd type="none" w="sm" len="sm"/>
              <a:tailEnd type="none" w="sm" len="sm"/>
            </a:ln>
          </p:spPr>
        </p:cxnSp>
        <p:cxnSp>
          <p:nvCxnSpPr>
            <p:cNvPr id="910" name="Google Shape;910;p26"/>
            <p:cNvCxnSpPr>
              <a:stCxn id="875" idx="5"/>
              <a:endCxn id="868" idx="1"/>
            </p:cNvCxnSpPr>
            <p:nvPr/>
          </p:nvCxnSpPr>
          <p:spPr>
            <a:xfrm>
              <a:off x="1051097" y="3123536"/>
              <a:ext cx="755100" cy="579300"/>
            </a:xfrm>
            <a:prstGeom prst="straightConnector1">
              <a:avLst/>
            </a:prstGeom>
            <a:noFill/>
            <a:ln w="12700" cap="flat" cmpd="sng">
              <a:solidFill>
                <a:schemeClr val="accent1"/>
              </a:solidFill>
              <a:prstDash val="solid"/>
              <a:miter lim="800000"/>
              <a:headEnd type="none" w="sm" len="sm"/>
              <a:tailEnd type="none" w="sm" len="sm"/>
            </a:ln>
          </p:spPr>
        </p:cxnSp>
        <p:cxnSp>
          <p:nvCxnSpPr>
            <p:cNvPr id="911" name="Google Shape;911;p26"/>
            <p:cNvCxnSpPr>
              <a:stCxn id="868" idx="0"/>
              <a:endCxn id="873" idx="3"/>
            </p:cNvCxnSpPr>
            <p:nvPr/>
          </p:nvCxnSpPr>
          <p:spPr>
            <a:xfrm rot="10800000" flipH="1">
              <a:off x="1899653" y="2660352"/>
              <a:ext cx="525900" cy="1003800"/>
            </a:xfrm>
            <a:prstGeom prst="straightConnector1">
              <a:avLst/>
            </a:prstGeom>
            <a:noFill/>
            <a:ln w="12700" cap="flat" cmpd="sng">
              <a:solidFill>
                <a:schemeClr val="accent1"/>
              </a:solidFill>
              <a:prstDash val="solid"/>
              <a:miter lim="800000"/>
              <a:headEnd type="none" w="sm" len="sm"/>
              <a:tailEnd type="none" w="sm" len="sm"/>
            </a:ln>
          </p:spPr>
        </p:cxnSp>
        <p:cxnSp>
          <p:nvCxnSpPr>
            <p:cNvPr id="912" name="Google Shape;912;p26"/>
            <p:cNvCxnSpPr>
              <a:stCxn id="868" idx="7"/>
              <a:endCxn id="871" idx="3"/>
            </p:cNvCxnSpPr>
            <p:nvPr/>
          </p:nvCxnSpPr>
          <p:spPr>
            <a:xfrm rot="10800000" flipH="1">
              <a:off x="1993236" y="3165616"/>
              <a:ext cx="843000" cy="537300"/>
            </a:xfrm>
            <a:prstGeom prst="straightConnector1">
              <a:avLst/>
            </a:prstGeom>
            <a:noFill/>
            <a:ln w="12700" cap="flat" cmpd="sng">
              <a:solidFill>
                <a:schemeClr val="accent1"/>
              </a:solidFill>
              <a:prstDash val="solid"/>
              <a:miter lim="800000"/>
              <a:headEnd type="none" w="sm" len="sm"/>
              <a:tailEnd type="none" w="sm" len="sm"/>
            </a:ln>
          </p:spPr>
        </p:cxnSp>
        <p:cxnSp>
          <p:nvCxnSpPr>
            <p:cNvPr id="913" name="Google Shape;913;p26"/>
            <p:cNvCxnSpPr>
              <a:stCxn id="873" idx="5"/>
              <a:endCxn id="871" idx="1"/>
            </p:cNvCxnSpPr>
            <p:nvPr/>
          </p:nvCxnSpPr>
          <p:spPr>
            <a:xfrm>
              <a:off x="2612862" y="2660319"/>
              <a:ext cx="223200" cy="318300"/>
            </a:xfrm>
            <a:prstGeom prst="straightConnector1">
              <a:avLst/>
            </a:prstGeom>
            <a:noFill/>
            <a:ln w="12700" cap="flat" cmpd="sng">
              <a:solidFill>
                <a:schemeClr val="accent1"/>
              </a:solidFill>
              <a:prstDash val="solid"/>
              <a:miter lim="800000"/>
              <a:headEnd type="none" w="sm" len="sm"/>
              <a:tailEnd type="none" w="sm" len="sm"/>
            </a:ln>
          </p:spPr>
        </p:cxnSp>
        <p:cxnSp>
          <p:nvCxnSpPr>
            <p:cNvPr id="914" name="Google Shape;914;p26"/>
            <p:cNvCxnSpPr>
              <a:stCxn id="871" idx="7"/>
              <a:endCxn id="872" idx="3"/>
            </p:cNvCxnSpPr>
            <p:nvPr/>
          </p:nvCxnSpPr>
          <p:spPr>
            <a:xfrm rot="10800000" flipH="1">
              <a:off x="3023276" y="2717781"/>
              <a:ext cx="125700" cy="260700"/>
            </a:xfrm>
            <a:prstGeom prst="straightConnector1">
              <a:avLst/>
            </a:prstGeom>
            <a:noFill/>
            <a:ln w="12700" cap="flat" cmpd="sng">
              <a:solidFill>
                <a:schemeClr val="accent1"/>
              </a:solidFill>
              <a:prstDash val="solid"/>
              <a:miter lim="800000"/>
              <a:headEnd type="none" w="sm" len="sm"/>
              <a:tailEnd type="none" w="sm" len="sm"/>
            </a:ln>
          </p:spPr>
        </p:cxnSp>
        <p:cxnSp>
          <p:nvCxnSpPr>
            <p:cNvPr id="915" name="Google Shape;915;p26"/>
            <p:cNvCxnSpPr>
              <a:stCxn id="870" idx="0"/>
              <a:endCxn id="878" idx="4"/>
            </p:cNvCxnSpPr>
            <p:nvPr/>
          </p:nvCxnSpPr>
          <p:spPr>
            <a:xfrm rot="10800000">
              <a:off x="3966469" y="2775215"/>
              <a:ext cx="24000" cy="372900"/>
            </a:xfrm>
            <a:prstGeom prst="straightConnector1">
              <a:avLst/>
            </a:prstGeom>
            <a:noFill/>
            <a:ln w="12700" cap="flat" cmpd="sng">
              <a:solidFill>
                <a:schemeClr val="accent1"/>
              </a:solidFill>
              <a:prstDash val="solid"/>
              <a:miter lim="800000"/>
              <a:headEnd type="none" w="sm" len="sm"/>
              <a:tailEnd type="none" w="sm" len="sm"/>
            </a:ln>
          </p:spPr>
        </p:cxnSp>
        <p:cxnSp>
          <p:nvCxnSpPr>
            <p:cNvPr id="916" name="Google Shape;916;p26"/>
            <p:cNvCxnSpPr>
              <a:stCxn id="871" idx="5"/>
              <a:endCxn id="867" idx="1"/>
            </p:cNvCxnSpPr>
            <p:nvPr/>
          </p:nvCxnSpPr>
          <p:spPr>
            <a:xfrm>
              <a:off x="3023276" y="3165647"/>
              <a:ext cx="663000" cy="526800"/>
            </a:xfrm>
            <a:prstGeom prst="straightConnector1">
              <a:avLst/>
            </a:prstGeom>
            <a:noFill/>
            <a:ln w="12700" cap="flat" cmpd="sng">
              <a:solidFill>
                <a:schemeClr val="accent1"/>
              </a:solidFill>
              <a:prstDash val="solid"/>
              <a:miter lim="800000"/>
              <a:headEnd type="none" w="sm" len="sm"/>
              <a:tailEnd type="none" w="sm" len="sm"/>
            </a:ln>
          </p:spPr>
        </p:cxnSp>
        <p:cxnSp>
          <p:nvCxnSpPr>
            <p:cNvPr id="917" name="Google Shape;917;p26"/>
            <p:cNvCxnSpPr>
              <a:stCxn id="867" idx="7"/>
              <a:endCxn id="870" idx="4"/>
            </p:cNvCxnSpPr>
            <p:nvPr/>
          </p:nvCxnSpPr>
          <p:spPr>
            <a:xfrm rot="10800000" flipH="1">
              <a:off x="3873502" y="3412752"/>
              <a:ext cx="117000" cy="279600"/>
            </a:xfrm>
            <a:prstGeom prst="straightConnector1">
              <a:avLst/>
            </a:prstGeom>
            <a:noFill/>
            <a:ln w="12700" cap="flat" cmpd="sng">
              <a:solidFill>
                <a:schemeClr val="accent1"/>
              </a:solidFill>
              <a:prstDash val="solid"/>
              <a:miter lim="800000"/>
              <a:headEnd type="none" w="sm" len="sm"/>
              <a:tailEnd type="none" w="sm" len="sm"/>
            </a:ln>
          </p:spPr>
        </p:cxnSp>
        <p:cxnSp>
          <p:nvCxnSpPr>
            <p:cNvPr id="918" name="Google Shape;918;p26"/>
            <p:cNvCxnSpPr>
              <a:stCxn id="866" idx="0"/>
              <a:endCxn id="871" idx="4"/>
            </p:cNvCxnSpPr>
            <p:nvPr/>
          </p:nvCxnSpPr>
          <p:spPr>
            <a:xfrm rot="10800000" flipH="1">
              <a:off x="2761429" y="3204268"/>
              <a:ext cx="168300" cy="479400"/>
            </a:xfrm>
            <a:prstGeom prst="straightConnector1">
              <a:avLst/>
            </a:prstGeom>
            <a:noFill/>
            <a:ln w="12700" cap="flat" cmpd="sng">
              <a:solidFill>
                <a:schemeClr val="accent1"/>
              </a:solidFill>
              <a:prstDash val="solid"/>
              <a:miter lim="800000"/>
              <a:headEnd type="none" w="sm" len="sm"/>
              <a:tailEnd type="none" w="sm" len="sm"/>
            </a:ln>
          </p:spPr>
        </p:cxnSp>
        <p:cxnSp>
          <p:nvCxnSpPr>
            <p:cNvPr id="919" name="Google Shape;919;p26"/>
            <p:cNvCxnSpPr>
              <a:stCxn id="867" idx="2"/>
              <a:endCxn id="866" idx="6"/>
            </p:cNvCxnSpPr>
            <p:nvPr/>
          </p:nvCxnSpPr>
          <p:spPr>
            <a:xfrm flipH="1">
              <a:off x="2893672" y="3785935"/>
              <a:ext cx="753900" cy="30000"/>
            </a:xfrm>
            <a:prstGeom prst="straightConnector1">
              <a:avLst/>
            </a:prstGeom>
            <a:noFill/>
            <a:ln w="12700" cap="flat" cmpd="sng">
              <a:solidFill>
                <a:schemeClr val="accent1"/>
              </a:solidFill>
              <a:prstDash val="solid"/>
              <a:miter lim="800000"/>
              <a:headEnd type="none" w="sm" len="sm"/>
              <a:tailEnd type="none" w="sm" len="sm"/>
            </a:ln>
          </p:spPr>
        </p:cxnSp>
        <p:cxnSp>
          <p:nvCxnSpPr>
            <p:cNvPr id="920" name="Google Shape;920;p26"/>
            <p:cNvCxnSpPr>
              <a:stCxn id="868" idx="6"/>
              <a:endCxn id="866" idx="2"/>
            </p:cNvCxnSpPr>
            <p:nvPr/>
          </p:nvCxnSpPr>
          <p:spPr>
            <a:xfrm>
              <a:off x="2032000" y="3796499"/>
              <a:ext cx="597000" cy="19500"/>
            </a:xfrm>
            <a:prstGeom prst="straightConnector1">
              <a:avLst/>
            </a:prstGeom>
            <a:noFill/>
            <a:ln w="12700" cap="flat" cmpd="sng">
              <a:solidFill>
                <a:schemeClr val="accent1"/>
              </a:solidFill>
              <a:prstDash val="solid"/>
              <a:miter lim="800000"/>
              <a:headEnd type="none" w="sm" len="sm"/>
              <a:tailEnd type="none" w="sm" len="sm"/>
            </a:ln>
          </p:spPr>
        </p:cxnSp>
        <p:cxnSp>
          <p:nvCxnSpPr>
            <p:cNvPr id="921" name="Google Shape;921;p26"/>
            <p:cNvCxnSpPr>
              <a:stCxn id="865" idx="1"/>
              <a:endCxn id="868" idx="5"/>
            </p:cNvCxnSpPr>
            <p:nvPr/>
          </p:nvCxnSpPr>
          <p:spPr>
            <a:xfrm rot="10800000">
              <a:off x="1993281" y="3890180"/>
              <a:ext cx="161700" cy="421800"/>
            </a:xfrm>
            <a:prstGeom prst="straightConnector1">
              <a:avLst/>
            </a:prstGeom>
            <a:noFill/>
            <a:ln w="12700" cap="flat" cmpd="sng">
              <a:solidFill>
                <a:schemeClr val="accent1"/>
              </a:solidFill>
              <a:prstDash val="solid"/>
              <a:miter lim="800000"/>
              <a:headEnd type="none" w="sm" len="sm"/>
              <a:tailEnd type="none" w="sm" len="sm"/>
            </a:ln>
          </p:spPr>
        </p:cxnSp>
        <p:cxnSp>
          <p:nvCxnSpPr>
            <p:cNvPr id="922" name="Google Shape;922;p26"/>
            <p:cNvCxnSpPr>
              <a:stCxn id="868" idx="2"/>
              <a:endCxn id="869" idx="7"/>
            </p:cNvCxnSpPr>
            <p:nvPr/>
          </p:nvCxnSpPr>
          <p:spPr>
            <a:xfrm flipH="1">
              <a:off x="1195506" y="3796499"/>
              <a:ext cx="571800" cy="64200"/>
            </a:xfrm>
            <a:prstGeom prst="straightConnector1">
              <a:avLst/>
            </a:prstGeom>
            <a:noFill/>
            <a:ln w="12700" cap="flat" cmpd="sng">
              <a:solidFill>
                <a:schemeClr val="accent1"/>
              </a:solidFill>
              <a:prstDash val="solid"/>
              <a:miter lim="800000"/>
              <a:headEnd type="none" w="sm" len="sm"/>
              <a:tailEnd type="none" w="sm" len="sm"/>
            </a:ln>
          </p:spPr>
        </p:cxnSp>
        <p:cxnSp>
          <p:nvCxnSpPr>
            <p:cNvPr id="923" name="Google Shape;923;p26"/>
            <p:cNvCxnSpPr>
              <a:stCxn id="864" idx="0"/>
              <a:endCxn id="869" idx="4"/>
            </p:cNvCxnSpPr>
            <p:nvPr/>
          </p:nvCxnSpPr>
          <p:spPr>
            <a:xfrm rot="10800000" flipH="1">
              <a:off x="1018002" y="4086647"/>
              <a:ext cx="84000" cy="655800"/>
            </a:xfrm>
            <a:prstGeom prst="straightConnector1">
              <a:avLst/>
            </a:prstGeom>
            <a:noFill/>
            <a:ln w="12700" cap="flat" cmpd="sng">
              <a:solidFill>
                <a:schemeClr val="accent1"/>
              </a:solidFill>
              <a:prstDash val="solid"/>
              <a:miter lim="800000"/>
              <a:headEnd type="none" w="sm" len="sm"/>
              <a:tailEnd type="none" w="sm" len="sm"/>
            </a:ln>
          </p:spPr>
        </p:cxnSp>
        <p:cxnSp>
          <p:nvCxnSpPr>
            <p:cNvPr id="924" name="Google Shape;924;p26"/>
            <p:cNvCxnSpPr>
              <a:stCxn id="864" idx="6"/>
              <a:endCxn id="863" idx="2"/>
            </p:cNvCxnSpPr>
            <p:nvPr/>
          </p:nvCxnSpPr>
          <p:spPr>
            <a:xfrm rot="10800000" flipH="1">
              <a:off x="1150349" y="4832794"/>
              <a:ext cx="984000" cy="42000"/>
            </a:xfrm>
            <a:prstGeom prst="straightConnector1">
              <a:avLst/>
            </a:prstGeom>
            <a:noFill/>
            <a:ln w="12700" cap="flat" cmpd="sng">
              <a:solidFill>
                <a:schemeClr val="accent1"/>
              </a:solidFill>
              <a:prstDash val="solid"/>
              <a:miter lim="800000"/>
              <a:headEnd type="none" w="sm" len="sm"/>
              <a:tailEnd type="none" w="sm" len="sm"/>
            </a:ln>
          </p:spPr>
        </p:cxnSp>
        <p:cxnSp>
          <p:nvCxnSpPr>
            <p:cNvPr id="925" name="Google Shape;925;p26"/>
            <p:cNvCxnSpPr>
              <a:stCxn id="863" idx="0"/>
              <a:endCxn id="865" idx="4"/>
            </p:cNvCxnSpPr>
            <p:nvPr/>
          </p:nvCxnSpPr>
          <p:spPr>
            <a:xfrm rot="10800000">
              <a:off x="2248614" y="4538039"/>
              <a:ext cx="18000" cy="162300"/>
            </a:xfrm>
            <a:prstGeom prst="straightConnector1">
              <a:avLst/>
            </a:prstGeom>
            <a:noFill/>
            <a:ln w="12700" cap="flat" cmpd="sng">
              <a:solidFill>
                <a:schemeClr val="accent1"/>
              </a:solidFill>
              <a:prstDash val="solid"/>
              <a:miter lim="800000"/>
              <a:headEnd type="none" w="sm" len="sm"/>
              <a:tailEnd type="none" w="sm" len="sm"/>
            </a:ln>
          </p:spPr>
        </p:cxnSp>
        <p:cxnSp>
          <p:nvCxnSpPr>
            <p:cNvPr id="926" name="Google Shape;926;p26"/>
            <p:cNvCxnSpPr>
              <a:stCxn id="865" idx="7"/>
              <a:endCxn id="866" idx="3"/>
            </p:cNvCxnSpPr>
            <p:nvPr/>
          </p:nvCxnSpPr>
          <p:spPr>
            <a:xfrm rot="10800000" flipH="1">
              <a:off x="2342147" y="3909680"/>
              <a:ext cx="325800" cy="402300"/>
            </a:xfrm>
            <a:prstGeom prst="straightConnector1">
              <a:avLst/>
            </a:prstGeom>
            <a:noFill/>
            <a:ln w="12700" cap="flat" cmpd="sng">
              <a:solidFill>
                <a:schemeClr val="accent1"/>
              </a:solidFill>
              <a:prstDash val="solid"/>
              <a:miter lim="800000"/>
              <a:headEnd type="none" w="sm" len="sm"/>
              <a:tailEnd type="none" w="sm" len="sm"/>
            </a:ln>
          </p:spPr>
        </p:cxnSp>
        <p:cxnSp>
          <p:nvCxnSpPr>
            <p:cNvPr id="927" name="Google Shape;927;p26"/>
            <p:cNvCxnSpPr>
              <a:stCxn id="862" idx="0"/>
              <a:endCxn id="867" idx="4"/>
            </p:cNvCxnSpPr>
            <p:nvPr/>
          </p:nvCxnSpPr>
          <p:spPr>
            <a:xfrm rot="10800000">
              <a:off x="3779825" y="3918333"/>
              <a:ext cx="192600" cy="1046700"/>
            </a:xfrm>
            <a:prstGeom prst="straightConnector1">
              <a:avLst/>
            </a:prstGeom>
            <a:noFill/>
            <a:ln w="12700" cap="flat" cmpd="sng">
              <a:solidFill>
                <a:schemeClr val="accent1"/>
              </a:solidFill>
              <a:prstDash val="solid"/>
              <a:miter lim="800000"/>
              <a:headEnd type="none" w="sm" len="sm"/>
              <a:tailEnd type="none" w="sm" len="sm"/>
            </a:ln>
          </p:spPr>
        </p:cxnSp>
        <p:cxnSp>
          <p:nvCxnSpPr>
            <p:cNvPr id="928" name="Google Shape;928;p26"/>
            <p:cNvCxnSpPr>
              <a:stCxn id="865" idx="6"/>
              <a:endCxn id="862" idx="1"/>
            </p:cNvCxnSpPr>
            <p:nvPr/>
          </p:nvCxnSpPr>
          <p:spPr>
            <a:xfrm>
              <a:off x="2380911" y="4405563"/>
              <a:ext cx="1497900" cy="598200"/>
            </a:xfrm>
            <a:prstGeom prst="straightConnector1">
              <a:avLst/>
            </a:prstGeom>
            <a:noFill/>
            <a:ln w="12700" cap="flat" cmpd="sng">
              <a:solidFill>
                <a:schemeClr val="accent1"/>
              </a:solidFill>
              <a:prstDash val="solid"/>
              <a:miter lim="800000"/>
              <a:headEnd type="none" w="sm" len="sm"/>
              <a:tailEnd type="none" w="sm" len="sm"/>
            </a:ln>
          </p:spPr>
        </p:cxnSp>
        <p:cxnSp>
          <p:nvCxnSpPr>
            <p:cNvPr id="929" name="Google Shape;929;p26"/>
            <p:cNvCxnSpPr>
              <a:stCxn id="863" idx="6"/>
              <a:endCxn id="856" idx="2"/>
            </p:cNvCxnSpPr>
            <p:nvPr/>
          </p:nvCxnSpPr>
          <p:spPr>
            <a:xfrm>
              <a:off x="2398961" y="4832686"/>
              <a:ext cx="585000" cy="254100"/>
            </a:xfrm>
            <a:prstGeom prst="straightConnector1">
              <a:avLst/>
            </a:prstGeom>
            <a:noFill/>
            <a:ln w="12700" cap="flat" cmpd="sng">
              <a:solidFill>
                <a:schemeClr val="accent1"/>
              </a:solidFill>
              <a:prstDash val="solid"/>
              <a:miter lim="800000"/>
              <a:headEnd type="none" w="sm" len="sm"/>
              <a:tailEnd type="none" w="sm" len="sm"/>
            </a:ln>
          </p:spPr>
        </p:cxnSp>
        <p:cxnSp>
          <p:nvCxnSpPr>
            <p:cNvPr id="930" name="Google Shape;930;p26"/>
            <p:cNvCxnSpPr>
              <a:stCxn id="863" idx="5"/>
              <a:endCxn id="860" idx="1"/>
            </p:cNvCxnSpPr>
            <p:nvPr/>
          </p:nvCxnSpPr>
          <p:spPr>
            <a:xfrm>
              <a:off x="2360197" y="4926269"/>
              <a:ext cx="157200" cy="306000"/>
            </a:xfrm>
            <a:prstGeom prst="straightConnector1">
              <a:avLst/>
            </a:prstGeom>
            <a:noFill/>
            <a:ln w="12700" cap="flat" cmpd="sng">
              <a:solidFill>
                <a:schemeClr val="accent1"/>
              </a:solidFill>
              <a:prstDash val="solid"/>
              <a:miter lim="800000"/>
              <a:headEnd type="none" w="sm" len="sm"/>
              <a:tailEnd type="none" w="sm" len="sm"/>
            </a:ln>
          </p:spPr>
        </p:cxnSp>
        <p:cxnSp>
          <p:nvCxnSpPr>
            <p:cNvPr id="931" name="Google Shape;931;p26"/>
            <p:cNvCxnSpPr>
              <a:stCxn id="859" idx="1"/>
              <a:endCxn id="864" idx="4"/>
            </p:cNvCxnSpPr>
            <p:nvPr/>
          </p:nvCxnSpPr>
          <p:spPr>
            <a:xfrm rot="10800000">
              <a:off x="1017918" y="5007124"/>
              <a:ext cx="412500" cy="465900"/>
            </a:xfrm>
            <a:prstGeom prst="straightConnector1">
              <a:avLst/>
            </a:prstGeom>
            <a:noFill/>
            <a:ln w="12700" cap="flat" cmpd="sng">
              <a:solidFill>
                <a:schemeClr val="accent1"/>
              </a:solidFill>
              <a:prstDash val="solid"/>
              <a:miter lim="800000"/>
              <a:headEnd type="none" w="sm" len="sm"/>
              <a:tailEnd type="none" w="sm" len="sm"/>
            </a:ln>
          </p:spPr>
        </p:cxnSp>
        <p:cxnSp>
          <p:nvCxnSpPr>
            <p:cNvPr id="932" name="Google Shape;932;p26"/>
            <p:cNvCxnSpPr>
              <a:stCxn id="859" idx="6"/>
              <a:endCxn id="860" idx="3"/>
            </p:cNvCxnSpPr>
            <p:nvPr/>
          </p:nvCxnSpPr>
          <p:spPr>
            <a:xfrm rot="10800000" flipH="1">
              <a:off x="1656348" y="5419607"/>
              <a:ext cx="861000" cy="147000"/>
            </a:xfrm>
            <a:prstGeom prst="straightConnector1">
              <a:avLst/>
            </a:prstGeom>
            <a:noFill/>
            <a:ln w="12700" cap="flat" cmpd="sng">
              <a:solidFill>
                <a:schemeClr val="accent1"/>
              </a:solidFill>
              <a:prstDash val="solid"/>
              <a:miter lim="800000"/>
              <a:headEnd type="none" w="sm" len="sm"/>
              <a:tailEnd type="none" w="sm" len="sm"/>
            </a:ln>
          </p:spPr>
        </p:cxnSp>
        <p:cxnSp>
          <p:nvCxnSpPr>
            <p:cNvPr id="933" name="Google Shape;933;p26"/>
            <p:cNvCxnSpPr>
              <a:stCxn id="854" idx="1"/>
              <a:endCxn id="860" idx="4"/>
            </p:cNvCxnSpPr>
            <p:nvPr/>
          </p:nvCxnSpPr>
          <p:spPr>
            <a:xfrm rot="10800000">
              <a:off x="2610915" y="5458263"/>
              <a:ext cx="153000" cy="638400"/>
            </a:xfrm>
            <a:prstGeom prst="straightConnector1">
              <a:avLst/>
            </a:prstGeom>
            <a:noFill/>
            <a:ln w="12700" cap="flat" cmpd="sng">
              <a:solidFill>
                <a:schemeClr val="accent1"/>
              </a:solidFill>
              <a:prstDash val="solid"/>
              <a:miter lim="800000"/>
              <a:headEnd type="none" w="sm" len="sm"/>
              <a:tailEnd type="none" w="sm" len="sm"/>
            </a:ln>
          </p:spPr>
        </p:cxnSp>
        <p:cxnSp>
          <p:nvCxnSpPr>
            <p:cNvPr id="934" name="Google Shape;934;p26"/>
            <p:cNvCxnSpPr>
              <a:stCxn id="860" idx="5"/>
              <a:endCxn id="855" idx="1"/>
            </p:cNvCxnSpPr>
            <p:nvPr/>
          </p:nvCxnSpPr>
          <p:spPr>
            <a:xfrm>
              <a:off x="2704619" y="5419561"/>
              <a:ext cx="408300" cy="360300"/>
            </a:xfrm>
            <a:prstGeom prst="straightConnector1">
              <a:avLst/>
            </a:prstGeom>
            <a:noFill/>
            <a:ln w="12700" cap="flat" cmpd="sng">
              <a:solidFill>
                <a:schemeClr val="accent1"/>
              </a:solidFill>
              <a:prstDash val="solid"/>
              <a:miter lim="800000"/>
              <a:headEnd type="none" w="sm" len="sm"/>
              <a:tailEnd type="none" w="sm" len="sm"/>
            </a:ln>
          </p:spPr>
        </p:cxnSp>
        <p:cxnSp>
          <p:nvCxnSpPr>
            <p:cNvPr id="935" name="Google Shape;935;p26"/>
            <p:cNvCxnSpPr>
              <a:stCxn id="861" idx="7"/>
              <a:endCxn id="862" idx="4"/>
            </p:cNvCxnSpPr>
            <p:nvPr/>
          </p:nvCxnSpPr>
          <p:spPr>
            <a:xfrm rot="10800000" flipH="1">
              <a:off x="3879518" y="5229804"/>
              <a:ext cx="93000" cy="159000"/>
            </a:xfrm>
            <a:prstGeom prst="straightConnector1">
              <a:avLst/>
            </a:prstGeom>
            <a:noFill/>
            <a:ln w="12700" cap="flat" cmpd="sng">
              <a:solidFill>
                <a:schemeClr val="accent1"/>
              </a:solidFill>
              <a:prstDash val="solid"/>
              <a:miter lim="800000"/>
              <a:headEnd type="none" w="sm" len="sm"/>
              <a:tailEnd type="none" w="sm" len="sm"/>
            </a:ln>
          </p:spPr>
        </p:cxnSp>
        <p:cxnSp>
          <p:nvCxnSpPr>
            <p:cNvPr id="936" name="Google Shape;936;p26"/>
            <p:cNvCxnSpPr>
              <a:stCxn id="856" idx="5"/>
              <a:endCxn id="861" idx="2"/>
            </p:cNvCxnSpPr>
            <p:nvPr/>
          </p:nvCxnSpPr>
          <p:spPr>
            <a:xfrm>
              <a:off x="3209762" y="5180403"/>
              <a:ext cx="443700" cy="302100"/>
            </a:xfrm>
            <a:prstGeom prst="straightConnector1">
              <a:avLst/>
            </a:prstGeom>
            <a:noFill/>
            <a:ln w="12700" cap="flat" cmpd="sng">
              <a:solidFill>
                <a:schemeClr val="accent1"/>
              </a:solidFill>
              <a:prstDash val="solid"/>
              <a:miter lim="800000"/>
              <a:headEnd type="none" w="sm" len="sm"/>
              <a:tailEnd type="none" w="sm" len="sm"/>
            </a:ln>
          </p:spPr>
        </p:cxnSp>
        <p:cxnSp>
          <p:nvCxnSpPr>
            <p:cNvPr id="937" name="Google Shape;937;p26"/>
            <p:cNvCxnSpPr>
              <a:stCxn id="855" idx="7"/>
              <a:endCxn id="861" idx="3"/>
            </p:cNvCxnSpPr>
            <p:nvPr/>
          </p:nvCxnSpPr>
          <p:spPr>
            <a:xfrm rot="10800000" flipH="1">
              <a:off x="3299996" y="5575833"/>
              <a:ext cx="392400" cy="204000"/>
            </a:xfrm>
            <a:prstGeom prst="straightConnector1">
              <a:avLst/>
            </a:prstGeom>
            <a:noFill/>
            <a:ln w="12700" cap="flat" cmpd="sng">
              <a:solidFill>
                <a:schemeClr val="accent1"/>
              </a:solidFill>
              <a:prstDash val="solid"/>
              <a:miter lim="800000"/>
              <a:headEnd type="none" w="sm" len="sm"/>
              <a:tailEnd type="none" w="sm" len="sm"/>
            </a:ln>
          </p:spPr>
        </p:cxnSp>
        <p:cxnSp>
          <p:nvCxnSpPr>
            <p:cNvPr id="938" name="Google Shape;938;p26"/>
            <p:cNvCxnSpPr>
              <a:stCxn id="854" idx="7"/>
              <a:endCxn id="855" idx="3"/>
            </p:cNvCxnSpPr>
            <p:nvPr/>
          </p:nvCxnSpPr>
          <p:spPr>
            <a:xfrm rot="10800000" flipH="1">
              <a:off x="2951081" y="5967063"/>
              <a:ext cx="161700" cy="129600"/>
            </a:xfrm>
            <a:prstGeom prst="straightConnector1">
              <a:avLst/>
            </a:prstGeom>
            <a:noFill/>
            <a:ln w="12700" cap="flat" cmpd="sng">
              <a:solidFill>
                <a:schemeClr val="accent1"/>
              </a:solidFill>
              <a:prstDash val="solid"/>
              <a:miter lim="800000"/>
              <a:headEnd type="none" w="sm" len="sm"/>
              <a:tailEnd type="none" w="sm" len="sm"/>
            </a:ln>
          </p:spPr>
        </p:cxnSp>
        <p:cxnSp>
          <p:nvCxnSpPr>
            <p:cNvPr id="939" name="Google Shape;939;p26"/>
            <p:cNvCxnSpPr>
              <a:stCxn id="854" idx="2"/>
              <a:endCxn id="859" idx="5"/>
            </p:cNvCxnSpPr>
            <p:nvPr/>
          </p:nvCxnSpPr>
          <p:spPr>
            <a:xfrm rot="10800000">
              <a:off x="1617551" y="5660146"/>
              <a:ext cx="1107600" cy="530100"/>
            </a:xfrm>
            <a:prstGeom prst="straightConnector1">
              <a:avLst/>
            </a:prstGeom>
            <a:noFill/>
            <a:ln w="12700" cap="flat" cmpd="sng">
              <a:solidFill>
                <a:schemeClr val="accent1"/>
              </a:solidFill>
              <a:prstDash val="solid"/>
              <a:miter lim="800000"/>
              <a:headEnd type="none" w="sm" len="sm"/>
              <a:tailEnd type="none" w="sm" len="sm"/>
            </a:ln>
          </p:spPr>
        </p:cxnSp>
        <p:cxnSp>
          <p:nvCxnSpPr>
            <p:cNvPr id="940" name="Google Shape;940;p26"/>
            <p:cNvCxnSpPr>
              <a:stCxn id="857" idx="1"/>
              <a:endCxn id="859" idx="4"/>
            </p:cNvCxnSpPr>
            <p:nvPr/>
          </p:nvCxnSpPr>
          <p:spPr>
            <a:xfrm rot="10800000">
              <a:off x="1524004" y="5699001"/>
              <a:ext cx="258000" cy="666900"/>
            </a:xfrm>
            <a:prstGeom prst="straightConnector1">
              <a:avLst/>
            </a:prstGeom>
            <a:noFill/>
            <a:ln w="12700" cap="flat" cmpd="sng">
              <a:solidFill>
                <a:schemeClr val="accent1"/>
              </a:solidFill>
              <a:prstDash val="solid"/>
              <a:miter lim="800000"/>
              <a:headEnd type="none" w="sm" len="sm"/>
              <a:tailEnd type="none" w="sm" len="sm"/>
            </a:ln>
          </p:spPr>
        </p:cxnSp>
        <p:cxnSp>
          <p:nvCxnSpPr>
            <p:cNvPr id="941" name="Google Shape;941;p26"/>
            <p:cNvCxnSpPr>
              <a:stCxn id="854" idx="3"/>
              <a:endCxn id="857" idx="6"/>
            </p:cNvCxnSpPr>
            <p:nvPr/>
          </p:nvCxnSpPr>
          <p:spPr>
            <a:xfrm flipH="1">
              <a:off x="2007915" y="6283829"/>
              <a:ext cx="756000" cy="175800"/>
            </a:xfrm>
            <a:prstGeom prst="straightConnector1">
              <a:avLst/>
            </a:prstGeom>
            <a:noFill/>
            <a:ln w="12700" cap="flat" cmpd="sng">
              <a:solidFill>
                <a:schemeClr val="accent1"/>
              </a:solidFill>
              <a:prstDash val="solid"/>
              <a:miter lim="800000"/>
              <a:headEnd type="none" w="sm" len="sm"/>
              <a:tailEnd type="none" w="sm" len="sm"/>
            </a:ln>
          </p:spPr>
        </p:cxnSp>
        <p:cxnSp>
          <p:nvCxnSpPr>
            <p:cNvPr id="942" name="Google Shape;942;p26"/>
            <p:cNvCxnSpPr>
              <a:stCxn id="859" idx="3"/>
              <a:endCxn id="858" idx="7"/>
            </p:cNvCxnSpPr>
            <p:nvPr/>
          </p:nvCxnSpPr>
          <p:spPr>
            <a:xfrm flipH="1">
              <a:off x="1183518" y="5660190"/>
              <a:ext cx="246900" cy="514800"/>
            </a:xfrm>
            <a:prstGeom prst="straightConnector1">
              <a:avLst/>
            </a:prstGeom>
            <a:noFill/>
            <a:ln w="12700" cap="flat" cmpd="sng">
              <a:solidFill>
                <a:schemeClr val="accent1"/>
              </a:solidFill>
              <a:prstDash val="solid"/>
              <a:miter lim="800000"/>
              <a:headEnd type="none" w="sm" len="sm"/>
              <a:tailEnd type="none" w="sm" len="sm"/>
            </a:ln>
          </p:spPr>
        </p:cxnSp>
        <p:cxnSp>
          <p:nvCxnSpPr>
            <p:cNvPr id="943" name="Google Shape;943;p26"/>
            <p:cNvCxnSpPr>
              <a:stCxn id="857" idx="2"/>
              <a:endCxn id="858" idx="5"/>
            </p:cNvCxnSpPr>
            <p:nvPr/>
          </p:nvCxnSpPr>
          <p:spPr>
            <a:xfrm rot="10800000">
              <a:off x="1183440" y="6361984"/>
              <a:ext cx="559800" cy="97500"/>
            </a:xfrm>
            <a:prstGeom prst="straightConnector1">
              <a:avLst/>
            </a:prstGeom>
            <a:noFill/>
            <a:ln w="12700" cap="flat" cmpd="sng">
              <a:solidFill>
                <a:schemeClr val="accent1"/>
              </a:solidFill>
              <a:prstDash val="solid"/>
              <a:miter lim="800000"/>
              <a:headEnd type="none" w="sm" len="sm"/>
              <a:tailEnd type="none" w="sm" len="sm"/>
            </a:ln>
          </p:spPr>
        </p:cxnSp>
      </p:grpSp>
      <p:sp>
        <p:nvSpPr>
          <p:cNvPr id="944" name="Google Shape;944;p26"/>
          <p:cNvSpPr/>
          <p:nvPr/>
        </p:nvSpPr>
        <p:spPr>
          <a:xfrm>
            <a:off x="2724687" y="6057359"/>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45" name="Google Shape;945;p26"/>
          <p:cNvSpPr/>
          <p:nvPr/>
        </p:nvSpPr>
        <p:spPr>
          <a:xfrm>
            <a:off x="3073602" y="5740529"/>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46" name="Google Shape;946;p26"/>
          <p:cNvSpPr/>
          <p:nvPr/>
        </p:nvSpPr>
        <p:spPr>
          <a:xfrm>
            <a:off x="2983368" y="4953933"/>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47" name="Google Shape;947;p26"/>
          <p:cNvSpPr/>
          <p:nvPr/>
        </p:nvSpPr>
        <p:spPr>
          <a:xfrm>
            <a:off x="1742776" y="6326597"/>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48" name="Google Shape;948;p26"/>
          <p:cNvSpPr/>
          <p:nvPr/>
        </p:nvSpPr>
        <p:spPr>
          <a:xfrm>
            <a:off x="957048" y="6135565"/>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49" name="Google Shape;949;p26"/>
          <p:cNvSpPr/>
          <p:nvPr/>
        </p:nvSpPr>
        <p:spPr>
          <a:xfrm>
            <a:off x="1391190" y="5433720"/>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0" name="Google Shape;950;p26"/>
          <p:cNvSpPr/>
          <p:nvPr/>
        </p:nvSpPr>
        <p:spPr>
          <a:xfrm>
            <a:off x="2478225" y="5193091"/>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1" name="Google Shape;951;p26"/>
          <p:cNvSpPr/>
          <p:nvPr/>
        </p:nvSpPr>
        <p:spPr>
          <a:xfrm>
            <a:off x="3653124" y="5349500"/>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2" name="Google Shape;952;p26"/>
          <p:cNvSpPr/>
          <p:nvPr/>
        </p:nvSpPr>
        <p:spPr>
          <a:xfrm>
            <a:off x="3839614" y="4964493"/>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3" name="Google Shape;953;p26"/>
          <p:cNvSpPr/>
          <p:nvPr/>
        </p:nvSpPr>
        <p:spPr>
          <a:xfrm>
            <a:off x="2133803" y="4699799"/>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4" name="Google Shape;954;p26"/>
          <p:cNvSpPr/>
          <p:nvPr/>
        </p:nvSpPr>
        <p:spPr>
          <a:xfrm>
            <a:off x="885191" y="4741907"/>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5" name="Google Shape;955;p26"/>
          <p:cNvSpPr/>
          <p:nvPr/>
        </p:nvSpPr>
        <p:spPr>
          <a:xfrm>
            <a:off x="2115753" y="4272676"/>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6" name="Google Shape;956;p26"/>
          <p:cNvSpPr/>
          <p:nvPr/>
        </p:nvSpPr>
        <p:spPr>
          <a:xfrm>
            <a:off x="2628618" y="3683128"/>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7" name="Google Shape;957;p26"/>
          <p:cNvSpPr/>
          <p:nvPr/>
        </p:nvSpPr>
        <p:spPr>
          <a:xfrm>
            <a:off x="3647108" y="3653048"/>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8" name="Google Shape;958;p26"/>
          <p:cNvSpPr/>
          <p:nvPr/>
        </p:nvSpPr>
        <p:spPr>
          <a:xfrm>
            <a:off x="1766842" y="3663612"/>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9" name="Google Shape;959;p26"/>
          <p:cNvSpPr/>
          <p:nvPr/>
        </p:nvSpPr>
        <p:spPr>
          <a:xfrm>
            <a:off x="969080" y="3821491"/>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0" name="Google Shape;960;p26"/>
          <p:cNvSpPr/>
          <p:nvPr/>
        </p:nvSpPr>
        <p:spPr>
          <a:xfrm>
            <a:off x="3857658" y="3147575"/>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1" name="Google Shape;961;p26"/>
          <p:cNvSpPr/>
          <p:nvPr/>
        </p:nvSpPr>
        <p:spPr>
          <a:xfrm>
            <a:off x="2796882" y="2939177"/>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2" name="Google Shape;962;p26"/>
          <p:cNvSpPr/>
          <p:nvPr/>
        </p:nvSpPr>
        <p:spPr>
          <a:xfrm>
            <a:off x="3109699" y="2491324"/>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3" name="Google Shape;963;p26"/>
          <p:cNvSpPr/>
          <p:nvPr/>
        </p:nvSpPr>
        <p:spPr>
          <a:xfrm>
            <a:off x="2386468" y="2433849"/>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4" name="Google Shape;964;p26"/>
          <p:cNvSpPr/>
          <p:nvPr/>
        </p:nvSpPr>
        <p:spPr>
          <a:xfrm>
            <a:off x="1427282" y="2208576"/>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5" name="Google Shape;965;p26"/>
          <p:cNvSpPr/>
          <p:nvPr/>
        </p:nvSpPr>
        <p:spPr>
          <a:xfrm>
            <a:off x="824703" y="2897066"/>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6" name="Google Shape;966;p26"/>
          <p:cNvSpPr/>
          <p:nvPr/>
        </p:nvSpPr>
        <p:spPr>
          <a:xfrm>
            <a:off x="590091" y="2014751"/>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7" name="Google Shape;967;p26"/>
          <p:cNvSpPr/>
          <p:nvPr/>
        </p:nvSpPr>
        <p:spPr>
          <a:xfrm>
            <a:off x="3636747" y="1852913"/>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8" name="Google Shape;968;p26"/>
          <p:cNvSpPr/>
          <p:nvPr/>
        </p:nvSpPr>
        <p:spPr>
          <a:xfrm>
            <a:off x="3833601" y="2510047"/>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9" name="Google Shape;969;p26"/>
          <p:cNvSpPr/>
          <p:nvPr/>
        </p:nvSpPr>
        <p:spPr>
          <a:xfrm>
            <a:off x="2419556" y="1961465"/>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0" name="Google Shape;970;p26"/>
          <p:cNvSpPr/>
          <p:nvPr/>
        </p:nvSpPr>
        <p:spPr>
          <a:xfrm>
            <a:off x="1467391" y="1321716"/>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1" name="Google Shape;971;p26"/>
          <p:cNvSpPr/>
          <p:nvPr/>
        </p:nvSpPr>
        <p:spPr>
          <a:xfrm>
            <a:off x="686666" y="1250335"/>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2" name="Google Shape;972;p26"/>
          <p:cNvSpPr/>
          <p:nvPr/>
        </p:nvSpPr>
        <p:spPr>
          <a:xfrm>
            <a:off x="932985" y="337262"/>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3" name="Google Shape;973;p26"/>
          <p:cNvSpPr/>
          <p:nvPr/>
        </p:nvSpPr>
        <p:spPr>
          <a:xfrm>
            <a:off x="1610429" y="728756"/>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4" name="Google Shape;974;p26"/>
          <p:cNvSpPr/>
          <p:nvPr/>
        </p:nvSpPr>
        <p:spPr>
          <a:xfrm>
            <a:off x="2434591" y="854294"/>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5" name="Google Shape;975;p26"/>
          <p:cNvSpPr/>
          <p:nvPr/>
        </p:nvSpPr>
        <p:spPr>
          <a:xfrm>
            <a:off x="3133763" y="1187101"/>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6" name="Google Shape;976;p26"/>
          <p:cNvSpPr/>
          <p:nvPr/>
        </p:nvSpPr>
        <p:spPr>
          <a:xfrm>
            <a:off x="3230014" y="377038"/>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977" name="Google Shape;977;p26"/>
          <p:cNvCxnSpPr>
            <a:endCxn id="975" idx="0"/>
          </p:cNvCxnSpPr>
          <p:nvPr/>
        </p:nvCxnSpPr>
        <p:spPr>
          <a:xfrm flipH="1">
            <a:off x="3266110" y="641701"/>
            <a:ext cx="72300" cy="545400"/>
          </a:xfrm>
          <a:prstGeom prst="straightConnector1">
            <a:avLst/>
          </a:prstGeom>
          <a:noFill/>
          <a:ln w="12700" cap="flat" cmpd="sng">
            <a:solidFill>
              <a:schemeClr val="accent1"/>
            </a:solidFill>
            <a:prstDash val="solid"/>
            <a:miter lim="800000"/>
            <a:headEnd type="none" w="sm" len="sm"/>
            <a:tailEnd type="none" w="sm" len="sm"/>
          </a:ln>
        </p:spPr>
      </p:cxnSp>
      <p:cxnSp>
        <p:nvCxnSpPr>
          <p:cNvPr id="978" name="Google Shape;978;p26"/>
          <p:cNvCxnSpPr>
            <a:stCxn id="976" idx="3"/>
            <a:endCxn id="974" idx="7"/>
          </p:cNvCxnSpPr>
          <p:nvPr/>
        </p:nvCxnSpPr>
        <p:spPr>
          <a:xfrm flipH="1">
            <a:off x="2660378" y="602968"/>
            <a:ext cx="608400" cy="290100"/>
          </a:xfrm>
          <a:prstGeom prst="straightConnector1">
            <a:avLst/>
          </a:prstGeom>
          <a:noFill/>
          <a:ln w="12700" cap="flat" cmpd="sng">
            <a:solidFill>
              <a:schemeClr val="accent1"/>
            </a:solidFill>
            <a:prstDash val="solid"/>
            <a:miter lim="800000"/>
            <a:headEnd type="none" w="sm" len="sm"/>
            <a:tailEnd type="none" w="sm" len="sm"/>
          </a:ln>
        </p:spPr>
      </p:cxnSp>
      <p:cxnSp>
        <p:nvCxnSpPr>
          <p:cNvPr id="979" name="Google Shape;979;p26"/>
          <p:cNvCxnSpPr>
            <a:stCxn id="974" idx="4"/>
            <a:endCxn id="969" idx="0"/>
          </p:cNvCxnSpPr>
          <p:nvPr/>
        </p:nvCxnSpPr>
        <p:spPr>
          <a:xfrm flipH="1">
            <a:off x="2551938" y="1118988"/>
            <a:ext cx="15000" cy="842400"/>
          </a:xfrm>
          <a:prstGeom prst="straightConnector1">
            <a:avLst/>
          </a:prstGeom>
          <a:noFill/>
          <a:ln w="12700" cap="flat" cmpd="sng">
            <a:solidFill>
              <a:schemeClr val="accent1"/>
            </a:solidFill>
            <a:prstDash val="solid"/>
            <a:miter lim="800000"/>
            <a:headEnd type="none" w="sm" len="sm"/>
            <a:tailEnd type="none" w="sm" len="sm"/>
          </a:ln>
        </p:spPr>
      </p:cxnSp>
      <p:cxnSp>
        <p:nvCxnSpPr>
          <p:cNvPr id="980" name="Google Shape;980;p26"/>
          <p:cNvCxnSpPr>
            <a:stCxn id="975" idx="3"/>
            <a:endCxn id="969" idx="7"/>
          </p:cNvCxnSpPr>
          <p:nvPr/>
        </p:nvCxnSpPr>
        <p:spPr>
          <a:xfrm flipH="1">
            <a:off x="2645427" y="1413031"/>
            <a:ext cx="527100" cy="587100"/>
          </a:xfrm>
          <a:prstGeom prst="straightConnector1">
            <a:avLst/>
          </a:prstGeom>
          <a:noFill/>
          <a:ln w="12700" cap="flat" cmpd="sng">
            <a:solidFill>
              <a:schemeClr val="accent1"/>
            </a:solidFill>
            <a:prstDash val="solid"/>
            <a:miter lim="800000"/>
            <a:headEnd type="none" w="sm" len="sm"/>
            <a:tailEnd type="none" w="sm" len="sm"/>
          </a:ln>
        </p:spPr>
      </p:cxnSp>
      <p:cxnSp>
        <p:nvCxnSpPr>
          <p:cNvPr id="981" name="Google Shape;981;p26"/>
          <p:cNvCxnSpPr>
            <a:stCxn id="975" idx="5"/>
            <a:endCxn id="967" idx="1"/>
          </p:cNvCxnSpPr>
          <p:nvPr/>
        </p:nvCxnSpPr>
        <p:spPr>
          <a:xfrm>
            <a:off x="3359693" y="1413031"/>
            <a:ext cx="315900" cy="478500"/>
          </a:xfrm>
          <a:prstGeom prst="straightConnector1">
            <a:avLst/>
          </a:prstGeom>
          <a:noFill/>
          <a:ln w="12700" cap="flat" cmpd="sng">
            <a:solidFill>
              <a:schemeClr val="accent1"/>
            </a:solidFill>
            <a:prstDash val="solid"/>
            <a:miter lim="800000"/>
            <a:headEnd type="none" w="sm" len="sm"/>
            <a:tailEnd type="none" w="sm" len="sm"/>
          </a:ln>
        </p:spPr>
      </p:cxnSp>
      <p:cxnSp>
        <p:nvCxnSpPr>
          <p:cNvPr id="982" name="Google Shape;982;p26"/>
          <p:cNvCxnSpPr>
            <a:stCxn id="973" idx="6"/>
            <a:endCxn id="974" idx="2"/>
          </p:cNvCxnSpPr>
          <p:nvPr/>
        </p:nvCxnSpPr>
        <p:spPr>
          <a:xfrm>
            <a:off x="1875123" y="861103"/>
            <a:ext cx="559500" cy="125400"/>
          </a:xfrm>
          <a:prstGeom prst="straightConnector1">
            <a:avLst/>
          </a:prstGeom>
          <a:noFill/>
          <a:ln w="12700" cap="flat" cmpd="sng">
            <a:solidFill>
              <a:schemeClr val="accent1"/>
            </a:solidFill>
            <a:prstDash val="solid"/>
            <a:miter lim="800000"/>
            <a:headEnd type="none" w="sm" len="sm"/>
            <a:tailEnd type="none" w="sm" len="sm"/>
          </a:ln>
        </p:spPr>
      </p:cxnSp>
      <p:cxnSp>
        <p:nvCxnSpPr>
          <p:cNvPr id="983" name="Google Shape;983;p26"/>
          <p:cNvCxnSpPr>
            <a:stCxn id="972" idx="5"/>
            <a:endCxn id="973" idx="1"/>
          </p:cNvCxnSpPr>
          <p:nvPr/>
        </p:nvCxnSpPr>
        <p:spPr>
          <a:xfrm>
            <a:off x="1158915" y="563192"/>
            <a:ext cx="490200" cy="204300"/>
          </a:xfrm>
          <a:prstGeom prst="straightConnector1">
            <a:avLst/>
          </a:prstGeom>
          <a:noFill/>
          <a:ln w="12700" cap="flat" cmpd="sng">
            <a:solidFill>
              <a:schemeClr val="accent1"/>
            </a:solidFill>
            <a:prstDash val="solid"/>
            <a:miter lim="800000"/>
            <a:headEnd type="none" w="sm" len="sm"/>
            <a:tailEnd type="none" w="sm" len="sm"/>
          </a:ln>
        </p:spPr>
      </p:cxnSp>
      <p:cxnSp>
        <p:nvCxnSpPr>
          <p:cNvPr id="984" name="Google Shape;984;p26"/>
          <p:cNvCxnSpPr>
            <a:stCxn id="971" idx="0"/>
            <a:endCxn id="972" idx="4"/>
          </p:cNvCxnSpPr>
          <p:nvPr/>
        </p:nvCxnSpPr>
        <p:spPr>
          <a:xfrm rot="10800000" flipH="1">
            <a:off x="819013" y="602035"/>
            <a:ext cx="246300" cy="648300"/>
          </a:xfrm>
          <a:prstGeom prst="straightConnector1">
            <a:avLst/>
          </a:prstGeom>
          <a:noFill/>
          <a:ln w="12700" cap="flat" cmpd="sng">
            <a:solidFill>
              <a:schemeClr val="accent1"/>
            </a:solidFill>
            <a:prstDash val="solid"/>
            <a:miter lim="800000"/>
            <a:headEnd type="none" w="sm" len="sm"/>
            <a:tailEnd type="none" w="sm" len="sm"/>
          </a:ln>
        </p:spPr>
      </p:cxnSp>
      <p:cxnSp>
        <p:nvCxnSpPr>
          <p:cNvPr id="985" name="Google Shape;985;p26"/>
          <p:cNvCxnSpPr>
            <a:stCxn id="970" idx="0"/>
            <a:endCxn id="973" idx="3"/>
          </p:cNvCxnSpPr>
          <p:nvPr/>
        </p:nvCxnSpPr>
        <p:spPr>
          <a:xfrm rot="10800000" flipH="1">
            <a:off x="1599738" y="954816"/>
            <a:ext cx="49500" cy="366900"/>
          </a:xfrm>
          <a:prstGeom prst="straightConnector1">
            <a:avLst/>
          </a:prstGeom>
          <a:noFill/>
          <a:ln w="12700" cap="flat" cmpd="sng">
            <a:solidFill>
              <a:schemeClr val="accent1"/>
            </a:solidFill>
            <a:prstDash val="solid"/>
            <a:miter lim="800000"/>
            <a:headEnd type="none" w="sm" len="sm"/>
            <a:tailEnd type="none" w="sm" len="sm"/>
          </a:ln>
        </p:spPr>
      </p:cxnSp>
      <p:cxnSp>
        <p:nvCxnSpPr>
          <p:cNvPr id="986" name="Google Shape;986;p26"/>
          <p:cNvCxnSpPr>
            <a:stCxn id="970" idx="5"/>
            <a:endCxn id="969" idx="1"/>
          </p:cNvCxnSpPr>
          <p:nvPr/>
        </p:nvCxnSpPr>
        <p:spPr>
          <a:xfrm>
            <a:off x="1693321" y="1547646"/>
            <a:ext cx="765000" cy="452700"/>
          </a:xfrm>
          <a:prstGeom prst="straightConnector1">
            <a:avLst/>
          </a:prstGeom>
          <a:noFill/>
          <a:ln w="12700" cap="flat" cmpd="sng">
            <a:solidFill>
              <a:schemeClr val="accent1"/>
            </a:solidFill>
            <a:prstDash val="solid"/>
            <a:miter lim="800000"/>
            <a:headEnd type="none" w="sm" len="sm"/>
            <a:tailEnd type="none" w="sm" len="sm"/>
          </a:ln>
        </p:spPr>
      </p:cxnSp>
      <p:cxnSp>
        <p:nvCxnSpPr>
          <p:cNvPr id="987" name="Google Shape;987;p26"/>
          <p:cNvCxnSpPr>
            <a:stCxn id="971" idx="6"/>
            <a:endCxn id="970" idx="2"/>
          </p:cNvCxnSpPr>
          <p:nvPr/>
        </p:nvCxnSpPr>
        <p:spPr>
          <a:xfrm>
            <a:off x="951360" y="1382682"/>
            <a:ext cx="516000" cy="71400"/>
          </a:xfrm>
          <a:prstGeom prst="straightConnector1">
            <a:avLst/>
          </a:prstGeom>
          <a:noFill/>
          <a:ln w="12700" cap="flat" cmpd="sng">
            <a:solidFill>
              <a:schemeClr val="accent1"/>
            </a:solidFill>
            <a:prstDash val="solid"/>
            <a:miter lim="800000"/>
            <a:headEnd type="none" w="sm" len="sm"/>
            <a:tailEnd type="none" w="sm" len="sm"/>
          </a:ln>
        </p:spPr>
      </p:cxnSp>
      <p:cxnSp>
        <p:nvCxnSpPr>
          <p:cNvPr id="988" name="Google Shape;988;p26"/>
          <p:cNvCxnSpPr>
            <a:stCxn id="971" idx="4"/>
            <a:endCxn id="966" idx="0"/>
          </p:cNvCxnSpPr>
          <p:nvPr/>
        </p:nvCxnSpPr>
        <p:spPr>
          <a:xfrm flipH="1">
            <a:off x="722413" y="1515029"/>
            <a:ext cx="96600" cy="499800"/>
          </a:xfrm>
          <a:prstGeom prst="straightConnector1">
            <a:avLst/>
          </a:prstGeom>
          <a:noFill/>
          <a:ln w="12700" cap="flat" cmpd="sng">
            <a:solidFill>
              <a:schemeClr val="accent1"/>
            </a:solidFill>
            <a:prstDash val="solid"/>
            <a:miter lim="800000"/>
            <a:headEnd type="none" w="sm" len="sm"/>
            <a:tailEnd type="none" w="sm" len="sm"/>
          </a:ln>
        </p:spPr>
      </p:cxnSp>
      <p:cxnSp>
        <p:nvCxnSpPr>
          <p:cNvPr id="989" name="Google Shape;989;p26"/>
          <p:cNvCxnSpPr>
            <a:stCxn id="970" idx="4"/>
            <a:endCxn id="964" idx="0"/>
          </p:cNvCxnSpPr>
          <p:nvPr/>
        </p:nvCxnSpPr>
        <p:spPr>
          <a:xfrm flipH="1">
            <a:off x="1559538" y="1586410"/>
            <a:ext cx="40200" cy="622200"/>
          </a:xfrm>
          <a:prstGeom prst="straightConnector1">
            <a:avLst/>
          </a:prstGeom>
          <a:noFill/>
          <a:ln w="12700" cap="flat" cmpd="sng">
            <a:solidFill>
              <a:schemeClr val="accent1"/>
            </a:solidFill>
            <a:prstDash val="solid"/>
            <a:miter lim="800000"/>
            <a:headEnd type="none" w="sm" len="sm"/>
            <a:tailEnd type="none" w="sm" len="sm"/>
          </a:ln>
        </p:spPr>
      </p:cxnSp>
      <p:cxnSp>
        <p:nvCxnSpPr>
          <p:cNvPr id="990" name="Google Shape;990;p26"/>
          <p:cNvCxnSpPr>
            <a:stCxn id="966" idx="6"/>
            <a:endCxn id="964" idx="2"/>
          </p:cNvCxnSpPr>
          <p:nvPr/>
        </p:nvCxnSpPr>
        <p:spPr>
          <a:xfrm>
            <a:off x="854785" y="2147098"/>
            <a:ext cx="572400" cy="193800"/>
          </a:xfrm>
          <a:prstGeom prst="straightConnector1">
            <a:avLst/>
          </a:prstGeom>
          <a:noFill/>
          <a:ln w="12700" cap="flat" cmpd="sng">
            <a:solidFill>
              <a:schemeClr val="accent1"/>
            </a:solidFill>
            <a:prstDash val="solid"/>
            <a:miter lim="800000"/>
            <a:headEnd type="none" w="sm" len="sm"/>
            <a:tailEnd type="none" w="sm" len="sm"/>
          </a:ln>
        </p:spPr>
      </p:cxnSp>
      <p:cxnSp>
        <p:nvCxnSpPr>
          <p:cNvPr id="991" name="Google Shape;991;p26"/>
          <p:cNvCxnSpPr>
            <a:stCxn id="964" idx="6"/>
            <a:endCxn id="963" idx="2"/>
          </p:cNvCxnSpPr>
          <p:nvPr/>
        </p:nvCxnSpPr>
        <p:spPr>
          <a:xfrm>
            <a:off x="1691976" y="2340923"/>
            <a:ext cx="694500" cy="225300"/>
          </a:xfrm>
          <a:prstGeom prst="straightConnector1">
            <a:avLst/>
          </a:prstGeom>
          <a:noFill/>
          <a:ln w="12700" cap="flat" cmpd="sng">
            <a:solidFill>
              <a:schemeClr val="accent1"/>
            </a:solidFill>
            <a:prstDash val="solid"/>
            <a:miter lim="800000"/>
            <a:headEnd type="none" w="sm" len="sm"/>
            <a:tailEnd type="none" w="sm" len="sm"/>
          </a:ln>
        </p:spPr>
      </p:cxnSp>
      <p:cxnSp>
        <p:nvCxnSpPr>
          <p:cNvPr id="992" name="Google Shape;992;p26"/>
          <p:cNvCxnSpPr>
            <a:stCxn id="963" idx="0"/>
            <a:endCxn id="969" idx="4"/>
          </p:cNvCxnSpPr>
          <p:nvPr/>
        </p:nvCxnSpPr>
        <p:spPr>
          <a:xfrm rot="10800000" flipH="1">
            <a:off x="2518815" y="2226249"/>
            <a:ext cx="33000" cy="207600"/>
          </a:xfrm>
          <a:prstGeom prst="straightConnector1">
            <a:avLst/>
          </a:prstGeom>
          <a:noFill/>
          <a:ln w="12700" cap="flat" cmpd="sng">
            <a:solidFill>
              <a:schemeClr val="accent1"/>
            </a:solidFill>
            <a:prstDash val="solid"/>
            <a:miter lim="800000"/>
            <a:headEnd type="none" w="sm" len="sm"/>
            <a:tailEnd type="none" w="sm" len="sm"/>
          </a:ln>
        </p:spPr>
      </p:cxnSp>
      <p:cxnSp>
        <p:nvCxnSpPr>
          <p:cNvPr id="993" name="Google Shape;993;p26"/>
          <p:cNvCxnSpPr>
            <a:stCxn id="962" idx="7"/>
            <a:endCxn id="967" idx="3"/>
          </p:cNvCxnSpPr>
          <p:nvPr/>
        </p:nvCxnSpPr>
        <p:spPr>
          <a:xfrm rot="10800000" flipH="1">
            <a:off x="3335629" y="2078888"/>
            <a:ext cx="339900" cy="451200"/>
          </a:xfrm>
          <a:prstGeom prst="straightConnector1">
            <a:avLst/>
          </a:prstGeom>
          <a:noFill/>
          <a:ln w="12700" cap="flat" cmpd="sng">
            <a:solidFill>
              <a:schemeClr val="accent1"/>
            </a:solidFill>
            <a:prstDash val="solid"/>
            <a:miter lim="800000"/>
            <a:headEnd type="none" w="sm" len="sm"/>
            <a:tailEnd type="none" w="sm" len="sm"/>
          </a:ln>
        </p:spPr>
      </p:cxnSp>
      <p:cxnSp>
        <p:nvCxnSpPr>
          <p:cNvPr id="994" name="Google Shape;994;p26"/>
          <p:cNvCxnSpPr>
            <a:stCxn id="968" idx="0"/>
            <a:endCxn id="967" idx="4"/>
          </p:cNvCxnSpPr>
          <p:nvPr/>
        </p:nvCxnSpPr>
        <p:spPr>
          <a:xfrm rot="10800000">
            <a:off x="3769148" y="2117647"/>
            <a:ext cx="196800" cy="392400"/>
          </a:xfrm>
          <a:prstGeom prst="straightConnector1">
            <a:avLst/>
          </a:prstGeom>
          <a:noFill/>
          <a:ln w="12700" cap="flat" cmpd="sng">
            <a:solidFill>
              <a:schemeClr val="accent1"/>
            </a:solidFill>
            <a:prstDash val="solid"/>
            <a:miter lim="800000"/>
            <a:headEnd type="none" w="sm" len="sm"/>
            <a:tailEnd type="none" w="sm" len="sm"/>
          </a:ln>
        </p:spPr>
      </p:cxnSp>
      <p:cxnSp>
        <p:nvCxnSpPr>
          <p:cNvPr id="995" name="Google Shape;995;p26"/>
          <p:cNvCxnSpPr>
            <a:stCxn id="962" idx="6"/>
            <a:endCxn id="968" idx="2"/>
          </p:cNvCxnSpPr>
          <p:nvPr/>
        </p:nvCxnSpPr>
        <p:spPr>
          <a:xfrm>
            <a:off x="3374393" y="2623671"/>
            <a:ext cx="459300" cy="18600"/>
          </a:xfrm>
          <a:prstGeom prst="straightConnector1">
            <a:avLst/>
          </a:prstGeom>
          <a:noFill/>
          <a:ln w="12700" cap="flat" cmpd="sng">
            <a:solidFill>
              <a:schemeClr val="accent1"/>
            </a:solidFill>
            <a:prstDash val="solid"/>
            <a:miter lim="800000"/>
            <a:headEnd type="none" w="sm" len="sm"/>
            <a:tailEnd type="none" w="sm" len="sm"/>
          </a:ln>
        </p:spPr>
      </p:cxnSp>
      <p:cxnSp>
        <p:nvCxnSpPr>
          <p:cNvPr id="996" name="Google Shape;996;p26"/>
          <p:cNvCxnSpPr>
            <a:stCxn id="963" idx="6"/>
            <a:endCxn id="962" idx="2"/>
          </p:cNvCxnSpPr>
          <p:nvPr/>
        </p:nvCxnSpPr>
        <p:spPr>
          <a:xfrm>
            <a:off x="2651162" y="2566196"/>
            <a:ext cx="458400" cy="57600"/>
          </a:xfrm>
          <a:prstGeom prst="straightConnector1">
            <a:avLst/>
          </a:prstGeom>
          <a:noFill/>
          <a:ln w="12700" cap="flat" cmpd="sng">
            <a:solidFill>
              <a:schemeClr val="accent1"/>
            </a:solidFill>
            <a:prstDash val="solid"/>
            <a:miter lim="800000"/>
            <a:headEnd type="none" w="sm" len="sm"/>
            <a:tailEnd type="none" w="sm" len="sm"/>
          </a:ln>
        </p:spPr>
      </p:cxnSp>
      <p:cxnSp>
        <p:nvCxnSpPr>
          <p:cNvPr id="997" name="Google Shape;997;p26"/>
          <p:cNvCxnSpPr>
            <a:stCxn id="966" idx="4"/>
            <a:endCxn id="965" idx="0"/>
          </p:cNvCxnSpPr>
          <p:nvPr/>
        </p:nvCxnSpPr>
        <p:spPr>
          <a:xfrm>
            <a:off x="722438" y="2279445"/>
            <a:ext cx="234600" cy="617700"/>
          </a:xfrm>
          <a:prstGeom prst="straightConnector1">
            <a:avLst/>
          </a:prstGeom>
          <a:noFill/>
          <a:ln w="12700" cap="flat" cmpd="sng">
            <a:solidFill>
              <a:schemeClr val="accent1"/>
            </a:solidFill>
            <a:prstDash val="solid"/>
            <a:miter lim="800000"/>
            <a:headEnd type="none" w="sm" len="sm"/>
            <a:tailEnd type="none" w="sm" len="sm"/>
          </a:ln>
        </p:spPr>
      </p:cxnSp>
      <p:cxnSp>
        <p:nvCxnSpPr>
          <p:cNvPr id="998" name="Google Shape;998;p26"/>
          <p:cNvCxnSpPr>
            <a:stCxn id="965" idx="7"/>
            <a:endCxn id="964" idx="3"/>
          </p:cNvCxnSpPr>
          <p:nvPr/>
        </p:nvCxnSpPr>
        <p:spPr>
          <a:xfrm rot="10800000" flipH="1">
            <a:off x="1050633" y="2434530"/>
            <a:ext cx="415500" cy="501300"/>
          </a:xfrm>
          <a:prstGeom prst="straightConnector1">
            <a:avLst/>
          </a:prstGeom>
          <a:noFill/>
          <a:ln w="12700" cap="flat" cmpd="sng">
            <a:solidFill>
              <a:schemeClr val="accent1"/>
            </a:solidFill>
            <a:prstDash val="solid"/>
            <a:miter lim="800000"/>
            <a:headEnd type="none" w="sm" len="sm"/>
            <a:tailEnd type="none" w="sm" len="sm"/>
          </a:ln>
        </p:spPr>
      </p:cxnSp>
      <p:cxnSp>
        <p:nvCxnSpPr>
          <p:cNvPr id="999" name="Google Shape;999;p26"/>
          <p:cNvCxnSpPr>
            <a:stCxn id="959" idx="0"/>
            <a:endCxn id="965" idx="4"/>
          </p:cNvCxnSpPr>
          <p:nvPr/>
        </p:nvCxnSpPr>
        <p:spPr>
          <a:xfrm rot="10800000">
            <a:off x="957127" y="3161791"/>
            <a:ext cx="144300" cy="659700"/>
          </a:xfrm>
          <a:prstGeom prst="straightConnector1">
            <a:avLst/>
          </a:prstGeom>
          <a:noFill/>
          <a:ln w="12700" cap="flat" cmpd="sng">
            <a:solidFill>
              <a:schemeClr val="accent1"/>
            </a:solidFill>
            <a:prstDash val="solid"/>
            <a:miter lim="800000"/>
            <a:headEnd type="none" w="sm" len="sm"/>
            <a:tailEnd type="none" w="sm" len="sm"/>
          </a:ln>
        </p:spPr>
      </p:cxnSp>
      <p:cxnSp>
        <p:nvCxnSpPr>
          <p:cNvPr id="1000" name="Google Shape;1000;p26"/>
          <p:cNvCxnSpPr>
            <a:stCxn id="965" idx="5"/>
            <a:endCxn id="958" idx="1"/>
          </p:cNvCxnSpPr>
          <p:nvPr/>
        </p:nvCxnSpPr>
        <p:spPr>
          <a:xfrm>
            <a:off x="1050633" y="3122996"/>
            <a:ext cx="755100" cy="579300"/>
          </a:xfrm>
          <a:prstGeom prst="straightConnector1">
            <a:avLst/>
          </a:prstGeom>
          <a:noFill/>
          <a:ln w="12700" cap="flat" cmpd="sng">
            <a:solidFill>
              <a:schemeClr val="accent1"/>
            </a:solidFill>
            <a:prstDash val="solid"/>
            <a:miter lim="800000"/>
            <a:headEnd type="none" w="sm" len="sm"/>
            <a:tailEnd type="none" w="sm" len="sm"/>
          </a:ln>
        </p:spPr>
      </p:cxnSp>
      <p:cxnSp>
        <p:nvCxnSpPr>
          <p:cNvPr id="1001" name="Google Shape;1001;p26"/>
          <p:cNvCxnSpPr>
            <a:stCxn id="958" idx="0"/>
            <a:endCxn id="963" idx="3"/>
          </p:cNvCxnSpPr>
          <p:nvPr/>
        </p:nvCxnSpPr>
        <p:spPr>
          <a:xfrm rot="10800000" flipH="1">
            <a:off x="1899189" y="2659812"/>
            <a:ext cx="525900" cy="1003800"/>
          </a:xfrm>
          <a:prstGeom prst="straightConnector1">
            <a:avLst/>
          </a:prstGeom>
          <a:noFill/>
          <a:ln w="12700" cap="flat" cmpd="sng">
            <a:solidFill>
              <a:schemeClr val="accent1"/>
            </a:solidFill>
            <a:prstDash val="solid"/>
            <a:miter lim="800000"/>
            <a:headEnd type="none" w="sm" len="sm"/>
            <a:tailEnd type="none" w="sm" len="sm"/>
          </a:ln>
        </p:spPr>
      </p:cxnSp>
      <p:cxnSp>
        <p:nvCxnSpPr>
          <p:cNvPr id="1002" name="Google Shape;1002;p26"/>
          <p:cNvCxnSpPr>
            <a:stCxn id="958" idx="7"/>
            <a:endCxn id="961" idx="3"/>
          </p:cNvCxnSpPr>
          <p:nvPr/>
        </p:nvCxnSpPr>
        <p:spPr>
          <a:xfrm rot="10800000" flipH="1">
            <a:off x="1992772" y="3165076"/>
            <a:ext cx="843000" cy="537300"/>
          </a:xfrm>
          <a:prstGeom prst="straightConnector1">
            <a:avLst/>
          </a:prstGeom>
          <a:noFill/>
          <a:ln w="12700" cap="flat" cmpd="sng">
            <a:solidFill>
              <a:schemeClr val="accent1"/>
            </a:solidFill>
            <a:prstDash val="solid"/>
            <a:miter lim="800000"/>
            <a:headEnd type="none" w="sm" len="sm"/>
            <a:tailEnd type="none" w="sm" len="sm"/>
          </a:ln>
        </p:spPr>
      </p:cxnSp>
      <p:cxnSp>
        <p:nvCxnSpPr>
          <p:cNvPr id="1003" name="Google Shape;1003;p26"/>
          <p:cNvCxnSpPr>
            <a:stCxn id="963" idx="5"/>
            <a:endCxn id="961" idx="1"/>
          </p:cNvCxnSpPr>
          <p:nvPr/>
        </p:nvCxnSpPr>
        <p:spPr>
          <a:xfrm>
            <a:off x="2612398" y="2659779"/>
            <a:ext cx="223200" cy="318300"/>
          </a:xfrm>
          <a:prstGeom prst="straightConnector1">
            <a:avLst/>
          </a:prstGeom>
          <a:noFill/>
          <a:ln w="12700" cap="flat" cmpd="sng">
            <a:solidFill>
              <a:schemeClr val="accent1"/>
            </a:solidFill>
            <a:prstDash val="solid"/>
            <a:miter lim="800000"/>
            <a:headEnd type="none" w="sm" len="sm"/>
            <a:tailEnd type="none" w="sm" len="sm"/>
          </a:ln>
        </p:spPr>
      </p:cxnSp>
      <p:cxnSp>
        <p:nvCxnSpPr>
          <p:cNvPr id="1004" name="Google Shape;1004;p26"/>
          <p:cNvCxnSpPr>
            <a:stCxn id="961" idx="7"/>
            <a:endCxn id="962" idx="3"/>
          </p:cNvCxnSpPr>
          <p:nvPr/>
        </p:nvCxnSpPr>
        <p:spPr>
          <a:xfrm rot="10800000" flipH="1">
            <a:off x="3022812" y="2717241"/>
            <a:ext cx="125700" cy="260700"/>
          </a:xfrm>
          <a:prstGeom prst="straightConnector1">
            <a:avLst/>
          </a:prstGeom>
          <a:noFill/>
          <a:ln w="12700" cap="flat" cmpd="sng">
            <a:solidFill>
              <a:schemeClr val="accent1"/>
            </a:solidFill>
            <a:prstDash val="solid"/>
            <a:miter lim="800000"/>
            <a:headEnd type="none" w="sm" len="sm"/>
            <a:tailEnd type="none" w="sm" len="sm"/>
          </a:ln>
        </p:spPr>
      </p:cxnSp>
      <p:cxnSp>
        <p:nvCxnSpPr>
          <p:cNvPr id="1005" name="Google Shape;1005;p26"/>
          <p:cNvCxnSpPr>
            <a:stCxn id="960" idx="0"/>
            <a:endCxn id="968" idx="4"/>
          </p:cNvCxnSpPr>
          <p:nvPr/>
        </p:nvCxnSpPr>
        <p:spPr>
          <a:xfrm rot="10800000">
            <a:off x="3966005" y="2774675"/>
            <a:ext cx="24000" cy="372900"/>
          </a:xfrm>
          <a:prstGeom prst="straightConnector1">
            <a:avLst/>
          </a:prstGeom>
          <a:noFill/>
          <a:ln w="12700" cap="flat" cmpd="sng">
            <a:solidFill>
              <a:schemeClr val="accent1"/>
            </a:solidFill>
            <a:prstDash val="solid"/>
            <a:miter lim="800000"/>
            <a:headEnd type="none" w="sm" len="sm"/>
            <a:tailEnd type="none" w="sm" len="sm"/>
          </a:ln>
        </p:spPr>
      </p:cxnSp>
      <p:cxnSp>
        <p:nvCxnSpPr>
          <p:cNvPr id="1006" name="Google Shape;1006;p26"/>
          <p:cNvCxnSpPr>
            <a:stCxn id="961" idx="5"/>
            <a:endCxn id="957" idx="1"/>
          </p:cNvCxnSpPr>
          <p:nvPr/>
        </p:nvCxnSpPr>
        <p:spPr>
          <a:xfrm>
            <a:off x="3022812" y="3165107"/>
            <a:ext cx="663000" cy="526800"/>
          </a:xfrm>
          <a:prstGeom prst="straightConnector1">
            <a:avLst/>
          </a:prstGeom>
          <a:noFill/>
          <a:ln w="12700" cap="flat" cmpd="sng">
            <a:solidFill>
              <a:schemeClr val="accent1"/>
            </a:solidFill>
            <a:prstDash val="solid"/>
            <a:miter lim="800000"/>
            <a:headEnd type="none" w="sm" len="sm"/>
            <a:tailEnd type="none" w="sm" len="sm"/>
          </a:ln>
        </p:spPr>
      </p:cxnSp>
      <p:cxnSp>
        <p:nvCxnSpPr>
          <p:cNvPr id="1007" name="Google Shape;1007;p26"/>
          <p:cNvCxnSpPr>
            <a:stCxn id="957" idx="7"/>
            <a:endCxn id="960" idx="4"/>
          </p:cNvCxnSpPr>
          <p:nvPr/>
        </p:nvCxnSpPr>
        <p:spPr>
          <a:xfrm rot="10800000" flipH="1">
            <a:off x="3873038" y="3412212"/>
            <a:ext cx="117000" cy="279600"/>
          </a:xfrm>
          <a:prstGeom prst="straightConnector1">
            <a:avLst/>
          </a:prstGeom>
          <a:noFill/>
          <a:ln w="12700" cap="flat" cmpd="sng">
            <a:solidFill>
              <a:schemeClr val="accent1"/>
            </a:solidFill>
            <a:prstDash val="solid"/>
            <a:miter lim="800000"/>
            <a:headEnd type="none" w="sm" len="sm"/>
            <a:tailEnd type="none" w="sm" len="sm"/>
          </a:ln>
        </p:spPr>
      </p:cxnSp>
      <p:cxnSp>
        <p:nvCxnSpPr>
          <p:cNvPr id="1008" name="Google Shape;1008;p26"/>
          <p:cNvCxnSpPr>
            <a:stCxn id="956" idx="0"/>
            <a:endCxn id="961" idx="4"/>
          </p:cNvCxnSpPr>
          <p:nvPr/>
        </p:nvCxnSpPr>
        <p:spPr>
          <a:xfrm rot="10800000" flipH="1">
            <a:off x="2760965" y="3203728"/>
            <a:ext cx="168300" cy="479400"/>
          </a:xfrm>
          <a:prstGeom prst="straightConnector1">
            <a:avLst/>
          </a:prstGeom>
          <a:noFill/>
          <a:ln w="12700" cap="flat" cmpd="sng">
            <a:solidFill>
              <a:schemeClr val="accent1"/>
            </a:solidFill>
            <a:prstDash val="solid"/>
            <a:miter lim="800000"/>
            <a:headEnd type="none" w="sm" len="sm"/>
            <a:tailEnd type="none" w="sm" len="sm"/>
          </a:ln>
        </p:spPr>
      </p:cxnSp>
      <p:cxnSp>
        <p:nvCxnSpPr>
          <p:cNvPr id="1009" name="Google Shape;1009;p26"/>
          <p:cNvCxnSpPr>
            <a:stCxn id="957" idx="2"/>
            <a:endCxn id="956" idx="6"/>
          </p:cNvCxnSpPr>
          <p:nvPr/>
        </p:nvCxnSpPr>
        <p:spPr>
          <a:xfrm flipH="1">
            <a:off x="2893208" y="3785395"/>
            <a:ext cx="753900" cy="30000"/>
          </a:xfrm>
          <a:prstGeom prst="straightConnector1">
            <a:avLst/>
          </a:prstGeom>
          <a:noFill/>
          <a:ln w="12700" cap="flat" cmpd="sng">
            <a:solidFill>
              <a:schemeClr val="accent1"/>
            </a:solidFill>
            <a:prstDash val="solid"/>
            <a:miter lim="800000"/>
            <a:headEnd type="none" w="sm" len="sm"/>
            <a:tailEnd type="none" w="sm" len="sm"/>
          </a:ln>
        </p:spPr>
      </p:cxnSp>
      <p:cxnSp>
        <p:nvCxnSpPr>
          <p:cNvPr id="1010" name="Google Shape;1010;p26"/>
          <p:cNvCxnSpPr>
            <a:stCxn id="958" idx="6"/>
            <a:endCxn id="956" idx="2"/>
          </p:cNvCxnSpPr>
          <p:nvPr/>
        </p:nvCxnSpPr>
        <p:spPr>
          <a:xfrm>
            <a:off x="2031536" y="3795959"/>
            <a:ext cx="597000" cy="19500"/>
          </a:xfrm>
          <a:prstGeom prst="straightConnector1">
            <a:avLst/>
          </a:prstGeom>
          <a:noFill/>
          <a:ln w="12700" cap="flat" cmpd="sng">
            <a:solidFill>
              <a:schemeClr val="accent1"/>
            </a:solidFill>
            <a:prstDash val="solid"/>
            <a:miter lim="800000"/>
            <a:headEnd type="none" w="sm" len="sm"/>
            <a:tailEnd type="none" w="sm" len="sm"/>
          </a:ln>
        </p:spPr>
      </p:cxnSp>
      <p:cxnSp>
        <p:nvCxnSpPr>
          <p:cNvPr id="1011" name="Google Shape;1011;p26"/>
          <p:cNvCxnSpPr>
            <a:stCxn id="955" idx="1"/>
            <a:endCxn id="958" idx="5"/>
          </p:cNvCxnSpPr>
          <p:nvPr/>
        </p:nvCxnSpPr>
        <p:spPr>
          <a:xfrm rot="10800000">
            <a:off x="1992817" y="3889640"/>
            <a:ext cx="161700" cy="421800"/>
          </a:xfrm>
          <a:prstGeom prst="straightConnector1">
            <a:avLst/>
          </a:prstGeom>
          <a:noFill/>
          <a:ln w="12700" cap="flat" cmpd="sng">
            <a:solidFill>
              <a:schemeClr val="accent1"/>
            </a:solidFill>
            <a:prstDash val="solid"/>
            <a:miter lim="800000"/>
            <a:headEnd type="none" w="sm" len="sm"/>
            <a:tailEnd type="none" w="sm" len="sm"/>
          </a:ln>
        </p:spPr>
      </p:cxnSp>
      <p:cxnSp>
        <p:nvCxnSpPr>
          <p:cNvPr id="1012" name="Google Shape;1012;p26"/>
          <p:cNvCxnSpPr>
            <a:stCxn id="958" idx="2"/>
            <a:endCxn id="959" idx="7"/>
          </p:cNvCxnSpPr>
          <p:nvPr/>
        </p:nvCxnSpPr>
        <p:spPr>
          <a:xfrm flipH="1">
            <a:off x="1195042" y="3795959"/>
            <a:ext cx="571800" cy="64200"/>
          </a:xfrm>
          <a:prstGeom prst="straightConnector1">
            <a:avLst/>
          </a:prstGeom>
          <a:noFill/>
          <a:ln w="12700" cap="flat" cmpd="sng">
            <a:solidFill>
              <a:schemeClr val="accent1"/>
            </a:solidFill>
            <a:prstDash val="solid"/>
            <a:miter lim="800000"/>
            <a:headEnd type="none" w="sm" len="sm"/>
            <a:tailEnd type="none" w="sm" len="sm"/>
          </a:ln>
        </p:spPr>
      </p:cxnSp>
      <p:cxnSp>
        <p:nvCxnSpPr>
          <p:cNvPr id="1013" name="Google Shape;1013;p26"/>
          <p:cNvCxnSpPr>
            <a:stCxn id="954" idx="0"/>
            <a:endCxn id="959" idx="4"/>
          </p:cNvCxnSpPr>
          <p:nvPr/>
        </p:nvCxnSpPr>
        <p:spPr>
          <a:xfrm rot="10800000" flipH="1">
            <a:off x="1017538" y="4086107"/>
            <a:ext cx="84000" cy="655800"/>
          </a:xfrm>
          <a:prstGeom prst="straightConnector1">
            <a:avLst/>
          </a:prstGeom>
          <a:noFill/>
          <a:ln w="12700" cap="flat" cmpd="sng">
            <a:solidFill>
              <a:schemeClr val="accent1"/>
            </a:solidFill>
            <a:prstDash val="solid"/>
            <a:miter lim="800000"/>
            <a:headEnd type="none" w="sm" len="sm"/>
            <a:tailEnd type="none" w="sm" len="sm"/>
          </a:ln>
        </p:spPr>
      </p:cxnSp>
      <p:cxnSp>
        <p:nvCxnSpPr>
          <p:cNvPr id="1014" name="Google Shape;1014;p26"/>
          <p:cNvCxnSpPr>
            <a:stCxn id="954" idx="6"/>
            <a:endCxn id="953" idx="2"/>
          </p:cNvCxnSpPr>
          <p:nvPr/>
        </p:nvCxnSpPr>
        <p:spPr>
          <a:xfrm rot="10800000" flipH="1">
            <a:off x="1149885" y="4832254"/>
            <a:ext cx="984000" cy="42000"/>
          </a:xfrm>
          <a:prstGeom prst="straightConnector1">
            <a:avLst/>
          </a:prstGeom>
          <a:noFill/>
          <a:ln w="12700" cap="flat" cmpd="sng">
            <a:solidFill>
              <a:schemeClr val="accent1"/>
            </a:solidFill>
            <a:prstDash val="solid"/>
            <a:miter lim="800000"/>
            <a:headEnd type="none" w="sm" len="sm"/>
            <a:tailEnd type="none" w="sm" len="sm"/>
          </a:ln>
        </p:spPr>
      </p:cxnSp>
      <p:cxnSp>
        <p:nvCxnSpPr>
          <p:cNvPr id="1015" name="Google Shape;1015;p26"/>
          <p:cNvCxnSpPr>
            <a:stCxn id="953" idx="0"/>
            <a:endCxn id="955" idx="4"/>
          </p:cNvCxnSpPr>
          <p:nvPr/>
        </p:nvCxnSpPr>
        <p:spPr>
          <a:xfrm rot="10800000">
            <a:off x="2248150" y="4537499"/>
            <a:ext cx="18000" cy="162300"/>
          </a:xfrm>
          <a:prstGeom prst="straightConnector1">
            <a:avLst/>
          </a:prstGeom>
          <a:noFill/>
          <a:ln w="12700" cap="flat" cmpd="sng">
            <a:solidFill>
              <a:schemeClr val="accent1"/>
            </a:solidFill>
            <a:prstDash val="solid"/>
            <a:miter lim="800000"/>
            <a:headEnd type="none" w="sm" len="sm"/>
            <a:tailEnd type="none" w="sm" len="sm"/>
          </a:ln>
        </p:spPr>
      </p:cxnSp>
      <p:cxnSp>
        <p:nvCxnSpPr>
          <p:cNvPr id="1016" name="Google Shape;1016;p26"/>
          <p:cNvCxnSpPr>
            <a:stCxn id="955" idx="7"/>
            <a:endCxn id="956" idx="3"/>
          </p:cNvCxnSpPr>
          <p:nvPr/>
        </p:nvCxnSpPr>
        <p:spPr>
          <a:xfrm rot="10800000" flipH="1">
            <a:off x="2341683" y="3909140"/>
            <a:ext cx="325800" cy="402300"/>
          </a:xfrm>
          <a:prstGeom prst="straightConnector1">
            <a:avLst/>
          </a:prstGeom>
          <a:noFill/>
          <a:ln w="12700" cap="flat" cmpd="sng">
            <a:solidFill>
              <a:schemeClr val="accent1"/>
            </a:solidFill>
            <a:prstDash val="solid"/>
            <a:miter lim="800000"/>
            <a:headEnd type="none" w="sm" len="sm"/>
            <a:tailEnd type="none" w="sm" len="sm"/>
          </a:ln>
        </p:spPr>
      </p:cxnSp>
      <p:cxnSp>
        <p:nvCxnSpPr>
          <p:cNvPr id="1017" name="Google Shape;1017;p26"/>
          <p:cNvCxnSpPr>
            <a:stCxn id="952" idx="0"/>
            <a:endCxn id="957" idx="4"/>
          </p:cNvCxnSpPr>
          <p:nvPr/>
        </p:nvCxnSpPr>
        <p:spPr>
          <a:xfrm rot="10800000">
            <a:off x="3779361" y="3917793"/>
            <a:ext cx="192600" cy="1046700"/>
          </a:xfrm>
          <a:prstGeom prst="straightConnector1">
            <a:avLst/>
          </a:prstGeom>
          <a:noFill/>
          <a:ln w="12700" cap="flat" cmpd="sng">
            <a:solidFill>
              <a:schemeClr val="accent1"/>
            </a:solidFill>
            <a:prstDash val="solid"/>
            <a:miter lim="800000"/>
            <a:headEnd type="none" w="sm" len="sm"/>
            <a:tailEnd type="none" w="sm" len="sm"/>
          </a:ln>
        </p:spPr>
      </p:cxnSp>
      <p:cxnSp>
        <p:nvCxnSpPr>
          <p:cNvPr id="1018" name="Google Shape;1018;p26"/>
          <p:cNvCxnSpPr>
            <a:stCxn id="955" idx="6"/>
            <a:endCxn id="952" idx="1"/>
          </p:cNvCxnSpPr>
          <p:nvPr/>
        </p:nvCxnSpPr>
        <p:spPr>
          <a:xfrm>
            <a:off x="2380447" y="4405023"/>
            <a:ext cx="1497900" cy="598200"/>
          </a:xfrm>
          <a:prstGeom prst="straightConnector1">
            <a:avLst/>
          </a:prstGeom>
          <a:noFill/>
          <a:ln w="12700" cap="flat" cmpd="sng">
            <a:solidFill>
              <a:schemeClr val="accent1"/>
            </a:solidFill>
            <a:prstDash val="solid"/>
            <a:miter lim="800000"/>
            <a:headEnd type="none" w="sm" len="sm"/>
            <a:tailEnd type="none" w="sm" len="sm"/>
          </a:ln>
        </p:spPr>
      </p:cxnSp>
      <p:cxnSp>
        <p:nvCxnSpPr>
          <p:cNvPr id="1019" name="Google Shape;1019;p26"/>
          <p:cNvCxnSpPr>
            <a:stCxn id="953" idx="6"/>
            <a:endCxn id="946" idx="2"/>
          </p:cNvCxnSpPr>
          <p:nvPr/>
        </p:nvCxnSpPr>
        <p:spPr>
          <a:xfrm>
            <a:off x="2398497" y="4832146"/>
            <a:ext cx="585000" cy="254100"/>
          </a:xfrm>
          <a:prstGeom prst="straightConnector1">
            <a:avLst/>
          </a:prstGeom>
          <a:noFill/>
          <a:ln w="12700" cap="flat" cmpd="sng">
            <a:solidFill>
              <a:schemeClr val="accent1"/>
            </a:solidFill>
            <a:prstDash val="solid"/>
            <a:miter lim="800000"/>
            <a:headEnd type="none" w="sm" len="sm"/>
            <a:tailEnd type="none" w="sm" len="sm"/>
          </a:ln>
        </p:spPr>
      </p:cxnSp>
      <p:cxnSp>
        <p:nvCxnSpPr>
          <p:cNvPr id="1020" name="Google Shape;1020;p26"/>
          <p:cNvCxnSpPr>
            <a:stCxn id="953" idx="5"/>
            <a:endCxn id="950" idx="1"/>
          </p:cNvCxnSpPr>
          <p:nvPr/>
        </p:nvCxnSpPr>
        <p:spPr>
          <a:xfrm>
            <a:off x="2359733" y="4925729"/>
            <a:ext cx="157200" cy="306000"/>
          </a:xfrm>
          <a:prstGeom prst="straightConnector1">
            <a:avLst/>
          </a:prstGeom>
          <a:noFill/>
          <a:ln w="12700" cap="flat" cmpd="sng">
            <a:solidFill>
              <a:schemeClr val="accent1"/>
            </a:solidFill>
            <a:prstDash val="solid"/>
            <a:miter lim="800000"/>
            <a:headEnd type="none" w="sm" len="sm"/>
            <a:tailEnd type="none" w="sm" len="sm"/>
          </a:ln>
        </p:spPr>
      </p:cxnSp>
      <p:cxnSp>
        <p:nvCxnSpPr>
          <p:cNvPr id="1021" name="Google Shape;1021;p26"/>
          <p:cNvCxnSpPr>
            <a:stCxn id="949" idx="1"/>
            <a:endCxn id="954" idx="4"/>
          </p:cNvCxnSpPr>
          <p:nvPr/>
        </p:nvCxnSpPr>
        <p:spPr>
          <a:xfrm rot="10800000">
            <a:off x="1017454" y="5006584"/>
            <a:ext cx="412500" cy="465900"/>
          </a:xfrm>
          <a:prstGeom prst="straightConnector1">
            <a:avLst/>
          </a:prstGeom>
          <a:noFill/>
          <a:ln w="12700" cap="flat" cmpd="sng">
            <a:solidFill>
              <a:schemeClr val="accent1"/>
            </a:solidFill>
            <a:prstDash val="solid"/>
            <a:miter lim="800000"/>
            <a:headEnd type="none" w="sm" len="sm"/>
            <a:tailEnd type="none" w="sm" len="sm"/>
          </a:ln>
        </p:spPr>
      </p:cxnSp>
      <p:cxnSp>
        <p:nvCxnSpPr>
          <p:cNvPr id="1022" name="Google Shape;1022;p26"/>
          <p:cNvCxnSpPr>
            <a:stCxn id="949" idx="6"/>
            <a:endCxn id="950" idx="3"/>
          </p:cNvCxnSpPr>
          <p:nvPr/>
        </p:nvCxnSpPr>
        <p:spPr>
          <a:xfrm rot="10800000" flipH="1">
            <a:off x="1655884" y="5419067"/>
            <a:ext cx="861000" cy="147000"/>
          </a:xfrm>
          <a:prstGeom prst="straightConnector1">
            <a:avLst/>
          </a:prstGeom>
          <a:noFill/>
          <a:ln w="12700" cap="flat" cmpd="sng">
            <a:solidFill>
              <a:schemeClr val="accent1"/>
            </a:solidFill>
            <a:prstDash val="solid"/>
            <a:miter lim="800000"/>
            <a:headEnd type="none" w="sm" len="sm"/>
            <a:tailEnd type="none" w="sm" len="sm"/>
          </a:ln>
        </p:spPr>
      </p:cxnSp>
      <p:cxnSp>
        <p:nvCxnSpPr>
          <p:cNvPr id="1023" name="Google Shape;1023;p26"/>
          <p:cNvCxnSpPr>
            <a:stCxn id="944" idx="1"/>
            <a:endCxn id="950" idx="4"/>
          </p:cNvCxnSpPr>
          <p:nvPr/>
        </p:nvCxnSpPr>
        <p:spPr>
          <a:xfrm rot="10800000">
            <a:off x="2610451" y="5457723"/>
            <a:ext cx="153000" cy="638400"/>
          </a:xfrm>
          <a:prstGeom prst="straightConnector1">
            <a:avLst/>
          </a:prstGeom>
          <a:noFill/>
          <a:ln w="12700" cap="flat" cmpd="sng">
            <a:solidFill>
              <a:schemeClr val="accent1"/>
            </a:solidFill>
            <a:prstDash val="solid"/>
            <a:miter lim="800000"/>
            <a:headEnd type="none" w="sm" len="sm"/>
            <a:tailEnd type="none" w="sm" len="sm"/>
          </a:ln>
        </p:spPr>
      </p:cxnSp>
      <p:cxnSp>
        <p:nvCxnSpPr>
          <p:cNvPr id="1024" name="Google Shape;1024;p26"/>
          <p:cNvCxnSpPr>
            <a:stCxn id="950" idx="5"/>
            <a:endCxn id="945" idx="1"/>
          </p:cNvCxnSpPr>
          <p:nvPr/>
        </p:nvCxnSpPr>
        <p:spPr>
          <a:xfrm>
            <a:off x="2704155" y="5419021"/>
            <a:ext cx="408300" cy="360300"/>
          </a:xfrm>
          <a:prstGeom prst="straightConnector1">
            <a:avLst/>
          </a:prstGeom>
          <a:noFill/>
          <a:ln w="12700" cap="flat" cmpd="sng">
            <a:solidFill>
              <a:schemeClr val="accent1"/>
            </a:solidFill>
            <a:prstDash val="solid"/>
            <a:miter lim="800000"/>
            <a:headEnd type="none" w="sm" len="sm"/>
            <a:tailEnd type="none" w="sm" len="sm"/>
          </a:ln>
        </p:spPr>
      </p:cxnSp>
      <p:cxnSp>
        <p:nvCxnSpPr>
          <p:cNvPr id="1025" name="Google Shape;1025;p26"/>
          <p:cNvCxnSpPr>
            <a:stCxn id="951" idx="7"/>
            <a:endCxn id="952" idx="4"/>
          </p:cNvCxnSpPr>
          <p:nvPr/>
        </p:nvCxnSpPr>
        <p:spPr>
          <a:xfrm rot="10800000" flipH="1">
            <a:off x="3879054" y="5229264"/>
            <a:ext cx="93000" cy="159000"/>
          </a:xfrm>
          <a:prstGeom prst="straightConnector1">
            <a:avLst/>
          </a:prstGeom>
          <a:noFill/>
          <a:ln w="12700" cap="flat" cmpd="sng">
            <a:solidFill>
              <a:schemeClr val="accent1"/>
            </a:solidFill>
            <a:prstDash val="solid"/>
            <a:miter lim="800000"/>
            <a:headEnd type="none" w="sm" len="sm"/>
            <a:tailEnd type="none" w="sm" len="sm"/>
          </a:ln>
        </p:spPr>
      </p:cxnSp>
      <p:cxnSp>
        <p:nvCxnSpPr>
          <p:cNvPr id="1026" name="Google Shape;1026;p26"/>
          <p:cNvCxnSpPr>
            <a:stCxn id="946" idx="5"/>
            <a:endCxn id="951" idx="2"/>
          </p:cNvCxnSpPr>
          <p:nvPr/>
        </p:nvCxnSpPr>
        <p:spPr>
          <a:xfrm>
            <a:off x="3209298" y="5179863"/>
            <a:ext cx="443700" cy="302100"/>
          </a:xfrm>
          <a:prstGeom prst="straightConnector1">
            <a:avLst/>
          </a:prstGeom>
          <a:noFill/>
          <a:ln w="12700" cap="flat" cmpd="sng">
            <a:solidFill>
              <a:schemeClr val="accent1"/>
            </a:solidFill>
            <a:prstDash val="solid"/>
            <a:miter lim="800000"/>
            <a:headEnd type="none" w="sm" len="sm"/>
            <a:tailEnd type="none" w="sm" len="sm"/>
          </a:ln>
        </p:spPr>
      </p:cxnSp>
      <p:cxnSp>
        <p:nvCxnSpPr>
          <p:cNvPr id="1027" name="Google Shape;1027;p26"/>
          <p:cNvCxnSpPr>
            <a:stCxn id="945" idx="7"/>
            <a:endCxn id="951" idx="3"/>
          </p:cNvCxnSpPr>
          <p:nvPr/>
        </p:nvCxnSpPr>
        <p:spPr>
          <a:xfrm rot="10800000" flipH="1">
            <a:off x="3299532" y="5575293"/>
            <a:ext cx="392400" cy="204000"/>
          </a:xfrm>
          <a:prstGeom prst="straightConnector1">
            <a:avLst/>
          </a:prstGeom>
          <a:noFill/>
          <a:ln w="12700" cap="flat" cmpd="sng">
            <a:solidFill>
              <a:schemeClr val="accent1"/>
            </a:solidFill>
            <a:prstDash val="solid"/>
            <a:miter lim="800000"/>
            <a:headEnd type="none" w="sm" len="sm"/>
            <a:tailEnd type="none" w="sm" len="sm"/>
          </a:ln>
        </p:spPr>
      </p:cxnSp>
      <p:cxnSp>
        <p:nvCxnSpPr>
          <p:cNvPr id="1028" name="Google Shape;1028;p26"/>
          <p:cNvCxnSpPr>
            <a:stCxn id="944" idx="7"/>
            <a:endCxn id="945" idx="3"/>
          </p:cNvCxnSpPr>
          <p:nvPr/>
        </p:nvCxnSpPr>
        <p:spPr>
          <a:xfrm rot="10800000" flipH="1">
            <a:off x="2950617" y="5966523"/>
            <a:ext cx="161700" cy="129600"/>
          </a:xfrm>
          <a:prstGeom prst="straightConnector1">
            <a:avLst/>
          </a:prstGeom>
          <a:noFill/>
          <a:ln w="12700" cap="flat" cmpd="sng">
            <a:solidFill>
              <a:schemeClr val="accent1"/>
            </a:solidFill>
            <a:prstDash val="solid"/>
            <a:miter lim="800000"/>
            <a:headEnd type="none" w="sm" len="sm"/>
            <a:tailEnd type="none" w="sm" len="sm"/>
          </a:ln>
        </p:spPr>
      </p:cxnSp>
      <p:cxnSp>
        <p:nvCxnSpPr>
          <p:cNvPr id="1029" name="Google Shape;1029;p26"/>
          <p:cNvCxnSpPr>
            <a:stCxn id="944" idx="2"/>
            <a:endCxn id="949" idx="5"/>
          </p:cNvCxnSpPr>
          <p:nvPr/>
        </p:nvCxnSpPr>
        <p:spPr>
          <a:xfrm rot="10800000">
            <a:off x="1617087" y="5659606"/>
            <a:ext cx="1107600" cy="530100"/>
          </a:xfrm>
          <a:prstGeom prst="straightConnector1">
            <a:avLst/>
          </a:prstGeom>
          <a:noFill/>
          <a:ln w="12700" cap="flat" cmpd="sng">
            <a:solidFill>
              <a:schemeClr val="accent1"/>
            </a:solidFill>
            <a:prstDash val="solid"/>
            <a:miter lim="800000"/>
            <a:headEnd type="none" w="sm" len="sm"/>
            <a:tailEnd type="none" w="sm" len="sm"/>
          </a:ln>
        </p:spPr>
      </p:cxnSp>
      <p:cxnSp>
        <p:nvCxnSpPr>
          <p:cNvPr id="1030" name="Google Shape;1030;p26"/>
          <p:cNvCxnSpPr>
            <a:stCxn id="947" idx="1"/>
            <a:endCxn id="949" idx="4"/>
          </p:cNvCxnSpPr>
          <p:nvPr/>
        </p:nvCxnSpPr>
        <p:spPr>
          <a:xfrm rot="10800000">
            <a:off x="1523540" y="5698461"/>
            <a:ext cx="258000" cy="666900"/>
          </a:xfrm>
          <a:prstGeom prst="straightConnector1">
            <a:avLst/>
          </a:prstGeom>
          <a:noFill/>
          <a:ln w="12700" cap="flat" cmpd="sng">
            <a:solidFill>
              <a:schemeClr val="accent1"/>
            </a:solidFill>
            <a:prstDash val="solid"/>
            <a:miter lim="800000"/>
            <a:headEnd type="none" w="sm" len="sm"/>
            <a:tailEnd type="none" w="sm" len="sm"/>
          </a:ln>
        </p:spPr>
      </p:cxnSp>
      <p:cxnSp>
        <p:nvCxnSpPr>
          <p:cNvPr id="1031" name="Google Shape;1031;p26"/>
          <p:cNvCxnSpPr>
            <a:stCxn id="944" idx="3"/>
            <a:endCxn id="947" idx="6"/>
          </p:cNvCxnSpPr>
          <p:nvPr/>
        </p:nvCxnSpPr>
        <p:spPr>
          <a:xfrm flipH="1">
            <a:off x="2007451" y="6283289"/>
            <a:ext cx="756000" cy="175800"/>
          </a:xfrm>
          <a:prstGeom prst="straightConnector1">
            <a:avLst/>
          </a:prstGeom>
          <a:noFill/>
          <a:ln w="12700" cap="flat" cmpd="sng">
            <a:solidFill>
              <a:schemeClr val="accent1"/>
            </a:solidFill>
            <a:prstDash val="solid"/>
            <a:miter lim="800000"/>
            <a:headEnd type="none" w="sm" len="sm"/>
            <a:tailEnd type="none" w="sm" len="sm"/>
          </a:ln>
        </p:spPr>
      </p:cxnSp>
      <p:cxnSp>
        <p:nvCxnSpPr>
          <p:cNvPr id="1032" name="Google Shape;1032;p26"/>
          <p:cNvCxnSpPr>
            <a:stCxn id="949" idx="3"/>
            <a:endCxn id="948" idx="7"/>
          </p:cNvCxnSpPr>
          <p:nvPr/>
        </p:nvCxnSpPr>
        <p:spPr>
          <a:xfrm flipH="1">
            <a:off x="1183054" y="5659650"/>
            <a:ext cx="246900" cy="514800"/>
          </a:xfrm>
          <a:prstGeom prst="straightConnector1">
            <a:avLst/>
          </a:prstGeom>
          <a:noFill/>
          <a:ln w="12700" cap="flat" cmpd="sng">
            <a:solidFill>
              <a:schemeClr val="accent1"/>
            </a:solidFill>
            <a:prstDash val="solid"/>
            <a:miter lim="800000"/>
            <a:headEnd type="none" w="sm" len="sm"/>
            <a:tailEnd type="none" w="sm" len="sm"/>
          </a:ln>
        </p:spPr>
      </p:cxnSp>
      <p:cxnSp>
        <p:nvCxnSpPr>
          <p:cNvPr id="1033" name="Google Shape;1033;p26"/>
          <p:cNvCxnSpPr>
            <a:stCxn id="947" idx="2"/>
            <a:endCxn id="948" idx="5"/>
          </p:cNvCxnSpPr>
          <p:nvPr/>
        </p:nvCxnSpPr>
        <p:spPr>
          <a:xfrm rot="10800000">
            <a:off x="1182976" y="6361444"/>
            <a:ext cx="559800" cy="97500"/>
          </a:xfrm>
          <a:prstGeom prst="straightConnector1">
            <a:avLst/>
          </a:prstGeom>
          <a:noFill/>
          <a:ln w="12700" cap="flat" cmpd="sng">
            <a:solidFill>
              <a:schemeClr val="accent1"/>
            </a:solidFill>
            <a:prstDash val="solid"/>
            <a:miter lim="800000"/>
            <a:headEnd type="none" w="sm" len="sm"/>
            <a:tailEnd type="none" w="sm" len="sm"/>
          </a:ln>
        </p:spPr>
      </p:cxnSp>
      <p:sp>
        <p:nvSpPr>
          <p:cNvPr id="1034" name="Google Shape;1034;p26"/>
          <p:cNvSpPr txBox="1"/>
          <p:nvPr/>
        </p:nvSpPr>
        <p:spPr>
          <a:xfrm>
            <a:off x="2872191" y="6254492"/>
            <a:ext cx="103098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cs-CZ" sz="1800">
                <a:solidFill>
                  <a:schemeClr val="accent5"/>
                </a:solidFill>
                <a:latin typeface="Calibri"/>
                <a:ea typeface="Calibri"/>
                <a:cs typeface="Calibri"/>
                <a:sym typeface="Calibri"/>
              </a:rPr>
              <a:t>recorded</a:t>
            </a:r>
            <a:endParaRPr/>
          </a:p>
        </p:txBody>
      </p:sp>
      <p:sp>
        <p:nvSpPr>
          <p:cNvPr id="1035" name="Google Shape;1035;p26"/>
          <p:cNvSpPr txBox="1"/>
          <p:nvPr/>
        </p:nvSpPr>
        <p:spPr>
          <a:xfrm>
            <a:off x="3271095" y="5745377"/>
            <a:ext cx="8143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cs-CZ" sz="1800">
                <a:solidFill>
                  <a:schemeClr val="accent5"/>
                </a:solidFill>
                <a:latin typeface="Calibri"/>
                <a:ea typeface="Calibri"/>
                <a:cs typeface="Calibri"/>
                <a:sym typeface="Calibri"/>
              </a:rPr>
              <a:t>copied</a:t>
            </a:r>
            <a:endParaRPr/>
          </a:p>
        </p:txBody>
      </p:sp>
      <p:sp>
        <p:nvSpPr>
          <p:cNvPr id="1036" name="Google Shape;1036;p26"/>
          <p:cNvSpPr txBox="1"/>
          <p:nvPr/>
        </p:nvSpPr>
        <p:spPr>
          <a:xfrm>
            <a:off x="1909697" y="6415096"/>
            <a:ext cx="8143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cs-CZ" sz="1800">
                <a:solidFill>
                  <a:schemeClr val="accent5"/>
                </a:solidFill>
                <a:latin typeface="Calibri"/>
                <a:ea typeface="Calibri"/>
                <a:cs typeface="Calibri"/>
                <a:sym typeface="Calibri"/>
              </a:rPr>
              <a:t>copied</a:t>
            </a:r>
            <a:endParaRPr/>
          </a:p>
        </p:txBody>
      </p:sp>
      <p:sp>
        <p:nvSpPr>
          <p:cNvPr id="1037" name="Google Shape;1037;p26"/>
          <p:cNvSpPr txBox="1"/>
          <p:nvPr/>
        </p:nvSpPr>
        <p:spPr>
          <a:xfrm>
            <a:off x="630378" y="5355760"/>
            <a:ext cx="8143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cs-CZ" sz="1800">
                <a:solidFill>
                  <a:schemeClr val="accent5"/>
                </a:solidFill>
                <a:latin typeface="Calibri"/>
                <a:ea typeface="Calibri"/>
                <a:cs typeface="Calibri"/>
                <a:sym typeface="Calibri"/>
              </a:rPr>
              <a:t>copied</a:t>
            </a:r>
            <a:endParaRPr/>
          </a:p>
        </p:txBody>
      </p:sp>
      <p:sp>
        <p:nvSpPr>
          <p:cNvPr id="1038" name="Google Shape;1038;p26"/>
          <p:cNvSpPr txBox="1"/>
          <p:nvPr/>
        </p:nvSpPr>
        <p:spPr>
          <a:xfrm>
            <a:off x="1744542" y="5062566"/>
            <a:ext cx="8143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cs-CZ" sz="1800">
                <a:solidFill>
                  <a:schemeClr val="accent5"/>
                </a:solidFill>
                <a:latin typeface="Calibri"/>
                <a:ea typeface="Calibri"/>
                <a:cs typeface="Calibri"/>
                <a:sym typeface="Calibri"/>
              </a:rPr>
              <a:t>copied</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4"/>
                                        </p:tgtEl>
                                        <p:attrNameLst>
                                          <p:attrName>style.visibility</p:attrName>
                                        </p:attrNameLst>
                                      </p:cBhvr>
                                      <p:to>
                                        <p:strVal val="visible"/>
                                      </p:to>
                                    </p:set>
                                    <p:animEffect transition="in" filter="fade">
                                      <p:cBhvr>
                                        <p:cTn id="7" dur="500"/>
                                        <p:tgtEl>
                                          <p:spTgt spid="1034"/>
                                        </p:tgtEl>
                                      </p:cBhvr>
                                    </p:animEffect>
                                  </p:childTnLst>
                                </p:cTn>
                              </p:par>
                              <p:par>
                                <p:cTn id="8" presetID="10" presetClass="entr" presetSubtype="0" fill="hold" nodeType="withEffect">
                                  <p:stCondLst>
                                    <p:cond delay="0"/>
                                  </p:stCondLst>
                                  <p:childTnLst>
                                    <p:set>
                                      <p:cBhvr>
                                        <p:cTn id="9" dur="1" fill="hold">
                                          <p:stCondLst>
                                            <p:cond delay="0"/>
                                          </p:stCondLst>
                                        </p:cTn>
                                        <p:tgtEl>
                                          <p:spTgt spid="944"/>
                                        </p:tgtEl>
                                        <p:attrNameLst>
                                          <p:attrName>style.visibility</p:attrName>
                                        </p:attrNameLst>
                                      </p:cBhvr>
                                      <p:to>
                                        <p:strVal val="visible"/>
                                      </p:to>
                                    </p:set>
                                    <p:animEffect transition="in" filter="fade">
                                      <p:cBhvr>
                                        <p:cTn id="10" dur="500"/>
                                        <p:tgtEl>
                                          <p:spTgt spid="94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47"/>
                                        </p:tgtEl>
                                        <p:attrNameLst>
                                          <p:attrName>style.visibility</p:attrName>
                                        </p:attrNameLst>
                                      </p:cBhvr>
                                      <p:to>
                                        <p:strVal val="visible"/>
                                      </p:to>
                                    </p:set>
                                    <p:animEffect transition="in" filter="fade">
                                      <p:cBhvr>
                                        <p:cTn id="15" dur="500"/>
                                        <p:tgtEl>
                                          <p:spTgt spid="947"/>
                                        </p:tgtEl>
                                      </p:cBhvr>
                                    </p:animEffect>
                                  </p:childTnLst>
                                </p:cTn>
                              </p:par>
                              <p:par>
                                <p:cTn id="16" presetID="10" presetClass="entr" presetSubtype="0" fill="hold" nodeType="withEffect">
                                  <p:stCondLst>
                                    <p:cond delay="0"/>
                                  </p:stCondLst>
                                  <p:childTnLst>
                                    <p:set>
                                      <p:cBhvr>
                                        <p:cTn id="17" dur="1" fill="hold">
                                          <p:stCondLst>
                                            <p:cond delay="0"/>
                                          </p:stCondLst>
                                        </p:cTn>
                                        <p:tgtEl>
                                          <p:spTgt spid="949"/>
                                        </p:tgtEl>
                                        <p:attrNameLst>
                                          <p:attrName>style.visibility</p:attrName>
                                        </p:attrNameLst>
                                      </p:cBhvr>
                                      <p:to>
                                        <p:strVal val="visible"/>
                                      </p:to>
                                    </p:set>
                                    <p:animEffect transition="in" filter="fade">
                                      <p:cBhvr>
                                        <p:cTn id="18" dur="500"/>
                                        <p:tgtEl>
                                          <p:spTgt spid="949"/>
                                        </p:tgtEl>
                                      </p:cBhvr>
                                    </p:animEffect>
                                  </p:childTnLst>
                                </p:cTn>
                              </p:par>
                              <p:par>
                                <p:cTn id="19" presetID="10" presetClass="entr" presetSubtype="0" fill="hold" nodeType="withEffect">
                                  <p:stCondLst>
                                    <p:cond delay="0"/>
                                  </p:stCondLst>
                                  <p:childTnLst>
                                    <p:set>
                                      <p:cBhvr>
                                        <p:cTn id="20" dur="1" fill="hold">
                                          <p:stCondLst>
                                            <p:cond delay="0"/>
                                          </p:stCondLst>
                                        </p:cTn>
                                        <p:tgtEl>
                                          <p:spTgt spid="950"/>
                                        </p:tgtEl>
                                        <p:attrNameLst>
                                          <p:attrName>style.visibility</p:attrName>
                                        </p:attrNameLst>
                                      </p:cBhvr>
                                      <p:to>
                                        <p:strVal val="visible"/>
                                      </p:to>
                                    </p:set>
                                    <p:animEffect transition="in" filter="fade">
                                      <p:cBhvr>
                                        <p:cTn id="21" dur="500"/>
                                        <p:tgtEl>
                                          <p:spTgt spid="950"/>
                                        </p:tgtEl>
                                      </p:cBhvr>
                                    </p:animEffect>
                                  </p:childTnLst>
                                </p:cTn>
                              </p:par>
                              <p:par>
                                <p:cTn id="22" presetID="10" presetClass="entr" presetSubtype="0" fill="hold" nodeType="withEffect">
                                  <p:stCondLst>
                                    <p:cond delay="0"/>
                                  </p:stCondLst>
                                  <p:childTnLst>
                                    <p:set>
                                      <p:cBhvr>
                                        <p:cTn id="23" dur="1" fill="hold">
                                          <p:stCondLst>
                                            <p:cond delay="0"/>
                                          </p:stCondLst>
                                        </p:cTn>
                                        <p:tgtEl>
                                          <p:spTgt spid="945"/>
                                        </p:tgtEl>
                                        <p:attrNameLst>
                                          <p:attrName>style.visibility</p:attrName>
                                        </p:attrNameLst>
                                      </p:cBhvr>
                                      <p:to>
                                        <p:strVal val="visible"/>
                                      </p:to>
                                    </p:set>
                                    <p:animEffect transition="in" filter="fade">
                                      <p:cBhvr>
                                        <p:cTn id="24" dur="500"/>
                                        <p:tgtEl>
                                          <p:spTgt spid="945"/>
                                        </p:tgtEl>
                                      </p:cBhvr>
                                    </p:animEffect>
                                  </p:childTnLst>
                                </p:cTn>
                              </p:par>
                              <p:par>
                                <p:cTn id="25" presetID="10" presetClass="entr" presetSubtype="0" fill="hold" nodeType="withEffect">
                                  <p:stCondLst>
                                    <p:cond delay="0"/>
                                  </p:stCondLst>
                                  <p:childTnLst>
                                    <p:set>
                                      <p:cBhvr>
                                        <p:cTn id="26" dur="1" fill="hold">
                                          <p:stCondLst>
                                            <p:cond delay="0"/>
                                          </p:stCondLst>
                                        </p:cTn>
                                        <p:tgtEl>
                                          <p:spTgt spid="1038"/>
                                        </p:tgtEl>
                                        <p:attrNameLst>
                                          <p:attrName>style.visibility</p:attrName>
                                        </p:attrNameLst>
                                      </p:cBhvr>
                                      <p:to>
                                        <p:strVal val="visible"/>
                                      </p:to>
                                    </p:set>
                                    <p:animEffect transition="in" filter="fade">
                                      <p:cBhvr>
                                        <p:cTn id="27" dur="500"/>
                                        <p:tgtEl>
                                          <p:spTgt spid="1038"/>
                                        </p:tgtEl>
                                      </p:cBhvr>
                                    </p:animEffect>
                                  </p:childTnLst>
                                </p:cTn>
                              </p:par>
                              <p:par>
                                <p:cTn id="28" presetID="10" presetClass="entr" presetSubtype="0" fill="hold" nodeType="withEffect">
                                  <p:stCondLst>
                                    <p:cond delay="0"/>
                                  </p:stCondLst>
                                  <p:childTnLst>
                                    <p:set>
                                      <p:cBhvr>
                                        <p:cTn id="29" dur="1" fill="hold">
                                          <p:stCondLst>
                                            <p:cond delay="0"/>
                                          </p:stCondLst>
                                        </p:cTn>
                                        <p:tgtEl>
                                          <p:spTgt spid="1037"/>
                                        </p:tgtEl>
                                        <p:attrNameLst>
                                          <p:attrName>style.visibility</p:attrName>
                                        </p:attrNameLst>
                                      </p:cBhvr>
                                      <p:to>
                                        <p:strVal val="visible"/>
                                      </p:to>
                                    </p:set>
                                    <p:animEffect transition="in" filter="fade">
                                      <p:cBhvr>
                                        <p:cTn id="30" dur="500"/>
                                        <p:tgtEl>
                                          <p:spTgt spid="1037"/>
                                        </p:tgtEl>
                                      </p:cBhvr>
                                    </p:animEffect>
                                  </p:childTnLst>
                                </p:cTn>
                              </p:par>
                              <p:par>
                                <p:cTn id="31" presetID="10" presetClass="entr" presetSubtype="0" fill="hold" nodeType="withEffect">
                                  <p:stCondLst>
                                    <p:cond delay="0"/>
                                  </p:stCondLst>
                                  <p:childTnLst>
                                    <p:set>
                                      <p:cBhvr>
                                        <p:cTn id="32" dur="1" fill="hold">
                                          <p:stCondLst>
                                            <p:cond delay="0"/>
                                          </p:stCondLst>
                                        </p:cTn>
                                        <p:tgtEl>
                                          <p:spTgt spid="1036"/>
                                        </p:tgtEl>
                                        <p:attrNameLst>
                                          <p:attrName>style.visibility</p:attrName>
                                        </p:attrNameLst>
                                      </p:cBhvr>
                                      <p:to>
                                        <p:strVal val="visible"/>
                                      </p:to>
                                    </p:set>
                                    <p:animEffect transition="in" filter="fade">
                                      <p:cBhvr>
                                        <p:cTn id="33" dur="500"/>
                                        <p:tgtEl>
                                          <p:spTgt spid="1036"/>
                                        </p:tgtEl>
                                      </p:cBhvr>
                                    </p:animEffect>
                                  </p:childTnLst>
                                </p:cTn>
                              </p:par>
                              <p:par>
                                <p:cTn id="34" presetID="10" presetClass="entr" presetSubtype="0" fill="hold" nodeType="withEffect">
                                  <p:stCondLst>
                                    <p:cond delay="0"/>
                                  </p:stCondLst>
                                  <p:childTnLst>
                                    <p:set>
                                      <p:cBhvr>
                                        <p:cTn id="35" dur="1" fill="hold">
                                          <p:stCondLst>
                                            <p:cond delay="0"/>
                                          </p:stCondLst>
                                        </p:cTn>
                                        <p:tgtEl>
                                          <p:spTgt spid="1035"/>
                                        </p:tgtEl>
                                        <p:attrNameLst>
                                          <p:attrName>style.visibility</p:attrName>
                                        </p:attrNameLst>
                                      </p:cBhvr>
                                      <p:to>
                                        <p:strVal val="visible"/>
                                      </p:to>
                                    </p:set>
                                    <p:animEffect transition="in" filter="fade">
                                      <p:cBhvr>
                                        <p:cTn id="36" dur="500"/>
                                        <p:tgtEl>
                                          <p:spTgt spid="103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948"/>
                                        </p:tgtEl>
                                        <p:attrNameLst>
                                          <p:attrName>style.visibility</p:attrName>
                                        </p:attrNameLst>
                                      </p:cBhvr>
                                      <p:to>
                                        <p:strVal val="visible"/>
                                      </p:to>
                                    </p:set>
                                    <p:animEffect transition="in" filter="fade">
                                      <p:cBhvr>
                                        <p:cTn id="41" dur="500"/>
                                        <p:tgtEl>
                                          <p:spTgt spid="948"/>
                                        </p:tgtEl>
                                      </p:cBhvr>
                                    </p:animEffect>
                                  </p:childTnLst>
                                </p:cTn>
                              </p:par>
                              <p:par>
                                <p:cTn id="42" presetID="10" presetClass="entr" presetSubtype="0" fill="hold" nodeType="withEffect">
                                  <p:stCondLst>
                                    <p:cond delay="0"/>
                                  </p:stCondLst>
                                  <p:childTnLst>
                                    <p:set>
                                      <p:cBhvr>
                                        <p:cTn id="43" dur="1" fill="hold">
                                          <p:stCondLst>
                                            <p:cond delay="0"/>
                                          </p:stCondLst>
                                        </p:cTn>
                                        <p:tgtEl>
                                          <p:spTgt spid="954"/>
                                        </p:tgtEl>
                                        <p:attrNameLst>
                                          <p:attrName>style.visibility</p:attrName>
                                        </p:attrNameLst>
                                      </p:cBhvr>
                                      <p:to>
                                        <p:strVal val="visible"/>
                                      </p:to>
                                    </p:set>
                                    <p:animEffect transition="in" filter="fade">
                                      <p:cBhvr>
                                        <p:cTn id="44" dur="500"/>
                                        <p:tgtEl>
                                          <p:spTgt spid="954"/>
                                        </p:tgtEl>
                                      </p:cBhvr>
                                    </p:animEffect>
                                  </p:childTnLst>
                                </p:cTn>
                              </p:par>
                              <p:par>
                                <p:cTn id="45" presetID="10" presetClass="entr" presetSubtype="0" fill="hold" nodeType="withEffect">
                                  <p:stCondLst>
                                    <p:cond delay="0"/>
                                  </p:stCondLst>
                                  <p:childTnLst>
                                    <p:set>
                                      <p:cBhvr>
                                        <p:cTn id="46" dur="1" fill="hold">
                                          <p:stCondLst>
                                            <p:cond delay="0"/>
                                          </p:stCondLst>
                                        </p:cTn>
                                        <p:tgtEl>
                                          <p:spTgt spid="953"/>
                                        </p:tgtEl>
                                        <p:attrNameLst>
                                          <p:attrName>style.visibility</p:attrName>
                                        </p:attrNameLst>
                                      </p:cBhvr>
                                      <p:to>
                                        <p:strVal val="visible"/>
                                      </p:to>
                                    </p:set>
                                    <p:animEffect transition="in" filter="fade">
                                      <p:cBhvr>
                                        <p:cTn id="47" dur="500"/>
                                        <p:tgtEl>
                                          <p:spTgt spid="953"/>
                                        </p:tgtEl>
                                      </p:cBhvr>
                                    </p:animEffect>
                                  </p:childTnLst>
                                </p:cTn>
                              </p:par>
                              <p:par>
                                <p:cTn id="48" presetID="10" presetClass="entr" presetSubtype="0" fill="hold" nodeType="withEffect">
                                  <p:stCondLst>
                                    <p:cond delay="0"/>
                                  </p:stCondLst>
                                  <p:childTnLst>
                                    <p:set>
                                      <p:cBhvr>
                                        <p:cTn id="49" dur="1" fill="hold">
                                          <p:stCondLst>
                                            <p:cond delay="0"/>
                                          </p:stCondLst>
                                        </p:cTn>
                                        <p:tgtEl>
                                          <p:spTgt spid="951"/>
                                        </p:tgtEl>
                                        <p:attrNameLst>
                                          <p:attrName>style.visibility</p:attrName>
                                        </p:attrNameLst>
                                      </p:cBhvr>
                                      <p:to>
                                        <p:strVal val="visible"/>
                                      </p:to>
                                    </p:set>
                                    <p:animEffect transition="in" filter="fade">
                                      <p:cBhvr>
                                        <p:cTn id="50" dur="500"/>
                                        <p:tgtEl>
                                          <p:spTgt spid="95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946"/>
                                        </p:tgtEl>
                                        <p:attrNameLst>
                                          <p:attrName>style.visibility</p:attrName>
                                        </p:attrNameLst>
                                      </p:cBhvr>
                                      <p:to>
                                        <p:strVal val="visible"/>
                                      </p:to>
                                    </p:set>
                                    <p:animEffect transition="in" filter="fade">
                                      <p:cBhvr>
                                        <p:cTn id="55" dur="500"/>
                                        <p:tgtEl>
                                          <p:spTgt spid="946"/>
                                        </p:tgtEl>
                                      </p:cBhvr>
                                    </p:animEffect>
                                  </p:childTnLst>
                                </p:cTn>
                              </p:par>
                              <p:par>
                                <p:cTn id="56" presetID="10" presetClass="entr" presetSubtype="0" fill="hold" nodeType="withEffect">
                                  <p:stCondLst>
                                    <p:cond delay="0"/>
                                  </p:stCondLst>
                                  <p:childTnLst>
                                    <p:set>
                                      <p:cBhvr>
                                        <p:cTn id="57" dur="1" fill="hold">
                                          <p:stCondLst>
                                            <p:cond delay="0"/>
                                          </p:stCondLst>
                                        </p:cTn>
                                        <p:tgtEl>
                                          <p:spTgt spid="952"/>
                                        </p:tgtEl>
                                        <p:attrNameLst>
                                          <p:attrName>style.visibility</p:attrName>
                                        </p:attrNameLst>
                                      </p:cBhvr>
                                      <p:to>
                                        <p:strVal val="visible"/>
                                      </p:to>
                                    </p:set>
                                    <p:animEffect transition="in" filter="fade">
                                      <p:cBhvr>
                                        <p:cTn id="58" dur="500"/>
                                        <p:tgtEl>
                                          <p:spTgt spid="952"/>
                                        </p:tgtEl>
                                      </p:cBhvr>
                                    </p:animEffect>
                                  </p:childTnLst>
                                </p:cTn>
                              </p:par>
                              <p:par>
                                <p:cTn id="59" presetID="10" presetClass="entr" presetSubtype="0" fill="hold" nodeType="withEffect">
                                  <p:stCondLst>
                                    <p:cond delay="0"/>
                                  </p:stCondLst>
                                  <p:childTnLst>
                                    <p:set>
                                      <p:cBhvr>
                                        <p:cTn id="60" dur="1" fill="hold">
                                          <p:stCondLst>
                                            <p:cond delay="0"/>
                                          </p:stCondLst>
                                        </p:cTn>
                                        <p:tgtEl>
                                          <p:spTgt spid="955"/>
                                        </p:tgtEl>
                                        <p:attrNameLst>
                                          <p:attrName>style.visibility</p:attrName>
                                        </p:attrNameLst>
                                      </p:cBhvr>
                                      <p:to>
                                        <p:strVal val="visible"/>
                                      </p:to>
                                    </p:set>
                                    <p:animEffect transition="in" filter="fade">
                                      <p:cBhvr>
                                        <p:cTn id="61" dur="500"/>
                                        <p:tgtEl>
                                          <p:spTgt spid="955"/>
                                        </p:tgtEl>
                                      </p:cBhvr>
                                    </p:animEffect>
                                  </p:childTnLst>
                                </p:cTn>
                              </p:par>
                              <p:par>
                                <p:cTn id="62" presetID="10" presetClass="entr" presetSubtype="0" fill="hold" nodeType="withEffect">
                                  <p:stCondLst>
                                    <p:cond delay="0"/>
                                  </p:stCondLst>
                                  <p:childTnLst>
                                    <p:set>
                                      <p:cBhvr>
                                        <p:cTn id="63" dur="1" fill="hold">
                                          <p:stCondLst>
                                            <p:cond delay="0"/>
                                          </p:stCondLst>
                                        </p:cTn>
                                        <p:tgtEl>
                                          <p:spTgt spid="959"/>
                                        </p:tgtEl>
                                        <p:attrNameLst>
                                          <p:attrName>style.visibility</p:attrName>
                                        </p:attrNameLst>
                                      </p:cBhvr>
                                      <p:to>
                                        <p:strVal val="visible"/>
                                      </p:to>
                                    </p:set>
                                    <p:animEffect transition="in" filter="fade">
                                      <p:cBhvr>
                                        <p:cTn id="64" dur="500"/>
                                        <p:tgtEl>
                                          <p:spTgt spid="959"/>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965"/>
                                        </p:tgtEl>
                                        <p:attrNameLst>
                                          <p:attrName>style.visibility</p:attrName>
                                        </p:attrNameLst>
                                      </p:cBhvr>
                                      <p:to>
                                        <p:strVal val="visible"/>
                                      </p:to>
                                    </p:set>
                                    <p:animEffect transition="in" filter="fade">
                                      <p:cBhvr>
                                        <p:cTn id="69" dur="500"/>
                                        <p:tgtEl>
                                          <p:spTgt spid="965"/>
                                        </p:tgtEl>
                                      </p:cBhvr>
                                    </p:animEffect>
                                  </p:childTnLst>
                                </p:cTn>
                              </p:par>
                              <p:par>
                                <p:cTn id="70" presetID="10" presetClass="entr" presetSubtype="0" fill="hold" nodeType="withEffect">
                                  <p:stCondLst>
                                    <p:cond delay="0"/>
                                  </p:stCondLst>
                                  <p:childTnLst>
                                    <p:set>
                                      <p:cBhvr>
                                        <p:cTn id="71" dur="1" fill="hold">
                                          <p:stCondLst>
                                            <p:cond delay="0"/>
                                          </p:stCondLst>
                                        </p:cTn>
                                        <p:tgtEl>
                                          <p:spTgt spid="958"/>
                                        </p:tgtEl>
                                        <p:attrNameLst>
                                          <p:attrName>style.visibility</p:attrName>
                                        </p:attrNameLst>
                                      </p:cBhvr>
                                      <p:to>
                                        <p:strVal val="visible"/>
                                      </p:to>
                                    </p:set>
                                    <p:animEffect transition="in" filter="fade">
                                      <p:cBhvr>
                                        <p:cTn id="72" dur="500"/>
                                        <p:tgtEl>
                                          <p:spTgt spid="958"/>
                                        </p:tgtEl>
                                      </p:cBhvr>
                                    </p:animEffect>
                                  </p:childTnLst>
                                </p:cTn>
                              </p:par>
                              <p:par>
                                <p:cTn id="73" presetID="10" presetClass="entr" presetSubtype="0" fill="hold" nodeType="withEffect">
                                  <p:stCondLst>
                                    <p:cond delay="0"/>
                                  </p:stCondLst>
                                  <p:childTnLst>
                                    <p:set>
                                      <p:cBhvr>
                                        <p:cTn id="74" dur="1" fill="hold">
                                          <p:stCondLst>
                                            <p:cond delay="0"/>
                                          </p:stCondLst>
                                        </p:cTn>
                                        <p:tgtEl>
                                          <p:spTgt spid="956"/>
                                        </p:tgtEl>
                                        <p:attrNameLst>
                                          <p:attrName>style.visibility</p:attrName>
                                        </p:attrNameLst>
                                      </p:cBhvr>
                                      <p:to>
                                        <p:strVal val="visible"/>
                                      </p:to>
                                    </p:set>
                                    <p:animEffect transition="in" filter="fade">
                                      <p:cBhvr>
                                        <p:cTn id="75" dur="500"/>
                                        <p:tgtEl>
                                          <p:spTgt spid="956"/>
                                        </p:tgtEl>
                                      </p:cBhvr>
                                    </p:animEffect>
                                  </p:childTnLst>
                                </p:cTn>
                              </p:par>
                              <p:par>
                                <p:cTn id="76" presetID="10" presetClass="entr" presetSubtype="0" fill="hold" nodeType="withEffect">
                                  <p:stCondLst>
                                    <p:cond delay="0"/>
                                  </p:stCondLst>
                                  <p:childTnLst>
                                    <p:set>
                                      <p:cBhvr>
                                        <p:cTn id="77" dur="1" fill="hold">
                                          <p:stCondLst>
                                            <p:cond delay="0"/>
                                          </p:stCondLst>
                                        </p:cTn>
                                        <p:tgtEl>
                                          <p:spTgt spid="957"/>
                                        </p:tgtEl>
                                        <p:attrNameLst>
                                          <p:attrName>style.visibility</p:attrName>
                                        </p:attrNameLst>
                                      </p:cBhvr>
                                      <p:to>
                                        <p:strVal val="visible"/>
                                      </p:to>
                                    </p:set>
                                    <p:animEffect transition="in" filter="fade">
                                      <p:cBhvr>
                                        <p:cTn id="78" dur="500"/>
                                        <p:tgtEl>
                                          <p:spTgt spid="957"/>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966"/>
                                        </p:tgtEl>
                                        <p:attrNameLst>
                                          <p:attrName>style.visibility</p:attrName>
                                        </p:attrNameLst>
                                      </p:cBhvr>
                                      <p:to>
                                        <p:strVal val="visible"/>
                                      </p:to>
                                    </p:set>
                                    <p:animEffect transition="in" filter="fade">
                                      <p:cBhvr>
                                        <p:cTn id="83" dur="500"/>
                                        <p:tgtEl>
                                          <p:spTgt spid="966"/>
                                        </p:tgtEl>
                                      </p:cBhvr>
                                    </p:animEffect>
                                  </p:childTnLst>
                                </p:cTn>
                              </p:par>
                              <p:par>
                                <p:cTn id="84" presetID="10" presetClass="entr" presetSubtype="0" fill="hold" nodeType="withEffect">
                                  <p:stCondLst>
                                    <p:cond delay="0"/>
                                  </p:stCondLst>
                                  <p:childTnLst>
                                    <p:set>
                                      <p:cBhvr>
                                        <p:cTn id="85" dur="1" fill="hold">
                                          <p:stCondLst>
                                            <p:cond delay="0"/>
                                          </p:stCondLst>
                                        </p:cTn>
                                        <p:tgtEl>
                                          <p:spTgt spid="964"/>
                                        </p:tgtEl>
                                        <p:attrNameLst>
                                          <p:attrName>style.visibility</p:attrName>
                                        </p:attrNameLst>
                                      </p:cBhvr>
                                      <p:to>
                                        <p:strVal val="visible"/>
                                      </p:to>
                                    </p:set>
                                    <p:animEffect transition="in" filter="fade">
                                      <p:cBhvr>
                                        <p:cTn id="86" dur="500"/>
                                        <p:tgtEl>
                                          <p:spTgt spid="964"/>
                                        </p:tgtEl>
                                      </p:cBhvr>
                                    </p:animEffect>
                                  </p:childTnLst>
                                </p:cTn>
                              </p:par>
                              <p:par>
                                <p:cTn id="87" presetID="10" presetClass="entr" presetSubtype="0" fill="hold" nodeType="withEffect">
                                  <p:stCondLst>
                                    <p:cond delay="0"/>
                                  </p:stCondLst>
                                  <p:childTnLst>
                                    <p:set>
                                      <p:cBhvr>
                                        <p:cTn id="88" dur="1" fill="hold">
                                          <p:stCondLst>
                                            <p:cond delay="0"/>
                                          </p:stCondLst>
                                        </p:cTn>
                                        <p:tgtEl>
                                          <p:spTgt spid="963"/>
                                        </p:tgtEl>
                                        <p:attrNameLst>
                                          <p:attrName>style.visibility</p:attrName>
                                        </p:attrNameLst>
                                      </p:cBhvr>
                                      <p:to>
                                        <p:strVal val="visible"/>
                                      </p:to>
                                    </p:set>
                                    <p:animEffect transition="in" filter="fade">
                                      <p:cBhvr>
                                        <p:cTn id="89" dur="500"/>
                                        <p:tgtEl>
                                          <p:spTgt spid="963"/>
                                        </p:tgtEl>
                                      </p:cBhvr>
                                    </p:animEffect>
                                  </p:childTnLst>
                                </p:cTn>
                              </p:par>
                              <p:par>
                                <p:cTn id="90" presetID="10" presetClass="entr" presetSubtype="0" fill="hold" nodeType="withEffect">
                                  <p:stCondLst>
                                    <p:cond delay="0"/>
                                  </p:stCondLst>
                                  <p:childTnLst>
                                    <p:set>
                                      <p:cBhvr>
                                        <p:cTn id="91" dur="1" fill="hold">
                                          <p:stCondLst>
                                            <p:cond delay="0"/>
                                          </p:stCondLst>
                                        </p:cTn>
                                        <p:tgtEl>
                                          <p:spTgt spid="961"/>
                                        </p:tgtEl>
                                        <p:attrNameLst>
                                          <p:attrName>style.visibility</p:attrName>
                                        </p:attrNameLst>
                                      </p:cBhvr>
                                      <p:to>
                                        <p:strVal val="visible"/>
                                      </p:to>
                                    </p:set>
                                    <p:animEffect transition="in" filter="fade">
                                      <p:cBhvr>
                                        <p:cTn id="92" dur="500"/>
                                        <p:tgtEl>
                                          <p:spTgt spid="961"/>
                                        </p:tgtEl>
                                      </p:cBhvr>
                                    </p:animEffect>
                                  </p:childTnLst>
                                </p:cTn>
                              </p:par>
                              <p:par>
                                <p:cTn id="93" presetID="10" presetClass="entr" presetSubtype="0" fill="hold" nodeType="withEffect">
                                  <p:stCondLst>
                                    <p:cond delay="0"/>
                                  </p:stCondLst>
                                  <p:childTnLst>
                                    <p:set>
                                      <p:cBhvr>
                                        <p:cTn id="94" dur="1" fill="hold">
                                          <p:stCondLst>
                                            <p:cond delay="0"/>
                                          </p:stCondLst>
                                        </p:cTn>
                                        <p:tgtEl>
                                          <p:spTgt spid="960"/>
                                        </p:tgtEl>
                                        <p:attrNameLst>
                                          <p:attrName>style.visibility</p:attrName>
                                        </p:attrNameLst>
                                      </p:cBhvr>
                                      <p:to>
                                        <p:strVal val="visible"/>
                                      </p:to>
                                    </p:set>
                                    <p:animEffect transition="in" filter="fade">
                                      <p:cBhvr>
                                        <p:cTn id="95" dur="500"/>
                                        <p:tgtEl>
                                          <p:spTgt spid="960"/>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nodeType="clickEffect">
                                  <p:stCondLst>
                                    <p:cond delay="0"/>
                                  </p:stCondLst>
                                  <p:childTnLst>
                                    <p:set>
                                      <p:cBhvr>
                                        <p:cTn id="99" dur="1" fill="hold">
                                          <p:stCondLst>
                                            <p:cond delay="0"/>
                                          </p:stCondLst>
                                        </p:cTn>
                                        <p:tgtEl>
                                          <p:spTgt spid="971"/>
                                        </p:tgtEl>
                                        <p:attrNameLst>
                                          <p:attrName>style.visibility</p:attrName>
                                        </p:attrNameLst>
                                      </p:cBhvr>
                                      <p:to>
                                        <p:strVal val="visible"/>
                                      </p:to>
                                    </p:set>
                                    <p:animEffect transition="in" filter="fade">
                                      <p:cBhvr>
                                        <p:cTn id="100" dur="500"/>
                                        <p:tgtEl>
                                          <p:spTgt spid="971"/>
                                        </p:tgtEl>
                                      </p:cBhvr>
                                    </p:animEffect>
                                  </p:childTnLst>
                                </p:cTn>
                              </p:par>
                              <p:par>
                                <p:cTn id="101" presetID="10" presetClass="entr" presetSubtype="0" fill="hold" nodeType="withEffect">
                                  <p:stCondLst>
                                    <p:cond delay="0"/>
                                  </p:stCondLst>
                                  <p:childTnLst>
                                    <p:set>
                                      <p:cBhvr>
                                        <p:cTn id="102" dur="1" fill="hold">
                                          <p:stCondLst>
                                            <p:cond delay="0"/>
                                          </p:stCondLst>
                                        </p:cTn>
                                        <p:tgtEl>
                                          <p:spTgt spid="970"/>
                                        </p:tgtEl>
                                        <p:attrNameLst>
                                          <p:attrName>style.visibility</p:attrName>
                                        </p:attrNameLst>
                                      </p:cBhvr>
                                      <p:to>
                                        <p:strVal val="visible"/>
                                      </p:to>
                                    </p:set>
                                    <p:animEffect transition="in" filter="fade">
                                      <p:cBhvr>
                                        <p:cTn id="103" dur="500"/>
                                        <p:tgtEl>
                                          <p:spTgt spid="970"/>
                                        </p:tgtEl>
                                      </p:cBhvr>
                                    </p:animEffect>
                                  </p:childTnLst>
                                </p:cTn>
                              </p:par>
                              <p:par>
                                <p:cTn id="104" presetID="10" presetClass="entr" presetSubtype="0" fill="hold" nodeType="withEffect">
                                  <p:stCondLst>
                                    <p:cond delay="0"/>
                                  </p:stCondLst>
                                  <p:childTnLst>
                                    <p:set>
                                      <p:cBhvr>
                                        <p:cTn id="105" dur="1" fill="hold">
                                          <p:stCondLst>
                                            <p:cond delay="0"/>
                                          </p:stCondLst>
                                        </p:cTn>
                                        <p:tgtEl>
                                          <p:spTgt spid="969"/>
                                        </p:tgtEl>
                                        <p:attrNameLst>
                                          <p:attrName>style.visibility</p:attrName>
                                        </p:attrNameLst>
                                      </p:cBhvr>
                                      <p:to>
                                        <p:strVal val="visible"/>
                                      </p:to>
                                    </p:set>
                                    <p:animEffect transition="in" filter="fade">
                                      <p:cBhvr>
                                        <p:cTn id="106" dur="500"/>
                                        <p:tgtEl>
                                          <p:spTgt spid="969"/>
                                        </p:tgtEl>
                                      </p:cBhvr>
                                    </p:animEffect>
                                  </p:childTnLst>
                                </p:cTn>
                              </p:par>
                              <p:par>
                                <p:cTn id="107" presetID="10" presetClass="entr" presetSubtype="0" fill="hold" nodeType="withEffect">
                                  <p:stCondLst>
                                    <p:cond delay="0"/>
                                  </p:stCondLst>
                                  <p:childTnLst>
                                    <p:set>
                                      <p:cBhvr>
                                        <p:cTn id="108" dur="1" fill="hold">
                                          <p:stCondLst>
                                            <p:cond delay="0"/>
                                          </p:stCondLst>
                                        </p:cTn>
                                        <p:tgtEl>
                                          <p:spTgt spid="962"/>
                                        </p:tgtEl>
                                        <p:attrNameLst>
                                          <p:attrName>style.visibility</p:attrName>
                                        </p:attrNameLst>
                                      </p:cBhvr>
                                      <p:to>
                                        <p:strVal val="visible"/>
                                      </p:to>
                                    </p:set>
                                    <p:animEffect transition="in" filter="fade">
                                      <p:cBhvr>
                                        <p:cTn id="109" dur="500"/>
                                        <p:tgtEl>
                                          <p:spTgt spid="962"/>
                                        </p:tgtEl>
                                      </p:cBhvr>
                                    </p:animEffect>
                                  </p:childTnLst>
                                </p:cTn>
                              </p:par>
                              <p:par>
                                <p:cTn id="110" presetID="10" presetClass="entr" presetSubtype="0" fill="hold" nodeType="withEffect">
                                  <p:stCondLst>
                                    <p:cond delay="0"/>
                                  </p:stCondLst>
                                  <p:childTnLst>
                                    <p:set>
                                      <p:cBhvr>
                                        <p:cTn id="111" dur="1" fill="hold">
                                          <p:stCondLst>
                                            <p:cond delay="0"/>
                                          </p:stCondLst>
                                        </p:cTn>
                                        <p:tgtEl>
                                          <p:spTgt spid="968"/>
                                        </p:tgtEl>
                                        <p:attrNameLst>
                                          <p:attrName>style.visibility</p:attrName>
                                        </p:attrNameLst>
                                      </p:cBhvr>
                                      <p:to>
                                        <p:strVal val="visible"/>
                                      </p:to>
                                    </p:set>
                                    <p:animEffect transition="in" filter="fade">
                                      <p:cBhvr>
                                        <p:cTn id="112" dur="500"/>
                                        <p:tgtEl>
                                          <p:spTgt spid="968"/>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972"/>
                                        </p:tgtEl>
                                        <p:attrNameLst>
                                          <p:attrName>style.visibility</p:attrName>
                                        </p:attrNameLst>
                                      </p:cBhvr>
                                      <p:to>
                                        <p:strVal val="visible"/>
                                      </p:to>
                                    </p:set>
                                    <p:animEffect transition="in" filter="fade">
                                      <p:cBhvr>
                                        <p:cTn id="117" dur="500"/>
                                        <p:tgtEl>
                                          <p:spTgt spid="972"/>
                                        </p:tgtEl>
                                      </p:cBhvr>
                                    </p:animEffect>
                                  </p:childTnLst>
                                </p:cTn>
                              </p:par>
                              <p:par>
                                <p:cTn id="118" presetID="10" presetClass="entr" presetSubtype="0" fill="hold" nodeType="withEffect">
                                  <p:stCondLst>
                                    <p:cond delay="0"/>
                                  </p:stCondLst>
                                  <p:childTnLst>
                                    <p:set>
                                      <p:cBhvr>
                                        <p:cTn id="119" dur="1" fill="hold">
                                          <p:stCondLst>
                                            <p:cond delay="0"/>
                                          </p:stCondLst>
                                        </p:cTn>
                                        <p:tgtEl>
                                          <p:spTgt spid="973"/>
                                        </p:tgtEl>
                                        <p:attrNameLst>
                                          <p:attrName>style.visibility</p:attrName>
                                        </p:attrNameLst>
                                      </p:cBhvr>
                                      <p:to>
                                        <p:strVal val="visible"/>
                                      </p:to>
                                    </p:set>
                                    <p:animEffect transition="in" filter="fade">
                                      <p:cBhvr>
                                        <p:cTn id="120" dur="500"/>
                                        <p:tgtEl>
                                          <p:spTgt spid="973"/>
                                        </p:tgtEl>
                                      </p:cBhvr>
                                    </p:animEffect>
                                  </p:childTnLst>
                                </p:cTn>
                              </p:par>
                              <p:par>
                                <p:cTn id="121" presetID="10" presetClass="entr" presetSubtype="0" fill="hold" nodeType="withEffect">
                                  <p:stCondLst>
                                    <p:cond delay="0"/>
                                  </p:stCondLst>
                                  <p:childTnLst>
                                    <p:set>
                                      <p:cBhvr>
                                        <p:cTn id="122" dur="1" fill="hold">
                                          <p:stCondLst>
                                            <p:cond delay="0"/>
                                          </p:stCondLst>
                                        </p:cTn>
                                        <p:tgtEl>
                                          <p:spTgt spid="974"/>
                                        </p:tgtEl>
                                        <p:attrNameLst>
                                          <p:attrName>style.visibility</p:attrName>
                                        </p:attrNameLst>
                                      </p:cBhvr>
                                      <p:to>
                                        <p:strVal val="visible"/>
                                      </p:to>
                                    </p:set>
                                    <p:animEffect transition="in" filter="fade">
                                      <p:cBhvr>
                                        <p:cTn id="123" dur="500"/>
                                        <p:tgtEl>
                                          <p:spTgt spid="974"/>
                                        </p:tgtEl>
                                      </p:cBhvr>
                                    </p:animEffect>
                                  </p:childTnLst>
                                </p:cTn>
                              </p:par>
                              <p:par>
                                <p:cTn id="124" presetID="10" presetClass="entr" presetSubtype="0" fill="hold" nodeType="withEffect">
                                  <p:stCondLst>
                                    <p:cond delay="0"/>
                                  </p:stCondLst>
                                  <p:childTnLst>
                                    <p:set>
                                      <p:cBhvr>
                                        <p:cTn id="125" dur="1" fill="hold">
                                          <p:stCondLst>
                                            <p:cond delay="0"/>
                                          </p:stCondLst>
                                        </p:cTn>
                                        <p:tgtEl>
                                          <p:spTgt spid="975"/>
                                        </p:tgtEl>
                                        <p:attrNameLst>
                                          <p:attrName>style.visibility</p:attrName>
                                        </p:attrNameLst>
                                      </p:cBhvr>
                                      <p:to>
                                        <p:strVal val="visible"/>
                                      </p:to>
                                    </p:set>
                                    <p:animEffect transition="in" filter="fade">
                                      <p:cBhvr>
                                        <p:cTn id="126" dur="500"/>
                                        <p:tgtEl>
                                          <p:spTgt spid="975"/>
                                        </p:tgtEl>
                                      </p:cBhvr>
                                    </p:animEffect>
                                  </p:childTnLst>
                                </p:cTn>
                              </p:par>
                              <p:par>
                                <p:cTn id="127" presetID="10" presetClass="entr" presetSubtype="0" fill="hold" nodeType="withEffect">
                                  <p:stCondLst>
                                    <p:cond delay="0"/>
                                  </p:stCondLst>
                                  <p:childTnLst>
                                    <p:set>
                                      <p:cBhvr>
                                        <p:cTn id="128" dur="1" fill="hold">
                                          <p:stCondLst>
                                            <p:cond delay="0"/>
                                          </p:stCondLst>
                                        </p:cTn>
                                        <p:tgtEl>
                                          <p:spTgt spid="967"/>
                                        </p:tgtEl>
                                        <p:attrNameLst>
                                          <p:attrName>style.visibility</p:attrName>
                                        </p:attrNameLst>
                                      </p:cBhvr>
                                      <p:to>
                                        <p:strVal val="visible"/>
                                      </p:to>
                                    </p:set>
                                    <p:animEffect transition="in" filter="fade">
                                      <p:cBhvr>
                                        <p:cTn id="129" dur="500"/>
                                        <p:tgtEl>
                                          <p:spTgt spid="967"/>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nodeType="clickEffect">
                                  <p:stCondLst>
                                    <p:cond delay="0"/>
                                  </p:stCondLst>
                                  <p:childTnLst>
                                    <p:set>
                                      <p:cBhvr>
                                        <p:cTn id="133" dur="1" fill="hold">
                                          <p:stCondLst>
                                            <p:cond delay="0"/>
                                          </p:stCondLst>
                                        </p:cTn>
                                        <p:tgtEl>
                                          <p:spTgt spid="976"/>
                                        </p:tgtEl>
                                        <p:attrNameLst>
                                          <p:attrName>style.visibility</p:attrName>
                                        </p:attrNameLst>
                                      </p:cBhvr>
                                      <p:to>
                                        <p:strVal val="visible"/>
                                      </p:to>
                                    </p:set>
                                    <p:animEffect transition="in" filter="fade">
                                      <p:cBhvr>
                                        <p:cTn id="134" dur="500"/>
                                        <p:tgtEl>
                                          <p:spTgt spid="9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42"/>
        <p:cNvGrpSpPr/>
        <p:nvPr/>
      </p:nvGrpSpPr>
      <p:grpSpPr>
        <a:xfrm>
          <a:off x="0" y="0"/>
          <a:ext cx="0" cy="0"/>
          <a:chOff x="0" y="0"/>
          <a:chExt cx="0" cy="0"/>
        </a:xfrm>
      </p:grpSpPr>
      <p:sp>
        <p:nvSpPr>
          <p:cNvPr id="1043" name="Google Shape;1043;p27"/>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spcBef>
                <a:spcPts val="0"/>
              </a:spcBef>
              <a:buSzPts val="2300"/>
            </a:pPr>
            <a:r>
              <a:rPr lang="cs-CZ" sz="2300"/>
              <a:t>Funkcija razpršitve je matematična funkcija, ki pretvori vhodno vrednost v drugo stisnjeno vrednost. Vhod v funkcijo razpršitve je poljubne dolžine, vendar je izhod vedno fiksne dolžine.
Hash funkcije so izjemno uporabne in se pojavljajo v skoraj vseh aplikacijah za informacijsko varnost.</a:t>
            </a:r>
            <a:endParaRPr sz="2300"/>
          </a:p>
        </p:txBody>
      </p:sp>
      <p:sp>
        <p:nvSpPr>
          <p:cNvPr id="1044" name="Google Shape;1044;p27"/>
          <p:cNvSpPr txBox="1">
            <a:spLocks noGrp="1"/>
          </p:cNvSpPr>
          <p:nvPr>
            <p:ph type="body" idx="2"/>
          </p:nvPr>
        </p:nvSpPr>
        <p:spPr>
          <a:xfrm>
            <a:off x="861664" y="1103100"/>
            <a:ext cx="2521616" cy="582221"/>
          </a:xfrm>
          <a:prstGeom prst="rect">
            <a:avLst/>
          </a:prstGeom>
          <a:noFill/>
          <a:ln>
            <a:noFill/>
          </a:ln>
        </p:spPr>
        <p:txBody>
          <a:bodyPr spcFirstLastPara="1" wrap="square" lIns="91425" tIns="45700" rIns="91425" bIns="45700" anchor="t" anchorCtr="0">
            <a:normAutofit/>
          </a:bodyPr>
          <a:lstStyle/>
          <a:p>
            <a:pPr marL="0" lvl="0" indent="0">
              <a:spcBef>
                <a:spcPts val="0"/>
              </a:spcBef>
              <a:buSzPct val="100000"/>
            </a:pPr>
            <a:r>
              <a:rPr lang="cs-CZ" sz="2400" dirty="0"/>
              <a:t>Funkcija razpršitve</a:t>
            </a:r>
            <a:endParaRPr sz="96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48"/>
        <p:cNvGrpSpPr/>
        <p:nvPr/>
      </p:nvGrpSpPr>
      <p:grpSpPr>
        <a:xfrm>
          <a:off x="0" y="0"/>
          <a:ext cx="0" cy="0"/>
          <a:chOff x="0" y="0"/>
          <a:chExt cx="0" cy="0"/>
        </a:xfrm>
      </p:grpSpPr>
      <p:sp>
        <p:nvSpPr>
          <p:cNvPr id="1049" name="Google Shape;1049;p28"/>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Edinstven izhod razpršilne funkcije</a:t>
            </a:r>
            <a:endParaRPr dirty="0"/>
          </a:p>
        </p:txBody>
      </p:sp>
      <p:sp>
        <p:nvSpPr>
          <p:cNvPr id="1050" name="Google Shape;1050;p28"/>
          <p:cNvSpPr txBox="1"/>
          <p:nvPr/>
        </p:nvSpPr>
        <p:spPr>
          <a:xfrm>
            <a:off x="1092360" y="2302961"/>
            <a:ext cx="3018455"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lvl="0" algn="ctr"/>
            <a:r>
              <a:rPr lang="cs-CZ" sz="1600">
                <a:solidFill>
                  <a:schemeClr val="dk1"/>
                </a:solidFill>
                <a:latin typeface="Calibri"/>
                <a:ea typeface="Calibri"/>
                <a:cs typeface="Calibri"/>
                <a:sym typeface="Calibri"/>
              </a:rPr>
              <a:t>Gradniki verige blokov.</a:t>
            </a:r>
            <a:endParaRPr sz="1600">
              <a:solidFill>
                <a:schemeClr val="dk1"/>
              </a:solidFill>
              <a:latin typeface="Calibri"/>
              <a:ea typeface="Calibri"/>
              <a:cs typeface="Calibri"/>
              <a:sym typeface="Calibri"/>
            </a:endParaRPr>
          </a:p>
        </p:txBody>
      </p:sp>
      <p:sp>
        <p:nvSpPr>
          <p:cNvPr id="1051" name="Google Shape;1051;p28"/>
          <p:cNvSpPr txBox="1"/>
          <p:nvPr/>
        </p:nvSpPr>
        <p:spPr>
          <a:xfrm>
            <a:off x="4743900" y="2149072"/>
            <a:ext cx="1467068" cy="923289"/>
          </a:xfrm>
          <a:prstGeom prst="rect">
            <a:avLst/>
          </a:prstGeom>
          <a:solidFill>
            <a:schemeClr val="accent4"/>
          </a:solid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Funkcija razpršitve
SHA1</a:t>
            </a:r>
            <a:endParaRPr sz="1800" dirty="0">
              <a:solidFill>
                <a:schemeClr val="dk1"/>
              </a:solidFill>
              <a:latin typeface="Calibri"/>
              <a:ea typeface="Calibri"/>
              <a:cs typeface="Calibri"/>
              <a:sym typeface="Calibri"/>
            </a:endParaRPr>
          </a:p>
        </p:txBody>
      </p:sp>
      <p:sp>
        <p:nvSpPr>
          <p:cNvPr id="1052" name="Google Shape;1052;p28"/>
          <p:cNvSpPr txBox="1"/>
          <p:nvPr/>
        </p:nvSpPr>
        <p:spPr>
          <a:xfrm>
            <a:off x="6844053" y="2302961"/>
            <a:ext cx="4238533"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cs-CZ" sz="1600">
                <a:solidFill>
                  <a:schemeClr val="dk1"/>
                </a:solidFill>
                <a:latin typeface="Calibri"/>
                <a:ea typeface="Calibri"/>
                <a:cs typeface="Calibri"/>
                <a:sym typeface="Calibri"/>
              </a:rPr>
              <a:t>d355724c886c15a6272e5a8e6f416438535ca0be</a:t>
            </a:r>
            <a:endParaRPr sz="1600">
              <a:solidFill>
                <a:schemeClr val="dk1"/>
              </a:solidFill>
              <a:latin typeface="Calibri"/>
              <a:ea typeface="Calibri"/>
              <a:cs typeface="Calibri"/>
              <a:sym typeface="Calibri"/>
            </a:endParaRPr>
          </a:p>
        </p:txBody>
      </p:sp>
      <p:sp>
        <p:nvSpPr>
          <p:cNvPr id="1053" name="Google Shape;1053;p28"/>
          <p:cNvSpPr txBox="1"/>
          <p:nvPr/>
        </p:nvSpPr>
        <p:spPr>
          <a:xfrm>
            <a:off x="1092360" y="3137944"/>
            <a:ext cx="2987997"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lvl="0"/>
            <a:r>
              <a:rPr lang="cs-CZ" sz="1600">
                <a:solidFill>
                  <a:schemeClr val="dk1"/>
                </a:solidFill>
                <a:latin typeface="Calibri"/>
                <a:ea typeface="Calibri"/>
                <a:cs typeface="Calibri"/>
                <a:sym typeface="Calibri"/>
              </a:rPr>
              <a:t>gradniki verige blokov.</a:t>
            </a:r>
            <a:endParaRPr sz="1600">
              <a:solidFill>
                <a:schemeClr val="dk1"/>
              </a:solidFill>
              <a:latin typeface="Calibri"/>
              <a:ea typeface="Calibri"/>
              <a:cs typeface="Calibri"/>
              <a:sym typeface="Calibri"/>
            </a:endParaRPr>
          </a:p>
        </p:txBody>
      </p:sp>
      <p:sp>
        <p:nvSpPr>
          <p:cNvPr id="1054" name="Google Shape;1054;p28"/>
          <p:cNvSpPr txBox="1"/>
          <p:nvPr/>
        </p:nvSpPr>
        <p:spPr>
          <a:xfrm>
            <a:off x="4743900" y="2984055"/>
            <a:ext cx="1467068" cy="923289"/>
          </a:xfrm>
          <a:prstGeom prst="rect">
            <a:avLst/>
          </a:prstGeom>
          <a:solidFill>
            <a:schemeClr val="accent4"/>
          </a:solid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Funkcija razpršitve
SHA1</a:t>
            </a:r>
            <a:endParaRPr sz="1800">
              <a:solidFill>
                <a:schemeClr val="dk1"/>
              </a:solidFill>
              <a:latin typeface="Calibri"/>
              <a:ea typeface="Calibri"/>
              <a:cs typeface="Calibri"/>
              <a:sym typeface="Calibri"/>
            </a:endParaRPr>
          </a:p>
        </p:txBody>
      </p:sp>
      <p:sp>
        <p:nvSpPr>
          <p:cNvPr id="1055" name="Google Shape;1055;p28"/>
          <p:cNvSpPr txBox="1"/>
          <p:nvPr/>
        </p:nvSpPr>
        <p:spPr>
          <a:xfrm>
            <a:off x="6878726" y="3137944"/>
            <a:ext cx="4223016"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cs-CZ" sz="1600">
                <a:solidFill>
                  <a:schemeClr val="dk1"/>
                </a:solidFill>
                <a:latin typeface="Calibri"/>
                <a:ea typeface="Calibri"/>
                <a:cs typeface="Calibri"/>
                <a:sym typeface="Calibri"/>
              </a:rPr>
              <a:t>54b05cb173b979447e87e3d4af19a41a774f631c</a:t>
            </a:r>
            <a:endParaRPr sz="1600">
              <a:solidFill>
                <a:schemeClr val="dk1"/>
              </a:solidFill>
              <a:latin typeface="Calibri"/>
              <a:ea typeface="Calibri"/>
              <a:cs typeface="Calibri"/>
              <a:sym typeface="Calibri"/>
            </a:endParaRPr>
          </a:p>
        </p:txBody>
      </p:sp>
      <p:sp>
        <p:nvSpPr>
          <p:cNvPr id="1056" name="Google Shape;1056;p28"/>
          <p:cNvSpPr/>
          <p:nvPr/>
        </p:nvSpPr>
        <p:spPr>
          <a:xfrm>
            <a:off x="4218635" y="2295376"/>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57" name="Google Shape;1057;p28"/>
          <p:cNvSpPr/>
          <p:nvPr/>
        </p:nvSpPr>
        <p:spPr>
          <a:xfrm>
            <a:off x="6318788" y="2302961"/>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58" name="Google Shape;1058;p28"/>
          <p:cNvSpPr/>
          <p:nvPr/>
        </p:nvSpPr>
        <p:spPr>
          <a:xfrm>
            <a:off x="4218635" y="3144571"/>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59" name="Google Shape;1059;p28"/>
          <p:cNvSpPr/>
          <p:nvPr/>
        </p:nvSpPr>
        <p:spPr>
          <a:xfrm>
            <a:off x="6318788" y="3135244"/>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0" name="Google Shape;1060;p28"/>
          <p:cNvSpPr/>
          <p:nvPr/>
        </p:nvSpPr>
        <p:spPr>
          <a:xfrm>
            <a:off x="1090258" y="3074156"/>
            <a:ext cx="489743" cy="489743"/>
          </a:xfrm>
          <a:prstGeom prst="ellipse">
            <a:avLst/>
          </a:prstGeom>
          <a:noFill/>
          <a:ln w="254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1" name="Google Shape;1061;p28"/>
          <p:cNvSpPr txBox="1"/>
          <p:nvPr/>
        </p:nvSpPr>
        <p:spPr>
          <a:xfrm>
            <a:off x="1064107" y="3783844"/>
            <a:ext cx="3016250" cy="1815841"/>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lvl="0"/>
            <a:r>
              <a:rPr lang="cs-CZ" sz="1600">
                <a:solidFill>
                  <a:schemeClr val="dk1"/>
                </a:solidFill>
                <a:latin typeface="Calibri"/>
                <a:ea typeface="Calibri"/>
                <a:cs typeface="Calibri"/>
                <a:sym typeface="Calibri"/>
              </a:rPr>
              <a:t>Funkcija razpršitve je matematična funkcija, ki pretvori vhodno vrednost v drugo stisnjeno vrednost. Vhod v funkcijo razpršitve je poljubne dolžine, vendar je izhod vedno fiksne dolžine.</a:t>
            </a:r>
            <a:endParaRPr/>
          </a:p>
        </p:txBody>
      </p:sp>
      <p:sp>
        <p:nvSpPr>
          <p:cNvPr id="1062" name="Google Shape;1062;p28"/>
          <p:cNvSpPr txBox="1"/>
          <p:nvPr/>
        </p:nvSpPr>
        <p:spPr>
          <a:xfrm>
            <a:off x="4717832" y="4238224"/>
            <a:ext cx="1467068" cy="923289"/>
          </a:xfrm>
          <a:prstGeom prst="rect">
            <a:avLst/>
          </a:prstGeom>
          <a:solidFill>
            <a:schemeClr val="accent4"/>
          </a:solid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Funkcija razpršitve
SHA1</a:t>
            </a:r>
            <a:endParaRPr sz="1800">
              <a:solidFill>
                <a:schemeClr val="dk1"/>
              </a:solidFill>
              <a:latin typeface="Calibri"/>
              <a:ea typeface="Calibri"/>
              <a:cs typeface="Calibri"/>
              <a:sym typeface="Calibri"/>
            </a:endParaRPr>
          </a:p>
        </p:txBody>
      </p:sp>
      <p:sp>
        <p:nvSpPr>
          <p:cNvPr id="1063" name="Google Shape;1063;p28"/>
          <p:cNvSpPr/>
          <p:nvPr/>
        </p:nvSpPr>
        <p:spPr>
          <a:xfrm>
            <a:off x="4192567" y="4398740"/>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4" name="Google Shape;1064;p28"/>
          <p:cNvSpPr/>
          <p:nvPr/>
        </p:nvSpPr>
        <p:spPr>
          <a:xfrm>
            <a:off x="6292720" y="4389413"/>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5" name="Google Shape;1065;p28"/>
          <p:cNvSpPr txBox="1"/>
          <p:nvPr/>
        </p:nvSpPr>
        <p:spPr>
          <a:xfrm>
            <a:off x="6878726" y="4389413"/>
            <a:ext cx="4261103"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cs-CZ" sz="1600">
                <a:solidFill>
                  <a:schemeClr val="dk1"/>
                </a:solidFill>
                <a:latin typeface="Calibri"/>
                <a:ea typeface="Calibri"/>
                <a:cs typeface="Calibri"/>
                <a:sym typeface="Calibri"/>
              </a:rPr>
              <a:t>63dd04188931586e47c899271ccdcd681b0cc357</a:t>
            </a:r>
            <a:endParaRPr sz="1600">
              <a:solidFill>
                <a:schemeClr val="dk1"/>
              </a:solidFill>
              <a:latin typeface="Calibri"/>
              <a:ea typeface="Calibri"/>
              <a:cs typeface="Calibri"/>
              <a:sym typeface="Calibri"/>
            </a:endParaRPr>
          </a:p>
        </p:txBody>
      </p:sp>
      <p:sp>
        <p:nvSpPr>
          <p:cNvPr id="1066" name="Google Shape;1066;p28"/>
          <p:cNvSpPr txBox="1"/>
          <p:nvPr/>
        </p:nvSpPr>
        <p:spPr>
          <a:xfrm>
            <a:off x="2268482" y="1516906"/>
            <a:ext cx="982717" cy="646290"/>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PODATKI</a:t>
            </a:r>
            <a:endParaRPr dirty="0"/>
          </a:p>
        </p:txBody>
      </p:sp>
      <p:sp>
        <p:nvSpPr>
          <p:cNvPr id="1067" name="Google Shape;1067;p28"/>
          <p:cNvSpPr txBox="1"/>
          <p:nvPr/>
        </p:nvSpPr>
        <p:spPr>
          <a:xfrm>
            <a:off x="4595846" y="1518641"/>
            <a:ext cx="1763175" cy="646290"/>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FUNKCIJA RAZPRŠITVE</a:t>
            </a:r>
            <a:endParaRPr dirty="0"/>
          </a:p>
        </p:txBody>
      </p:sp>
      <p:sp>
        <p:nvSpPr>
          <p:cNvPr id="1068" name="Google Shape;1068;p28"/>
          <p:cNvSpPr txBox="1"/>
          <p:nvPr/>
        </p:nvSpPr>
        <p:spPr>
          <a:xfrm>
            <a:off x="8653250" y="1516906"/>
            <a:ext cx="71205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cs-CZ" sz="1800">
                <a:solidFill>
                  <a:schemeClr val="dk1"/>
                </a:solidFill>
                <a:latin typeface="Calibri"/>
                <a:ea typeface="Calibri"/>
                <a:cs typeface="Calibri"/>
                <a:sym typeface="Calibri"/>
              </a:rPr>
              <a:t>HASH</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50"/>
                                        </p:tgtEl>
                                        <p:attrNameLst>
                                          <p:attrName>style.visibility</p:attrName>
                                        </p:attrNameLst>
                                      </p:cBhvr>
                                      <p:to>
                                        <p:strVal val="visible"/>
                                      </p:to>
                                    </p:set>
                                    <p:animEffect transition="in" filter="fade">
                                      <p:cBhvr>
                                        <p:cTn id="7" dur="500"/>
                                        <p:tgtEl>
                                          <p:spTgt spid="10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56"/>
                                        </p:tgtEl>
                                        <p:attrNameLst>
                                          <p:attrName>style.visibility</p:attrName>
                                        </p:attrNameLst>
                                      </p:cBhvr>
                                      <p:to>
                                        <p:strVal val="visible"/>
                                      </p:to>
                                    </p:set>
                                    <p:animEffect transition="in" filter="fade">
                                      <p:cBhvr>
                                        <p:cTn id="12" dur="500"/>
                                        <p:tgtEl>
                                          <p:spTgt spid="105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51"/>
                                        </p:tgtEl>
                                        <p:attrNameLst>
                                          <p:attrName>style.visibility</p:attrName>
                                        </p:attrNameLst>
                                      </p:cBhvr>
                                      <p:to>
                                        <p:strVal val="visible"/>
                                      </p:to>
                                    </p:set>
                                    <p:animEffect transition="in" filter="fade">
                                      <p:cBhvr>
                                        <p:cTn id="17" dur="500"/>
                                        <p:tgtEl>
                                          <p:spTgt spid="105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57"/>
                                        </p:tgtEl>
                                        <p:attrNameLst>
                                          <p:attrName>style.visibility</p:attrName>
                                        </p:attrNameLst>
                                      </p:cBhvr>
                                      <p:to>
                                        <p:strVal val="visible"/>
                                      </p:to>
                                    </p:set>
                                    <p:animEffect transition="in" filter="fade">
                                      <p:cBhvr>
                                        <p:cTn id="22" dur="500"/>
                                        <p:tgtEl>
                                          <p:spTgt spid="105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52"/>
                                        </p:tgtEl>
                                        <p:attrNameLst>
                                          <p:attrName>style.visibility</p:attrName>
                                        </p:attrNameLst>
                                      </p:cBhvr>
                                      <p:to>
                                        <p:strVal val="visible"/>
                                      </p:to>
                                    </p:set>
                                    <p:animEffect transition="in" filter="fade">
                                      <p:cBhvr>
                                        <p:cTn id="27" dur="500"/>
                                        <p:tgtEl>
                                          <p:spTgt spid="105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53"/>
                                        </p:tgtEl>
                                        <p:attrNameLst>
                                          <p:attrName>style.visibility</p:attrName>
                                        </p:attrNameLst>
                                      </p:cBhvr>
                                      <p:to>
                                        <p:strVal val="visible"/>
                                      </p:to>
                                    </p:set>
                                    <p:animEffect transition="in" filter="fade">
                                      <p:cBhvr>
                                        <p:cTn id="32" dur="500"/>
                                        <p:tgtEl>
                                          <p:spTgt spid="105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60"/>
                                        </p:tgtEl>
                                        <p:attrNameLst>
                                          <p:attrName>style.visibility</p:attrName>
                                        </p:attrNameLst>
                                      </p:cBhvr>
                                      <p:to>
                                        <p:strVal val="visible"/>
                                      </p:to>
                                    </p:set>
                                    <p:animEffect transition="in" filter="fade">
                                      <p:cBhvr>
                                        <p:cTn id="37" dur="500"/>
                                        <p:tgtEl>
                                          <p:spTgt spid="106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58"/>
                                        </p:tgtEl>
                                        <p:attrNameLst>
                                          <p:attrName>style.visibility</p:attrName>
                                        </p:attrNameLst>
                                      </p:cBhvr>
                                      <p:to>
                                        <p:strVal val="visible"/>
                                      </p:to>
                                    </p:set>
                                    <p:animEffect transition="in" filter="fade">
                                      <p:cBhvr>
                                        <p:cTn id="42" dur="500"/>
                                        <p:tgtEl>
                                          <p:spTgt spid="105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054"/>
                                        </p:tgtEl>
                                        <p:attrNameLst>
                                          <p:attrName>style.visibility</p:attrName>
                                        </p:attrNameLst>
                                      </p:cBhvr>
                                      <p:to>
                                        <p:strVal val="visible"/>
                                      </p:to>
                                    </p:set>
                                    <p:animEffect transition="in" filter="fade">
                                      <p:cBhvr>
                                        <p:cTn id="47" dur="500"/>
                                        <p:tgtEl>
                                          <p:spTgt spid="105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059"/>
                                        </p:tgtEl>
                                        <p:attrNameLst>
                                          <p:attrName>style.visibility</p:attrName>
                                        </p:attrNameLst>
                                      </p:cBhvr>
                                      <p:to>
                                        <p:strVal val="visible"/>
                                      </p:to>
                                    </p:set>
                                    <p:animEffect transition="in" filter="fade">
                                      <p:cBhvr>
                                        <p:cTn id="52" dur="500"/>
                                        <p:tgtEl>
                                          <p:spTgt spid="1059"/>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055"/>
                                        </p:tgtEl>
                                        <p:attrNameLst>
                                          <p:attrName>style.visibility</p:attrName>
                                        </p:attrNameLst>
                                      </p:cBhvr>
                                      <p:to>
                                        <p:strVal val="visible"/>
                                      </p:to>
                                    </p:set>
                                    <p:animEffect transition="in" filter="fade">
                                      <p:cBhvr>
                                        <p:cTn id="57" dur="500"/>
                                        <p:tgtEl>
                                          <p:spTgt spid="105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061"/>
                                        </p:tgtEl>
                                        <p:attrNameLst>
                                          <p:attrName>style.visibility</p:attrName>
                                        </p:attrNameLst>
                                      </p:cBhvr>
                                      <p:to>
                                        <p:strVal val="visible"/>
                                      </p:to>
                                    </p:set>
                                    <p:animEffect transition="in" filter="fade">
                                      <p:cBhvr>
                                        <p:cTn id="62" dur="500"/>
                                        <p:tgtEl>
                                          <p:spTgt spid="1061"/>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063"/>
                                        </p:tgtEl>
                                        <p:attrNameLst>
                                          <p:attrName>style.visibility</p:attrName>
                                        </p:attrNameLst>
                                      </p:cBhvr>
                                      <p:to>
                                        <p:strVal val="visible"/>
                                      </p:to>
                                    </p:set>
                                    <p:animEffect transition="in" filter="fade">
                                      <p:cBhvr>
                                        <p:cTn id="67" dur="500"/>
                                        <p:tgtEl>
                                          <p:spTgt spid="1063"/>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062"/>
                                        </p:tgtEl>
                                        <p:attrNameLst>
                                          <p:attrName>style.visibility</p:attrName>
                                        </p:attrNameLst>
                                      </p:cBhvr>
                                      <p:to>
                                        <p:strVal val="visible"/>
                                      </p:to>
                                    </p:set>
                                    <p:animEffect transition="in" filter="fade">
                                      <p:cBhvr>
                                        <p:cTn id="72" dur="500"/>
                                        <p:tgtEl>
                                          <p:spTgt spid="106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1064"/>
                                        </p:tgtEl>
                                        <p:attrNameLst>
                                          <p:attrName>style.visibility</p:attrName>
                                        </p:attrNameLst>
                                      </p:cBhvr>
                                      <p:to>
                                        <p:strVal val="visible"/>
                                      </p:to>
                                    </p:set>
                                    <p:animEffect transition="in" filter="fade">
                                      <p:cBhvr>
                                        <p:cTn id="77" dur="500"/>
                                        <p:tgtEl>
                                          <p:spTgt spid="1064"/>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065"/>
                                        </p:tgtEl>
                                        <p:attrNameLst>
                                          <p:attrName>style.visibility</p:attrName>
                                        </p:attrNameLst>
                                      </p:cBhvr>
                                      <p:to>
                                        <p:strVal val="visible"/>
                                      </p:to>
                                    </p:set>
                                    <p:animEffect transition="in" filter="fade">
                                      <p:cBhvr>
                                        <p:cTn id="82" dur="500"/>
                                        <p:tgtEl>
                                          <p:spTgt spid="10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72"/>
        <p:cNvGrpSpPr/>
        <p:nvPr/>
      </p:nvGrpSpPr>
      <p:grpSpPr>
        <a:xfrm>
          <a:off x="0" y="0"/>
          <a:ext cx="0" cy="0"/>
          <a:chOff x="0" y="0"/>
          <a:chExt cx="0" cy="0"/>
        </a:xfrm>
      </p:grpSpPr>
      <p:sp>
        <p:nvSpPr>
          <p:cNvPr id="1073" name="Google Shape;1073;p29"/>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SHA1 v tem času ni dovolj</a:t>
            </a:r>
            <a:endParaRPr/>
          </a:p>
        </p:txBody>
      </p:sp>
      <p:sp>
        <p:nvSpPr>
          <p:cNvPr id="1074" name="Google Shape;1074;p29"/>
          <p:cNvSpPr txBox="1"/>
          <p:nvPr/>
        </p:nvSpPr>
        <p:spPr>
          <a:xfrm>
            <a:off x="4586772" y="1975932"/>
            <a:ext cx="3018455"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lvl="0" algn="ctr"/>
            <a:r>
              <a:rPr lang="cs-CZ" sz="1600">
                <a:solidFill>
                  <a:schemeClr val="dk1"/>
                </a:solidFill>
                <a:latin typeface="Calibri"/>
                <a:ea typeface="Calibri"/>
                <a:cs typeface="Calibri"/>
                <a:sym typeface="Calibri"/>
              </a:rPr>
              <a:t>Gradniki verige blokov.</a:t>
            </a:r>
            <a:endParaRPr sz="1600">
              <a:solidFill>
                <a:schemeClr val="dk1"/>
              </a:solidFill>
              <a:latin typeface="Calibri"/>
              <a:ea typeface="Calibri"/>
              <a:cs typeface="Calibri"/>
              <a:sym typeface="Calibri"/>
            </a:endParaRPr>
          </a:p>
        </p:txBody>
      </p:sp>
      <p:sp>
        <p:nvSpPr>
          <p:cNvPr id="1075" name="Google Shape;1075;p29"/>
          <p:cNvSpPr txBox="1"/>
          <p:nvPr/>
        </p:nvSpPr>
        <p:spPr>
          <a:xfrm>
            <a:off x="5485391" y="3145155"/>
            <a:ext cx="1221215" cy="923289"/>
          </a:xfrm>
          <a:prstGeom prst="rect">
            <a:avLst/>
          </a:prstGeom>
          <a:solidFill>
            <a:schemeClr val="accent4"/>
          </a:solid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Funkcija razpršitve
SHA3-512</a:t>
            </a:r>
            <a:endParaRPr sz="1800">
              <a:solidFill>
                <a:schemeClr val="dk1"/>
              </a:solidFill>
              <a:latin typeface="Calibri"/>
              <a:ea typeface="Calibri"/>
              <a:cs typeface="Calibri"/>
              <a:sym typeface="Calibri"/>
            </a:endParaRPr>
          </a:p>
        </p:txBody>
      </p:sp>
      <p:sp>
        <p:nvSpPr>
          <p:cNvPr id="1076" name="Google Shape;1076;p29"/>
          <p:cNvSpPr txBox="1"/>
          <p:nvPr/>
        </p:nvSpPr>
        <p:spPr>
          <a:xfrm>
            <a:off x="2222499" y="4899113"/>
            <a:ext cx="7747000" cy="584775"/>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cs-CZ" sz="1600">
                <a:solidFill>
                  <a:schemeClr val="dk1"/>
                </a:solidFill>
                <a:latin typeface="Calibri"/>
                <a:ea typeface="Calibri"/>
                <a:cs typeface="Calibri"/>
                <a:sym typeface="Calibri"/>
              </a:rPr>
              <a:t>33322d615333e9faa2109c35997cf144876cc75ba76059454b28c81d2fa1c286a68679a00afbbaa71e9170ffc3bdaf6fbef5035a31b4f40a354502dd985368d4</a:t>
            </a:r>
            <a:endParaRPr sz="1600">
              <a:solidFill>
                <a:schemeClr val="dk1"/>
              </a:solidFill>
              <a:latin typeface="Calibri"/>
              <a:ea typeface="Calibri"/>
              <a:cs typeface="Calibri"/>
              <a:sym typeface="Calibri"/>
            </a:endParaRPr>
          </a:p>
        </p:txBody>
      </p:sp>
      <p:sp>
        <p:nvSpPr>
          <p:cNvPr id="1077" name="Google Shape;1077;p29"/>
          <p:cNvSpPr/>
          <p:nvPr/>
        </p:nvSpPr>
        <p:spPr>
          <a:xfrm>
            <a:off x="5867399" y="2508743"/>
            <a:ext cx="457200" cy="584775"/>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78" name="Google Shape;1078;p29"/>
          <p:cNvSpPr/>
          <p:nvPr/>
        </p:nvSpPr>
        <p:spPr>
          <a:xfrm>
            <a:off x="5867399" y="4120081"/>
            <a:ext cx="457200" cy="584775"/>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3"/>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lvl="0" indent="0">
              <a:lnSpc>
                <a:spcPct val="107000"/>
              </a:lnSpc>
              <a:spcBef>
                <a:spcPts val="0"/>
              </a:spcBef>
            </a:pPr>
            <a:r>
              <a:rPr lang="cs-CZ" dirty="0"/>
              <a:t>Diplomanti modula bodo pridobili temeljna teoretična znanja s področja kreiranja blockchaina in zahteve za kriptografske in razpršilne funkcije. Znanje je določeno s študijo primera, potrjeno s kvizom.</a:t>
            </a:r>
          </a:p>
          <a:p>
            <a:pPr marL="0" lvl="0" indent="0">
              <a:lnSpc>
                <a:spcPct val="107000"/>
              </a:lnSpc>
              <a:spcBef>
                <a:spcPts val="0"/>
              </a:spcBef>
            </a:pPr>
            <a:endParaRPr lang="cs-CZ" dirty="0"/>
          </a:p>
          <a:p>
            <a:pPr marL="342900" lvl="0" indent="-342900">
              <a:lnSpc>
                <a:spcPct val="107000"/>
              </a:lnSpc>
              <a:spcBef>
                <a:spcPts val="0"/>
              </a:spcBef>
              <a:buFont typeface="Arial" panose="020B0604020202020204" pitchFamily="34" charset="0"/>
              <a:buChar char="•"/>
            </a:pPr>
            <a:r>
              <a:rPr lang="cs-CZ" dirty="0"/>
              <a:t>Rezultati so:
</a:t>
            </a:r>
            <a:r>
              <a:rPr lang="cs-CZ" b="1" dirty="0"/>
              <a:t>Modul z učnim gradivom
Študija primera
Interaktivna dejavnost
Kviz</a:t>
            </a:r>
            <a:endParaRPr b="1" dirty="0"/>
          </a:p>
        </p:txBody>
      </p:sp>
      <p:sp>
        <p:nvSpPr>
          <p:cNvPr id="350" name="Google Shape;350;p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dirty="0"/>
              <a:t>Učni cilji</a:t>
            </a:r>
            <a:endParaRPr dirty="0"/>
          </a:p>
        </p:txBody>
      </p:sp>
      <p:grpSp>
        <p:nvGrpSpPr>
          <p:cNvPr id="351" name="Google Shape;351;p3"/>
          <p:cNvGrpSpPr/>
          <p:nvPr/>
        </p:nvGrpSpPr>
        <p:grpSpPr>
          <a:xfrm rot="10800000" flipH="1">
            <a:off x="10388648" y="0"/>
            <a:ext cx="1803350" cy="2809693"/>
            <a:chOff x="12708052" y="5708395"/>
            <a:chExt cx="760808" cy="1185370"/>
          </a:xfrm>
        </p:grpSpPr>
        <p:sp>
          <p:nvSpPr>
            <p:cNvPr id="352" name="Google Shape;352;p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3" name="Google Shape;353;p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4" name="Google Shape;354;p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5" name="Google Shape;355;p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6" name="Google Shape;356;p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7" name="Google Shape;357;p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82"/>
        <p:cNvGrpSpPr/>
        <p:nvPr/>
      </p:nvGrpSpPr>
      <p:grpSpPr>
        <a:xfrm>
          <a:off x="0" y="0"/>
          <a:ext cx="0" cy="0"/>
          <a:chOff x="0" y="0"/>
          <a:chExt cx="0" cy="0"/>
        </a:xfrm>
      </p:grpSpPr>
      <p:sp>
        <p:nvSpPr>
          <p:cNvPr id="1083" name="Google Shape;1083;p30"/>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a:spcBef>
                <a:spcPts val="0"/>
              </a:spcBef>
            </a:pPr>
            <a:r>
              <a:rPr lang="cs-CZ"/>
              <a:t>Ta lastnost pomeni, da bi moralo biti računsko težko obrniti funkcijo razpršitve.
Z drugimi besedami, če je funkcija razpršitve h ustvarila razpršilno vrednost z, potem bi moral biti težaven postopek najti katero koli vhodno vrednost x, ki se razprši na z.
Ta lastnost ščiti pred napadalcem, ki ima samo razpršilno vrednost in poskuša najti vnos.</a:t>
            </a:r>
            <a:endParaRPr/>
          </a:p>
        </p:txBody>
      </p:sp>
      <p:sp>
        <p:nvSpPr>
          <p:cNvPr id="1084" name="Google Shape;1084;p30"/>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Odpornost pred sliko</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88"/>
        <p:cNvGrpSpPr/>
        <p:nvPr/>
      </p:nvGrpSpPr>
      <p:grpSpPr>
        <a:xfrm>
          <a:off x="0" y="0"/>
          <a:ext cx="0" cy="0"/>
          <a:chOff x="0" y="0"/>
          <a:chExt cx="0" cy="0"/>
        </a:xfrm>
      </p:grpSpPr>
      <p:sp>
        <p:nvSpPr>
          <p:cNvPr id="1089" name="Google Shape;1089;p31"/>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a:spcBef>
                <a:spcPts val="0"/>
              </a:spcBef>
            </a:pPr>
            <a:r>
              <a:rPr lang="cs-CZ"/>
              <a:t>Ta lastnost pomeni, da bi moralo biti težko najti dva različna vhoda katere koli dolžine, ki imata za posledico isto razpršitev. Ta lastnost se imenuje tudi funkcija razpršitve brez trkov.
Z drugimi besedami, za funkcijo razpršitve h je težko najti dva različna vhoda x in y, tako da je h(x) = h(y).
Ker je funkcija razpršitve funkcija stiskanja s fiksno dolžino razpršitve, funkcija razpršitve ne more imeti trkov. Ta lastnost brez trkov samo potrjuje, da bi bilo te trke težko najti.
Ta lastnost napadalcu zelo otežuje iskanje dveh vhodnih vrednosti z isto razpršitvijo.
Če je funkcija razpršitve odporna proti trčenju, je druga odporna pred sliko.</a:t>
            </a:r>
            <a:endParaRPr/>
          </a:p>
        </p:txBody>
      </p:sp>
      <p:sp>
        <p:nvSpPr>
          <p:cNvPr id="1090" name="Google Shape;1090;p31"/>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Odpornost proti trkom</a:t>
            </a:r>
            <a:endParaRPr/>
          </a:p>
        </p:txBody>
      </p:sp>
      <p:sp>
        <p:nvSpPr>
          <p:cNvPr id="1091" name="Google Shape;1091;p31"/>
          <p:cNvSpPr txBox="1"/>
          <p:nvPr/>
        </p:nvSpPr>
        <p:spPr>
          <a:xfrm>
            <a:off x="6896100" y="6396221"/>
            <a:ext cx="4870244"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cs-CZ" sz="1000">
                <a:solidFill>
                  <a:schemeClr val="dk1"/>
                </a:solidFill>
                <a:latin typeface="Calibri"/>
                <a:ea typeface="Calibri"/>
                <a:cs typeface="Calibri"/>
                <a:sym typeface="Calibri"/>
              </a:rPr>
              <a:t>Source: https://www.tutorialspoint.com/cryptography/cryptography_hash_functions.htm</a:t>
            </a:r>
            <a:endParaRPr sz="100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95"/>
        <p:cNvGrpSpPr/>
        <p:nvPr/>
      </p:nvGrpSpPr>
      <p:grpSpPr>
        <a:xfrm>
          <a:off x="0" y="0"/>
          <a:ext cx="0" cy="0"/>
          <a:chOff x="0" y="0"/>
          <a:chExt cx="0" cy="0"/>
        </a:xfrm>
      </p:grpSpPr>
      <p:sp>
        <p:nvSpPr>
          <p:cNvPr id="1096" name="Google Shape;1096;p32"/>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a:spcBef>
                <a:spcPts val="0"/>
              </a:spcBef>
            </a:pPr>
            <a:r>
              <a:rPr lang="cs-CZ"/>
              <a:t>Ta lastnost pomeni, da je glede na vhod in njegovo razpršitev težko najti drugačen vhod z isto razpršitvijo.
Z drugimi besedami, če funkcija razpršitve h za vhodni x povzroči razpršilno vrednost h(x), potem bi moralo biti težko najti katero koli drugo vhodno vrednost y, tako da je h(y) = h(x).
Ta lastnost razpršilne funkcije ščiti pred napadalcem, ki ima vhodno vrednost in njeno razpršitev ter želi nadomestiti drugačno vrednost kot zakonito vrednost namesto izvirne vhodne vrednosti.</a:t>
            </a:r>
            <a:endParaRPr/>
          </a:p>
        </p:txBody>
      </p:sp>
      <p:sp>
        <p:nvSpPr>
          <p:cNvPr id="1097" name="Google Shape;1097;p32"/>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Druga odpornost pred sliko</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101"/>
        <p:cNvGrpSpPr/>
        <p:nvPr/>
      </p:nvGrpSpPr>
      <p:grpSpPr>
        <a:xfrm>
          <a:off x="0" y="0"/>
          <a:ext cx="0" cy="0"/>
          <a:chOff x="0" y="0"/>
          <a:chExt cx="0" cy="0"/>
        </a:xfrm>
      </p:grpSpPr>
      <p:sp>
        <p:nvSpPr>
          <p:cNvPr id="1102" name="Google Shape;1102;p33"/>
          <p:cNvSpPr txBox="1">
            <a:spLocks noGrp="1"/>
          </p:cNvSpPr>
          <p:nvPr>
            <p:ph type="body" idx="1"/>
          </p:nvPr>
        </p:nvSpPr>
        <p:spPr>
          <a:xfrm>
            <a:off x="4007492" y="3036488"/>
            <a:ext cx="6843388" cy="2757828"/>
          </a:xfrm>
          <a:prstGeom prst="rect">
            <a:avLst/>
          </a:prstGeom>
          <a:noFill/>
          <a:ln>
            <a:noFill/>
          </a:ln>
        </p:spPr>
        <p:txBody>
          <a:bodyPr spcFirstLastPara="1" wrap="square" lIns="91425" tIns="45700" rIns="91425" bIns="45700" anchor="t" anchorCtr="0">
            <a:normAutofit fontScale="92500"/>
          </a:bodyPr>
          <a:lstStyle/>
          <a:p>
            <a:pPr marL="0" lvl="0" indent="0">
              <a:spcBef>
                <a:spcPts val="0"/>
              </a:spcBef>
              <a:buSzPct val="100000"/>
            </a:pPr>
            <a:r>
              <a:rPr lang="cs-CZ" dirty="0"/>
              <a:t>Blok = podatki + razpršitev prejšnjega bloka + razpršitev
</a:t>
            </a:r>
          </a:p>
          <a:p>
            <a:pPr marL="0" lvl="0" indent="0">
              <a:spcBef>
                <a:spcPts val="0"/>
              </a:spcBef>
              <a:buSzPct val="100000"/>
            </a:pPr>
            <a:r>
              <a:rPr lang="cs-CZ" dirty="0"/>
              <a:t>Veriga = veriga med bloki</a:t>
            </a:r>
            <a:endParaRPr dirty="0"/>
          </a:p>
        </p:txBody>
      </p:sp>
      <p:sp>
        <p:nvSpPr>
          <p:cNvPr id="1103" name="Google Shape;1103;p33"/>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rmAutofit fontScale="25000" lnSpcReduction="20000"/>
          </a:bodyPr>
          <a:lstStyle/>
          <a:p>
            <a:pPr marL="0" lvl="0" indent="0" algn="l" rtl="0">
              <a:lnSpc>
                <a:spcPct val="90000"/>
              </a:lnSpc>
              <a:spcBef>
                <a:spcPts val="0"/>
              </a:spcBef>
              <a:spcAft>
                <a:spcPts val="0"/>
              </a:spcAft>
              <a:buClr>
                <a:srgbClr val="262626"/>
              </a:buClr>
              <a:buSzPct val="100000"/>
              <a:buNone/>
            </a:pPr>
            <a:r>
              <a:rPr lang="cs-CZ"/>
              <a:t>Blockchain</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107"/>
        <p:cNvGrpSpPr/>
        <p:nvPr/>
      </p:nvGrpSpPr>
      <p:grpSpPr>
        <a:xfrm>
          <a:off x="0" y="0"/>
          <a:ext cx="0" cy="0"/>
          <a:chOff x="0" y="0"/>
          <a:chExt cx="0" cy="0"/>
        </a:xfrm>
      </p:grpSpPr>
      <p:sp>
        <p:nvSpPr>
          <p:cNvPr id="1108" name="Google Shape;1108;p34"/>
          <p:cNvSpPr/>
          <p:nvPr/>
        </p:nvSpPr>
        <p:spPr>
          <a:xfrm>
            <a:off x="844824" y="524266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09" name="Google Shape;1109;p34"/>
          <p:cNvPicPr preferRelativeResize="0"/>
          <p:nvPr/>
        </p:nvPicPr>
        <p:blipFill rotWithShape="1">
          <a:blip r:embed="rId3">
            <a:alphaModFix/>
          </a:blip>
          <a:srcRect/>
          <a:stretch/>
        </p:blipFill>
        <p:spPr>
          <a:xfrm rot="-2723235">
            <a:off x="1147007" y="4701506"/>
            <a:ext cx="611785" cy="611785"/>
          </a:xfrm>
          <a:prstGeom prst="rect">
            <a:avLst/>
          </a:prstGeom>
          <a:noFill/>
          <a:ln>
            <a:noFill/>
          </a:ln>
        </p:spPr>
      </p:pic>
      <p:sp>
        <p:nvSpPr>
          <p:cNvPr id="1110" name="Google Shape;1110;p34"/>
          <p:cNvSpPr/>
          <p:nvPr/>
        </p:nvSpPr>
        <p:spPr>
          <a:xfrm>
            <a:off x="844824" y="362339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11" name="Google Shape;1111;p34"/>
          <p:cNvPicPr preferRelativeResize="0"/>
          <p:nvPr/>
        </p:nvPicPr>
        <p:blipFill rotWithShape="1">
          <a:blip r:embed="rId3">
            <a:alphaModFix/>
          </a:blip>
          <a:srcRect/>
          <a:stretch/>
        </p:blipFill>
        <p:spPr>
          <a:xfrm rot="-2723235">
            <a:off x="1147009" y="3089695"/>
            <a:ext cx="611785" cy="611785"/>
          </a:xfrm>
          <a:prstGeom prst="rect">
            <a:avLst/>
          </a:prstGeom>
          <a:noFill/>
          <a:ln>
            <a:noFill/>
          </a:ln>
        </p:spPr>
      </p:pic>
      <p:sp>
        <p:nvSpPr>
          <p:cNvPr id="1112" name="Google Shape;1112;p34"/>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spcBef>
                <a:spcPts val="0"/>
              </a:spcBef>
            </a:pPr>
            <a:r>
              <a:rPr lang="cs-CZ"/>
              <a:t>Vse transakcije so zabeležene v "blokih"</a:t>
            </a:r>
            <a:endParaRPr dirty="0"/>
          </a:p>
        </p:txBody>
      </p:sp>
      <p:sp>
        <p:nvSpPr>
          <p:cNvPr id="1113" name="Google Shape;1113;p34"/>
          <p:cNvSpPr/>
          <p:nvPr/>
        </p:nvSpPr>
        <p:spPr>
          <a:xfrm>
            <a:off x="844824" y="200412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14" name="Google Shape;1114;p34"/>
          <p:cNvSpPr txBox="1"/>
          <p:nvPr/>
        </p:nvSpPr>
        <p:spPr>
          <a:xfrm>
            <a:off x="1997768" y="477208"/>
            <a:ext cx="2566665" cy="1200288"/>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Podatki o transakcijah
Razpršitev prejšnjega bloka
Razpršitev bloka</a:t>
            </a:r>
            <a:endParaRPr sz="1800" dirty="0">
              <a:solidFill>
                <a:schemeClr val="dk1"/>
              </a:solidFill>
              <a:latin typeface="Calibri"/>
              <a:ea typeface="Calibri"/>
              <a:cs typeface="Calibri"/>
              <a:sym typeface="Calibri"/>
            </a:endParaRPr>
          </a:p>
        </p:txBody>
      </p:sp>
      <p:sp>
        <p:nvSpPr>
          <p:cNvPr id="1115" name="Google Shape;1115;p34"/>
          <p:cNvSpPr txBox="1"/>
          <p:nvPr/>
        </p:nvSpPr>
        <p:spPr>
          <a:xfrm>
            <a:off x="1769326" y="1616610"/>
            <a:ext cx="1908594" cy="369291"/>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Razpršitev bloka</a:t>
            </a:r>
            <a:endParaRPr dirty="0"/>
          </a:p>
        </p:txBody>
      </p:sp>
      <p:pic>
        <p:nvPicPr>
          <p:cNvPr id="1116" name="Google Shape;1116;p34"/>
          <p:cNvPicPr preferRelativeResize="0"/>
          <p:nvPr/>
        </p:nvPicPr>
        <p:blipFill rotWithShape="1">
          <a:blip r:embed="rId3">
            <a:alphaModFix/>
          </a:blip>
          <a:srcRect/>
          <a:stretch/>
        </p:blipFill>
        <p:spPr>
          <a:xfrm rot="-2723235">
            <a:off x="1147008" y="1477883"/>
            <a:ext cx="611785" cy="611785"/>
          </a:xfrm>
          <a:prstGeom prst="rect">
            <a:avLst/>
          </a:prstGeom>
          <a:noFill/>
          <a:ln>
            <a:noFill/>
          </a:ln>
        </p:spPr>
      </p:pic>
      <p:sp>
        <p:nvSpPr>
          <p:cNvPr id="1117" name="Google Shape;1117;p34"/>
          <p:cNvSpPr/>
          <p:nvPr/>
        </p:nvSpPr>
        <p:spPr>
          <a:xfrm>
            <a:off x="844824" y="384858"/>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18" name="Google Shape;1118;p34"/>
          <p:cNvSpPr/>
          <p:nvPr/>
        </p:nvSpPr>
        <p:spPr>
          <a:xfrm>
            <a:off x="1528197" y="1644360"/>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19" name="Google Shape;1119;p34"/>
          <p:cNvSpPr txBox="1"/>
          <p:nvPr/>
        </p:nvSpPr>
        <p:spPr>
          <a:xfrm>
            <a:off x="1997768" y="2094784"/>
            <a:ext cx="2889151" cy="923289"/>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Podatki o transakcijah
Razpršitev prejšnjega bloka
Razpršitev bloka</a:t>
            </a:r>
            <a:endParaRPr sz="1800" dirty="0">
              <a:solidFill>
                <a:schemeClr val="dk1"/>
              </a:solidFill>
              <a:latin typeface="Calibri"/>
              <a:ea typeface="Calibri"/>
              <a:cs typeface="Calibri"/>
              <a:sym typeface="Calibri"/>
            </a:endParaRPr>
          </a:p>
        </p:txBody>
      </p:sp>
      <p:sp>
        <p:nvSpPr>
          <p:cNvPr id="1120" name="Google Shape;1120;p34"/>
          <p:cNvSpPr txBox="1"/>
          <p:nvPr/>
        </p:nvSpPr>
        <p:spPr>
          <a:xfrm>
            <a:off x="1769326" y="3234186"/>
            <a:ext cx="2121954" cy="369291"/>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Razpršitev bloka</a:t>
            </a:r>
            <a:endParaRPr dirty="0"/>
          </a:p>
        </p:txBody>
      </p:sp>
      <p:sp>
        <p:nvSpPr>
          <p:cNvPr id="1121" name="Google Shape;1121;p34"/>
          <p:cNvSpPr/>
          <p:nvPr/>
        </p:nvSpPr>
        <p:spPr>
          <a:xfrm>
            <a:off x="1528197" y="3261936"/>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2" name="Google Shape;1122;p34"/>
          <p:cNvSpPr txBox="1"/>
          <p:nvPr/>
        </p:nvSpPr>
        <p:spPr>
          <a:xfrm>
            <a:off x="1997767" y="3732656"/>
            <a:ext cx="2889151" cy="923289"/>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Podatki o transakcijah
Razpršitev prejšnjega bloka
Razpršitev bloka</a:t>
            </a:r>
            <a:endParaRPr sz="1800" dirty="0">
              <a:solidFill>
                <a:schemeClr val="dk1"/>
              </a:solidFill>
              <a:latin typeface="Calibri"/>
              <a:ea typeface="Calibri"/>
              <a:cs typeface="Calibri"/>
              <a:sym typeface="Calibri"/>
            </a:endParaRPr>
          </a:p>
        </p:txBody>
      </p:sp>
      <p:sp>
        <p:nvSpPr>
          <p:cNvPr id="1123" name="Google Shape;1123;p34"/>
          <p:cNvSpPr txBox="1"/>
          <p:nvPr/>
        </p:nvSpPr>
        <p:spPr>
          <a:xfrm>
            <a:off x="1769326" y="4872058"/>
            <a:ext cx="1822666" cy="369291"/>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Razpršitev bloka</a:t>
            </a:r>
            <a:endParaRPr/>
          </a:p>
        </p:txBody>
      </p:sp>
      <p:sp>
        <p:nvSpPr>
          <p:cNvPr id="1124" name="Google Shape;1124;p34"/>
          <p:cNvSpPr/>
          <p:nvPr/>
        </p:nvSpPr>
        <p:spPr>
          <a:xfrm>
            <a:off x="1528197" y="4899808"/>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5" name="Google Shape;1125;p34"/>
          <p:cNvSpPr txBox="1"/>
          <p:nvPr/>
        </p:nvSpPr>
        <p:spPr>
          <a:xfrm>
            <a:off x="1998320" y="5370170"/>
            <a:ext cx="2888598" cy="923289"/>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Podatki o transakcijah
Razpršitev prejšnjega bloka
Razpršitev bloka</a:t>
            </a:r>
            <a:endParaRPr sz="1800" dirty="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17"/>
                                        </p:tgtEl>
                                        <p:attrNameLst>
                                          <p:attrName>style.visibility</p:attrName>
                                        </p:attrNameLst>
                                      </p:cBhvr>
                                      <p:to>
                                        <p:strVal val="visible"/>
                                      </p:to>
                                    </p:set>
                                    <p:animEffect transition="in" filter="fade">
                                      <p:cBhvr>
                                        <p:cTn id="7" dur="500"/>
                                        <p:tgtEl>
                                          <p:spTgt spid="1117"/>
                                        </p:tgtEl>
                                      </p:cBhvr>
                                    </p:animEffect>
                                  </p:childTnLst>
                                </p:cTn>
                              </p:par>
                              <p:par>
                                <p:cTn id="8" presetID="10" presetClass="entr" presetSubtype="0" fill="hold" nodeType="withEffect">
                                  <p:stCondLst>
                                    <p:cond delay="0"/>
                                  </p:stCondLst>
                                  <p:childTnLst>
                                    <p:set>
                                      <p:cBhvr>
                                        <p:cTn id="9" dur="1" fill="hold">
                                          <p:stCondLst>
                                            <p:cond delay="0"/>
                                          </p:stCondLst>
                                        </p:cTn>
                                        <p:tgtEl>
                                          <p:spTgt spid="1114"/>
                                        </p:tgtEl>
                                        <p:attrNameLst>
                                          <p:attrName>style.visibility</p:attrName>
                                        </p:attrNameLst>
                                      </p:cBhvr>
                                      <p:to>
                                        <p:strVal val="visible"/>
                                      </p:to>
                                    </p:set>
                                    <p:animEffect transition="in" filter="fade">
                                      <p:cBhvr>
                                        <p:cTn id="10" dur="500"/>
                                        <p:tgtEl>
                                          <p:spTgt spid="11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16"/>
                                        </p:tgtEl>
                                        <p:attrNameLst>
                                          <p:attrName>style.visibility</p:attrName>
                                        </p:attrNameLst>
                                      </p:cBhvr>
                                      <p:to>
                                        <p:strVal val="visible"/>
                                      </p:to>
                                    </p:set>
                                    <p:animEffect transition="in" filter="fade">
                                      <p:cBhvr>
                                        <p:cTn id="15" dur="500"/>
                                        <p:tgtEl>
                                          <p:spTgt spid="1116"/>
                                        </p:tgtEl>
                                      </p:cBhvr>
                                    </p:animEffect>
                                  </p:childTnLst>
                                </p:cTn>
                              </p:par>
                              <p:par>
                                <p:cTn id="16" presetID="10" presetClass="entr" presetSubtype="0" fill="hold" nodeType="withEffect">
                                  <p:stCondLst>
                                    <p:cond delay="0"/>
                                  </p:stCondLst>
                                  <p:childTnLst>
                                    <p:set>
                                      <p:cBhvr>
                                        <p:cTn id="17" dur="1" fill="hold">
                                          <p:stCondLst>
                                            <p:cond delay="0"/>
                                          </p:stCondLst>
                                        </p:cTn>
                                        <p:tgtEl>
                                          <p:spTgt spid="1118"/>
                                        </p:tgtEl>
                                        <p:attrNameLst>
                                          <p:attrName>style.visibility</p:attrName>
                                        </p:attrNameLst>
                                      </p:cBhvr>
                                      <p:to>
                                        <p:strVal val="visible"/>
                                      </p:to>
                                    </p:set>
                                    <p:animEffect transition="in" filter="fade">
                                      <p:cBhvr>
                                        <p:cTn id="18" dur="500"/>
                                        <p:tgtEl>
                                          <p:spTgt spid="1118"/>
                                        </p:tgtEl>
                                      </p:cBhvr>
                                    </p:animEffect>
                                  </p:childTnLst>
                                </p:cTn>
                              </p:par>
                              <p:par>
                                <p:cTn id="19" presetID="10" presetClass="entr" presetSubtype="0" fill="hold" nodeType="withEffect">
                                  <p:stCondLst>
                                    <p:cond delay="0"/>
                                  </p:stCondLst>
                                  <p:childTnLst>
                                    <p:set>
                                      <p:cBhvr>
                                        <p:cTn id="20" dur="1" fill="hold">
                                          <p:stCondLst>
                                            <p:cond delay="0"/>
                                          </p:stCondLst>
                                        </p:cTn>
                                        <p:tgtEl>
                                          <p:spTgt spid="1113"/>
                                        </p:tgtEl>
                                        <p:attrNameLst>
                                          <p:attrName>style.visibility</p:attrName>
                                        </p:attrNameLst>
                                      </p:cBhvr>
                                      <p:to>
                                        <p:strVal val="visible"/>
                                      </p:to>
                                    </p:set>
                                    <p:animEffect transition="in" filter="fade">
                                      <p:cBhvr>
                                        <p:cTn id="21" dur="500"/>
                                        <p:tgtEl>
                                          <p:spTgt spid="1113"/>
                                        </p:tgtEl>
                                      </p:cBhvr>
                                    </p:animEffect>
                                  </p:childTnLst>
                                </p:cTn>
                              </p:par>
                              <p:par>
                                <p:cTn id="22" presetID="10" presetClass="entr" presetSubtype="0" fill="hold" nodeType="withEffect">
                                  <p:stCondLst>
                                    <p:cond delay="0"/>
                                  </p:stCondLst>
                                  <p:childTnLst>
                                    <p:set>
                                      <p:cBhvr>
                                        <p:cTn id="23" dur="1" fill="hold">
                                          <p:stCondLst>
                                            <p:cond delay="0"/>
                                          </p:stCondLst>
                                        </p:cTn>
                                        <p:tgtEl>
                                          <p:spTgt spid="1115"/>
                                        </p:tgtEl>
                                        <p:attrNameLst>
                                          <p:attrName>style.visibility</p:attrName>
                                        </p:attrNameLst>
                                      </p:cBhvr>
                                      <p:to>
                                        <p:strVal val="visible"/>
                                      </p:to>
                                    </p:set>
                                    <p:animEffect transition="in" filter="fade">
                                      <p:cBhvr>
                                        <p:cTn id="24" dur="500"/>
                                        <p:tgtEl>
                                          <p:spTgt spid="1115"/>
                                        </p:tgtEl>
                                      </p:cBhvr>
                                    </p:animEffect>
                                  </p:childTnLst>
                                </p:cTn>
                              </p:par>
                              <p:par>
                                <p:cTn id="25" presetID="10" presetClass="entr" presetSubtype="0" fill="hold" nodeType="withEffect">
                                  <p:stCondLst>
                                    <p:cond delay="0"/>
                                  </p:stCondLst>
                                  <p:childTnLst>
                                    <p:set>
                                      <p:cBhvr>
                                        <p:cTn id="26" dur="1" fill="hold">
                                          <p:stCondLst>
                                            <p:cond delay="0"/>
                                          </p:stCondLst>
                                        </p:cTn>
                                        <p:tgtEl>
                                          <p:spTgt spid="1119"/>
                                        </p:tgtEl>
                                        <p:attrNameLst>
                                          <p:attrName>style.visibility</p:attrName>
                                        </p:attrNameLst>
                                      </p:cBhvr>
                                      <p:to>
                                        <p:strVal val="visible"/>
                                      </p:to>
                                    </p:set>
                                    <p:animEffect transition="in" filter="fade">
                                      <p:cBhvr>
                                        <p:cTn id="27" dur="500"/>
                                        <p:tgtEl>
                                          <p:spTgt spid="11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11"/>
                                        </p:tgtEl>
                                        <p:attrNameLst>
                                          <p:attrName>style.visibility</p:attrName>
                                        </p:attrNameLst>
                                      </p:cBhvr>
                                      <p:to>
                                        <p:strVal val="visible"/>
                                      </p:to>
                                    </p:set>
                                    <p:animEffect transition="in" filter="fade">
                                      <p:cBhvr>
                                        <p:cTn id="32" dur="500"/>
                                        <p:tgtEl>
                                          <p:spTgt spid="1111"/>
                                        </p:tgtEl>
                                      </p:cBhvr>
                                    </p:animEffect>
                                  </p:childTnLst>
                                </p:cTn>
                              </p:par>
                              <p:par>
                                <p:cTn id="33" presetID="10" presetClass="entr" presetSubtype="0" fill="hold" nodeType="withEffect">
                                  <p:stCondLst>
                                    <p:cond delay="0"/>
                                  </p:stCondLst>
                                  <p:childTnLst>
                                    <p:set>
                                      <p:cBhvr>
                                        <p:cTn id="34" dur="1" fill="hold">
                                          <p:stCondLst>
                                            <p:cond delay="0"/>
                                          </p:stCondLst>
                                        </p:cTn>
                                        <p:tgtEl>
                                          <p:spTgt spid="1121"/>
                                        </p:tgtEl>
                                        <p:attrNameLst>
                                          <p:attrName>style.visibility</p:attrName>
                                        </p:attrNameLst>
                                      </p:cBhvr>
                                      <p:to>
                                        <p:strVal val="visible"/>
                                      </p:to>
                                    </p:set>
                                    <p:animEffect transition="in" filter="fade">
                                      <p:cBhvr>
                                        <p:cTn id="35" dur="500"/>
                                        <p:tgtEl>
                                          <p:spTgt spid="1121"/>
                                        </p:tgtEl>
                                      </p:cBhvr>
                                    </p:animEffect>
                                  </p:childTnLst>
                                </p:cTn>
                              </p:par>
                              <p:par>
                                <p:cTn id="36" presetID="10" presetClass="entr" presetSubtype="0" fill="hold" nodeType="withEffect">
                                  <p:stCondLst>
                                    <p:cond delay="0"/>
                                  </p:stCondLst>
                                  <p:childTnLst>
                                    <p:set>
                                      <p:cBhvr>
                                        <p:cTn id="37" dur="1" fill="hold">
                                          <p:stCondLst>
                                            <p:cond delay="0"/>
                                          </p:stCondLst>
                                        </p:cTn>
                                        <p:tgtEl>
                                          <p:spTgt spid="1120"/>
                                        </p:tgtEl>
                                        <p:attrNameLst>
                                          <p:attrName>style.visibility</p:attrName>
                                        </p:attrNameLst>
                                      </p:cBhvr>
                                      <p:to>
                                        <p:strVal val="visible"/>
                                      </p:to>
                                    </p:set>
                                    <p:animEffect transition="in" filter="fade">
                                      <p:cBhvr>
                                        <p:cTn id="38" dur="500"/>
                                        <p:tgtEl>
                                          <p:spTgt spid="1120"/>
                                        </p:tgtEl>
                                      </p:cBhvr>
                                    </p:animEffect>
                                  </p:childTnLst>
                                </p:cTn>
                              </p:par>
                              <p:par>
                                <p:cTn id="39" presetID="10" presetClass="entr" presetSubtype="0" fill="hold" nodeType="withEffect">
                                  <p:stCondLst>
                                    <p:cond delay="0"/>
                                  </p:stCondLst>
                                  <p:childTnLst>
                                    <p:set>
                                      <p:cBhvr>
                                        <p:cTn id="40" dur="1" fill="hold">
                                          <p:stCondLst>
                                            <p:cond delay="0"/>
                                          </p:stCondLst>
                                        </p:cTn>
                                        <p:tgtEl>
                                          <p:spTgt spid="1110"/>
                                        </p:tgtEl>
                                        <p:attrNameLst>
                                          <p:attrName>style.visibility</p:attrName>
                                        </p:attrNameLst>
                                      </p:cBhvr>
                                      <p:to>
                                        <p:strVal val="visible"/>
                                      </p:to>
                                    </p:set>
                                    <p:animEffect transition="in" filter="fade">
                                      <p:cBhvr>
                                        <p:cTn id="41" dur="500"/>
                                        <p:tgtEl>
                                          <p:spTgt spid="1110"/>
                                        </p:tgtEl>
                                      </p:cBhvr>
                                    </p:animEffect>
                                  </p:childTnLst>
                                </p:cTn>
                              </p:par>
                              <p:par>
                                <p:cTn id="42" presetID="10" presetClass="entr" presetSubtype="0" fill="hold" nodeType="withEffect">
                                  <p:stCondLst>
                                    <p:cond delay="0"/>
                                  </p:stCondLst>
                                  <p:childTnLst>
                                    <p:set>
                                      <p:cBhvr>
                                        <p:cTn id="43" dur="1" fill="hold">
                                          <p:stCondLst>
                                            <p:cond delay="0"/>
                                          </p:stCondLst>
                                        </p:cTn>
                                        <p:tgtEl>
                                          <p:spTgt spid="1122"/>
                                        </p:tgtEl>
                                        <p:attrNameLst>
                                          <p:attrName>style.visibility</p:attrName>
                                        </p:attrNameLst>
                                      </p:cBhvr>
                                      <p:to>
                                        <p:strVal val="visible"/>
                                      </p:to>
                                    </p:set>
                                    <p:animEffect transition="in" filter="fade">
                                      <p:cBhvr>
                                        <p:cTn id="44" dur="500"/>
                                        <p:tgtEl>
                                          <p:spTgt spid="112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109"/>
                                        </p:tgtEl>
                                        <p:attrNameLst>
                                          <p:attrName>style.visibility</p:attrName>
                                        </p:attrNameLst>
                                      </p:cBhvr>
                                      <p:to>
                                        <p:strVal val="visible"/>
                                      </p:to>
                                    </p:set>
                                    <p:animEffect transition="in" filter="fade">
                                      <p:cBhvr>
                                        <p:cTn id="49" dur="500"/>
                                        <p:tgtEl>
                                          <p:spTgt spid="1109"/>
                                        </p:tgtEl>
                                      </p:cBhvr>
                                    </p:animEffect>
                                  </p:childTnLst>
                                </p:cTn>
                              </p:par>
                              <p:par>
                                <p:cTn id="50" presetID="10" presetClass="entr" presetSubtype="0" fill="hold" nodeType="withEffect">
                                  <p:stCondLst>
                                    <p:cond delay="0"/>
                                  </p:stCondLst>
                                  <p:childTnLst>
                                    <p:set>
                                      <p:cBhvr>
                                        <p:cTn id="51" dur="1" fill="hold">
                                          <p:stCondLst>
                                            <p:cond delay="0"/>
                                          </p:stCondLst>
                                        </p:cTn>
                                        <p:tgtEl>
                                          <p:spTgt spid="1124"/>
                                        </p:tgtEl>
                                        <p:attrNameLst>
                                          <p:attrName>style.visibility</p:attrName>
                                        </p:attrNameLst>
                                      </p:cBhvr>
                                      <p:to>
                                        <p:strVal val="visible"/>
                                      </p:to>
                                    </p:set>
                                    <p:animEffect transition="in" filter="fade">
                                      <p:cBhvr>
                                        <p:cTn id="52" dur="500"/>
                                        <p:tgtEl>
                                          <p:spTgt spid="1124"/>
                                        </p:tgtEl>
                                      </p:cBhvr>
                                    </p:animEffect>
                                  </p:childTnLst>
                                </p:cTn>
                              </p:par>
                              <p:par>
                                <p:cTn id="53" presetID="10" presetClass="entr" presetSubtype="0" fill="hold" nodeType="withEffect">
                                  <p:stCondLst>
                                    <p:cond delay="0"/>
                                  </p:stCondLst>
                                  <p:childTnLst>
                                    <p:set>
                                      <p:cBhvr>
                                        <p:cTn id="54" dur="1" fill="hold">
                                          <p:stCondLst>
                                            <p:cond delay="0"/>
                                          </p:stCondLst>
                                        </p:cTn>
                                        <p:tgtEl>
                                          <p:spTgt spid="1123"/>
                                        </p:tgtEl>
                                        <p:attrNameLst>
                                          <p:attrName>style.visibility</p:attrName>
                                        </p:attrNameLst>
                                      </p:cBhvr>
                                      <p:to>
                                        <p:strVal val="visible"/>
                                      </p:to>
                                    </p:set>
                                    <p:animEffect transition="in" filter="fade">
                                      <p:cBhvr>
                                        <p:cTn id="55" dur="500"/>
                                        <p:tgtEl>
                                          <p:spTgt spid="1123"/>
                                        </p:tgtEl>
                                      </p:cBhvr>
                                    </p:animEffect>
                                  </p:childTnLst>
                                </p:cTn>
                              </p:par>
                              <p:par>
                                <p:cTn id="56" presetID="10" presetClass="entr" presetSubtype="0" fill="hold" nodeType="withEffect">
                                  <p:stCondLst>
                                    <p:cond delay="0"/>
                                  </p:stCondLst>
                                  <p:childTnLst>
                                    <p:set>
                                      <p:cBhvr>
                                        <p:cTn id="57" dur="1" fill="hold">
                                          <p:stCondLst>
                                            <p:cond delay="0"/>
                                          </p:stCondLst>
                                        </p:cTn>
                                        <p:tgtEl>
                                          <p:spTgt spid="1108"/>
                                        </p:tgtEl>
                                        <p:attrNameLst>
                                          <p:attrName>style.visibility</p:attrName>
                                        </p:attrNameLst>
                                      </p:cBhvr>
                                      <p:to>
                                        <p:strVal val="visible"/>
                                      </p:to>
                                    </p:set>
                                    <p:animEffect transition="in" filter="fade">
                                      <p:cBhvr>
                                        <p:cTn id="58" dur="500"/>
                                        <p:tgtEl>
                                          <p:spTgt spid="1108"/>
                                        </p:tgtEl>
                                      </p:cBhvr>
                                    </p:animEffect>
                                  </p:childTnLst>
                                </p:cTn>
                              </p:par>
                              <p:par>
                                <p:cTn id="59" presetID="10" presetClass="entr" presetSubtype="0" fill="hold" nodeType="withEffect">
                                  <p:stCondLst>
                                    <p:cond delay="0"/>
                                  </p:stCondLst>
                                  <p:childTnLst>
                                    <p:set>
                                      <p:cBhvr>
                                        <p:cTn id="60" dur="1" fill="hold">
                                          <p:stCondLst>
                                            <p:cond delay="0"/>
                                          </p:stCondLst>
                                        </p:cTn>
                                        <p:tgtEl>
                                          <p:spTgt spid="1125"/>
                                        </p:tgtEl>
                                        <p:attrNameLst>
                                          <p:attrName>style.visibility</p:attrName>
                                        </p:attrNameLst>
                                      </p:cBhvr>
                                      <p:to>
                                        <p:strVal val="visible"/>
                                      </p:to>
                                    </p:set>
                                    <p:animEffect transition="in" filter="fade">
                                      <p:cBhvr>
                                        <p:cTn id="61" dur="500"/>
                                        <p:tgtEl>
                                          <p:spTgt spid="1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129"/>
        <p:cNvGrpSpPr/>
        <p:nvPr/>
      </p:nvGrpSpPr>
      <p:grpSpPr>
        <a:xfrm>
          <a:off x="0" y="0"/>
          <a:ext cx="0" cy="0"/>
          <a:chOff x="0" y="0"/>
          <a:chExt cx="0" cy="0"/>
        </a:xfrm>
      </p:grpSpPr>
      <p:sp>
        <p:nvSpPr>
          <p:cNvPr id="1130" name="Google Shape;1130;p35"/>
          <p:cNvSpPr/>
          <p:nvPr/>
        </p:nvSpPr>
        <p:spPr>
          <a:xfrm>
            <a:off x="844824" y="524266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31" name="Google Shape;1131;p35"/>
          <p:cNvSpPr/>
          <p:nvPr/>
        </p:nvSpPr>
        <p:spPr>
          <a:xfrm>
            <a:off x="844824" y="5242667"/>
            <a:ext cx="1328430" cy="1216152"/>
          </a:xfrm>
          <a:prstGeom prst="cube">
            <a:avLst>
              <a:gd name="adj" fmla="val 25000"/>
            </a:avLst>
          </a:prstGeom>
          <a:solidFill>
            <a:srgbClr val="FF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cs-CZ" sz="1400" dirty="0">
                <a:solidFill>
                  <a:schemeClr val="lt1"/>
                </a:solidFill>
                <a:latin typeface="Calibri"/>
                <a:ea typeface="Calibri"/>
                <a:cs typeface="Calibri"/>
                <a:sym typeface="Calibri"/>
              </a:rPr>
              <a:t>neveljaven</a:t>
            </a:r>
            <a:endParaRPr dirty="0"/>
          </a:p>
        </p:txBody>
      </p:sp>
      <p:pic>
        <p:nvPicPr>
          <p:cNvPr id="1132" name="Google Shape;1132;p35"/>
          <p:cNvPicPr preferRelativeResize="0"/>
          <p:nvPr/>
        </p:nvPicPr>
        <p:blipFill rotWithShape="1">
          <a:blip r:embed="rId3">
            <a:alphaModFix/>
          </a:blip>
          <a:srcRect/>
          <a:stretch/>
        </p:blipFill>
        <p:spPr>
          <a:xfrm rot="-2723235">
            <a:off x="1147007" y="4701506"/>
            <a:ext cx="611785" cy="611785"/>
          </a:xfrm>
          <a:prstGeom prst="rect">
            <a:avLst/>
          </a:prstGeom>
          <a:noFill/>
          <a:ln>
            <a:noFill/>
          </a:ln>
        </p:spPr>
      </p:pic>
      <p:sp>
        <p:nvSpPr>
          <p:cNvPr id="1133" name="Google Shape;1133;p35"/>
          <p:cNvSpPr/>
          <p:nvPr/>
        </p:nvSpPr>
        <p:spPr>
          <a:xfrm>
            <a:off x="844824" y="362339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34" name="Google Shape;1134;p35"/>
          <p:cNvSpPr/>
          <p:nvPr/>
        </p:nvSpPr>
        <p:spPr>
          <a:xfrm>
            <a:off x="844823" y="3623397"/>
            <a:ext cx="1328431" cy="1216152"/>
          </a:xfrm>
          <a:prstGeom prst="cube">
            <a:avLst>
              <a:gd name="adj" fmla="val 25000"/>
            </a:avLst>
          </a:prstGeom>
          <a:solidFill>
            <a:srgbClr val="FF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cs-CZ" sz="1400" dirty="0">
                <a:solidFill>
                  <a:schemeClr val="lt1"/>
                </a:solidFill>
                <a:latin typeface="Calibri"/>
                <a:ea typeface="Calibri"/>
                <a:cs typeface="Calibri"/>
                <a:sym typeface="Calibri"/>
              </a:rPr>
              <a:t>neveljaven</a:t>
            </a:r>
            <a:endParaRPr dirty="0"/>
          </a:p>
        </p:txBody>
      </p:sp>
      <p:pic>
        <p:nvPicPr>
          <p:cNvPr id="1135" name="Google Shape;1135;p35"/>
          <p:cNvPicPr preferRelativeResize="0"/>
          <p:nvPr/>
        </p:nvPicPr>
        <p:blipFill rotWithShape="1">
          <a:blip r:embed="rId3">
            <a:alphaModFix/>
          </a:blip>
          <a:srcRect/>
          <a:stretch/>
        </p:blipFill>
        <p:spPr>
          <a:xfrm rot="-2723235">
            <a:off x="1147009" y="3089695"/>
            <a:ext cx="611785" cy="611785"/>
          </a:xfrm>
          <a:prstGeom prst="rect">
            <a:avLst/>
          </a:prstGeom>
          <a:noFill/>
          <a:ln>
            <a:noFill/>
          </a:ln>
        </p:spPr>
      </p:pic>
      <p:sp>
        <p:nvSpPr>
          <p:cNvPr id="1136" name="Google Shape;1136;p35"/>
          <p:cNvSpPr/>
          <p:nvPr/>
        </p:nvSpPr>
        <p:spPr>
          <a:xfrm>
            <a:off x="844824" y="200412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37" name="Google Shape;1137;p35"/>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spcBef>
                <a:spcPts val="0"/>
              </a:spcBef>
            </a:pPr>
            <a:r>
              <a:rPr lang="cs-CZ"/>
              <a:t>Če je en blok (ena transakcija v enem bloku) spremenjen
Vrednost razpršilne funkcije je drugačna</a:t>
            </a:r>
            <a:endParaRPr dirty="0"/>
          </a:p>
        </p:txBody>
      </p:sp>
      <p:sp>
        <p:nvSpPr>
          <p:cNvPr id="1138" name="Google Shape;1138;p35"/>
          <p:cNvSpPr/>
          <p:nvPr/>
        </p:nvSpPr>
        <p:spPr>
          <a:xfrm>
            <a:off x="844824" y="2013651"/>
            <a:ext cx="1434352" cy="1206628"/>
          </a:xfrm>
          <a:prstGeom prst="cube">
            <a:avLst>
              <a:gd name="adj" fmla="val 25000"/>
            </a:avLst>
          </a:prstGeom>
          <a:solidFill>
            <a:srgbClr val="FFFF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cs-CZ" dirty="0">
                <a:solidFill>
                  <a:srgbClr val="262626"/>
                </a:solidFill>
                <a:latin typeface="Calibri"/>
                <a:ea typeface="Calibri"/>
                <a:cs typeface="Calibri"/>
                <a:sym typeface="Calibri"/>
              </a:rPr>
              <a:t>Spremenjen</a:t>
            </a:r>
            <a:endParaRPr dirty="0"/>
          </a:p>
        </p:txBody>
      </p:sp>
      <p:sp>
        <p:nvSpPr>
          <p:cNvPr id="1139" name="Google Shape;1139;p35"/>
          <p:cNvSpPr txBox="1"/>
          <p:nvPr/>
        </p:nvSpPr>
        <p:spPr>
          <a:xfrm>
            <a:off x="1997768" y="477208"/>
            <a:ext cx="2942051" cy="923289"/>
          </a:xfrm>
          <a:prstGeom prst="rect">
            <a:avLst/>
          </a:prstGeom>
          <a:noFill/>
          <a:ln>
            <a:noFill/>
          </a:ln>
        </p:spPr>
        <p:txBody>
          <a:bodyPr spcFirstLastPara="1" wrap="square" lIns="91425" tIns="45700" rIns="91425" bIns="45700" anchor="t" anchorCtr="0">
            <a:spAutoFit/>
          </a:bodyPr>
          <a:lstStyle/>
          <a:p>
            <a:pPr lvl="0"/>
            <a:r>
              <a:rPr lang="cs-CZ" sz="1800" dirty="0">
                <a:solidFill>
                  <a:schemeClr val="dk1"/>
                </a:solidFill>
                <a:latin typeface="Calibri"/>
                <a:ea typeface="Calibri"/>
                <a:cs typeface="Calibri"/>
                <a:sym typeface="Calibri"/>
              </a:rPr>
              <a:t>Podatki o transakcijah
Razpršitev prejšnjega bloka
Razpršitev bloka</a:t>
            </a:r>
            <a:endParaRPr sz="1800" dirty="0">
              <a:solidFill>
                <a:schemeClr val="dk1"/>
              </a:solidFill>
              <a:latin typeface="Calibri"/>
              <a:ea typeface="Calibri"/>
              <a:cs typeface="Calibri"/>
              <a:sym typeface="Calibri"/>
            </a:endParaRPr>
          </a:p>
        </p:txBody>
      </p:sp>
      <p:sp>
        <p:nvSpPr>
          <p:cNvPr id="1140" name="Google Shape;1140;p35"/>
          <p:cNvSpPr txBox="1"/>
          <p:nvPr/>
        </p:nvSpPr>
        <p:spPr>
          <a:xfrm>
            <a:off x="1769326" y="1616610"/>
            <a:ext cx="2030514" cy="369291"/>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Razpršitev bloka</a:t>
            </a:r>
            <a:endParaRPr dirty="0"/>
          </a:p>
        </p:txBody>
      </p:sp>
      <p:pic>
        <p:nvPicPr>
          <p:cNvPr id="1141" name="Google Shape;1141;p35"/>
          <p:cNvPicPr preferRelativeResize="0"/>
          <p:nvPr/>
        </p:nvPicPr>
        <p:blipFill rotWithShape="1">
          <a:blip r:embed="rId3">
            <a:alphaModFix/>
          </a:blip>
          <a:srcRect/>
          <a:stretch/>
        </p:blipFill>
        <p:spPr>
          <a:xfrm rot="-2723235">
            <a:off x="1147008" y="1477883"/>
            <a:ext cx="611785" cy="611785"/>
          </a:xfrm>
          <a:prstGeom prst="rect">
            <a:avLst/>
          </a:prstGeom>
          <a:noFill/>
          <a:ln>
            <a:noFill/>
          </a:ln>
        </p:spPr>
      </p:pic>
      <p:sp>
        <p:nvSpPr>
          <p:cNvPr id="1142" name="Google Shape;1142;p35"/>
          <p:cNvSpPr/>
          <p:nvPr/>
        </p:nvSpPr>
        <p:spPr>
          <a:xfrm>
            <a:off x="844824" y="384858"/>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43" name="Google Shape;1143;p35"/>
          <p:cNvSpPr/>
          <p:nvPr/>
        </p:nvSpPr>
        <p:spPr>
          <a:xfrm>
            <a:off x="1528197" y="1644360"/>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44" name="Google Shape;1144;p35"/>
          <p:cNvSpPr txBox="1"/>
          <p:nvPr/>
        </p:nvSpPr>
        <p:spPr>
          <a:xfrm>
            <a:off x="2310300" y="2094784"/>
            <a:ext cx="2889151" cy="923289"/>
          </a:xfrm>
          <a:prstGeom prst="rect">
            <a:avLst/>
          </a:prstGeom>
          <a:noFill/>
          <a:ln>
            <a:noFill/>
          </a:ln>
        </p:spPr>
        <p:txBody>
          <a:bodyPr spcFirstLastPara="1" wrap="square" lIns="91425" tIns="45700" rIns="91425" bIns="45700" anchor="t" anchorCtr="0">
            <a:spAutoFit/>
          </a:bodyPr>
          <a:lstStyle/>
          <a:p>
            <a:pPr lvl="0"/>
            <a:r>
              <a:rPr lang="cs-CZ" sz="1800" dirty="0">
                <a:solidFill>
                  <a:schemeClr val="dk1"/>
                </a:solidFill>
                <a:latin typeface="Calibri"/>
                <a:ea typeface="Calibri"/>
                <a:cs typeface="Calibri"/>
                <a:sym typeface="Calibri"/>
              </a:rPr>
              <a:t>Podatki o transakcijah
Razpršitev prejšnjega bloka
Razpršitev bloka</a:t>
            </a:r>
            <a:endParaRPr sz="1800" dirty="0">
              <a:solidFill>
                <a:schemeClr val="dk1"/>
              </a:solidFill>
              <a:latin typeface="Calibri"/>
              <a:ea typeface="Calibri"/>
              <a:cs typeface="Calibri"/>
              <a:sym typeface="Calibri"/>
            </a:endParaRPr>
          </a:p>
        </p:txBody>
      </p:sp>
      <p:sp>
        <p:nvSpPr>
          <p:cNvPr id="1145" name="Google Shape;1145;p35"/>
          <p:cNvSpPr txBox="1"/>
          <p:nvPr/>
        </p:nvSpPr>
        <p:spPr>
          <a:xfrm>
            <a:off x="1769326" y="3234186"/>
            <a:ext cx="2412324" cy="369291"/>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Razpršitev bloka</a:t>
            </a:r>
            <a:endParaRPr dirty="0"/>
          </a:p>
        </p:txBody>
      </p:sp>
      <p:sp>
        <p:nvSpPr>
          <p:cNvPr id="1146" name="Google Shape;1146;p35"/>
          <p:cNvSpPr/>
          <p:nvPr/>
        </p:nvSpPr>
        <p:spPr>
          <a:xfrm>
            <a:off x="1528197" y="3261936"/>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47" name="Google Shape;1147;p35"/>
          <p:cNvSpPr txBox="1"/>
          <p:nvPr/>
        </p:nvSpPr>
        <p:spPr>
          <a:xfrm>
            <a:off x="2236464" y="3730980"/>
            <a:ext cx="2889151" cy="923289"/>
          </a:xfrm>
          <a:prstGeom prst="rect">
            <a:avLst/>
          </a:prstGeom>
          <a:noFill/>
          <a:ln>
            <a:noFill/>
          </a:ln>
        </p:spPr>
        <p:txBody>
          <a:bodyPr spcFirstLastPara="1" wrap="square" lIns="91425" tIns="45700" rIns="91425" bIns="45700" anchor="t" anchorCtr="0">
            <a:spAutoFit/>
          </a:bodyPr>
          <a:lstStyle/>
          <a:p>
            <a:pPr lvl="0"/>
            <a:r>
              <a:rPr lang="cs-CZ" sz="1800" dirty="0">
                <a:solidFill>
                  <a:schemeClr val="dk1"/>
                </a:solidFill>
                <a:latin typeface="Calibri"/>
                <a:ea typeface="Calibri"/>
                <a:cs typeface="Calibri"/>
                <a:sym typeface="Calibri"/>
              </a:rPr>
              <a:t>Podatki o transakcijah
Razpršitev prejšnjega bloka
Razpršitev bloka</a:t>
            </a:r>
            <a:endParaRPr sz="1800" dirty="0">
              <a:solidFill>
                <a:schemeClr val="dk1"/>
              </a:solidFill>
              <a:latin typeface="Calibri"/>
              <a:ea typeface="Calibri"/>
              <a:cs typeface="Calibri"/>
              <a:sym typeface="Calibri"/>
            </a:endParaRPr>
          </a:p>
        </p:txBody>
      </p:sp>
      <p:sp>
        <p:nvSpPr>
          <p:cNvPr id="1148" name="Google Shape;1148;p35"/>
          <p:cNvSpPr txBox="1"/>
          <p:nvPr/>
        </p:nvSpPr>
        <p:spPr>
          <a:xfrm>
            <a:off x="1769326" y="4872058"/>
            <a:ext cx="1822666" cy="369291"/>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Razpršitev bloka</a:t>
            </a:r>
            <a:endParaRPr/>
          </a:p>
        </p:txBody>
      </p:sp>
      <p:sp>
        <p:nvSpPr>
          <p:cNvPr id="1149" name="Google Shape;1149;p35"/>
          <p:cNvSpPr/>
          <p:nvPr/>
        </p:nvSpPr>
        <p:spPr>
          <a:xfrm>
            <a:off x="1528197" y="4899808"/>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50" name="Google Shape;1150;p35"/>
          <p:cNvSpPr txBox="1"/>
          <p:nvPr/>
        </p:nvSpPr>
        <p:spPr>
          <a:xfrm>
            <a:off x="2173254" y="5367176"/>
            <a:ext cx="2736240" cy="923289"/>
          </a:xfrm>
          <a:prstGeom prst="rect">
            <a:avLst/>
          </a:prstGeom>
          <a:noFill/>
          <a:ln>
            <a:noFill/>
          </a:ln>
        </p:spPr>
        <p:txBody>
          <a:bodyPr spcFirstLastPara="1" wrap="square" lIns="91425" tIns="45700" rIns="91425" bIns="45700" anchor="t" anchorCtr="0">
            <a:spAutoFit/>
          </a:bodyPr>
          <a:lstStyle/>
          <a:p>
            <a:pPr lvl="0"/>
            <a:r>
              <a:rPr lang="cs-CZ" sz="1800" dirty="0">
                <a:solidFill>
                  <a:schemeClr val="dk1"/>
                </a:solidFill>
                <a:latin typeface="Calibri"/>
                <a:ea typeface="Calibri"/>
                <a:cs typeface="Calibri"/>
                <a:sym typeface="Calibri"/>
              </a:rPr>
              <a:t>Podatki o transakcijah
Razpršitev prejšnjega bloka
Razpršitev bloka</a:t>
            </a:r>
            <a:endParaRPr sz="1800" dirty="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38"/>
                                        </p:tgtEl>
                                        <p:attrNameLst>
                                          <p:attrName>style.visibility</p:attrName>
                                        </p:attrNameLst>
                                      </p:cBhvr>
                                      <p:to>
                                        <p:strVal val="visible"/>
                                      </p:to>
                                    </p:set>
                                    <p:animEffect transition="in" filter="fade">
                                      <p:cBhvr>
                                        <p:cTn id="7" dur="500"/>
                                        <p:tgtEl>
                                          <p:spTgt spid="11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34"/>
                                        </p:tgtEl>
                                        <p:attrNameLst>
                                          <p:attrName>style.visibility</p:attrName>
                                        </p:attrNameLst>
                                      </p:cBhvr>
                                      <p:to>
                                        <p:strVal val="visible"/>
                                      </p:to>
                                    </p:set>
                                    <p:animEffect transition="in" filter="fade">
                                      <p:cBhvr>
                                        <p:cTn id="12" dur="500"/>
                                        <p:tgtEl>
                                          <p:spTgt spid="1134"/>
                                        </p:tgtEl>
                                      </p:cBhvr>
                                    </p:animEffect>
                                  </p:childTnLst>
                                </p:cTn>
                              </p:par>
                              <p:par>
                                <p:cTn id="13" presetID="10" presetClass="entr" presetSubtype="0" fill="hold" nodeType="withEffect">
                                  <p:stCondLst>
                                    <p:cond delay="0"/>
                                  </p:stCondLst>
                                  <p:childTnLst>
                                    <p:set>
                                      <p:cBhvr>
                                        <p:cTn id="14" dur="1" fill="hold">
                                          <p:stCondLst>
                                            <p:cond delay="0"/>
                                          </p:stCondLst>
                                        </p:cTn>
                                        <p:tgtEl>
                                          <p:spTgt spid="1131"/>
                                        </p:tgtEl>
                                        <p:attrNameLst>
                                          <p:attrName>style.visibility</p:attrName>
                                        </p:attrNameLst>
                                      </p:cBhvr>
                                      <p:to>
                                        <p:strVal val="visible"/>
                                      </p:to>
                                    </p:set>
                                    <p:animEffect transition="in" filter="fade">
                                      <p:cBhvr>
                                        <p:cTn id="15" dur="500"/>
                                        <p:tgtEl>
                                          <p:spTgt spid="1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154"/>
        <p:cNvGrpSpPr/>
        <p:nvPr/>
      </p:nvGrpSpPr>
      <p:grpSpPr>
        <a:xfrm>
          <a:off x="0" y="0"/>
          <a:ext cx="0" cy="0"/>
          <a:chOff x="0" y="0"/>
          <a:chExt cx="0" cy="0"/>
        </a:xfrm>
      </p:grpSpPr>
      <p:sp>
        <p:nvSpPr>
          <p:cNvPr id="1155" name="Google Shape;1155;p36"/>
          <p:cNvSpPr/>
          <p:nvPr/>
        </p:nvSpPr>
        <p:spPr>
          <a:xfrm>
            <a:off x="844824" y="524266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56" name="Google Shape;1156;p36"/>
          <p:cNvSpPr/>
          <p:nvPr/>
        </p:nvSpPr>
        <p:spPr>
          <a:xfrm>
            <a:off x="844824" y="362339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57" name="Google Shape;1157;p36"/>
          <p:cNvSpPr/>
          <p:nvPr/>
        </p:nvSpPr>
        <p:spPr>
          <a:xfrm>
            <a:off x="844824" y="200412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58" name="Google Shape;1158;p36"/>
          <p:cNvSpPr/>
          <p:nvPr/>
        </p:nvSpPr>
        <p:spPr>
          <a:xfrm>
            <a:off x="844824" y="5242667"/>
            <a:ext cx="1382840" cy="1216152"/>
          </a:xfrm>
          <a:prstGeom prst="cube">
            <a:avLst>
              <a:gd name="adj" fmla="val 25000"/>
            </a:avLst>
          </a:prstGeom>
          <a:solidFill>
            <a:srgbClr val="FF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cs-CZ" sz="1400" dirty="0">
                <a:solidFill>
                  <a:schemeClr val="lt1"/>
                </a:solidFill>
                <a:latin typeface="Calibri"/>
                <a:ea typeface="Calibri"/>
                <a:cs typeface="Calibri"/>
                <a:sym typeface="Calibri"/>
              </a:rPr>
              <a:t>neveljaven</a:t>
            </a:r>
            <a:endParaRPr dirty="0"/>
          </a:p>
        </p:txBody>
      </p:sp>
      <p:pic>
        <p:nvPicPr>
          <p:cNvPr id="1159" name="Google Shape;1159;p36"/>
          <p:cNvPicPr preferRelativeResize="0"/>
          <p:nvPr/>
        </p:nvPicPr>
        <p:blipFill rotWithShape="1">
          <a:blip r:embed="rId3">
            <a:alphaModFix/>
          </a:blip>
          <a:srcRect/>
          <a:stretch/>
        </p:blipFill>
        <p:spPr>
          <a:xfrm rot="-2723235">
            <a:off x="1147007" y="4701506"/>
            <a:ext cx="611785" cy="611785"/>
          </a:xfrm>
          <a:prstGeom prst="rect">
            <a:avLst/>
          </a:prstGeom>
          <a:noFill/>
          <a:ln>
            <a:noFill/>
          </a:ln>
        </p:spPr>
      </p:pic>
      <p:sp>
        <p:nvSpPr>
          <p:cNvPr id="1160" name="Google Shape;1160;p36"/>
          <p:cNvSpPr/>
          <p:nvPr/>
        </p:nvSpPr>
        <p:spPr>
          <a:xfrm>
            <a:off x="844823" y="3623397"/>
            <a:ext cx="1415223" cy="1216152"/>
          </a:xfrm>
          <a:prstGeom prst="cube">
            <a:avLst>
              <a:gd name="adj" fmla="val 25000"/>
            </a:avLst>
          </a:prstGeom>
          <a:solidFill>
            <a:srgbClr val="FF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cs-CZ" sz="1400" dirty="0">
                <a:solidFill>
                  <a:schemeClr val="lt1"/>
                </a:solidFill>
                <a:latin typeface="Calibri"/>
                <a:ea typeface="Calibri"/>
                <a:cs typeface="Calibri"/>
                <a:sym typeface="Calibri"/>
              </a:rPr>
              <a:t>neveljaven</a:t>
            </a:r>
            <a:endParaRPr dirty="0"/>
          </a:p>
        </p:txBody>
      </p:sp>
      <p:pic>
        <p:nvPicPr>
          <p:cNvPr id="1161" name="Google Shape;1161;p36"/>
          <p:cNvPicPr preferRelativeResize="0"/>
          <p:nvPr/>
        </p:nvPicPr>
        <p:blipFill rotWithShape="1">
          <a:blip r:embed="rId3">
            <a:alphaModFix/>
          </a:blip>
          <a:srcRect/>
          <a:stretch/>
        </p:blipFill>
        <p:spPr>
          <a:xfrm rot="-2723235">
            <a:off x="1147009" y="3089695"/>
            <a:ext cx="611785" cy="611785"/>
          </a:xfrm>
          <a:prstGeom prst="rect">
            <a:avLst/>
          </a:prstGeom>
          <a:noFill/>
          <a:ln>
            <a:noFill/>
          </a:ln>
        </p:spPr>
      </p:pic>
      <p:sp>
        <p:nvSpPr>
          <p:cNvPr id="1162" name="Google Shape;1162;p36"/>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spcBef>
                <a:spcPts val="0"/>
              </a:spcBef>
            </a:pPr>
            <a:r>
              <a:rPr lang="cs-CZ"/>
              <a:t>Če želi heker spremeniti en blok (podatke v enem bloku), mora spremeniti vse naslednje bloke in vse kopije blokov v porazdeljenem omrežju
Skoraj nemogoče
(potrebuje ogromno računalniško moč, elektriko itd.)</a:t>
            </a:r>
            <a:endParaRPr dirty="0"/>
          </a:p>
        </p:txBody>
      </p:sp>
      <p:sp>
        <p:nvSpPr>
          <p:cNvPr id="1163" name="Google Shape;1163;p36"/>
          <p:cNvSpPr/>
          <p:nvPr/>
        </p:nvSpPr>
        <p:spPr>
          <a:xfrm>
            <a:off x="844822" y="2004127"/>
            <a:ext cx="1448001" cy="1216152"/>
          </a:xfrm>
          <a:prstGeom prst="cube">
            <a:avLst>
              <a:gd name="adj" fmla="val 25000"/>
            </a:avLst>
          </a:prstGeom>
          <a:solidFill>
            <a:srgbClr val="FFFF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cs-CZ" dirty="0">
                <a:solidFill>
                  <a:srgbClr val="262626"/>
                </a:solidFill>
                <a:latin typeface="Calibri"/>
                <a:ea typeface="Calibri"/>
                <a:cs typeface="Calibri"/>
                <a:sym typeface="Calibri"/>
              </a:rPr>
              <a:t>Spremenjen</a:t>
            </a:r>
            <a:endParaRPr dirty="0"/>
          </a:p>
        </p:txBody>
      </p:sp>
      <p:sp>
        <p:nvSpPr>
          <p:cNvPr id="1164" name="Google Shape;1164;p36"/>
          <p:cNvSpPr txBox="1"/>
          <p:nvPr/>
        </p:nvSpPr>
        <p:spPr>
          <a:xfrm>
            <a:off x="1997768" y="477208"/>
            <a:ext cx="2822954" cy="923289"/>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Podatki o transakcijah
Razpršitev prejšnjega bloka
Razpršitev bloka</a:t>
            </a:r>
            <a:endParaRPr sz="1800">
              <a:solidFill>
                <a:schemeClr val="dk1"/>
              </a:solidFill>
              <a:latin typeface="Calibri"/>
              <a:ea typeface="Calibri"/>
              <a:cs typeface="Calibri"/>
              <a:sym typeface="Calibri"/>
            </a:endParaRPr>
          </a:p>
        </p:txBody>
      </p:sp>
      <p:sp>
        <p:nvSpPr>
          <p:cNvPr id="1165" name="Google Shape;1165;p36"/>
          <p:cNvSpPr txBox="1"/>
          <p:nvPr/>
        </p:nvSpPr>
        <p:spPr>
          <a:xfrm>
            <a:off x="1769326" y="1616610"/>
            <a:ext cx="1822666" cy="369291"/>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Razpršitev bloka</a:t>
            </a:r>
            <a:endParaRPr dirty="0"/>
          </a:p>
        </p:txBody>
      </p:sp>
      <p:pic>
        <p:nvPicPr>
          <p:cNvPr id="1166" name="Google Shape;1166;p36"/>
          <p:cNvPicPr preferRelativeResize="0"/>
          <p:nvPr/>
        </p:nvPicPr>
        <p:blipFill rotWithShape="1">
          <a:blip r:embed="rId3">
            <a:alphaModFix/>
          </a:blip>
          <a:srcRect/>
          <a:stretch/>
        </p:blipFill>
        <p:spPr>
          <a:xfrm rot="-2723235">
            <a:off x="1147008" y="1477883"/>
            <a:ext cx="611785" cy="611785"/>
          </a:xfrm>
          <a:prstGeom prst="rect">
            <a:avLst/>
          </a:prstGeom>
          <a:noFill/>
          <a:ln>
            <a:noFill/>
          </a:ln>
        </p:spPr>
      </p:pic>
      <p:sp>
        <p:nvSpPr>
          <p:cNvPr id="1167" name="Google Shape;1167;p36"/>
          <p:cNvSpPr/>
          <p:nvPr/>
        </p:nvSpPr>
        <p:spPr>
          <a:xfrm>
            <a:off x="844824" y="384858"/>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68" name="Google Shape;1168;p36"/>
          <p:cNvSpPr/>
          <p:nvPr/>
        </p:nvSpPr>
        <p:spPr>
          <a:xfrm>
            <a:off x="1528197" y="1644360"/>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69" name="Google Shape;1169;p36"/>
          <p:cNvSpPr txBox="1"/>
          <p:nvPr/>
        </p:nvSpPr>
        <p:spPr>
          <a:xfrm>
            <a:off x="2260047" y="2115860"/>
            <a:ext cx="2770054" cy="923289"/>
          </a:xfrm>
          <a:prstGeom prst="rect">
            <a:avLst/>
          </a:prstGeom>
          <a:noFill/>
          <a:ln>
            <a:noFill/>
          </a:ln>
        </p:spPr>
        <p:txBody>
          <a:bodyPr spcFirstLastPara="1" wrap="square" lIns="91425" tIns="45700" rIns="91425" bIns="45700" anchor="t" anchorCtr="0">
            <a:spAutoFit/>
          </a:bodyPr>
          <a:lstStyle/>
          <a:p>
            <a:pPr lvl="0"/>
            <a:r>
              <a:rPr lang="cs-CZ" sz="1800" dirty="0">
                <a:solidFill>
                  <a:schemeClr val="dk1"/>
                </a:solidFill>
                <a:latin typeface="Calibri"/>
                <a:ea typeface="Calibri"/>
                <a:cs typeface="Calibri"/>
                <a:sym typeface="Calibri"/>
              </a:rPr>
              <a:t>Podatki o transakcijah
Razpršitev prejšnjega bloka
Razpršitev bloka</a:t>
            </a:r>
            <a:endParaRPr sz="1800" dirty="0">
              <a:solidFill>
                <a:schemeClr val="dk1"/>
              </a:solidFill>
              <a:latin typeface="Calibri"/>
              <a:ea typeface="Calibri"/>
              <a:cs typeface="Calibri"/>
              <a:sym typeface="Calibri"/>
            </a:endParaRPr>
          </a:p>
        </p:txBody>
      </p:sp>
      <p:sp>
        <p:nvSpPr>
          <p:cNvPr id="1170" name="Google Shape;1170;p36"/>
          <p:cNvSpPr txBox="1"/>
          <p:nvPr/>
        </p:nvSpPr>
        <p:spPr>
          <a:xfrm>
            <a:off x="1769326" y="3234186"/>
            <a:ext cx="2060994" cy="369291"/>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Razpršitev bloka</a:t>
            </a:r>
            <a:endParaRPr/>
          </a:p>
        </p:txBody>
      </p:sp>
      <p:sp>
        <p:nvSpPr>
          <p:cNvPr id="1171" name="Google Shape;1171;p36"/>
          <p:cNvSpPr/>
          <p:nvPr/>
        </p:nvSpPr>
        <p:spPr>
          <a:xfrm>
            <a:off x="1528197" y="3261936"/>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72" name="Google Shape;1172;p36"/>
          <p:cNvSpPr txBox="1"/>
          <p:nvPr/>
        </p:nvSpPr>
        <p:spPr>
          <a:xfrm>
            <a:off x="2227664" y="3730980"/>
            <a:ext cx="3102552" cy="923289"/>
          </a:xfrm>
          <a:prstGeom prst="rect">
            <a:avLst/>
          </a:prstGeom>
          <a:noFill/>
          <a:ln>
            <a:noFill/>
          </a:ln>
        </p:spPr>
        <p:txBody>
          <a:bodyPr spcFirstLastPara="1" wrap="square" lIns="91425" tIns="45700" rIns="91425" bIns="45700" anchor="t" anchorCtr="0">
            <a:spAutoFit/>
          </a:bodyPr>
          <a:lstStyle/>
          <a:p>
            <a:pPr lvl="0"/>
            <a:r>
              <a:rPr lang="cs-CZ" sz="1800" dirty="0">
                <a:solidFill>
                  <a:schemeClr val="dk1"/>
                </a:solidFill>
                <a:latin typeface="Calibri"/>
                <a:ea typeface="Calibri"/>
                <a:cs typeface="Calibri"/>
                <a:sym typeface="Calibri"/>
              </a:rPr>
              <a:t>Podatki o transakcijah
Razpršitev prejšnjega bloka
Razpršitev bloka</a:t>
            </a:r>
            <a:endParaRPr sz="1800" dirty="0">
              <a:solidFill>
                <a:schemeClr val="dk1"/>
              </a:solidFill>
              <a:latin typeface="Calibri"/>
              <a:ea typeface="Calibri"/>
              <a:cs typeface="Calibri"/>
              <a:sym typeface="Calibri"/>
            </a:endParaRPr>
          </a:p>
        </p:txBody>
      </p:sp>
      <p:sp>
        <p:nvSpPr>
          <p:cNvPr id="1173" name="Google Shape;1173;p36"/>
          <p:cNvSpPr txBox="1"/>
          <p:nvPr/>
        </p:nvSpPr>
        <p:spPr>
          <a:xfrm>
            <a:off x="1769326" y="4872058"/>
            <a:ext cx="1939074" cy="369291"/>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Razpršitev bloka</a:t>
            </a:r>
            <a:endParaRPr dirty="0"/>
          </a:p>
        </p:txBody>
      </p:sp>
      <p:sp>
        <p:nvSpPr>
          <p:cNvPr id="1174" name="Google Shape;1174;p36"/>
          <p:cNvSpPr/>
          <p:nvPr/>
        </p:nvSpPr>
        <p:spPr>
          <a:xfrm>
            <a:off x="1528197" y="4899808"/>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75" name="Google Shape;1175;p36"/>
          <p:cNvSpPr txBox="1"/>
          <p:nvPr/>
        </p:nvSpPr>
        <p:spPr>
          <a:xfrm>
            <a:off x="2180791" y="5339052"/>
            <a:ext cx="2822402" cy="923289"/>
          </a:xfrm>
          <a:prstGeom prst="rect">
            <a:avLst/>
          </a:prstGeom>
          <a:noFill/>
          <a:ln>
            <a:noFill/>
          </a:ln>
        </p:spPr>
        <p:txBody>
          <a:bodyPr spcFirstLastPara="1" wrap="square" lIns="91425" tIns="45700" rIns="91425" bIns="45700" anchor="t" anchorCtr="0">
            <a:spAutoFit/>
          </a:bodyPr>
          <a:lstStyle/>
          <a:p>
            <a:pPr lvl="0"/>
            <a:r>
              <a:rPr lang="cs-CZ" sz="1800" dirty="0">
                <a:solidFill>
                  <a:schemeClr val="dk1"/>
                </a:solidFill>
                <a:latin typeface="Calibri"/>
                <a:ea typeface="Calibri"/>
                <a:cs typeface="Calibri"/>
                <a:sym typeface="Calibri"/>
              </a:rPr>
              <a:t>Podatki o transakcijah
Razpršitev prejšnjega bloka
Razpršitev bloka</a:t>
            </a:r>
            <a:endParaRPr sz="1800" dirty="0">
              <a:solidFill>
                <a:schemeClr val="dk1"/>
              </a:solidFill>
              <a:latin typeface="Calibri"/>
              <a:ea typeface="Calibri"/>
              <a:cs typeface="Calibri"/>
              <a:sym typeface="Calibri"/>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179"/>
        <p:cNvGrpSpPr/>
        <p:nvPr/>
      </p:nvGrpSpPr>
      <p:grpSpPr>
        <a:xfrm>
          <a:off x="0" y="0"/>
          <a:ext cx="0" cy="0"/>
          <a:chOff x="0" y="0"/>
          <a:chExt cx="0" cy="0"/>
        </a:xfrm>
      </p:grpSpPr>
      <p:sp>
        <p:nvSpPr>
          <p:cNvPr id="1180" name="Google Shape;1180;p37"/>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a:spcBef>
                <a:spcPts val="0"/>
              </a:spcBef>
            </a:pPr>
            <a:r>
              <a:rPr lang="cs-CZ"/>
              <a:t>Dokazilo o delu (PoW) je oblika kriptografskega dokaza, pri katerem ena stranka (preverjevalec) dokaže drugim (preveriteljem), da je bila porabljena določena količina določenega računskega napora.
Preveritelji lahko naknadno potrdijo te izdatke z minimalnim naporom z njihove strani.</a:t>
            </a:r>
            <a:endParaRPr/>
          </a:p>
        </p:txBody>
      </p:sp>
      <p:sp>
        <p:nvSpPr>
          <p:cNvPr id="1181" name="Google Shape;1181;p37"/>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Dokazilo o delu</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185"/>
        <p:cNvGrpSpPr/>
        <p:nvPr/>
      </p:nvGrpSpPr>
      <p:grpSpPr>
        <a:xfrm>
          <a:off x="0" y="0"/>
          <a:ext cx="0" cy="0"/>
          <a:chOff x="0" y="0"/>
          <a:chExt cx="0" cy="0"/>
        </a:xfrm>
      </p:grpSpPr>
      <p:cxnSp>
        <p:nvCxnSpPr>
          <p:cNvPr id="1186" name="Google Shape;1186;p38"/>
          <p:cNvCxnSpPr>
            <a:stCxn id="1187" idx="2"/>
            <a:endCxn id="1188" idx="0"/>
          </p:cNvCxnSpPr>
          <p:nvPr/>
        </p:nvCxnSpPr>
        <p:spPr>
          <a:xfrm>
            <a:off x="7363041" y="3151437"/>
            <a:ext cx="2143200" cy="2054400"/>
          </a:xfrm>
          <a:prstGeom prst="straightConnector1">
            <a:avLst/>
          </a:prstGeom>
          <a:noFill/>
          <a:ln w="25400" cap="flat" cmpd="sng">
            <a:solidFill>
              <a:schemeClr val="accent1"/>
            </a:solidFill>
            <a:prstDash val="solid"/>
            <a:miter lim="800000"/>
            <a:headEnd type="none" w="sm" len="sm"/>
            <a:tailEnd type="triangle" w="med" len="med"/>
          </a:ln>
        </p:spPr>
      </p:cxnSp>
      <p:sp>
        <p:nvSpPr>
          <p:cNvPr id="1189" name="Google Shape;1189;p38"/>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Dokazilo o delu</a:t>
            </a:r>
            <a:endParaRPr/>
          </a:p>
        </p:txBody>
      </p:sp>
      <p:sp>
        <p:nvSpPr>
          <p:cNvPr id="1190" name="Google Shape;1190;p38"/>
          <p:cNvSpPr/>
          <p:nvPr/>
        </p:nvSpPr>
        <p:spPr>
          <a:xfrm>
            <a:off x="802268" y="1477925"/>
            <a:ext cx="2647507" cy="510363"/>
          </a:xfrm>
          <a:prstGeom prst="rect">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cs-CZ" sz="1800">
                <a:solidFill>
                  <a:schemeClr val="lt1"/>
                </a:solidFill>
                <a:latin typeface="Calibri"/>
                <a:ea typeface="Calibri"/>
                <a:cs typeface="Calibri"/>
                <a:sym typeface="Calibri"/>
              </a:rPr>
              <a:t>Razpršitev prejšnjega bloka</a:t>
            </a:r>
            <a:endParaRPr dirty="0"/>
          </a:p>
        </p:txBody>
      </p:sp>
      <p:sp>
        <p:nvSpPr>
          <p:cNvPr id="1191" name="Google Shape;1191;p38"/>
          <p:cNvSpPr/>
          <p:nvPr/>
        </p:nvSpPr>
        <p:spPr>
          <a:xfrm>
            <a:off x="802267" y="2083980"/>
            <a:ext cx="2647508" cy="1488559"/>
          </a:xfrm>
          <a:prstGeom prst="rect">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cs-CZ" sz="1800">
                <a:solidFill>
                  <a:schemeClr val="lt1"/>
                </a:solidFill>
                <a:latin typeface="Calibri"/>
                <a:ea typeface="Calibri"/>
                <a:cs typeface="Calibri"/>
                <a:sym typeface="Calibri"/>
              </a:rPr>
              <a:t>Podatki
(transakcije)</a:t>
            </a:r>
            <a:endParaRPr/>
          </a:p>
        </p:txBody>
      </p:sp>
      <p:sp>
        <p:nvSpPr>
          <p:cNvPr id="1192" name="Google Shape;1192;p38"/>
          <p:cNvSpPr/>
          <p:nvPr/>
        </p:nvSpPr>
        <p:spPr>
          <a:xfrm>
            <a:off x="802267" y="3668231"/>
            <a:ext cx="2647508" cy="510363"/>
          </a:xfrm>
          <a:prstGeom prst="rect">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cs-CZ" sz="1800">
                <a:solidFill>
                  <a:schemeClr val="lt1"/>
                </a:solidFill>
                <a:latin typeface="Calibri"/>
                <a:ea typeface="Calibri"/>
                <a:cs typeface="Calibri"/>
                <a:sym typeface="Calibri"/>
              </a:rPr>
              <a:t>Dodatna številka</a:t>
            </a:r>
            <a:br>
              <a:rPr lang="cs-CZ" sz="1800">
                <a:solidFill>
                  <a:schemeClr val="lt1"/>
                </a:solidFill>
                <a:latin typeface="Calibri"/>
                <a:ea typeface="Calibri"/>
                <a:cs typeface="Calibri"/>
                <a:sym typeface="Calibri"/>
              </a:rPr>
            </a:br>
            <a:r>
              <a:rPr lang="cs-CZ" sz="1800">
                <a:solidFill>
                  <a:schemeClr val="lt1"/>
                </a:solidFill>
                <a:latin typeface="Calibri"/>
                <a:ea typeface="Calibri"/>
                <a:cs typeface="Calibri"/>
                <a:sym typeface="Calibri"/>
              </a:rPr>
              <a:t>(npr. Nonce v bitcoinu)</a:t>
            </a:r>
            <a:endParaRPr dirty="0"/>
          </a:p>
        </p:txBody>
      </p:sp>
      <p:sp>
        <p:nvSpPr>
          <p:cNvPr id="1193" name="Google Shape;1193;p38"/>
          <p:cNvSpPr/>
          <p:nvPr/>
        </p:nvSpPr>
        <p:spPr>
          <a:xfrm>
            <a:off x="3763926" y="2585943"/>
            <a:ext cx="595423" cy="484632"/>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94" name="Google Shape;1194;p38"/>
          <p:cNvSpPr/>
          <p:nvPr/>
        </p:nvSpPr>
        <p:spPr>
          <a:xfrm>
            <a:off x="4582631" y="2462551"/>
            <a:ext cx="1158949" cy="731415"/>
          </a:xfrm>
          <a:prstGeom prst="rect">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cs-CZ" sz="1800">
                <a:solidFill>
                  <a:schemeClr val="lt1"/>
                </a:solidFill>
                <a:latin typeface="Calibri"/>
                <a:ea typeface="Calibri"/>
                <a:cs typeface="Calibri"/>
                <a:sym typeface="Calibri"/>
              </a:rPr>
              <a:t>Funkcija razpršitve</a:t>
            </a:r>
            <a:endParaRPr/>
          </a:p>
        </p:txBody>
      </p:sp>
      <p:sp>
        <p:nvSpPr>
          <p:cNvPr id="1195" name="Google Shape;1195;p38"/>
          <p:cNvSpPr/>
          <p:nvPr/>
        </p:nvSpPr>
        <p:spPr>
          <a:xfrm>
            <a:off x="5964862" y="2543414"/>
            <a:ext cx="595423" cy="484632"/>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87" name="Google Shape;1187;p38"/>
          <p:cNvSpPr/>
          <p:nvPr/>
        </p:nvSpPr>
        <p:spPr>
          <a:xfrm>
            <a:off x="6783567" y="2420022"/>
            <a:ext cx="1158949" cy="731415"/>
          </a:xfrm>
          <a:prstGeom prst="rect">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cs-CZ" sz="1800">
                <a:solidFill>
                  <a:schemeClr val="lt1"/>
                </a:solidFill>
                <a:latin typeface="Calibri"/>
                <a:ea typeface="Calibri"/>
                <a:cs typeface="Calibri"/>
                <a:sym typeface="Calibri"/>
              </a:rPr>
              <a:t>HASH</a:t>
            </a:r>
            <a:endParaRPr/>
          </a:p>
        </p:txBody>
      </p:sp>
      <p:sp>
        <p:nvSpPr>
          <p:cNvPr id="1196" name="Google Shape;1196;p38"/>
          <p:cNvSpPr/>
          <p:nvPr/>
        </p:nvSpPr>
        <p:spPr>
          <a:xfrm>
            <a:off x="5199317" y="4178594"/>
            <a:ext cx="2014864" cy="1018970"/>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cs-CZ" sz="1800">
                <a:solidFill>
                  <a:schemeClr val="lt1"/>
                </a:solidFill>
                <a:latin typeface="Calibri"/>
                <a:ea typeface="Calibri"/>
                <a:cs typeface="Calibri"/>
                <a:sym typeface="Calibri"/>
              </a:rPr>
              <a:t>Aditional number search</a:t>
            </a:r>
            <a:endParaRPr/>
          </a:p>
        </p:txBody>
      </p:sp>
      <p:sp>
        <p:nvSpPr>
          <p:cNvPr id="1197" name="Google Shape;1197;p38"/>
          <p:cNvSpPr/>
          <p:nvPr/>
        </p:nvSpPr>
        <p:spPr>
          <a:xfrm>
            <a:off x="7340005" y="4178594"/>
            <a:ext cx="2014864" cy="1018970"/>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cs-CZ" sz="1800">
                <a:solidFill>
                  <a:schemeClr val="lt1"/>
                </a:solidFill>
                <a:latin typeface="Calibri"/>
                <a:ea typeface="Calibri"/>
                <a:cs typeface="Calibri"/>
                <a:sym typeface="Calibri"/>
              </a:rPr>
              <a:t>Aditional number search</a:t>
            </a:r>
            <a:endParaRPr/>
          </a:p>
        </p:txBody>
      </p:sp>
      <p:sp>
        <p:nvSpPr>
          <p:cNvPr id="1198" name="Google Shape;1198;p38"/>
          <p:cNvSpPr/>
          <p:nvPr/>
        </p:nvSpPr>
        <p:spPr>
          <a:xfrm>
            <a:off x="6209404" y="5234596"/>
            <a:ext cx="2014864" cy="1018970"/>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cs-CZ" sz="1800">
                <a:solidFill>
                  <a:schemeClr val="lt1"/>
                </a:solidFill>
                <a:latin typeface="Calibri"/>
                <a:ea typeface="Calibri"/>
                <a:cs typeface="Calibri"/>
                <a:sym typeface="Calibri"/>
              </a:rPr>
              <a:t>Aditional number search</a:t>
            </a:r>
            <a:endParaRPr/>
          </a:p>
        </p:txBody>
      </p:sp>
      <p:sp>
        <p:nvSpPr>
          <p:cNvPr id="1188" name="Google Shape;1188;p38"/>
          <p:cNvSpPr/>
          <p:nvPr/>
        </p:nvSpPr>
        <p:spPr>
          <a:xfrm>
            <a:off x="8498952" y="5205751"/>
            <a:ext cx="2014864" cy="1018970"/>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cs-CZ" sz="1800">
                <a:solidFill>
                  <a:schemeClr val="lt1"/>
                </a:solidFill>
                <a:latin typeface="Calibri"/>
                <a:ea typeface="Calibri"/>
                <a:cs typeface="Calibri"/>
                <a:sym typeface="Calibri"/>
              </a:rPr>
              <a:t>Aditional number search</a:t>
            </a:r>
            <a:endParaRPr/>
          </a:p>
        </p:txBody>
      </p:sp>
      <p:sp>
        <p:nvSpPr>
          <p:cNvPr id="1199" name="Google Shape;1199;p38"/>
          <p:cNvSpPr/>
          <p:nvPr/>
        </p:nvSpPr>
        <p:spPr>
          <a:xfrm>
            <a:off x="9480693" y="4178594"/>
            <a:ext cx="2014864" cy="1018970"/>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cs-CZ" sz="1800">
                <a:solidFill>
                  <a:schemeClr val="lt1"/>
                </a:solidFill>
                <a:latin typeface="Calibri"/>
                <a:ea typeface="Calibri"/>
                <a:cs typeface="Calibri"/>
                <a:sym typeface="Calibri"/>
              </a:rPr>
              <a:t>Aditional number search</a:t>
            </a:r>
            <a:endParaRPr/>
          </a:p>
        </p:txBody>
      </p:sp>
      <p:cxnSp>
        <p:nvCxnSpPr>
          <p:cNvPr id="1200" name="Google Shape;1200;p38"/>
          <p:cNvCxnSpPr>
            <a:stCxn id="1187" idx="2"/>
            <a:endCxn id="1196" idx="0"/>
          </p:cNvCxnSpPr>
          <p:nvPr/>
        </p:nvCxnSpPr>
        <p:spPr>
          <a:xfrm flipH="1">
            <a:off x="6206841" y="3151437"/>
            <a:ext cx="1156200" cy="1027200"/>
          </a:xfrm>
          <a:prstGeom prst="straightConnector1">
            <a:avLst/>
          </a:prstGeom>
          <a:noFill/>
          <a:ln w="25400" cap="flat" cmpd="sng">
            <a:solidFill>
              <a:schemeClr val="accent1"/>
            </a:solidFill>
            <a:prstDash val="solid"/>
            <a:miter lim="800000"/>
            <a:headEnd type="none" w="sm" len="sm"/>
            <a:tailEnd type="triangle" w="med" len="med"/>
          </a:ln>
        </p:spPr>
      </p:cxnSp>
      <p:cxnSp>
        <p:nvCxnSpPr>
          <p:cNvPr id="1201" name="Google Shape;1201;p38"/>
          <p:cNvCxnSpPr>
            <a:stCxn id="1187" idx="2"/>
            <a:endCxn id="1197" idx="0"/>
          </p:cNvCxnSpPr>
          <p:nvPr/>
        </p:nvCxnSpPr>
        <p:spPr>
          <a:xfrm>
            <a:off x="7363041" y="3151437"/>
            <a:ext cx="984300" cy="1027200"/>
          </a:xfrm>
          <a:prstGeom prst="straightConnector1">
            <a:avLst/>
          </a:prstGeom>
          <a:noFill/>
          <a:ln w="25400" cap="flat" cmpd="sng">
            <a:solidFill>
              <a:schemeClr val="accent1"/>
            </a:solidFill>
            <a:prstDash val="solid"/>
            <a:miter lim="800000"/>
            <a:headEnd type="none" w="sm" len="sm"/>
            <a:tailEnd type="triangle" w="med" len="med"/>
          </a:ln>
        </p:spPr>
      </p:cxnSp>
      <p:cxnSp>
        <p:nvCxnSpPr>
          <p:cNvPr id="1202" name="Google Shape;1202;p38"/>
          <p:cNvCxnSpPr>
            <a:stCxn id="1187" idx="2"/>
            <a:endCxn id="1199" idx="0"/>
          </p:cNvCxnSpPr>
          <p:nvPr/>
        </p:nvCxnSpPr>
        <p:spPr>
          <a:xfrm>
            <a:off x="7363041" y="3151437"/>
            <a:ext cx="3125100" cy="1027200"/>
          </a:xfrm>
          <a:prstGeom prst="straightConnector1">
            <a:avLst/>
          </a:prstGeom>
          <a:noFill/>
          <a:ln w="25400" cap="flat" cmpd="sng">
            <a:solidFill>
              <a:schemeClr val="accent1"/>
            </a:solidFill>
            <a:prstDash val="solid"/>
            <a:miter lim="800000"/>
            <a:headEnd type="none" w="sm" len="sm"/>
            <a:tailEnd type="triangle" w="med" len="med"/>
          </a:ln>
        </p:spPr>
      </p:cxnSp>
      <p:cxnSp>
        <p:nvCxnSpPr>
          <p:cNvPr id="1203" name="Google Shape;1203;p38"/>
          <p:cNvCxnSpPr>
            <a:stCxn id="1187" idx="2"/>
            <a:endCxn id="1198" idx="0"/>
          </p:cNvCxnSpPr>
          <p:nvPr/>
        </p:nvCxnSpPr>
        <p:spPr>
          <a:xfrm flipH="1">
            <a:off x="7216941" y="3151437"/>
            <a:ext cx="146100" cy="2083200"/>
          </a:xfrm>
          <a:prstGeom prst="straightConnector1">
            <a:avLst/>
          </a:prstGeom>
          <a:noFill/>
          <a:ln w="25400" cap="flat" cmpd="sng">
            <a:solidFill>
              <a:schemeClr val="accent1"/>
            </a:solidFill>
            <a:prstDash val="solid"/>
            <a:miter lim="800000"/>
            <a:headEnd type="none" w="sm" len="sm"/>
            <a:tailEnd type="triangle" w="med" len="med"/>
          </a:ln>
        </p:spPr>
      </p:cxnSp>
      <p:sp>
        <p:nvSpPr>
          <p:cNvPr id="1204" name="Google Shape;1204;p38"/>
          <p:cNvSpPr txBox="1"/>
          <p:nvPr/>
        </p:nvSpPr>
        <p:spPr>
          <a:xfrm>
            <a:off x="7340005" y="6290598"/>
            <a:ext cx="2423227" cy="369332"/>
          </a:xfrm>
          <a:prstGeom prst="rect">
            <a:avLst/>
          </a:prstGeom>
          <a:noFill/>
          <a:ln>
            <a:noFill/>
          </a:ln>
        </p:spPr>
        <p:txBody>
          <a:bodyPr spcFirstLastPara="1" wrap="square" lIns="91425" tIns="45700" rIns="91425" bIns="45700" anchor="t" anchorCtr="0">
            <a:spAutoFit/>
          </a:bodyPr>
          <a:lstStyle/>
          <a:p>
            <a:pPr lvl="0"/>
            <a:r>
              <a:rPr lang="cs-CZ" sz="1800">
                <a:solidFill>
                  <a:schemeClr val="dk1"/>
                </a:solidFill>
                <a:latin typeface="Calibri"/>
                <a:ea typeface="Calibri"/>
                <a:cs typeface="Calibri"/>
                <a:sym typeface="Calibri"/>
              </a:rPr>
              <a:t>Milijarde kombinacij</a:t>
            </a:r>
            <a:endParaRPr/>
          </a:p>
        </p:txBody>
      </p:sp>
      <p:sp>
        <p:nvSpPr>
          <p:cNvPr id="1205" name="Google Shape;1205;p38"/>
          <p:cNvSpPr/>
          <p:nvPr/>
        </p:nvSpPr>
        <p:spPr>
          <a:xfrm>
            <a:off x="678730" y="1329179"/>
            <a:ext cx="2894029" cy="2969444"/>
          </a:xfrm>
          <a:prstGeom prst="rect">
            <a:avLst/>
          </a:prstGeom>
          <a:noFill/>
          <a:ln w="85725" cap="flat" cmpd="sng">
            <a:solidFill>
              <a:srgbClr val="C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06" name="Google Shape;1206;p38"/>
          <p:cNvSpPr/>
          <p:nvPr/>
        </p:nvSpPr>
        <p:spPr>
          <a:xfrm rot="1139331">
            <a:off x="3652366" y="3986466"/>
            <a:ext cx="1511604" cy="484632"/>
          </a:xfrm>
          <a:prstGeom prst="leftArrow">
            <a:avLst>
              <a:gd name="adj1" fmla="val 50000"/>
              <a:gd name="adj2" fmla="val 50000"/>
            </a:avLst>
          </a:prstGeom>
          <a:solidFill>
            <a:srgbClr val="C0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07" name="Google Shape;1207;p38"/>
          <p:cNvSpPr txBox="1"/>
          <p:nvPr/>
        </p:nvSpPr>
        <p:spPr>
          <a:xfrm>
            <a:off x="4347843" y="5078932"/>
            <a:ext cx="1628523" cy="646290"/>
          </a:xfrm>
          <a:prstGeom prst="rect">
            <a:avLst/>
          </a:prstGeom>
          <a:noFill/>
          <a:ln>
            <a:noFill/>
          </a:ln>
        </p:spPr>
        <p:txBody>
          <a:bodyPr spcFirstLastPara="1" wrap="square" lIns="91425" tIns="45700" rIns="91425" bIns="45700" anchor="t" anchorCtr="0">
            <a:spAutoFit/>
          </a:bodyPr>
          <a:lstStyle/>
          <a:p>
            <a:pPr lvl="0"/>
            <a:r>
              <a:rPr lang="cs-CZ" sz="1800">
                <a:solidFill>
                  <a:srgbClr val="FF0000"/>
                </a:solidFill>
                <a:latin typeface="Calibri"/>
                <a:ea typeface="Calibri"/>
                <a:cs typeface="Calibri"/>
                <a:sym typeface="Calibri"/>
              </a:rPr>
              <a:t>Dokazilo, ki zagotavlja</a:t>
            </a:r>
            <a:endParaRPr/>
          </a:p>
        </p:txBody>
      </p:sp>
      <p:sp>
        <p:nvSpPr>
          <p:cNvPr id="1208" name="Google Shape;1208;p38"/>
          <p:cNvSpPr/>
          <p:nvPr/>
        </p:nvSpPr>
        <p:spPr>
          <a:xfrm>
            <a:off x="5199317" y="4179513"/>
            <a:ext cx="2014864" cy="1018970"/>
          </a:xfrm>
          <a:prstGeom prst="ellipse">
            <a:avLst/>
          </a:prstGeom>
          <a:solidFill>
            <a:srgbClr val="C0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cs-CZ" sz="1800">
                <a:solidFill>
                  <a:schemeClr val="lt1"/>
                </a:solidFill>
                <a:latin typeface="Calibri"/>
                <a:ea typeface="Calibri"/>
                <a:cs typeface="Calibri"/>
                <a:sym typeface="Calibri"/>
              </a:rPr>
              <a:t>Najdena dodatna številka</a:t>
            </a:r>
            <a:endParaRPr/>
          </a:p>
        </p:txBody>
      </p:sp>
      <p:sp>
        <p:nvSpPr>
          <p:cNvPr id="1209" name="Google Shape;1209;p38"/>
          <p:cNvSpPr/>
          <p:nvPr/>
        </p:nvSpPr>
        <p:spPr>
          <a:xfrm>
            <a:off x="7340005" y="4179513"/>
            <a:ext cx="2014864" cy="1018970"/>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cs-CZ" sz="1800">
                <a:solidFill>
                  <a:schemeClr val="lt1"/>
                </a:solidFill>
                <a:latin typeface="Calibri"/>
                <a:ea typeface="Calibri"/>
                <a:cs typeface="Calibri"/>
                <a:sym typeface="Calibri"/>
              </a:rPr>
              <a:t>Preverjanje dodatnih številk</a:t>
            </a:r>
            <a:endParaRPr/>
          </a:p>
        </p:txBody>
      </p:sp>
      <p:sp>
        <p:nvSpPr>
          <p:cNvPr id="1210" name="Google Shape;1210;p38"/>
          <p:cNvSpPr/>
          <p:nvPr/>
        </p:nvSpPr>
        <p:spPr>
          <a:xfrm>
            <a:off x="6209404" y="5235515"/>
            <a:ext cx="2014864" cy="1018970"/>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cs-CZ" sz="1800">
                <a:solidFill>
                  <a:schemeClr val="lt1"/>
                </a:solidFill>
                <a:latin typeface="Calibri"/>
                <a:ea typeface="Calibri"/>
                <a:cs typeface="Calibri"/>
                <a:sym typeface="Calibri"/>
              </a:rPr>
              <a:t>Preverjanje dodatnih številk</a:t>
            </a:r>
            <a:endParaRPr/>
          </a:p>
        </p:txBody>
      </p:sp>
      <p:sp>
        <p:nvSpPr>
          <p:cNvPr id="1211" name="Google Shape;1211;p38"/>
          <p:cNvSpPr/>
          <p:nvPr/>
        </p:nvSpPr>
        <p:spPr>
          <a:xfrm>
            <a:off x="8498952" y="5206670"/>
            <a:ext cx="2014864" cy="1018970"/>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cs-CZ" sz="1800">
                <a:solidFill>
                  <a:schemeClr val="lt1"/>
                </a:solidFill>
                <a:latin typeface="Calibri"/>
                <a:ea typeface="Calibri"/>
                <a:cs typeface="Calibri"/>
                <a:sym typeface="Calibri"/>
              </a:rPr>
              <a:t>Preverjanje dodatnih številk</a:t>
            </a:r>
            <a:endParaRPr/>
          </a:p>
        </p:txBody>
      </p:sp>
      <p:sp>
        <p:nvSpPr>
          <p:cNvPr id="1212" name="Google Shape;1212;p38"/>
          <p:cNvSpPr/>
          <p:nvPr/>
        </p:nvSpPr>
        <p:spPr>
          <a:xfrm>
            <a:off x="9480693" y="4179513"/>
            <a:ext cx="2014864" cy="1018970"/>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cs-CZ" sz="1800">
                <a:solidFill>
                  <a:schemeClr val="lt1"/>
                </a:solidFill>
                <a:latin typeface="Calibri"/>
                <a:ea typeface="Calibri"/>
                <a:cs typeface="Calibri"/>
                <a:sym typeface="Calibri"/>
              </a:rPr>
              <a:t>Preverjanje dodatnih številk</a:t>
            </a:r>
            <a:endParaRPr/>
          </a:p>
        </p:txBody>
      </p:sp>
      <p:sp>
        <p:nvSpPr>
          <p:cNvPr id="1213" name="Google Shape;1213;p38"/>
          <p:cNvSpPr txBox="1"/>
          <p:nvPr/>
        </p:nvSpPr>
        <p:spPr>
          <a:xfrm>
            <a:off x="1569605" y="4394315"/>
            <a:ext cx="1267526" cy="646290"/>
          </a:xfrm>
          <a:prstGeom prst="rect">
            <a:avLst/>
          </a:prstGeom>
          <a:noFill/>
          <a:ln>
            <a:noFill/>
          </a:ln>
        </p:spPr>
        <p:txBody>
          <a:bodyPr spcFirstLastPara="1" wrap="square" lIns="91425" tIns="45700" rIns="91425" bIns="45700" anchor="t" anchorCtr="0">
            <a:spAutoFit/>
          </a:bodyPr>
          <a:lstStyle/>
          <a:p>
            <a:pPr lvl="0"/>
            <a:r>
              <a:rPr lang="cs-CZ" sz="1800">
                <a:solidFill>
                  <a:srgbClr val="FF0000"/>
                </a:solidFill>
                <a:latin typeface="Calibri"/>
                <a:ea typeface="Calibri"/>
                <a:cs typeface="Calibri"/>
                <a:sym typeface="Calibri"/>
              </a:rPr>
              <a:t>Zaklepanje bloka</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90"/>
                                        </p:tgtEl>
                                        <p:attrNameLst>
                                          <p:attrName>style.visibility</p:attrName>
                                        </p:attrNameLst>
                                      </p:cBhvr>
                                      <p:to>
                                        <p:strVal val="visible"/>
                                      </p:to>
                                    </p:set>
                                    <p:animEffect transition="in" filter="fade">
                                      <p:cBhvr>
                                        <p:cTn id="7" dur="500"/>
                                        <p:tgtEl>
                                          <p:spTgt spid="1190"/>
                                        </p:tgtEl>
                                      </p:cBhvr>
                                    </p:animEffect>
                                  </p:childTnLst>
                                </p:cTn>
                              </p:par>
                              <p:par>
                                <p:cTn id="8" presetID="10" presetClass="entr" presetSubtype="0" fill="hold" nodeType="withEffect">
                                  <p:stCondLst>
                                    <p:cond delay="0"/>
                                  </p:stCondLst>
                                  <p:childTnLst>
                                    <p:set>
                                      <p:cBhvr>
                                        <p:cTn id="9" dur="1" fill="hold">
                                          <p:stCondLst>
                                            <p:cond delay="0"/>
                                          </p:stCondLst>
                                        </p:cTn>
                                        <p:tgtEl>
                                          <p:spTgt spid="1191"/>
                                        </p:tgtEl>
                                        <p:attrNameLst>
                                          <p:attrName>style.visibility</p:attrName>
                                        </p:attrNameLst>
                                      </p:cBhvr>
                                      <p:to>
                                        <p:strVal val="visible"/>
                                      </p:to>
                                    </p:set>
                                    <p:animEffect transition="in" filter="fade">
                                      <p:cBhvr>
                                        <p:cTn id="10" dur="500"/>
                                        <p:tgtEl>
                                          <p:spTgt spid="1191"/>
                                        </p:tgtEl>
                                      </p:cBhvr>
                                    </p:animEffect>
                                  </p:childTnLst>
                                </p:cTn>
                              </p:par>
                              <p:par>
                                <p:cTn id="11" presetID="10" presetClass="entr" presetSubtype="0" fill="hold" nodeType="withEffect">
                                  <p:stCondLst>
                                    <p:cond delay="0"/>
                                  </p:stCondLst>
                                  <p:childTnLst>
                                    <p:set>
                                      <p:cBhvr>
                                        <p:cTn id="12" dur="1" fill="hold">
                                          <p:stCondLst>
                                            <p:cond delay="0"/>
                                          </p:stCondLst>
                                        </p:cTn>
                                        <p:tgtEl>
                                          <p:spTgt spid="1192"/>
                                        </p:tgtEl>
                                        <p:attrNameLst>
                                          <p:attrName>style.visibility</p:attrName>
                                        </p:attrNameLst>
                                      </p:cBhvr>
                                      <p:to>
                                        <p:strVal val="visible"/>
                                      </p:to>
                                    </p:set>
                                    <p:animEffect transition="in" filter="fade">
                                      <p:cBhvr>
                                        <p:cTn id="13" dur="500"/>
                                        <p:tgtEl>
                                          <p:spTgt spid="119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193"/>
                                        </p:tgtEl>
                                        <p:attrNameLst>
                                          <p:attrName>style.visibility</p:attrName>
                                        </p:attrNameLst>
                                      </p:cBhvr>
                                      <p:to>
                                        <p:strVal val="visible"/>
                                      </p:to>
                                    </p:set>
                                    <p:animEffect transition="in" filter="fade">
                                      <p:cBhvr>
                                        <p:cTn id="18" dur="500"/>
                                        <p:tgtEl>
                                          <p:spTgt spid="1193"/>
                                        </p:tgtEl>
                                      </p:cBhvr>
                                    </p:animEffect>
                                  </p:childTnLst>
                                </p:cTn>
                              </p:par>
                              <p:par>
                                <p:cTn id="19" presetID="10" presetClass="entr" presetSubtype="0" fill="hold" nodeType="withEffect">
                                  <p:stCondLst>
                                    <p:cond delay="0"/>
                                  </p:stCondLst>
                                  <p:childTnLst>
                                    <p:set>
                                      <p:cBhvr>
                                        <p:cTn id="20" dur="1" fill="hold">
                                          <p:stCondLst>
                                            <p:cond delay="0"/>
                                          </p:stCondLst>
                                        </p:cTn>
                                        <p:tgtEl>
                                          <p:spTgt spid="1194"/>
                                        </p:tgtEl>
                                        <p:attrNameLst>
                                          <p:attrName>style.visibility</p:attrName>
                                        </p:attrNameLst>
                                      </p:cBhvr>
                                      <p:to>
                                        <p:strVal val="visible"/>
                                      </p:to>
                                    </p:set>
                                    <p:animEffect transition="in" filter="fade">
                                      <p:cBhvr>
                                        <p:cTn id="21" dur="500"/>
                                        <p:tgtEl>
                                          <p:spTgt spid="119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195"/>
                                        </p:tgtEl>
                                        <p:attrNameLst>
                                          <p:attrName>style.visibility</p:attrName>
                                        </p:attrNameLst>
                                      </p:cBhvr>
                                      <p:to>
                                        <p:strVal val="visible"/>
                                      </p:to>
                                    </p:set>
                                    <p:animEffect transition="in" filter="fade">
                                      <p:cBhvr>
                                        <p:cTn id="26" dur="500"/>
                                        <p:tgtEl>
                                          <p:spTgt spid="1195"/>
                                        </p:tgtEl>
                                      </p:cBhvr>
                                    </p:animEffect>
                                  </p:childTnLst>
                                </p:cTn>
                              </p:par>
                              <p:par>
                                <p:cTn id="27" presetID="10" presetClass="entr" presetSubtype="0" fill="hold" nodeType="withEffect">
                                  <p:stCondLst>
                                    <p:cond delay="0"/>
                                  </p:stCondLst>
                                  <p:childTnLst>
                                    <p:set>
                                      <p:cBhvr>
                                        <p:cTn id="28" dur="1" fill="hold">
                                          <p:stCondLst>
                                            <p:cond delay="0"/>
                                          </p:stCondLst>
                                        </p:cTn>
                                        <p:tgtEl>
                                          <p:spTgt spid="1187"/>
                                        </p:tgtEl>
                                        <p:attrNameLst>
                                          <p:attrName>style.visibility</p:attrName>
                                        </p:attrNameLst>
                                      </p:cBhvr>
                                      <p:to>
                                        <p:strVal val="visible"/>
                                      </p:to>
                                    </p:set>
                                    <p:animEffect transition="in" filter="fade">
                                      <p:cBhvr>
                                        <p:cTn id="29" dur="500"/>
                                        <p:tgtEl>
                                          <p:spTgt spid="118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200"/>
                                        </p:tgtEl>
                                        <p:attrNameLst>
                                          <p:attrName>style.visibility</p:attrName>
                                        </p:attrNameLst>
                                      </p:cBhvr>
                                      <p:to>
                                        <p:strVal val="visible"/>
                                      </p:to>
                                    </p:set>
                                    <p:animEffect transition="in" filter="fade">
                                      <p:cBhvr>
                                        <p:cTn id="34" dur="500"/>
                                        <p:tgtEl>
                                          <p:spTgt spid="1200"/>
                                        </p:tgtEl>
                                      </p:cBhvr>
                                    </p:animEffect>
                                  </p:childTnLst>
                                </p:cTn>
                              </p:par>
                              <p:par>
                                <p:cTn id="35" presetID="10" presetClass="entr" presetSubtype="0" fill="hold" nodeType="withEffect">
                                  <p:stCondLst>
                                    <p:cond delay="0"/>
                                  </p:stCondLst>
                                  <p:childTnLst>
                                    <p:set>
                                      <p:cBhvr>
                                        <p:cTn id="36" dur="1" fill="hold">
                                          <p:stCondLst>
                                            <p:cond delay="0"/>
                                          </p:stCondLst>
                                        </p:cTn>
                                        <p:tgtEl>
                                          <p:spTgt spid="1203"/>
                                        </p:tgtEl>
                                        <p:attrNameLst>
                                          <p:attrName>style.visibility</p:attrName>
                                        </p:attrNameLst>
                                      </p:cBhvr>
                                      <p:to>
                                        <p:strVal val="visible"/>
                                      </p:to>
                                    </p:set>
                                    <p:animEffect transition="in" filter="fade">
                                      <p:cBhvr>
                                        <p:cTn id="37" dur="500"/>
                                        <p:tgtEl>
                                          <p:spTgt spid="1203"/>
                                        </p:tgtEl>
                                      </p:cBhvr>
                                    </p:animEffect>
                                  </p:childTnLst>
                                </p:cTn>
                              </p:par>
                              <p:par>
                                <p:cTn id="38" presetID="10" presetClass="entr" presetSubtype="0" fill="hold" nodeType="withEffect">
                                  <p:stCondLst>
                                    <p:cond delay="0"/>
                                  </p:stCondLst>
                                  <p:childTnLst>
                                    <p:set>
                                      <p:cBhvr>
                                        <p:cTn id="39" dur="1" fill="hold">
                                          <p:stCondLst>
                                            <p:cond delay="0"/>
                                          </p:stCondLst>
                                        </p:cTn>
                                        <p:tgtEl>
                                          <p:spTgt spid="1201"/>
                                        </p:tgtEl>
                                        <p:attrNameLst>
                                          <p:attrName>style.visibility</p:attrName>
                                        </p:attrNameLst>
                                      </p:cBhvr>
                                      <p:to>
                                        <p:strVal val="visible"/>
                                      </p:to>
                                    </p:set>
                                    <p:animEffect transition="in" filter="fade">
                                      <p:cBhvr>
                                        <p:cTn id="40" dur="500"/>
                                        <p:tgtEl>
                                          <p:spTgt spid="1201"/>
                                        </p:tgtEl>
                                      </p:cBhvr>
                                    </p:animEffect>
                                  </p:childTnLst>
                                </p:cTn>
                              </p:par>
                              <p:par>
                                <p:cTn id="41" presetID="10" presetClass="entr" presetSubtype="0" fill="hold" nodeType="withEffect">
                                  <p:stCondLst>
                                    <p:cond delay="0"/>
                                  </p:stCondLst>
                                  <p:childTnLst>
                                    <p:set>
                                      <p:cBhvr>
                                        <p:cTn id="42" dur="1" fill="hold">
                                          <p:stCondLst>
                                            <p:cond delay="0"/>
                                          </p:stCondLst>
                                        </p:cTn>
                                        <p:tgtEl>
                                          <p:spTgt spid="1186"/>
                                        </p:tgtEl>
                                        <p:attrNameLst>
                                          <p:attrName>style.visibility</p:attrName>
                                        </p:attrNameLst>
                                      </p:cBhvr>
                                      <p:to>
                                        <p:strVal val="visible"/>
                                      </p:to>
                                    </p:set>
                                    <p:animEffect transition="in" filter="fade">
                                      <p:cBhvr>
                                        <p:cTn id="43" dur="500"/>
                                        <p:tgtEl>
                                          <p:spTgt spid="1186"/>
                                        </p:tgtEl>
                                      </p:cBhvr>
                                    </p:animEffect>
                                  </p:childTnLst>
                                </p:cTn>
                              </p:par>
                              <p:par>
                                <p:cTn id="44" presetID="10" presetClass="entr" presetSubtype="0" fill="hold" nodeType="withEffect">
                                  <p:stCondLst>
                                    <p:cond delay="0"/>
                                  </p:stCondLst>
                                  <p:childTnLst>
                                    <p:set>
                                      <p:cBhvr>
                                        <p:cTn id="45" dur="1" fill="hold">
                                          <p:stCondLst>
                                            <p:cond delay="0"/>
                                          </p:stCondLst>
                                        </p:cTn>
                                        <p:tgtEl>
                                          <p:spTgt spid="1202"/>
                                        </p:tgtEl>
                                        <p:attrNameLst>
                                          <p:attrName>style.visibility</p:attrName>
                                        </p:attrNameLst>
                                      </p:cBhvr>
                                      <p:to>
                                        <p:strVal val="visible"/>
                                      </p:to>
                                    </p:set>
                                    <p:animEffect transition="in" filter="fade">
                                      <p:cBhvr>
                                        <p:cTn id="46" dur="500"/>
                                        <p:tgtEl>
                                          <p:spTgt spid="1202"/>
                                        </p:tgtEl>
                                      </p:cBhvr>
                                    </p:animEffect>
                                  </p:childTnLst>
                                </p:cTn>
                              </p:par>
                              <p:par>
                                <p:cTn id="47" presetID="10" presetClass="entr" presetSubtype="0" fill="hold" nodeType="withEffect">
                                  <p:stCondLst>
                                    <p:cond delay="0"/>
                                  </p:stCondLst>
                                  <p:childTnLst>
                                    <p:set>
                                      <p:cBhvr>
                                        <p:cTn id="48" dur="1" fill="hold">
                                          <p:stCondLst>
                                            <p:cond delay="0"/>
                                          </p:stCondLst>
                                        </p:cTn>
                                        <p:tgtEl>
                                          <p:spTgt spid="1196"/>
                                        </p:tgtEl>
                                        <p:attrNameLst>
                                          <p:attrName>style.visibility</p:attrName>
                                        </p:attrNameLst>
                                      </p:cBhvr>
                                      <p:to>
                                        <p:strVal val="visible"/>
                                      </p:to>
                                    </p:set>
                                    <p:animEffect transition="in" filter="fade">
                                      <p:cBhvr>
                                        <p:cTn id="49" dur="500"/>
                                        <p:tgtEl>
                                          <p:spTgt spid="1196"/>
                                        </p:tgtEl>
                                      </p:cBhvr>
                                    </p:animEffect>
                                  </p:childTnLst>
                                </p:cTn>
                              </p:par>
                              <p:par>
                                <p:cTn id="50" presetID="10" presetClass="entr" presetSubtype="0" fill="hold" nodeType="withEffect">
                                  <p:stCondLst>
                                    <p:cond delay="0"/>
                                  </p:stCondLst>
                                  <p:childTnLst>
                                    <p:set>
                                      <p:cBhvr>
                                        <p:cTn id="51" dur="1" fill="hold">
                                          <p:stCondLst>
                                            <p:cond delay="0"/>
                                          </p:stCondLst>
                                        </p:cTn>
                                        <p:tgtEl>
                                          <p:spTgt spid="1198"/>
                                        </p:tgtEl>
                                        <p:attrNameLst>
                                          <p:attrName>style.visibility</p:attrName>
                                        </p:attrNameLst>
                                      </p:cBhvr>
                                      <p:to>
                                        <p:strVal val="visible"/>
                                      </p:to>
                                    </p:set>
                                    <p:animEffect transition="in" filter="fade">
                                      <p:cBhvr>
                                        <p:cTn id="52" dur="500"/>
                                        <p:tgtEl>
                                          <p:spTgt spid="1198"/>
                                        </p:tgtEl>
                                      </p:cBhvr>
                                    </p:animEffect>
                                  </p:childTnLst>
                                </p:cTn>
                              </p:par>
                              <p:par>
                                <p:cTn id="53" presetID="10" presetClass="entr" presetSubtype="0" fill="hold" nodeType="withEffect">
                                  <p:stCondLst>
                                    <p:cond delay="0"/>
                                  </p:stCondLst>
                                  <p:childTnLst>
                                    <p:set>
                                      <p:cBhvr>
                                        <p:cTn id="54" dur="1" fill="hold">
                                          <p:stCondLst>
                                            <p:cond delay="0"/>
                                          </p:stCondLst>
                                        </p:cTn>
                                        <p:tgtEl>
                                          <p:spTgt spid="1197"/>
                                        </p:tgtEl>
                                        <p:attrNameLst>
                                          <p:attrName>style.visibility</p:attrName>
                                        </p:attrNameLst>
                                      </p:cBhvr>
                                      <p:to>
                                        <p:strVal val="visible"/>
                                      </p:to>
                                    </p:set>
                                    <p:animEffect transition="in" filter="fade">
                                      <p:cBhvr>
                                        <p:cTn id="55" dur="500"/>
                                        <p:tgtEl>
                                          <p:spTgt spid="1197"/>
                                        </p:tgtEl>
                                      </p:cBhvr>
                                    </p:animEffect>
                                  </p:childTnLst>
                                </p:cTn>
                              </p:par>
                              <p:par>
                                <p:cTn id="56" presetID="10" presetClass="entr" presetSubtype="0" fill="hold" nodeType="withEffect">
                                  <p:stCondLst>
                                    <p:cond delay="0"/>
                                  </p:stCondLst>
                                  <p:childTnLst>
                                    <p:set>
                                      <p:cBhvr>
                                        <p:cTn id="57" dur="1" fill="hold">
                                          <p:stCondLst>
                                            <p:cond delay="0"/>
                                          </p:stCondLst>
                                        </p:cTn>
                                        <p:tgtEl>
                                          <p:spTgt spid="1188"/>
                                        </p:tgtEl>
                                        <p:attrNameLst>
                                          <p:attrName>style.visibility</p:attrName>
                                        </p:attrNameLst>
                                      </p:cBhvr>
                                      <p:to>
                                        <p:strVal val="visible"/>
                                      </p:to>
                                    </p:set>
                                    <p:animEffect transition="in" filter="fade">
                                      <p:cBhvr>
                                        <p:cTn id="58" dur="500"/>
                                        <p:tgtEl>
                                          <p:spTgt spid="1188"/>
                                        </p:tgtEl>
                                      </p:cBhvr>
                                    </p:animEffect>
                                  </p:childTnLst>
                                </p:cTn>
                              </p:par>
                              <p:par>
                                <p:cTn id="59" presetID="10" presetClass="entr" presetSubtype="0" fill="hold" nodeType="withEffect">
                                  <p:stCondLst>
                                    <p:cond delay="0"/>
                                  </p:stCondLst>
                                  <p:childTnLst>
                                    <p:set>
                                      <p:cBhvr>
                                        <p:cTn id="60" dur="1" fill="hold">
                                          <p:stCondLst>
                                            <p:cond delay="0"/>
                                          </p:stCondLst>
                                        </p:cTn>
                                        <p:tgtEl>
                                          <p:spTgt spid="1199"/>
                                        </p:tgtEl>
                                        <p:attrNameLst>
                                          <p:attrName>style.visibility</p:attrName>
                                        </p:attrNameLst>
                                      </p:cBhvr>
                                      <p:to>
                                        <p:strVal val="visible"/>
                                      </p:to>
                                    </p:set>
                                    <p:animEffect transition="in" filter="fade">
                                      <p:cBhvr>
                                        <p:cTn id="61" dur="500"/>
                                        <p:tgtEl>
                                          <p:spTgt spid="1199"/>
                                        </p:tgtEl>
                                      </p:cBhvr>
                                    </p:animEffect>
                                  </p:childTnLst>
                                </p:cTn>
                              </p:par>
                              <p:par>
                                <p:cTn id="62" presetID="10" presetClass="entr" presetSubtype="0" fill="hold" nodeType="withEffect">
                                  <p:stCondLst>
                                    <p:cond delay="0"/>
                                  </p:stCondLst>
                                  <p:childTnLst>
                                    <p:set>
                                      <p:cBhvr>
                                        <p:cTn id="63" dur="1" fill="hold">
                                          <p:stCondLst>
                                            <p:cond delay="0"/>
                                          </p:stCondLst>
                                        </p:cTn>
                                        <p:tgtEl>
                                          <p:spTgt spid="1204"/>
                                        </p:tgtEl>
                                        <p:attrNameLst>
                                          <p:attrName>style.visibility</p:attrName>
                                        </p:attrNameLst>
                                      </p:cBhvr>
                                      <p:to>
                                        <p:strVal val="visible"/>
                                      </p:to>
                                    </p:set>
                                    <p:animEffect transition="in" filter="fade">
                                      <p:cBhvr>
                                        <p:cTn id="64" dur="500"/>
                                        <p:tgtEl>
                                          <p:spTgt spid="1204"/>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1208"/>
                                        </p:tgtEl>
                                        <p:attrNameLst>
                                          <p:attrName>style.visibility</p:attrName>
                                        </p:attrNameLst>
                                      </p:cBhvr>
                                      <p:to>
                                        <p:strVal val="visible"/>
                                      </p:to>
                                    </p:set>
                                    <p:animEffect transition="in" filter="fade">
                                      <p:cBhvr>
                                        <p:cTn id="69" dur="500"/>
                                        <p:tgtEl>
                                          <p:spTgt spid="1208"/>
                                        </p:tgtEl>
                                      </p:cBhvr>
                                    </p:animEffect>
                                  </p:childTnLst>
                                </p:cTn>
                              </p:par>
                              <p:par>
                                <p:cTn id="70" presetID="10" presetClass="entr" presetSubtype="0" fill="hold" nodeType="withEffect">
                                  <p:stCondLst>
                                    <p:cond delay="0"/>
                                  </p:stCondLst>
                                  <p:childTnLst>
                                    <p:set>
                                      <p:cBhvr>
                                        <p:cTn id="71" dur="1" fill="hold">
                                          <p:stCondLst>
                                            <p:cond delay="0"/>
                                          </p:stCondLst>
                                        </p:cTn>
                                        <p:tgtEl>
                                          <p:spTgt spid="1207"/>
                                        </p:tgtEl>
                                        <p:attrNameLst>
                                          <p:attrName>style.visibility</p:attrName>
                                        </p:attrNameLst>
                                      </p:cBhvr>
                                      <p:to>
                                        <p:strVal val="visible"/>
                                      </p:to>
                                    </p:set>
                                    <p:animEffect transition="in" filter="fade">
                                      <p:cBhvr>
                                        <p:cTn id="72" dur="500"/>
                                        <p:tgtEl>
                                          <p:spTgt spid="1207"/>
                                        </p:tgtEl>
                                      </p:cBhvr>
                                    </p:animEffect>
                                  </p:childTnLst>
                                </p:cTn>
                              </p:par>
                              <p:par>
                                <p:cTn id="73" presetID="10" presetClass="entr" presetSubtype="0" fill="hold" nodeType="withEffect">
                                  <p:stCondLst>
                                    <p:cond delay="0"/>
                                  </p:stCondLst>
                                  <p:childTnLst>
                                    <p:set>
                                      <p:cBhvr>
                                        <p:cTn id="74" dur="1" fill="hold">
                                          <p:stCondLst>
                                            <p:cond delay="0"/>
                                          </p:stCondLst>
                                        </p:cTn>
                                        <p:tgtEl>
                                          <p:spTgt spid="1206"/>
                                        </p:tgtEl>
                                        <p:attrNameLst>
                                          <p:attrName>style.visibility</p:attrName>
                                        </p:attrNameLst>
                                      </p:cBhvr>
                                      <p:to>
                                        <p:strVal val="visible"/>
                                      </p:to>
                                    </p:set>
                                    <p:animEffect transition="in" filter="fade">
                                      <p:cBhvr>
                                        <p:cTn id="75" dur="500"/>
                                        <p:tgtEl>
                                          <p:spTgt spid="1206"/>
                                        </p:tgtEl>
                                      </p:cBhvr>
                                    </p:animEffect>
                                  </p:childTnLst>
                                </p:cTn>
                              </p:par>
                              <p:par>
                                <p:cTn id="76" presetID="10" presetClass="entr" presetSubtype="0" fill="hold" nodeType="withEffect">
                                  <p:stCondLst>
                                    <p:cond delay="0"/>
                                  </p:stCondLst>
                                  <p:childTnLst>
                                    <p:set>
                                      <p:cBhvr>
                                        <p:cTn id="77" dur="1" fill="hold">
                                          <p:stCondLst>
                                            <p:cond delay="0"/>
                                          </p:stCondLst>
                                        </p:cTn>
                                        <p:tgtEl>
                                          <p:spTgt spid="1205"/>
                                        </p:tgtEl>
                                        <p:attrNameLst>
                                          <p:attrName>style.visibility</p:attrName>
                                        </p:attrNameLst>
                                      </p:cBhvr>
                                      <p:to>
                                        <p:strVal val="visible"/>
                                      </p:to>
                                    </p:set>
                                    <p:animEffect transition="in" filter="fade">
                                      <p:cBhvr>
                                        <p:cTn id="78" dur="500"/>
                                        <p:tgtEl>
                                          <p:spTgt spid="1205"/>
                                        </p:tgtEl>
                                      </p:cBhvr>
                                    </p:animEffect>
                                  </p:childTnLst>
                                </p:cTn>
                              </p:par>
                              <p:par>
                                <p:cTn id="79" presetID="10" presetClass="entr" presetSubtype="0" fill="hold" nodeType="withEffect">
                                  <p:stCondLst>
                                    <p:cond delay="0"/>
                                  </p:stCondLst>
                                  <p:childTnLst>
                                    <p:set>
                                      <p:cBhvr>
                                        <p:cTn id="80" dur="1" fill="hold">
                                          <p:stCondLst>
                                            <p:cond delay="0"/>
                                          </p:stCondLst>
                                        </p:cTn>
                                        <p:tgtEl>
                                          <p:spTgt spid="1213"/>
                                        </p:tgtEl>
                                        <p:attrNameLst>
                                          <p:attrName>style.visibility</p:attrName>
                                        </p:attrNameLst>
                                      </p:cBhvr>
                                      <p:to>
                                        <p:strVal val="visible"/>
                                      </p:to>
                                    </p:set>
                                    <p:animEffect transition="in" filter="fade">
                                      <p:cBhvr>
                                        <p:cTn id="81" dur="500"/>
                                        <p:tgtEl>
                                          <p:spTgt spid="1213"/>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nodeType="clickEffect">
                                  <p:stCondLst>
                                    <p:cond delay="0"/>
                                  </p:stCondLst>
                                  <p:childTnLst>
                                    <p:set>
                                      <p:cBhvr>
                                        <p:cTn id="85" dur="1" fill="hold">
                                          <p:stCondLst>
                                            <p:cond delay="0"/>
                                          </p:stCondLst>
                                        </p:cTn>
                                        <p:tgtEl>
                                          <p:spTgt spid="1210"/>
                                        </p:tgtEl>
                                        <p:attrNameLst>
                                          <p:attrName>style.visibility</p:attrName>
                                        </p:attrNameLst>
                                      </p:cBhvr>
                                      <p:to>
                                        <p:strVal val="visible"/>
                                      </p:to>
                                    </p:set>
                                    <p:animEffect transition="in" filter="fade">
                                      <p:cBhvr>
                                        <p:cTn id="86" dur="500"/>
                                        <p:tgtEl>
                                          <p:spTgt spid="1210"/>
                                        </p:tgtEl>
                                      </p:cBhvr>
                                    </p:animEffect>
                                  </p:childTnLst>
                                </p:cTn>
                              </p:par>
                              <p:par>
                                <p:cTn id="87" presetID="10" presetClass="entr" presetSubtype="0" fill="hold" nodeType="withEffect">
                                  <p:stCondLst>
                                    <p:cond delay="0"/>
                                  </p:stCondLst>
                                  <p:childTnLst>
                                    <p:set>
                                      <p:cBhvr>
                                        <p:cTn id="88" dur="1" fill="hold">
                                          <p:stCondLst>
                                            <p:cond delay="0"/>
                                          </p:stCondLst>
                                        </p:cTn>
                                        <p:tgtEl>
                                          <p:spTgt spid="1209"/>
                                        </p:tgtEl>
                                        <p:attrNameLst>
                                          <p:attrName>style.visibility</p:attrName>
                                        </p:attrNameLst>
                                      </p:cBhvr>
                                      <p:to>
                                        <p:strVal val="visible"/>
                                      </p:to>
                                    </p:set>
                                    <p:animEffect transition="in" filter="fade">
                                      <p:cBhvr>
                                        <p:cTn id="89" dur="500"/>
                                        <p:tgtEl>
                                          <p:spTgt spid="1209"/>
                                        </p:tgtEl>
                                      </p:cBhvr>
                                    </p:animEffect>
                                  </p:childTnLst>
                                </p:cTn>
                              </p:par>
                              <p:par>
                                <p:cTn id="90" presetID="10" presetClass="entr" presetSubtype="0" fill="hold" nodeType="withEffect">
                                  <p:stCondLst>
                                    <p:cond delay="0"/>
                                  </p:stCondLst>
                                  <p:childTnLst>
                                    <p:set>
                                      <p:cBhvr>
                                        <p:cTn id="91" dur="1" fill="hold">
                                          <p:stCondLst>
                                            <p:cond delay="0"/>
                                          </p:stCondLst>
                                        </p:cTn>
                                        <p:tgtEl>
                                          <p:spTgt spid="1211"/>
                                        </p:tgtEl>
                                        <p:attrNameLst>
                                          <p:attrName>style.visibility</p:attrName>
                                        </p:attrNameLst>
                                      </p:cBhvr>
                                      <p:to>
                                        <p:strVal val="visible"/>
                                      </p:to>
                                    </p:set>
                                    <p:animEffect transition="in" filter="fade">
                                      <p:cBhvr>
                                        <p:cTn id="92" dur="500"/>
                                        <p:tgtEl>
                                          <p:spTgt spid="1211"/>
                                        </p:tgtEl>
                                      </p:cBhvr>
                                    </p:animEffect>
                                  </p:childTnLst>
                                </p:cTn>
                              </p:par>
                              <p:par>
                                <p:cTn id="93" presetID="10" presetClass="entr" presetSubtype="0" fill="hold" nodeType="withEffect">
                                  <p:stCondLst>
                                    <p:cond delay="0"/>
                                  </p:stCondLst>
                                  <p:childTnLst>
                                    <p:set>
                                      <p:cBhvr>
                                        <p:cTn id="94" dur="1" fill="hold">
                                          <p:stCondLst>
                                            <p:cond delay="0"/>
                                          </p:stCondLst>
                                        </p:cTn>
                                        <p:tgtEl>
                                          <p:spTgt spid="1212"/>
                                        </p:tgtEl>
                                        <p:attrNameLst>
                                          <p:attrName>style.visibility</p:attrName>
                                        </p:attrNameLst>
                                      </p:cBhvr>
                                      <p:to>
                                        <p:strVal val="visible"/>
                                      </p:to>
                                    </p:set>
                                    <p:animEffect transition="in" filter="fade">
                                      <p:cBhvr>
                                        <p:cTn id="95" dur="500"/>
                                        <p:tgtEl>
                                          <p:spTgt spid="1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217"/>
        <p:cNvGrpSpPr/>
        <p:nvPr/>
      </p:nvGrpSpPr>
      <p:grpSpPr>
        <a:xfrm>
          <a:off x="0" y="0"/>
          <a:ext cx="0" cy="0"/>
          <a:chOff x="0" y="0"/>
          <a:chExt cx="0" cy="0"/>
        </a:xfrm>
      </p:grpSpPr>
      <p:sp>
        <p:nvSpPr>
          <p:cNvPr id="1218" name="Google Shape;1218;p39"/>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a:spcBef>
                <a:spcPts val="0"/>
              </a:spcBef>
            </a:pPr>
            <a:r>
              <a:rPr lang="cs-CZ"/>
              <a:t>Protokoli dokazila o deležu (PoS) so razred mehanizmov soglasja za blokovne verige, ki delujejo tako, da izberejo validatorje sorazmerno z njihovo količino imetij v povezani kriptovaluti.
To se stori, da bi se izognili računalniškim stroškom shem dokazila o delu.</a:t>
            </a:r>
            <a:endParaRPr/>
          </a:p>
        </p:txBody>
      </p:sp>
      <p:sp>
        <p:nvSpPr>
          <p:cNvPr id="1219" name="Google Shape;1219;p39"/>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Dokazilo o deležu</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4"/>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cs-CZ"/>
              <a:t>01</a:t>
            </a:r>
            <a:endParaRPr/>
          </a:p>
        </p:txBody>
      </p:sp>
      <p:sp>
        <p:nvSpPr>
          <p:cNvPr id="364" name="Google Shape;364;p4"/>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p>
            <a:pPr marL="0" lvl="0" indent="0">
              <a:spcBef>
                <a:spcPts val="0"/>
              </a:spcBef>
            </a:pPr>
            <a:r>
              <a:rPr lang="cs-CZ"/>
              <a:t>Uvod</a:t>
            </a:r>
            <a:endParaRPr/>
          </a:p>
        </p:txBody>
      </p:sp>
      <p:sp>
        <p:nvSpPr>
          <p:cNvPr id="365" name="Google Shape;365;p4"/>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cs-CZ"/>
              <a:t>02</a:t>
            </a:r>
            <a:endParaRPr/>
          </a:p>
        </p:txBody>
      </p:sp>
      <p:sp>
        <p:nvSpPr>
          <p:cNvPr id="366" name="Google Shape;366;p4"/>
          <p:cNvSpPr txBox="1">
            <a:spLocks noGrp="1"/>
          </p:cNvSpPr>
          <p:nvPr>
            <p:ph type="body" idx="4"/>
          </p:nvPr>
        </p:nvSpPr>
        <p:spPr>
          <a:xfrm>
            <a:off x="3478966" y="2893141"/>
            <a:ext cx="6874660" cy="229192"/>
          </a:xfrm>
          <a:prstGeom prst="rect">
            <a:avLst/>
          </a:prstGeom>
          <a:noFill/>
          <a:ln>
            <a:noFill/>
          </a:ln>
        </p:spPr>
        <p:txBody>
          <a:bodyPr spcFirstLastPara="1" wrap="square" lIns="91425" tIns="45700" rIns="91425" bIns="45700" anchor="ctr" anchorCtr="0">
            <a:noAutofit/>
          </a:bodyPr>
          <a:lstStyle/>
          <a:p>
            <a:pPr marL="0" lvl="0" indent="0">
              <a:spcBef>
                <a:spcPts val="0"/>
              </a:spcBef>
            </a:pPr>
            <a:r>
              <a:rPr lang="cs-CZ" dirty="0"/>
              <a:t>Osnovne komponente: bloki, kriptografsko razprševanje, decentralizacija </a:t>
            </a:r>
            <a:endParaRPr dirty="0"/>
          </a:p>
        </p:txBody>
      </p:sp>
      <p:sp>
        <p:nvSpPr>
          <p:cNvPr id="367" name="Google Shape;367;p4"/>
          <p:cNvSpPr txBox="1">
            <a:spLocks noGrp="1"/>
          </p:cNvSpPr>
          <p:nvPr>
            <p:ph type="body" idx="5"/>
          </p:nvPr>
        </p:nvSpPr>
        <p:spPr>
          <a:xfrm>
            <a:off x="2643669" y="3360940"/>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cs-CZ"/>
              <a:t>03</a:t>
            </a:r>
            <a:endParaRPr/>
          </a:p>
        </p:txBody>
      </p:sp>
      <p:sp>
        <p:nvSpPr>
          <p:cNvPr id="368" name="Google Shape;368;p4"/>
          <p:cNvSpPr txBox="1">
            <a:spLocks noGrp="1"/>
          </p:cNvSpPr>
          <p:nvPr>
            <p:ph type="body" idx="6"/>
          </p:nvPr>
        </p:nvSpPr>
        <p:spPr>
          <a:xfrm>
            <a:off x="3478966" y="3360940"/>
            <a:ext cx="6874660" cy="689519"/>
          </a:xfrm>
          <a:prstGeom prst="rect">
            <a:avLst/>
          </a:prstGeom>
          <a:noFill/>
          <a:ln>
            <a:noFill/>
          </a:ln>
        </p:spPr>
        <p:txBody>
          <a:bodyPr spcFirstLastPara="1" wrap="square" lIns="91425" tIns="45700" rIns="91425" bIns="45700" anchor="ctr" anchorCtr="0">
            <a:noAutofit/>
          </a:bodyPr>
          <a:lstStyle/>
          <a:p>
            <a:pPr marL="0" lvl="0" indent="0">
              <a:spcBef>
                <a:spcPts val="0"/>
              </a:spcBef>
            </a:pPr>
            <a:r>
              <a:rPr lang="cs-CZ"/>
              <a:t>Katere so ključne komponente verige blokov?</a:t>
            </a:r>
            <a:endParaRPr/>
          </a:p>
        </p:txBody>
      </p:sp>
      <p:sp>
        <p:nvSpPr>
          <p:cNvPr id="369" name="Google Shape;369;p4"/>
          <p:cNvSpPr txBox="1">
            <a:spLocks noGrp="1"/>
          </p:cNvSpPr>
          <p:nvPr>
            <p:ph type="body" idx="7"/>
          </p:nvPr>
        </p:nvSpPr>
        <p:spPr>
          <a:xfrm>
            <a:off x="2643669" y="4072732"/>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cs-CZ"/>
              <a:t>04</a:t>
            </a:r>
            <a:endParaRPr/>
          </a:p>
        </p:txBody>
      </p:sp>
      <p:sp>
        <p:nvSpPr>
          <p:cNvPr id="370" name="Google Shape;370;p4"/>
          <p:cNvSpPr txBox="1">
            <a:spLocks noGrp="1"/>
          </p:cNvSpPr>
          <p:nvPr>
            <p:ph type="body" idx="8"/>
          </p:nvPr>
        </p:nvSpPr>
        <p:spPr>
          <a:xfrm>
            <a:off x="3478966" y="4072732"/>
            <a:ext cx="6874660" cy="689519"/>
          </a:xfrm>
          <a:prstGeom prst="rect">
            <a:avLst/>
          </a:prstGeom>
          <a:noFill/>
          <a:ln>
            <a:noFill/>
          </a:ln>
        </p:spPr>
        <p:txBody>
          <a:bodyPr spcFirstLastPara="1" wrap="square" lIns="91425" tIns="45700" rIns="91425" bIns="45700" anchor="ctr" anchorCtr="0">
            <a:noAutofit/>
          </a:bodyPr>
          <a:lstStyle/>
          <a:p>
            <a:pPr marL="0" lvl="0" indent="0">
              <a:spcBef>
                <a:spcPts val="0"/>
              </a:spcBef>
            </a:pPr>
            <a:r>
              <a:rPr lang="cs-CZ"/>
              <a:t>Kakšne so prednosti blockchaina?</a:t>
            </a:r>
            <a:endParaRPr/>
          </a:p>
        </p:txBody>
      </p:sp>
      <p:sp>
        <p:nvSpPr>
          <p:cNvPr id="371" name="Google Shape;371;p4"/>
          <p:cNvSpPr txBox="1">
            <a:spLocks noGrp="1"/>
          </p:cNvSpPr>
          <p:nvPr>
            <p:ph type="body" idx="9"/>
          </p:nvPr>
        </p:nvSpPr>
        <p:spPr>
          <a:xfrm>
            <a:off x="2643669" y="4767585"/>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cs-CZ"/>
              <a:t>05</a:t>
            </a:r>
            <a:endParaRPr/>
          </a:p>
        </p:txBody>
      </p:sp>
      <p:sp>
        <p:nvSpPr>
          <p:cNvPr id="372" name="Google Shape;372;p4"/>
          <p:cNvSpPr txBox="1">
            <a:spLocks noGrp="1"/>
          </p:cNvSpPr>
          <p:nvPr>
            <p:ph type="body" idx="13"/>
          </p:nvPr>
        </p:nvSpPr>
        <p:spPr>
          <a:xfrm>
            <a:off x="3478966" y="4679668"/>
            <a:ext cx="6874660" cy="689519"/>
          </a:xfrm>
          <a:prstGeom prst="rect">
            <a:avLst/>
          </a:prstGeom>
          <a:noFill/>
          <a:ln>
            <a:noFill/>
          </a:ln>
        </p:spPr>
        <p:txBody>
          <a:bodyPr spcFirstLastPara="1" wrap="square" lIns="91425" tIns="45700" rIns="91425" bIns="45700" anchor="ctr" anchorCtr="0">
            <a:noAutofit/>
          </a:bodyPr>
          <a:lstStyle/>
          <a:p>
            <a:pPr marL="0" lvl="0" indent="0">
              <a:spcBef>
                <a:spcPts val="0"/>
              </a:spcBef>
            </a:pPr>
            <a:r>
              <a:rPr lang="cs-CZ"/>
              <a:t>Kakšna je razlika med bazo podatkov in verigo blokov?</a:t>
            </a:r>
            <a:endParaRPr/>
          </a:p>
        </p:txBody>
      </p:sp>
      <p:sp>
        <p:nvSpPr>
          <p:cNvPr id="373" name="Google Shape;373;p4"/>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spcBef>
                <a:spcPts val="0"/>
              </a:spcBef>
            </a:pPr>
            <a:r>
              <a:rPr lang="cs-CZ" dirty="0"/>
              <a:t>Vsebina</a:t>
            </a:r>
            <a:endParaRPr dirty="0"/>
          </a:p>
        </p:txBody>
      </p:sp>
      <p:pic>
        <p:nvPicPr>
          <p:cNvPr id="374" name="Google Shape;374;p4"/>
          <p:cNvPicPr preferRelativeResize="0"/>
          <p:nvPr/>
        </p:nvPicPr>
        <p:blipFill rotWithShape="1">
          <a:blip r:embed="rId3">
            <a:alphaModFix/>
          </a:blip>
          <a:srcRect/>
          <a:stretch/>
        </p:blipFill>
        <p:spPr>
          <a:xfrm>
            <a:off x="2872735" y="5952554"/>
            <a:ext cx="1638095" cy="342857"/>
          </a:xfrm>
          <a:prstGeom prst="rect">
            <a:avLst/>
          </a:prstGeom>
          <a:noFill/>
          <a:ln>
            <a:noFill/>
          </a:ln>
        </p:spPr>
      </p:pic>
      <p:sp>
        <p:nvSpPr>
          <p:cNvPr id="2" name="Google Shape;328;p1">
            <a:extLst>
              <a:ext uri="{FF2B5EF4-FFF2-40B4-BE49-F238E27FC236}">
                <a16:creationId xmlns:a16="http://schemas.microsoft.com/office/drawing/2014/main" id="{CBC661EC-C885-6196-6CDB-F8F3E71C70FD}"/>
              </a:ext>
            </a:extLst>
          </p:cNvPr>
          <p:cNvSpPr/>
          <p:nvPr/>
        </p:nvSpPr>
        <p:spPr>
          <a:xfrm>
            <a:off x="4435649" y="5862392"/>
            <a:ext cx="3320701" cy="52318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GB" sz="700" b="0" i="0" dirty="0" err="1">
                <a:solidFill>
                  <a:srgbClr val="26324B"/>
                </a:solidFill>
                <a:effectLst/>
                <a:latin typeface="arial" panose="020B0604020202020204" pitchFamily="34" charset="0"/>
              </a:rPr>
              <a:t>Financirano</a:t>
            </a:r>
            <a:r>
              <a:rPr lang="en-GB" sz="700" b="0" i="0" dirty="0">
                <a:solidFill>
                  <a:srgbClr val="26324B"/>
                </a:solidFill>
                <a:effectLst/>
                <a:latin typeface="arial" panose="020B0604020202020204" pitchFamily="34" charset="0"/>
              </a:rPr>
              <a:t> s </a:t>
            </a:r>
            <a:r>
              <a:rPr lang="en-GB" sz="700" b="0" i="0" dirty="0" err="1">
                <a:solidFill>
                  <a:srgbClr val="26324B"/>
                </a:solidFill>
                <a:effectLst/>
                <a:latin typeface="arial" panose="020B0604020202020204" pitchFamily="34" charset="0"/>
              </a:rPr>
              <a:t>strani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Izražena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so </a:t>
            </a:r>
            <a:r>
              <a:rPr lang="en-GB" sz="700" b="0" i="0" dirty="0" err="1">
                <a:solidFill>
                  <a:srgbClr val="26324B"/>
                </a:solidFill>
                <a:effectLst/>
                <a:latin typeface="arial" panose="020B0604020202020204" pitchFamily="34" charset="0"/>
              </a:rPr>
              <a:t>zgolj</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avtorja</a:t>
            </a:r>
            <a:r>
              <a:rPr lang="en-GB" sz="700" b="0" i="0" dirty="0">
                <a:solidFill>
                  <a:srgbClr val="26324B"/>
                </a:solidFill>
                <a:effectLst/>
                <a:latin typeface="arial" panose="020B0604020202020204" pitchFamily="34" charset="0"/>
              </a:rPr>
              <a:t>(-</a:t>
            </a:r>
            <a:r>
              <a:rPr lang="en-GB" sz="700" b="0" i="0" dirty="0" err="1">
                <a:solidFill>
                  <a:srgbClr val="26324B"/>
                </a:solidFill>
                <a:effectLst/>
                <a:latin typeface="arial" panose="020B0604020202020204" pitchFamily="34" charset="0"/>
              </a:rPr>
              <a:t>ev</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ni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nujno</a:t>
            </a:r>
            <a:r>
              <a:rPr lang="en-GB" sz="700" b="0" i="0" dirty="0">
                <a:solidFill>
                  <a:srgbClr val="26324B"/>
                </a:solidFill>
                <a:effectLst/>
                <a:latin typeface="arial" panose="020B0604020202020204" pitchFamily="34" charset="0"/>
              </a:rPr>
              <a:t>, da </a:t>
            </a:r>
            <a:r>
              <a:rPr lang="en-GB" sz="700" b="0" i="0" dirty="0" err="1">
                <a:solidFill>
                  <a:srgbClr val="26324B"/>
                </a:solidFill>
                <a:effectLst/>
                <a:latin typeface="arial" panose="020B0604020202020204" pitchFamily="34" charset="0"/>
              </a:rPr>
              <a:t>odražajo</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ali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izvajalske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agencije</a:t>
            </a:r>
            <a:r>
              <a:rPr lang="en-GB" sz="700" b="0" i="0" dirty="0">
                <a:solidFill>
                  <a:srgbClr val="26324B"/>
                </a:solidFill>
                <a:effectLst/>
                <a:latin typeface="arial" panose="020B0604020202020204" pitchFamily="34" charset="0"/>
              </a:rPr>
              <a:t> za </a:t>
            </a:r>
            <a:r>
              <a:rPr lang="en-GB" sz="700" b="0" i="0" dirty="0" err="1">
                <a:solidFill>
                  <a:srgbClr val="26324B"/>
                </a:solidFill>
                <a:effectLst/>
                <a:latin typeface="arial" panose="020B0604020202020204" pitchFamily="34" charset="0"/>
              </a:rPr>
              <a:t>izobraževanje</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kulturo</a:t>
            </a:r>
            <a:r>
              <a:rPr lang="en-GB" sz="700" b="0" i="0" dirty="0">
                <a:solidFill>
                  <a:srgbClr val="26324B"/>
                </a:solidFill>
                <a:effectLst/>
                <a:latin typeface="arial" panose="020B0604020202020204" pitchFamily="34" charset="0"/>
              </a:rPr>
              <a:t> (EACEA). </a:t>
            </a:r>
            <a:r>
              <a:rPr lang="en-GB" sz="700" b="0" i="0" dirty="0" err="1">
                <a:solidFill>
                  <a:srgbClr val="26324B"/>
                </a:solidFill>
                <a:effectLst/>
                <a:latin typeface="arial" panose="020B0604020202020204" pitchFamily="34" charset="0"/>
              </a:rPr>
              <a:t>Zanje</a:t>
            </a:r>
            <a:r>
              <a:rPr lang="en-GB" sz="700" b="0" i="0" dirty="0">
                <a:solidFill>
                  <a:srgbClr val="26324B"/>
                </a:solidFill>
                <a:effectLst/>
                <a:latin typeface="arial" panose="020B0604020202020204" pitchFamily="34" charset="0"/>
              </a:rPr>
              <a:t> ne </a:t>
            </a:r>
            <a:r>
              <a:rPr lang="en-GB" sz="700" b="0" i="0" dirty="0" err="1">
                <a:solidFill>
                  <a:srgbClr val="26324B"/>
                </a:solidFill>
                <a:effectLst/>
                <a:latin typeface="arial" panose="020B0604020202020204" pitchFamily="34" charset="0"/>
              </a:rPr>
              <a:t>moreta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biti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odgovorna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niti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niti</a:t>
            </a:r>
            <a:r>
              <a:rPr lang="en-GB" sz="700" b="0" i="0" dirty="0">
                <a:solidFill>
                  <a:srgbClr val="26324B"/>
                </a:solidFill>
                <a:effectLst/>
                <a:latin typeface="arial" panose="020B0604020202020204" pitchFamily="34" charset="0"/>
              </a:rPr>
              <a:t> EACEA</a:t>
            </a:r>
            <a:endParaRPr sz="800" b="0" i="0" u="none" strike="noStrike" cap="none" dirty="0">
              <a:solidFill>
                <a:srgbClr val="000000"/>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223"/>
        <p:cNvGrpSpPr/>
        <p:nvPr/>
      </p:nvGrpSpPr>
      <p:grpSpPr>
        <a:xfrm>
          <a:off x="0" y="0"/>
          <a:ext cx="0" cy="0"/>
          <a:chOff x="0" y="0"/>
          <a:chExt cx="0" cy="0"/>
        </a:xfrm>
      </p:grpSpPr>
      <p:sp>
        <p:nvSpPr>
          <p:cNvPr id="1224" name="Google Shape;1224;p40"/>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lvl="0" indent="-457200">
              <a:spcBef>
                <a:spcPts val="0"/>
              </a:spcBef>
              <a:buClr>
                <a:srgbClr val="000000"/>
              </a:buClr>
              <a:buFont typeface="Calibri"/>
              <a:buAutoNum type="arabicPeriod"/>
            </a:pPr>
            <a:r>
              <a:rPr lang="cs-CZ">
                <a:solidFill>
                  <a:srgbClr val="000000"/>
                </a:solidFill>
              </a:rPr>
              <a:t>Blockchain 1.0: izvor sodobnega blockchaina
Blockchain 2.0: pametne pogodbe
Blockchain 3:0: Decentralizirana aplikacija na ravni podjetja</a:t>
            </a:r>
            <a:endParaRPr>
              <a:solidFill>
                <a:srgbClr val="000000"/>
              </a:solidFill>
            </a:endParaRPr>
          </a:p>
        </p:txBody>
      </p:sp>
      <p:sp>
        <p:nvSpPr>
          <p:cNvPr id="1225" name="Google Shape;1225;p4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3 ravni blockchaina</a:t>
            </a:r>
            <a:endParaRPr/>
          </a:p>
        </p:txBody>
      </p:sp>
      <p:grpSp>
        <p:nvGrpSpPr>
          <p:cNvPr id="1226" name="Google Shape;1226;p40"/>
          <p:cNvGrpSpPr/>
          <p:nvPr/>
        </p:nvGrpSpPr>
        <p:grpSpPr>
          <a:xfrm rot="10800000" flipH="1">
            <a:off x="10388648" y="0"/>
            <a:ext cx="1803350" cy="2809693"/>
            <a:chOff x="12708052" y="5708395"/>
            <a:chExt cx="760808" cy="1185370"/>
          </a:xfrm>
        </p:grpSpPr>
        <p:sp>
          <p:nvSpPr>
            <p:cNvPr id="1227" name="Google Shape;1227;p4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28" name="Google Shape;1228;p4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29" name="Google Shape;1229;p4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0" name="Google Shape;1230;p4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1" name="Google Shape;1231;p4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2" name="Google Shape;1232;p4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236"/>
        <p:cNvGrpSpPr/>
        <p:nvPr/>
      </p:nvGrpSpPr>
      <p:grpSpPr>
        <a:xfrm>
          <a:off x="0" y="0"/>
          <a:ext cx="0" cy="0"/>
          <a:chOff x="0" y="0"/>
          <a:chExt cx="0" cy="0"/>
        </a:xfrm>
      </p:grpSpPr>
      <p:sp>
        <p:nvSpPr>
          <p:cNvPr id="1237" name="Google Shape;1237;p41"/>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spcBef>
                <a:spcPts val="0"/>
              </a:spcBef>
              <a:buClr>
                <a:srgbClr val="000000"/>
              </a:buClr>
            </a:pPr>
            <a:r>
              <a:rPr lang="cs-CZ" b="1" dirty="0">
                <a:solidFill>
                  <a:srgbClr val="000000"/>
                </a:solidFill>
              </a:rPr>
              <a:t>Struktura podatkov
Tradicionalne zbirke podatkov: </a:t>
            </a:r>
            <a:r>
              <a:rPr lang="cs-CZ" dirty="0">
                <a:solidFill>
                  <a:srgbClr val="000000"/>
                </a:solidFill>
              </a:rPr>
              <a:t>Tradicionalne zbirke podatkov uporabljajo tabele za strukturirano organiziranje podatkov, običajno po vnaprej določeni shemi. </a:t>
            </a:r>
            <a:r>
              <a:rPr lang="cs-CZ" b="1" dirty="0">
                <a:solidFill>
                  <a:srgbClr val="000000"/>
                </a:solidFill>
              </a:rPr>
              <a:t>
Blockchain: </a:t>
            </a:r>
            <a:r>
              <a:rPr lang="cs-CZ" dirty="0">
                <a:solidFill>
                  <a:srgbClr val="000000"/>
                </a:solidFill>
              </a:rPr>
              <a:t>Blokovne verige uporabljajo strukturo knjige, kjer so podatki organizirani v bloke, vsak blok pa vsebuje seznam transakcij ali vnosov podatkov. Struktura je običajno manj toga, kar omogoča večjo prilagodljivost podatkovnih tipov in formatov.</a:t>
            </a:r>
            <a:endParaRPr dirty="0">
              <a:solidFill>
                <a:srgbClr val="000000"/>
              </a:solidFill>
            </a:endParaRPr>
          </a:p>
        </p:txBody>
      </p:sp>
      <p:sp>
        <p:nvSpPr>
          <p:cNvPr id="1238" name="Google Shape;1238;p4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pl-PL"/>
              <a:t>Primerjava s tradicionalnimi bazami podatkov</a:t>
            </a:r>
            <a:endParaRPr/>
          </a:p>
        </p:txBody>
      </p:sp>
      <p:grpSp>
        <p:nvGrpSpPr>
          <p:cNvPr id="1239" name="Google Shape;1239;p41"/>
          <p:cNvGrpSpPr/>
          <p:nvPr/>
        </p:nvGrpSpPr>
        <p:grpSpPr>
          <a:xfrm rot="10800000" flipH="1">
            <a:off x="10388648" y="0"/>
            <a:ext cx="1803350" cy="2809693"/>
            <a:chOff x="12708052" y="5708395"/>
            <a:chExt cx="760808" cy="1185370"/>
          </a:xfrm>
        </p:grpSpPr>
        <p:sp>
          <p:nvSpPr>
            <p:cNvPr id="1240" name="Google Shape;1240;p4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1" name="Google Shape;1241;p4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2" name="Google Shape;1242;p4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3" name="Google Shape;1243;p4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4" name="Google Shape;1244;p4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5" name="Google Shape;1245;p4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249"/>
        <p:cNvGrpSpPr/>
        <p:nvPr/>
      </p:nvGrpSpPr>
      <p:grpSpPr>
        <a:xfrm>
          <a:off x="0" y="0"/>
          <a:ext cx="0" cy="0"/>
          <a:chOff x="0" y="0"/>
          <a:chExt cx="0" cy="0"/>
        </a:xfrm>
      </p:grpSpPr>
      <p:sp>
        <p:nvSpPr>
          <p:cNvPr id="1250" name="Google Shape;1250;p42"/>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spcBef>
                <a:spcPts val="0"/>
              </a:spcBef>
              <a:buClr>
                <a:srgbClr val="000000"/>
              </a:buClr>
            </a:pPr>
            <a:r>
              <a:rPr lang="cs-CZ" b="1" dirty="0">
                <a:solidFill>
                  <a:srgbClr val="000000"/>
                </a:solidFill>
              </a:rPr>
              <a:t>Nadzor dostopa
Tradicionalne zbirke podatkov: </a:t>
            </a:r>
            <a:r>
              <a:rPr lang="cs-CZ" dirty="0">
                <a:solidFill>
                  <a:srgbClr val="000000"/>
                </a:solidFill>
              </a:rPr>
              <a:t>nadzor dostopa upravlja centraliziran organ, dovoljenja pa je mogoče dodeliti ali preklicati različnim uporabnikom ali vlogam. </a:t>
            </a:r>
            <a:r>
              <a:rPr lang="cs-CZ" b="1" dirty="0">
                <a:solidFill>
                  <a:srgbClr val="000000"/>
                </a:solidFill>
              </a:rPr>
              <a:t>
Veriženje blokov: nadzor </a:t>
            </a:r>
            <a:r>
              <a:rPr lang="cs-CZ" dirty="0">
                <a:solidFill>
                  <a:srgbClr val="000000"/>
                </a:solidFill>
              </a:rPr>
              <a:t>dostopa se pogosto upravlja s kriptografskimi ključi. Uporabniki imajo nadzor nad svojimi zasebnimi ključi, kar jim omogoča interakcijo z blockchainom, ne da bi se zanašali na osrednji organ. Javne verige blokov so običajno brez dovoljenj, zasebne verige blokov pa imajo lahko različne ravni nadzora dostopa.</a:t>
            </a:r>
            <a:endParaRPr i="1" dirty="0">
              <a:solidFill>
                <a:srgbClr val="000000"/>
              </a:solidFill>
            </a:endParaRPr>
          </a:p>
        </p:txBody>
      </p:sp>
      <p:sp>
        <p:nvSpPr>
          <p:cNvPr id="1251" name="Google Shape;1251;p4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pl-PL"/>
              <a:t>Primerjava s tradicionalnimi bazami podatkov</a:t>
            </a:r>
            <a:endParaRPr/>
          </a:p>
        </p:txBody>
      </p:sp>
      <p:grpSp>
        <p:nvGrpSpPr>
          <p:cNvPr id="1252" name="Google Shape;1252;p42"/>
          <p:cNvGrpSpPr/>
          <p:nvPr/>
        </p:nvGrpSpPr>
        <p:grpSpPr>
          <a:xfrm rot="10800000" flipH="1">
            <a:off x="10388648" y="0"/>
            <a:ext cx="1803350" cy="2809693"/>
            <a:chOff x="12708052" y="5708395"/>
            <a:chExt cx="760808" cy="1185370"/>
          </a:xfrm>
        </p:grpSpPr>
        <p:sp>
          <p:nvSpPr>
            <p:cNvPr id="1253" name="Google Shape;1253;p4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4" name="Google Shape;1254;p4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5" name="Google Shape;1255;p4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6" name="Google Shape;1256;p4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7" name="Google Shape;1257;p4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8" name="Google Shape;1258;p4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262"/>
        <p:cNvGrpSpPr/>
        <p:nvPr/>
      </p:nvGrpSpPr>
      <p:grpSpPr>
        <a:xfrm>
          <a:off x="0" y="0"/>
          <a:ext cx="0" cy="0"/>
          <a:chOff x="0" y="0"/>
          <a:chExt cx="0" cy="0"/>
        </a:xfrm>
      </p:grpSpPr>
      <p:sp>
        <p:nvSpPr>
          <p:cNvPr id="1263" name="Google Shape;1263;p43"/>
          <p:cNvSpPr txBox="1">
            <a:spLocks noGrp="1"/>
          </p:cNvSpPr>
          <p:nvPr>
            <p:ph type="body" idx="1"/>
          </p:nvPr>
        </p:nvSpPr>
        <p:spPr>
          <a:xfrm>
            <a:off x="568499" y="1953725"/>
            <a:ext cx="10595237" cy="4690604"/>
          </a:xfrm>
          <a:prstGeom prst="rect">
            <a:avLst/>
          </a:prstGeom>
          <a:noFill/>
          <a:ln>
            <a:noFill/>
          </a:ln>
        </p:spPr>
        <p:txBody>
          <a:bodyPr spcFirstLastPara="1" wrap="square" lIns="91425" tIns="45700" rIns="91425" bIns="45700" anchor="t" anchorCtr="0">
            <a:noAutofit/>
          </a:bodyPr>
          <a:lstStyle/>
          <a:p>
            <a:pPr marL="0" lvl="0" indent="0">
              <a:spcBef>
                <a:spcPts val="0"/>
              </a:spcBef>
              <a:buClr>
                <a:srgbClr val="000000"/>
              </a:buClr>
            </a:pPr>
            <a:r>
              <a:rPr lang="cs-CZ" b="1" dirty="0">
                <a:solidFill>
                  <a:srgbClr val="000000"/>
                </a:solidFill>
              </a:rPr>
              <a:t>Mehanizem soglasja
Tradicionalne baze podatkov: </a:t>
            </a:r>
            <a:r>
              <a:rPr lang="cs-CZ" dirty="0">
                <a:solidFill>
                  <a:srgbClr val="000000"/>
                </a:solidFill>
              </a:rPr>
              <a:t>Tradicionalne podatkovne baze se ne zanašajo na mehanizem soglasja med več stranmi. Predpostavljajo, da so podatki, shranjeni v bazi podatkov, točni. </a:t>
            </a:r>
            <a:r>
              <a:rPr lang="cs-CZ" b="1" dirty="0">
                <a:solidFill>
                  <a:srgbClr val="000000"/>
                </a:solidFill>
              </a:rPr>
              <a:t>
Blockchain: </a:t>
            </a:r>
            <a:r>
              <a:rPr lang="cs-CZ" dirty="0">
                <a:solidFill>
                  <a:srgbClr val="000000"/>
                </a:solidFill>
              </a:rPr>
              <a:t>Blokovne verige uporabljajo mehanizme soglasja (npr. dokazilo o delu, dokazilo o deležu) za potrditev in dogovor o stanju knjige. To zagotavlja, da imajo vsi udeleženci v omrežju skupen in dogovorjen pogled na podatke.</a:t>
            </a:r>
            <a:endParaRPr i="1" dirty="0">
              <a:solidFill>
                <a:srgbClr val="000000"/>
              </a:solidFill>
            </a:endParaRPr>
          </a:p>
        </p:txBody>
      </p:sp>
      <p:sp>
        <p:nvSpPr>
          <p:cNvPr id="1264" name="Google Shape;1264;p4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pl-PL"/>
              <a:t>Primerjava s tradicionalnimi bazami podatkov</a:t>
            </a:r>
            <a:endParaRPr/>
          </a:p>
        </p:txBody>
      </p:sp>
      <p:grpSp>
        <p:nvGrpSpPr>
          <p:cNvPr id="1265" name="Google Shape;1265;p43"/>
          <p:cNvGrpSpPr/>
          <p:nvPr/>
        </p:nvGrpSpPr>
        <p:grpSpPr>
          <a:xfrm rot="10800000" flipH="1">
            <a:off x="10388648" y="0"/>
            <a:ext cx="1803350" cy="2809693"/>
            <a:chOff x="12708052" y="5708395"/>
            <a:chExt cx="760808" cy="1185370"/>
          </a:xfrm>
        </p:grpSpPr>
        <p:sp>
          <p:nvSpPr>
            <p:cNvPr id="1266" name="Google Shape;1266;p4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67" name="Google Shape;1267;p4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68" name="Google Shape;1268;p4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69" name="Google Shape;1269;p4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0" name="Google Shape;1270;p4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1" name="Google Shape;1271;p4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275"/>
        <p:cNvGrpSpPr/>
        <p:nvPr/>
      </p:nvGrpSpPr>
      <p:grpSpPr>
        <a:xfrm>
          <a:off x="0" y="0"/>
          <a:ext cx="0" cy="0"/>
          <a:chOff x="0" y="0"/>
          <a:chExt cx="0" cy="0"/>
        </a:xfrm>
      </p:grpSpPr>
      <p:sp>
        <p:nvSpPr>
          <p:cNvPr id="1276" name="Google Shape;1276;p44"/>
          <p:cNvSpPr txBox="1">
            <a:spLocks noGrp="1"/>
          </p:cNvSpPr>
          <p:nvPr>
            <p:ph type="body" idx="1"/>
          </p:nvPr>
        </p:nvSpPr>
        <p:spPr>
          <a:xfrm>
            <a:off x="888987" y="1792448"/>
            <a:ext cx="10595237" cy="4690604"/>
          </a:xfrm>
          <a:prstGeom prst="rect">
            <a:avLst/>
          </a:prstGeom>
          <a:noFill/>
          <a:ln>
            <a:noFill/>
          </a:ln>
        </p:spPr>
        <p:txBody>
          <a:bodyPr spcFirstLastPara="1" wrap="square" lIns="91425" tIns="45700" rIns="91425" bIns="45700" anchor="t" anchorCtr="0">
            <a:noAutofit/>
          </a:bodyPr>
          <a:lstStyle/>
          <a:p>
            <a:pPr marL="0" lvl="0" indent="0">
              <a:spcBef>
                <a:spcPts val="0"/>
              </a:spcBef>
              <a:buClr>
                <a:srgbClr val="000000"/>
              </a:buClr>
            </a:pPr>
            <a:r>
              <a:rPr lang="cs-CZ" b="1" dirty="0">
                <a:solidFill>
                  <a:srgbClr val="000000"/>
                </a:solidFill>
              </a:rPr>
              <a:t>Nespremenljivi podatki v primerjavi z spremenljivimi podatki
Tradicionalne baze podatkov: </a:t>
            </a:r>
            <a:r>
              <a:rPr lang="cs-CZ" dirty="0">
                <a:solidFill>
                  <a:srgbClr val="000000"/>
                </a:solidFill>
              </a:rPr>
              <a:t>Podatke v tradicionalnih bazah podatkov lahko pooblaščeni uporabniki spreminjajo ali brišejo s potrebnimi dovoljenji. </a:t>
            </a:r>
            <a:r>
              <a:rPr lang="cs-CZ" b="1" dirty="0">
                <a:solidFill>
                  <a:srgbClr val="000000"/>
                </a:solidFill>
              </a:rPr>
              <a:t>
Blockchain: </a:t>
            </a:r>
            <a:r>
              <a:rPr lang="cs-CZ" dirty="0">
                <a:solidFill>
                  <a:srgbClr val="000000"/>
                </a:solidFill>
              </a:rPr>
              <a:t>Ko so podatki zabeleženi v verigi blokov, so običajno nespremenljivi in odporni na spremembe. Ta nespremenljivost je ključna značilnost tehnologije veriženja blokov.</a:t>
            </a:r>
            <a:endParaRPr dirty="0">
              <a:solidFill>
                <a:srgbClr val="000000"/>
              </a:solidFill>
            </a:endParaRPr>
          </a:p>
        </p:txBody>
      </p:sp>
      <p:sp>
        <p:nvSpPr>
          <p:cNvPr id="1277" name="Google Shape;1277;p4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pl-PL" dirty="0"/>
              <a:t>Primerjava s tradicionalnimi bazami podatkov</a:t>
            </a:r>
            <a:endParaRPr dirty="0"/>
          </a:p>
        </p:txBody>
      </p:sp>
      <p:grpSp>
        <p:nvGrpSpPr>
          <p:cNvPr id="1278" name="Google Shape;1278;p44"/>
          <p:cNvGrpSpPr/>
          <p:nvPr/>
        </p:nvGrpSpPr>
        <p:grpSpPr>
          <a:xfrm rot="10800000" flipH="1">
            <a:off x="10388648" y="0"/>
            <a:ext cx="1803350" cy="2809693"/>
            <a:chOff x="12708052" y="5708395"/>
            <a:chExt cx="760808" cy="1185370"/>
          </a:xfrm>
        </p:grpSpPr>
        <p:sp>
          <p:nvSpPr>
            <p:cNvPr id="1279" name="Google Shape;1279;p4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0" name="Google Shape;1280;p4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1" name="Google Shape;1281;p4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2" name="Google Shape;1282;p4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3" name="Google Shape;1283;p4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4" name="Google Shape;1284;p4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288"/>
        <p:cNvGrpSpPr/>
        <p:nvPr/>
      </p:nvGrpSpPr>
      <p:grpSpPr>
        <a:xfrm>
          <a:off x="0" y="0"/>
          <a:ext cx="0" cy="0"/>
          <a:chOff x="0" y="0"/>
          <a:chExt cx="0" cy="0"/>
        </a:xfrm>
      </p:grpSpPr>
      <p:sp>
        <p:nvSpPr>
          <p:cNvPr id="1289" name="Google Shape;1289;p45"/>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spcBef>
                <a:spcPts val="0"/>
              </a:spcBef>
              <a:buClr>
                <a:srgbClr val="000000"/>
              </a:buClr>
            </a:pPr>
            <a:r>
              <a:rPr lang="cs-CZ" b="1" dirty="0">
                <a:solidFill>
                  <a:srgbClr val="000000"/>
                </a:solidFill>
              </a:rPr>
              <a:t>Hitrost in razširljivost transakcij
Tradicionalne baze podatkov: </a:t>
            </a:r>
            <a:r>
              <a:rPr lang="cs-CZ" dirty="0">
                <a:solidFill>
                  <a:srgbClr val="000000"/>
                </a:solidFill>
              </a:rPr>
              <a:t>Tradicionalne baze podatkov so pogosto optimizirane za visoke hitrosti transakcij in jih je mogoče enostavno prilagoditi z dodajanjem več strežnikov ali virov. </a:t>
            </a:r>
            <a:r>
              <a:rPr lang="cs-CZ" b="1" dirty="0">
                <a:solidFill>
                  <a:srgbClr val="000000"/>
                </a:solidFill>
              </a:rPr>
              <a:t>
Blockchain: </a:t>
            </a:r>
            <a:r>
              <a:rPr lang="cs-CZ" dirty="0">
                <a:solidFill>
                  <a:srgbClr val="000000"/>
                </a:solidFill>
              </a:rPr>
              <a:t>Javne blokovne verige, zlasti tiste, ki uporabljajo dokazilo o delu, imajo lahko počasnejše hitrosti obdelave transakcij in izzive glede razširljivosti. Vendar pa se razvijajo različne rešitve in tehnologije za izboljšanje razširljivosti blockchaina.</a:t>
            </a:r>
            <a:endParaRPr dirty="0">
              <a:solidFill>
                <a:srgbClr val="000000"/>
              </a:solidFill>
            </a:endParaRPr>
          </a:p>
        </p:txBody>
      </p:sp>
      <p:sp>
        <p:nvSpPr>
          <p:cNvPr id="1290" name="Google Shape;1290;p4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pl-PL"/>
              <a:t>Primerjava s tradicionalnimi bazami podatkov</a:t>
            </a:r>
            <a:endParaRPr/>
          </a:p>
        </p:txBody>
      </p:sp>
      <p:grpSp>
        <p:nvGrpSpPr>
          <p:cNvPr id="1291" name="Google Shape;1291;p45"/>
          <p:cNvGrpSpPr/>
          <p:nvPr/>
        </p:nvGrpSpPr>
        <p:grpSpPr>
          <a:xfrm rot="10800000" flipH="1">
            <a:off x="10388648" y="0"/>
            <a:ext cx="1803350" cy="2809693"/>
            <a:chOff x="12708052" y="5708395"/>
            <a:chExt cx="760808" cy="1185370"/>
          </a:xfrm>
        </p:grpSpPr>
        <p:sp>
          <p:nvSpPr>
            <p:cNvPr id="1292" name="Google Shape;1292;p4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3" name="Google Shape;1293;p4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4" name="Google Shape;1294;p4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5" name="Google Shape;1295;p4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6" name="Google Shape;1296;p4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7" name="Google Shape;1297;p4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301"/>
        <p:cNvGrpSpPr/>
        <p:nvPr/>
      </p:nvGrpSpPr>
      <p:grpSpPr>
        <a:xfrm>
          <a:off x="0" y="0"/>
          <a:ext cx="0" cy="0"/>
          <a:chOff x="0" y="0"/>
          <a:chExt cx="0" cy="0"/>
        </a:xfrm>
      </p:grpSpPr>
      <p:sp>
        <p:nvSpPr>
          <p:cNvPr id="1302" name="Google Shape;1302;p46"/>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spcBef>
                <a:spcPts val="0"/>
              </a:spcBef>
              <a:buClr>
                <a:srgbClr val="000000"/>
              </a:buClr>
            </a:pPr>
            <a:r>
              <a:rPr lang="cs-CZ" b="1" dirty="0">
                <a:solidFill>
                  <a:srgbClr val="000000"/>
                </a:solidFill>
              </a:rPr>
              <a:t>Primeri uporabe
Tradicionalne baze podatkov: </a:t>
            </a:r>
            <a:r>
              <a:rPr lang="cs-CZ" dirty="0">
                <a:solidFill>
                  <a:srgbClr val="000000"/>
                </a:solidFill>
              </a:rPr>
              <a:t>Tradicionalne baze podatkov so zelo primerne za aplikacije, ki zahtevajo visoko prepustnost, nizko zakasnitev in centraliziran nadzor, kot so bančni sistemi in platforme za e-poslovanje. </a:t>
            </a:r>
            <a:r>
              <a:rPr lang="cs-CZ" b="1" dirty="0">
                <a:solidFill>
                  <a:srgbClr val="000000"/>
                </a:solidFill>
              </a:rPr>
              <a:t>
Blockchain: </a:t>
            </a:r>
            <a:r>
              <a:rPr lang="cs-CZ" dirty="0">
                <a:solidFill>
                  <a:srgbClr val="000000"/>
                </a:solidFill>
              </a:rPr>
              <a:t>Blokovne verige so najbolj primerne za aplikacije, ki zahtevajo decentralizacijo, zaupanje, preglednost in varnost, kot so kriptovalute, sledenje dobavni verigi, sistemi glasovanja in pametne pogodbe.</a:t>
            </a:r>
            <a:endParaRPr dirty="0">
              <a:solidFill>
                <a:srgbClr val="000000"/>
              </a:solidFill>
            </a:endParaRPr>
          </a:p>
        </p:txBody>
      </p:sp>
      <p:sp>
        <p:nvSpPr>
          <p:cNvPr id="1303" name="Google Shape;1303;p4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pl-PL"/>
              <a:t>Primerjava s tradicionalnimi bazami podatkov</a:t>
            </a:r>
            <a:endParaRPr/>
          </a:p>
        </p:txBody>
      </p:sp>
      <p:grpSp>
        <p:nvGrpSpPr>
          <p:cNvPr id="1304" name="Google Shape;1304;p46"/>
          <p:cNvGrpSpPr/>
          <p:nvPr/>
        </p:nvGrpSpPr>
        <p:grpSpPr>
          <a:xfrm rot="10800000" flipH="1">
            <a:off x="10388648" y="0"/>
            <a:ext cx="1803350" cy="2809693"/>
            <a:chOff x="12708052" y="5708395"/>
            <a:chExt cx="760808" cy="1185370"/>
          </a:xfrm>
        </p:grpSpPr>
        <p:sp>
          <p:nvSpPr>
            <p:cNvPr id="1305" name="Google Shape;1305;p4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06" name="Google Shape;1306;p4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07" name="Google Shape;1307;p4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08" name="Google Shape;1308;p4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09" name="Google Shape;1309;p4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10" name="Google Shape;1310;p4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315"/>
        <p:cNvGrpSpPr/>
        <p:nvPr/>
      </p:nvGrpSpPr>
      <p:grpSpPr>
        <a:xfrm>
          <a:off x="0" y="0"/>
          <a:ext cx="0" cy="0"/>
          <a:chOff x="0" y="0"/>
          <a:chExt cx="0" cy="0"/>
        </a:xfrm>
      </p:grpSpPr>
      <p:sp>
        <p:nvSpPr>
          <p:cNvPr id="1316" name="Google Shape;1316;p47"/>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spcBef>
                <a:spcPts val="0"/>
              </a:spcBef>
              <a:buSzPts val="3900"/>
            </a:pPr>
            <a:r>
              <a:rPr lang="cs-CZ" sz="3900"/>
              <a:t>Katere so ključne komponente blockchain tehnologije?</a:t>
            </a:r>
            <a:endParaRPr sz="3900" dirty="0"/>
          </a:p>
        </p:txBody>
      </p:sp>
      <p:sp>
        <p:nvSpPr>
          <p:cNvPr id="1317" name="Google Shape;1317;p47"/>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cs-CZ"/>
              <a:t>03</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321"/>
        <p:cNvGrpSpPr/>
        <p:nvPr/>
      </p:nvGrpSpPr>
      <p:grpSpPr>
        <a:xfrm>
          <a:off x="0" y="0"/>
          <a:ext cx="0" cy="0"/>
          <a:chOff x="0" y="0"/>
          <a:chExt cx="0" cy="0"/>
        </a:xfrm>
      </p:grpSpPr>
      <p:sp>
        <p:nvSpPr>
          <p:cNvPr id="1322" name="Google Shape;1322;p48"/>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nSpc>
                <a:spcPct val="107000"/>
              </a:lnSpc>
              <a:spcBef>
                <a:spcPts val="0"/>
              </a:spcBef>
              <a:buFont typeface="Arial" panose="020B0604020202020204" pitchFamily="34" charset="0"/>
              <a:buChar char="•"/>
            </a:pPr>
            <a:r>
              <a:rPr lang="cs-CZ" dirty="0"/>
              <a:t>Blockchain arhitektura ima naslednje glavne komponente:
Porazdeljena knjiga
Pametne pogodbe
Kriptografija javnega ključa</a:t>
            </a:r>
            <a:endParaRPr b="1" dirty="0">
              <a:solidFill>
                <a:srgbClr val="000000"/>
              </a:solidFill>
            </a:endParaRPr>
          </a:p>
        </p:txBody>
      </p:sp>
      <p:sp>
        <p:nvSpPr>
          <p:cNvPr id="1323" name="Google Shape;1323;p4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Katere so ključne komponente blockchain tehnologije?</a:t>
            </a:r>
            <a:endParaRPr/>
          </a:p>
        </p:txBody>
      </p:sp>
      <p:grpSp>
        <p:nvGrpSpPr>
          <p:cNvPr id="1324" name="Google Shape;1324;p48"/>
          <p:cNvGrpSpPr/>
          <p:nvPr/>
        </p:nvGrpSpPr>
        <p:grpSpPr>
          <a:xfrm rot="10800000" flipH="1">
            <a:off x="10388648" y="0"/>
            <a:ext cx="1803350" cy="2809693"/>
            <a:chOff x="12708052" y="5708395"/>
            <a:chExt cx="760808" cy="1185370"/>
          </a:xfrm>
        </p:grpSpPr>
        <p:sp>
          <p:nvSpPr>
            <p:cNvPr id="1325" name="Google Shape;1325;p4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26" name="Google Shape;1326;p4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27" name="Google Shape;1327;p4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28" name="Google Shape;1328;p4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29" name="Google Shape;1329;p4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0" name="Google Shape;1330;p4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334"/>
        <p:cNvGrpSpPr/>
        <p:nvPr/>
      </p:nvGrpSpPr>
      <p:grpSpPr>
        <a:xfrm>
          <a:off x="0" y="0"/>
          <a:ext cx="0" cy="0"/>
          <a:chOff x="0" y="0"/>
          <a:chExt cx="0" cy="0"/>
        </a:xfrm>
      </p:grpSpPr>
      <p:sp>
        <p:nvSpPr>
          <p:cNvPr id="1335" name="Google Shape;1335;p49"/>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lvl="0" indent="-457200">
              <a:lnSpc>
                <a:spcPct val="107000"/>
              </a:lnSpc>
              <a:spcBef>
                <a:spcPts val="0"/>
              </a:spcBef>
              <a:buClr>
                <a:srgbClr val="000000"/>
              </a:buClr>
              <a:buFont typeface="Calibri"/>
              <a:buAutoNum type="arabicPeriod"/>
            </a:pPr>
            <a:r>
              <a:rPr lang="cs-CZ" b="1" dirty="0">
                <a:solidFill>
                  <a:srgbClr val="000000"/>
                </a:solidFill>
              </a:rPr>
              <a:t>Porazdeljena knjiga</a:t>
            </a:r>
            <a:endParaRPr b="1" dirty="0">
              <a:latin typeface="Times New Roman"/>
              <a:ea typeface="Times New Roman"/>
              <a:cs typeface="Times New Roman"/>
              <a:sym typeface="Times New Roman"/>
            </a:endParaRPr>
          </a:p>
          <a:p>
            <a:pPr marL="228600" lvl="0">
              <a:buClr>
                <a:srgbClr val="000000"/>
              </a:buClr>
            </a:pPr>
            <a:r>
              <a:rPr lang="cs-CZ" dirty="0">
                <a:solidFill>
                  <a:srgbClr val="000000"/>
                </a:solidFill>
              </a:rPr>
              <a:t>Porazdeljena knjiga je zbirka podatkov v skupni rabi v omrežju verige blokov, ki shranjuje transakcije, na primer datoteka v skupni rabi, ki jo lahko urejajo vsi člani ekipe. V večini urejevalnikov besedil v skupni rabi lahko vsakdo s pravicami za urejanje izbriše celotno datoteko. Vendar pa imajo tehnologije distribuirane knjige transakcij stroga pravila o tem, kdo lahko ureja in kako urejati. Ko so vnosi zabeleženi, jih ne morete izbrisati.</a:t>
            </a:r>
            <a:endParaRPr dirty="0">
              <a:solidFill>
                <a:srgbClr val="000000"/>
              </a:solidFill>
            </a:endParaRPr>
          </a:p>
        </p:txBody>
      </p:sp>
      <p:sp>
        <p:nvSpPr>
          <p:cNvPr id="1336" name="Google Shape;1336;p4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Katere so ključne komponente blockchain tehnologije?</a:t>
            </a:r>
            <a:endParaRPr/>
          </a:p>
        </p:txBody>
      </p:sp>
      <p:grpSp>
        <p:nvGrpSpPr>
          <p:cNvPr id="1337" name="Google Shape;1337;p49"/>
          <p:cNvGrpSpPr/>
          <p:nvPr/>
        </p:nvGrpSpPr>
        <p:grpSpPr>
          <a:xfrm rot="10800000" flipH="1">
            <a:off x="10388648" y="0"/>
            <a:ext cx="1803350" cy="2809693"/>
            <a:chOff x="12708052" y="5708395"/>
            <a:chExt cx="760808" cy="1185370"/>
          </a:xfrm>
        </p:grpSpPr>
        <p:sp>
          <p:nvSpPr>
            <p:cNvPr id="1338" name="Google Shape;1338;p4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9" name="Google Shape;1339;p4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0" name="Google Shape;1340;p4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1" name="Google Shape;1341;p4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2" name="Google Shape;1342;p4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3" name="Google Shape;1343;p4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5"/>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cs-CZ"/>
              <a:t>06</a:t>
            </a:r>
            <a:endParaRPr/>
          </a:p>
        </p:txBody>
      </p:sp>
      <p:sp>
        <p:nvSpPr>
          <p:cNvPr id="381" name="Google Shape;381;p5"/>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p>
            <a:pPr marL="0" lvl="0" indent="0">
              <a:spcBef>
                <a:spcPts val="0"/>
              </a:spcBef>
            </a:pPr>
            <a:r>
              <a:rPr lang="pl-PL"/>
              <a:t>Kako se blockchain razlikuje od oblaka?</a:t>
            </a:r>
            <a:endParaRPr/>
          </a:p>
        </p:txBody>
      </p:sp>
      <p:sp>
        <p:nvSpPr>
          <p:cNvPr id="382" name="Google Shape;382;p5"/>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cs-CZ"/>
              <a:t>07</a:t>
            </a:r>
            <a:endParaRPr/>
          </a:p>
        </p:txBody>
      </p:sp>
      <p:sp>
        <p:nvSpPr>
          <p:cNvPr id="383" name="Google Shape;383;p5"/>
          <p:cNvSpPr txBox="1">
            <a:spLocks noGrp="1"/>
          </p:cNvSpPr>
          <p:nvPr>
            <p:ph type="body" idx="4"/>
          </p:nvPr>
        </p:nvSpPr>
        <p:spPr>
          <a:xfrm>
            <a:off x="3478966" y="2868383"/>
            <a:ext cx="6874660" cy="229192"/>
          </a:xfrm>
          <a:prstGeom prst="rect">
            <a:avLst/>
          </a:prstGeom>
          <a:noFill/>
          <a:ln>
            <a:noFill/>
          </a:ln>
        </p:spPr>
        <p:txBody>
          <a:bodyPr spcFirstLastPara="1" wrap="square" lIns="91425" tIns="45700" rIns="91425" bIns="45700" anchor="ctr" anchorCtr="0">
            <a:noAutofit/>
          </a:bodyPr>
          <a:lstStyle/>
          <a:p>
            <a:pPr marL="0" lvl="0" indent="0">
              <a:spcBef>
                <a:spcPts val="0"/>
              </a:spcBef>
              <a:buSzPts val="2400"/>
            </a:pPr>
            <a:r>
              <a:rPr lang="cs-CZ" sz="2400"/>
              <a:t>Kaj je blockchain kot storitev?</a:t>
            </a:r>
            <a:endParaRPr/>
          </a:p>
        </p:txBody>
      </p:sp>
      <p:sp>
        <p:nvSpPr>
          <p:cNvPr id="384" name="Google Shape;384;p5"/>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spcBef>
                <a:spcPts val="0"/>
              </a:spcBef>
            </a:pPr>
            <a:r>
              <a:rPr lang="cs-CZ" dirty="0"/>
              <a:t>Vsebina</a:t>
            </a:r>
            <a:endParaRPr dirty="0"/>
          </a:p>
        </p:txBody>
      </p:sp>
      <p:sp>
        <p:nvSpPr>
          <p:cNvPr id="385" name="Google Shape;385;p5"/>
          <p:cNvSpPr txBox="1"/>
          <p:nvPr/>
        </p:nvSpPr>
        <p:spPr>
          <a:xfrm>
            <a:off x="2654199" y="3360939"/>
            <a:ext cx="700387" cy="68951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262626"/>
              </a:buClr>
              <a:buSzPts val="3200"/>
              <a:buFont typeface="Arial"/>
              <a:buNone/>
            </a:pPr>
            <a:r>
              <a:rPr lang="cs-CZ" sz="3200" b="1">
                <a:solidFill>
                  <a:srgbClr val="262626"/>
                </a:solidFill>
                <a:latin typeface="Calibri"/>
                <a:ea typeface="Calibri"/>
                <a:cs typeface="Calibri"/>
                <a:sym typeface="Calibri"/>
              </a:rPr>
              <a:t>08</a:t>
            </a:r>
            <a:endParaRPr sz="3200" b="1">
              <a:solidFill>
                <a:srgbClr val="262626"/>
              </a:solidFill>
              <a:latin typeface="Calibri"/>
              <a:ea typeface="Calibri"/>
              <a:cs typeface="Calibri"/>
              <a:sym typeface="Calibri"/>
            </a:endParaRPr>
          </a:p>
        </p:txBody>
      </p:sp>
      <p:sp>
        <p:nvSpPr>
          <p:cNvPr id="386" name="Google Shape;386;p5"/>
          <p:cNvSpPr txBox="1"/>
          <p:nvPr/>
        </p:nvSpPr>
        <p:spPr>
          <a:xfrm>
            <a:off x="3478966" y="3601408"/>
            <a:ext cx="6874660" cy="229192"/>
          </a:xfrm>
          <a:prstGeom prst="rect">
            <a:avLst/>
          </a:prstGeom>
          <a:noFill/>
          <a:ln>
            <a:noFill/>
          </a:ln>
        </p:spPr>
        <p:txBody>
          <a:bodyPr spcFirstLastPara="1" wrap="square" lIns="91425" tIns="45700" rIns="91425" bIns="45700" anchor="ctr" anchorCtr="0">
            <a:noAutofit/>
          </a:bodyPr>
          <a:lstStyle/>
          <a:p>
            <a:pPr lvl="0">
              <a:lnSpc>
                <a:spcPct val="90000"/>
              </a:lnSpc>
              <a:buClr>
                <a:srgbClr val="262626"/>
              </a:buClr>
              <a:buSzPts val="2400"/>
            </a:pPr>
            <a:r>
              <a:rPr lang="cs-CZ" sz="2400">
                <a:solidFill>
                  <a:srgbClr val="262626"/>
                </a:solidFill>
                <a:latin typeface="Calibri"/>
                <a:ea typeface="Calibri"/>
                <a:cs typeface="Calibri"/>
                <a:sym typeface="Calibri"/>
              </a:rPr>
              <a:t>Primer uporabe</a:t>
            </a:r>
            <a:endParaRPr sz="2200" dirty="0">
              <a:solidFill>
                <a:srgbClr val="262626"/>
              </a:solidFill>
              <a:latin typeface="Calibri"/>
              <a:ea typeface="Calibri"/>
              <a:cs typeface="Calibri"/>
              <a:sym typeface="Calibri"/>
            </a:endParaRPr>
          </a:p>
        </p:txBody>
      </p:sp>
      <p:sp>
        <p:nvSpPr>
          <p:cNvPr id="387" name="Google Shape;387;p5"/>
          <p:cNvSpPr txBox="1"/>
          <p:nvPr/>
        </p:nvSpPr>
        <p:spPr>
          <a:xfrm>
            <a:off x="2654199" y="4072086"/>
            <a:ext cx="700387" cy="68951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262626"/>
              </a:buClr>
              <a:buSzPts val="3200"/>
              <a:buFont typeface="Arial"/>
              <a:buNone/>
            </a:pPr>
            <a:r>
              <a:rPr lang="cs-CZ" sz="3200" b="1">
                <a:solidFill>
                  <a:srgbClr val="262626"/>
                </a:solidFill>
                <a:latin typeface="Calibri"/>
                <a:ea typeface="Calibri"/>
                <a:cs typeface="Calibri"/>
                <a:sym typeface="Calibri"/>
              </a:rPr>
              <a:t>09</a:t>
            </a:r>
            <a:endParaRPr sz="3200" b="1">
              <a:solidFill>
                <a:srgbClr val="262626"/>
              </a:solidFill>
              <a:latin typeface="Calibri"/>
              <a:ea typeface="Calibri"/>
              <a:cs typeface="Calibri"/>
              <a:sym typeface="Calibri"/>
            </a:endParaRPr>
          </a:p>
        </p:txBody>
      </p:sp>
      <p:sp>
        <p:nvSpPr>
          <p:cNvPr id="388" name="Google Shape;388;p5"/>
          <p:cNvSpPr txBox="1"/>
          <p:nvPr/>
        </p:nvSpPr>
        <p:spPr>
          <a:xfrm>
            <a:off x="3478966" y="4292598"/>
            <a:ext cx="6874660" cy="229192"/>
          </a:xfrm>
          <a:prstGeom prst="rect">
            <a:avLst/>
          </a:prstGeom>
          <a:noFill/>
          <a:ln>
            <a:noFill/>
          </a:ln>
        </p:spPr>
        <p:txBody>
          <a:bodyPr spcFirstLastPara="1" wrap="square" lIns="91425" tIns="45700" rIns="91425" bIns="45700" anchor="ctr" anchorCtr="0">
            <a:noAutofit/>
          </a:bodyPr>
          <a:lstStyle/>
          <a:p>
            <a:pPr lvl="0">
              <a:lnSpc>
                <a:spcPct val="90000"/>
              </a:lnSpc>
              <a:buClr>
                <a:srgbClr val="262626"/>
              </a:buClr>
              <a:buSzPts val="2400"/>
            </a:pPr>
            <a:r>
              <a:rPr lang="cs-CZ" sz="2400">
                <a:solidFill>
                  <a:srgbClr val="262626"/>
                </a:solidFill>
                <a:latin typeface="Calibri"/>
                <a:ea typeface="Calibri"/>
                <a:cs typeface="Calibri"/>
                <a:sym typeface="Calibri"/>
              </a:rPr>
              <a:t>Sklep</a:t>
            </a:r>
            <a:endParaRPr sz="2200" dirty="0">
              <a:solidFill>
                <a:srgbClr val="262626"/>
              </a:solidFill>
              <a:latin typeface="Calibri"/>
              <a:ea typeface="Calibri"/>
              <a:cs typeface="Calibri"/>
              <a:sym typeface="Calibri"/>
            </a:endParaRPr>
          </a:p>
        </p:txBody>
      </p:sp>
      <p:pic>
        <p:nvPicPr>
          <p:cNvPr id="389" name="Google Shape;389;p5"/>
          <p:cNvPicPr preferRelativeResize="0"/>
          <p:nvPr/>
        </p:nvPicPr>
        <p:blipFill rotWithShape="1">
          <a:blip r:embed="rId3">
            <a:alphaModFix/>
          </a:blip>
          <a:srcRect/>
          <a:stretch/>
        </p:blipFill>
        <p:spPr>
          <a:xfrm>
            <a:off x="3004392" y="5956627"/>
            <a:ext cx="1638095" cy="342857"/>
          </a:xfrm>
          <a:prstGeom prst="rect">
            <a:avLst/>
          </a:prstGeom>
          <a:noFill/>
          <a:ln>
            <a:noFill/>
          </a:ln>
        </p:spPr>
      </p:pic>
      <p:sp>
        <p:nvSpPr>
          <p:cNvPr id="2" name="Google Shape;328;p1">
            <a:extLst>
              <a:ext uri="{FF2B5EF4-FFF2-40B4-BE49-F238E27FC236}">
                <a16:creationId xmlns:a16="http://schemas.microsoft.com/office/drawing/2014/main" id="{67E851DF-E756-6F09-0016-F2AB160542F6}"/>
              </a:ext>
            </a:extLst>
          </p:cNvPr>
          <p:cNvSpPr/>
          <p:nvPr/>
        </p:nvSpPr>
        <p:spPr>
          <a:xfrm>
            <a:off x="4642487" y="5862393"/>
            <a:ext cx="3320701" cy="52318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GB" sz="700" b="0" i="0" dirty="0" err="1">
                <a:solidFill>
                  <a:srgbClr val="26324B"/>
                </a:solidFill>
                <a:effectLst/>
                <a:latin typeface="arial" panose="020B0604020202020204" pitchFamily="34" charset="0"/>
              </a:rPr>
              <a:t>Financirano</a:t>
            </a:r>
            <a:r>
              <a:rPr lang="en-GB" sz="700" b="0" i="0" dirty="0">
                <a:solidFill>
                  <a:srgbClr val="26324B"/>
                </a:solidFill>
                <a:effectLst/>
                <a:latin typeface="arial" panose="020B0604020202020204" pitchFamily="34" charset="0"/>
              </a:rPr>
              <a:t> s </a:t>
            </a:r>
            <a:r>
              <a:rPr lang="en-GB" sz="700" b="0" i="0" dirty="0" err="1">
                <a:solidFill>
                  <a:srgbClr val="26324B"/>
                </a:solidFill>
                <a:effectLst/>
                <a:latin typeface="arial" panose="020B0604020202020204" pitchFamily="34" charset="0"/>
              </a:rPr>
              <a:t>strani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Izražena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so </a:t>
            </a:r>
            <a:r>
              <a:rPr lang="en-GB" sz="700" b="0" i="0" dirty="0" err="1">
                <a:solidFill>
                  <a:srgbClr val="26324B"/>
                </a:solidFill>
                <a:effectLst/>
                <a:latin typeface="arial" panose="020B0604020202020204" pitchFamily="34" charset="0"/>
              </a:rPr>
              <a:t>zgolj</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avtorja</a:t>
            </a:r>
            <a:r>
              <a:rPr lang="en-GB" sz="700" b="0" i="0" dirty="0">
                <a:solidFill>
                  <a:srgbClr val="26324B"/>
                </a:solidFill>
                <a:effectLst/>
                <a:latin typeface="arial" panose="020B0604020202020204" pitchFamily="34" charset="0"/>
              </a:rPr>
              <a:t>(-</a:t>
            </a:r>
            <a:r>
              <a:rPr lang="en-GB" sz="700" b="0" i="0" dirty="0" err="1">
                <a:solidFill>
                  <a:srgbClr val="26324B"/>
                </a:solidFill>
                <a:effectLst/>
                <a:latin typeface="arial" panose="020B0604020202020204" pitchFamily="34" charset="0"/>
              </a:rPr>
              <a:t>ev</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ni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nujno</a:t>
            </a:r>
            <a:r>
              <a:rPr lang="en-GB" sz="700" b="0" i="0" dirty="0">
                <a:solidFill>
                  <a:srgbClr val="26324B"/>
                </a:solidFill>
                <a:effectLst/>
                <a:latin typeface="arial" panose="020B0604020202020204" pitchFamily="34" charset="0"/>
              </a:rPr>
              <a:t>, da </a:t>
            </a:r>
            <a:r>
              <a:rPr lang="en-GB" sz="700" b="0" i="0" dirty="0" err="1">
                <a:solidFill>
                  <a:srgbClr val="26324B"/>
                </a:solidFill>
                <a:effectLst/>
                <a:latin typeface="arial" panose="020B0604020202020204" pitchFamily="34" charset="0"/>
              </a:rPr>
              <a:t>odražajo</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ali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izvajalske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agencije</a:t>
            </a:r>
            <a:r>
              <a:rPr lang="en-GB" sz="700" b="0" i="0" dirty="0">
                <a:solidFill>
                  <a:srgbClr val="26324B"/>
                </a:solidFill>
                <a:effectLst/>
                <a:latin typeface="arial" panose="020B0604020202020204" pitchFamily="34" charset="0"/>
              </a:rPr>
              <a:t> za </a:t>
            </a:r>
            <a:r>
              <a:rPr lang="en-GB" sz="700" b="0" i="0" dirty="0" err="1">
                <a:solidFill>
                  <a:srgbClr val="26324B"/>
                </a:solidFill>
                <a:effectLst/>
                <a:latin typeface="arial" panose="020B0604020202020204" pitchFamily="34" charset="0"/>
              </a:rPr>
              <a:t>izobraževanje</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kulturo</a:t>
            </a:r>
            <a:r>
              <a:rPr lang="en-GB" sz="700" b="0" i="0" dirty="0">
                <a:solidFill>
                  <a:srgbClr val="26324B"/>
                </a:solidFill>
                <a:effectLst/>
                <a:latin typeface="arial" panose="020B0604020202020204" pitchFamily="34" charset="0"/>
              </a:rPr>
              <a:t> (EACEA). </a:t>
            </a:r>
            <a:r>
              <a:rPr lang="en-GB" sz="700" b="0" i="0" dirty="0" err="1">
                <a:solidFill>
                  <a:srgbClr val="26324B"/>
                </a:solidFill>
                <a:effectLst/>
                <a:latin typeface="arial" panose="020B0604020202020204" pitchFamily="34" charset="0"/>
              </a:rPr>
              <a:t>Zanje</a:t>
            </a:r>
            <a:r>
              <a:rPr lang="en-GB" sz="700" b="0" i="0" dirty="0">
                <a:solidFill>
                  <a:srgbClr val="26324B"/>
                </a:solidFill>
                <a:effectLst/>
                <a:latin typeface="arial" panose="020B0604020202020204" pitchFamily="34" charset="0"/>
              </a:rPr>
              <a:t> ne </a:t>
            </a:r>
            <a:r>
              <a:rPr lang="en-GB" sz="700" b="0" i="0" dirty="0" err="1">
                <a:solidFill>
                  <a:srgbClr val="26324B"/>
                </a:solidFill>
                <a:effectLst/>
                <a:latin typeface="arial" panose="020B0604020202020204" pitchFamily="34" charset="0"/>
              </a:rPr>
              <a:t>moreta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biti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odgovorna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niti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niti</a:t>
            </a:r>
            <a:r>
              <a:rPr lang="en-GB" sz="700" b="0" i="0" dirty="0">
                <a:solidFill>
                  <a:srgbClr val="26324B"/>
                </a:solidFill>
                <a:effectLst/>
                <a:latin typeface="arial" panose="020B0604020202020204" pitchFamily="34" charset="0"/>
              </a:rPr>
              <a:t> EACEA</a:t>
            </a:r>
            <a:endParaRPr sz="800" b="0" i="0" u="none" strike="noStrike" cap="none" dirty="0">
              <a:solidFill>
                <a:srgbClr val="000000"/>
              </a:solidFill>
              <a:latin typeface="Arial"/>
              <a:ea typeface="Arial"/>
              <a:cs typeface="Arial"/>
              <a:sym typeface="Aria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347"/>
        <p:cNvGrpSpPr/>
        <p:nvPr/>
      </p:nvGrpSpPr>
      <p:grpSpPr>
        <a:xfrm>
          <a:off x="0" y="0"/>
          <a:ext cx="0" cy="0"/>
          <a:chOff x="0" y="0"/>
          <a:chExt cx="0" cy="0"/>
        </a:xfrm>
      </p:grpSpPr>
      <p:sp>
        <p:nvSpPr>
          <p:cNvPr id="1348" name="Google Shape;1348;p50"/>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lvl="0" indent="-457200">
              <a:lnSpc>
                <a:spcPct val="107000"/>
              </a:lnSpc>
              <a:spcBef>
                <a:spcPts val="0"/>
              </a:spcBef>
              <a:buClr>
                <a:srgbClr val="000000"/>
              </a:buClr>
              <a:buFont typeface="Calibri"/>
              <a:buAutoNum type="arabicPeriod" startAt="2"/>
            </a:pPr>
            <a:r>
              <a:rPr lang="cs-CZ" b="1" dirty="0">
                <a:solidFill>
                  <a:srgbClr val="000000"/>
                </a:solidFill>
              </a:rPr>
              <a:t>Pametne pogodbe</a:t>
            </a:r>
            <a:endParaRPr b="1" dirty="0">
              <a:solidFill>
                <a:srgbClr val="000000"/>
              </a:solidFill>
            </a:endParaRPr>
          </a:p>
          <a:p>
            <a:pPr marL="228600" lvl="0">
              <a:buClr>
                <a:srgbClr val="000000"/>
              </a:buClr>
            </a:pPr>
            <a:r>
              <a:rPr lang="cs-CZ" dirty="0">
                <a:solidFill>
                  <a:srgbClr val="000000"/>
                </a:solidFill>
              </a:rPr>
              <a:t>Podjetja uporabljajo pametne pogodbe za samostojno upravljanje poslovnih pogodb, ne da bi potrebovala pomoč tretje osebe. To so programi, shranjeni v sistemu blockchain, ki se samodejno zaženejo, ko so izpolnjeni vnaprej določeni pogoji. Izvajajo če-potem čeke, tako da je transakcije mogoče zanesljivo zaključiti. Na primer, logistično podjetje ima lahko pametno pogodbo, ki samodejno izvede plačilo, ko blago prispe v pristanišče.</a:t>
            </a:r>
            <a:endParaRPr b="1" dirty="0">
              <a:solidFill>
                <a:srgbClr val="000000"/>
              </a:solidFill>
            </a:endParaRPr>
          </a:p>
        </p:txBody>
      </p:sp>
      <p:sp>
        <p:nvSpPr>
          <p:cNvPr id="1349" name="Google Shape;1349;p50"/>
          <p:cNvSpPr txBox="1">
            <a:spLocks noGrp="1"/>
          </p:cNvSpPr>
          <p:nvPr>
            <p:ph type="body" idx="2"/>
          </p:nvPr>
        </p:nvSpPr>
        <p:spPr>
          <a:xfrm>
            <a:off x="673355" y="570395"/>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Katere so ključne komponente blockchain tehnologije?</a:t>
            </a:r>
            <a:endParaRPr/>
          </a:p>
        </p:txBody>
      </p:sp>
      <p:grpSp>
        <p:nvGrpSpPr>
          <p:cNvPr id="1350" name="Google Shape;1350;p50"/>
          <p:cNvGrpSpPr/>
          <p:nvPr/>
        </p:nvGrpSpPr>
        <p:grpSpPr>
          <a:xfrm rot="10800000" flipH="1">
            <a:off x="10388648" y="0"/>
            <a:ext cx="1803350" cy="2809693"/>
            <a:chOff x="12708052" y="5708395"/>
            <a:chExt cx="760808" cy="1185370"/>
          </a:xfrm>
        </p:grpSpPr>
        <p:sp>
          <p:nvSpPr>
            <p:cNvPr id="1351" name="Google Shape;1351;p5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2" name="Google Shape;1352;p5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3" name="Google Shape;1353;p5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4" name="Google Shape;1354;p5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5" name="Google Shape;1355;p5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6" name="Google Shape;1356;p5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360"/>
        <p:cNvGrpSpPr/>
        <p:nvPr/>
      </p:nvGrpSpPr>
      <p:grpSpPr>
        <a:xfrm>
          <a:off x="0" y="0"/>
          <a:ext cx="0" cy="0"/>
          <a:chOff x="0" y="0"/>
          <a:chExt cx="0" cy="0"/>
        </a:xfrm>
      </p:grpSpPr>
      <p:sp>
        <p:nvSpPr>
          <p:cNvPr id="1361" name="Google Shape;1361;p51"/>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lvl="0" indent="-457200">
              <a:lnSpc>
                <a:spcPct val="107000"/>
              </a:lnSpc>
              <a:spcBef>
                <a:spcPts val="0"/>
              </a:spcBef>
              <a:buClr>
                <a:srgbClr val="000000"/>
              </a:buClr>
              <a:buFont typeface="Calibri"/>
              <a:buAutoNum type="arabicPeriod" startAt="3"/>
            </a:pPr>
            <a:r>
              <a:rPr lang="cs-CZ" b="1" dirty="0">
                <a:solidFill>
                  <a:srgbClr val="000000"/>
                </a:solidFill>
              </a:rPr>
              <a:t>Kriptografija javnega ključa</a:t>
            </a:r>
            <a:endParaRPr b="1" dirty="0">
              <a:solidFill>
                <a:srgbClr val="000000"/>
              </a:solidFill>
            </a:endParaRPr>
          </a:p>
          <a:p>
            <a:pPr marL="228600" lvl="0">
              <a:lnSpc>
                <a:spcPct val="107000"/>
              </a:lnSpc>
            </a:pPr>
            <a:r>
              <a:rPr lang="cs-CZ" dirty="0"/>
              <a:t>Kriptografija javnega ključa je varnostna funkcija za edinstveno identifikacijo udeležencev v omrežju blockchain. Ta mehanizem ustvari dva nabora ključev za člane omrežja. Eden od ključev je javni ključ, ki je skupen vsem v omrežju. Drugi je zasebni ključ, ki je edinstven za vsakega člana. Zasebni in javni ključi sodelujejo pri odklepanju podatkov v knjigi.</a:t>
            </a:r>
            <a:endParaRPr b="1" dirty="0">
              <a:solidFill>
                <a:srgbClr val="000000"/>
              </a:solidFill>
            </a:endParaRPr>
          </a:p>
        </p:txBody>
      </p:sp>
      <p:sp>
        <p:nvSpPr>
          <p:cNvPr id="1362" name="Google Shape;1362;p5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Katere so ključne komponente blockchain tehnologije?</a:t>
            </a:r>
            <a:endParaRPr/>
          </a:p>
        </p:txBody>
      </p:sp>
      <p:grpSp>
        <p:nvGrpSpPr>
          <p:cNvPr id="1363" name="Google Shape;1363;p51"/>
          <p:cNvGrpSpPr/>
          <p:nvPr/>
        </p:nvGrpSpPr>
        <p:grpSpPr>
          <a:xfrm rot="10800000" flipH="1">
            <a:off x="10388648" y="0"/>
            <a:ext cx="1803350" cy="2809693"/>
            <a:chOff x="12708052" y="5708395"/>
            <a:chExt cx="760808" cy="1185370"/>
          </a:xfrm>
        </p:grpSpPr>
        <p:sp>
          <p:nvSpPr>
            <p:cNvPr id="1364" name="Google Shape;1364;p5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5" name="Google Shape;1365;p5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6" name="Google Shape;1366;p5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7" name="Google Shape;1367;p5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8" name="Google Shape;1368;p5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9" name="Google Shape;1369;p5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373"/>
        <p:cNvGrpSpPr/>
        <p:nvPr/>
      </p:nvGrpSpPr>
      <p:grpSpPr>
        <a:xfrm>
          <a:off x="0" y="0"/>
          <a:ext cx="0" cy="0"/>
          <a:chOff x="0" y="0"/>
          <a:chExt cx="0" cy="0"/>
        </a:xfrm>
      </p:grpSpPr>
      <p:sp>
        <p:nvSpPr>
          <p:cNvPr id="1374" name="Google Shape;1374;p52"/>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lvl="0" indent="-457200">
              <a:lnSpc>
                <a:spcPct val="107000"/>
              </a:lnSpc>
              <a:spcBef>
                <a:spcPts val="0"/>
              </a:spcBef>
              <a:buClr>
                <a:srgbClr val="000000"/>
              </a:buClr>
              <a:buFont typeface="Calibri"/>
              <a:buAutoNum type="arabicPeriod" startAt="3"/>
            </a:pPr>
            <a:r>
              <a:rPr lang="cs-CZ" b="1" dirty="0">
                <a:solidFill>
                  <a:srgbClr val="000000"/>
                </a:solidFill>
              </a:rPr>
              <a:t>Kriptografija javnega ključa</a:t>
            </a:r>
            <a:endParaRPr b="1" dirty="0">
              <a:solidFill>
                <a:srgbClr val="000000"/>
              </a:solidFill>
            </a:endParaRPr>
          </a:p>
          <a:p>
            <a:pPr marL="228600" lvl="0">
              <a:lnSpc>
                <a:spcPct val="107000"/>
              </a:lnSpc>
            </a:pPr>
            <a:r>
              <a:rPr lang="cs-CZ" dirty="0"/>
              <a:t>John in Jill sta na primer dva člana mreže. John posname transakcijo, ki je šifrirana z njegovim zasebnim ključem. Jill jo lahko dešifrira s svojim javnim ključem. Tako je Jill prepričana, da je John opravil transakcijo. Jillov javni ključ ne bi deloval, če bi bil Johnov zasebni ključ spremenjen.</a:t>
            </a:r>
            <a:endParaRPr b="1" dirty="0">
              <a:solidFill>
                <a:srgbClr val="000000"/>
              </a:solidFill>
            </a:endParaRPr>
          </a:p>
        </p:txBody>
      </p:sp>
      <p:sp>
        <p:nvSpPr>
          <p:cNvPr id="1375" name="Google Shape;1375;p5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Katere so ključne komponente blockchain tehnologije?</a:t>
            </a:r>
            <a:endParaRPr/>
          </a:p>
        </p:txBody>
      </p:sp>
      <p:grpSp>
        <p:nvGrpSpPr>
          <p:cNvPr id="1376" name="Google Shape;1376;p52"/>
          <p:cNvGrpSpPr/>
          <p:nvPr/>
        </p:nvGrpSpPr>
        <p:grpSpPr>
          <a:xfrm rot="10800000" flipH="1">
            <a:off x="10388648" y="0"/>
            <a:ext cx="1803350" cy="2809693"/>
            <a:chOff x="12708052" y="5708395"/>
            <a:chExt cx="760808" cy="1185370"/>
          </a:xfrm>
        </p:grpSpPr>
        <p:sp>
          <p:nvSpPr>
            <p:cNvPr id="1377" name="Google Shape;1377;p5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78" name="Google Shape;1378;p5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79" name="Google Shape;1379;p5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0" name="Google Shape;1380;p5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1" name="Google Shape;1381;p5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2" name="Google Shape;1382;p5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387"/>
        <p:cNvGrpSpPr/>
        <p:nvPr/>
      </p:nvGrpSpPr>
      <p:grpSpPr>
        <a:xfrm>
          <a:off x="0" y="0"/>
          <a:ext cx="0" cy="0"/>
          <a:chOff x="0" y="0"/>
          <a:chExt cx="0" cy="0"/>
        </a:xfrm>
      </p:grpSpPr>
      <p:sp>
        <p:nvSpPr>
          <p:cNvPr id="1388" name="Google Shape;1388;p53"/>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spcBef>
                <a:spcPts val="0"/>
              </a:spcBef>
              <a:buSzPts val="3900"/>
            </a:pPr>
            <a:r>
              <a:rPr lang="cs-CZ" sz="3900"/>
              <a:t>Kakšne so prednosti tehnologije veriženja blokov?</a:t>
            </a:r>
            <a:endParaRPr sz="3900"/>
          </a:p>
        </p:txBody>
      </p:sp>
      <p:sp>
        <p:nvSpPr>
          <p:cNvPr id="1389" name="Google Shape;1389;p53"/>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cs-CZ"/>
              <a:t>04</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393"/>
        <p:cNvGrpSpPr/>
        <p:nvPr/>
      </p:nvGrpSpPr>
      <p:grpSpPr>
        <a:xfrm>
          <a:off x="0" y="0"/>
          <a:ext cx="0" cy="0"/>
          <a:chOff x="0" y="0"/>
          <a:chExt cx="0" cy="0"/>
        </a:xfrm>
      </p:grpSpPr>
      <p:sp>
        <p:nvSpPr>
          <p:cNvPr id="1394" name="Google Shape;1394;p54"/>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nSpc>
                <a:spcPct val="107000"/>
              </a:lnSpc>
              <a:spcBef>
                <a:spcPts val="0"/>
              </a:spcBef>
              <a:buFont typeface="Arial" panose="020B0604020202020204" pitchFamily="34" charset="0"/>
              <a:buChar char="•"/>
            </a:pPr>
            <a:r>
              <a:rPr lang="cs-CZ" dirty="0"/>
              <a:t>Tehnologija veriženja blokov prinaša številne prednosti upravljanju transakcij s sredstvi. Nekaj jih navajamo v naslednjih pododdelkih:
</a:t>
            </a:r>
            <a:r>
              <a:rPr lang="cs-CZ" b="1" dirty="0"/>
              <a:t>Napredna varnost
Izboljšana učinkovitost
Hitrejše nadziranje</a:t>
            </a:r>
            <a:endParaRPr b="1" dirty="0">
              <a:solidFill>
                <a:srgbClr val="000000"/>
              </a:solidFill>
            </a:endParaRPr>
          </a:p>
        </p:txBody>
      </p:sp>
      <p:sp>
        <p:nvSpPr>
          <p:cNvPr id="1395" name="Google Shape;1395;p5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Kakšne so prednosti tehnologije veriženja blokov?</a:t>
            </a:r>
            <a:endParaRPr/>
          </a:p>
        </p:txBody>
      </p:sp>
      <p:grpSp>
        <p:nvGrpSpPr>
          <p:cNvPr id="1396" name="Google Shape;1396;p54"/>
          <p:cNvGrpSpPr/>
          <p:nvPr/>
        </p:nvGrpSpPr>
        <p:grpSpPr>
          <a:xfrm rot="10800000" flipH="1">
            <a:off x="10388648" y="0"/>
            <a:ext cx="1803350" cy="2809693"/>
            <a:chOff x="12708052" y="5708395"/>
            <a:chExt cx="760808" cy="1185370"/>
          </a:xfrm>
        </p:grpSpPr>
        <p:sp>
          <p:nvSpPr>
            <p:cNvPr id="1397" name="Google Shape;1397;p5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98" name="Google Shape;1398;p5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99" name="Google Shape;1399;p5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0" name="Google Shape;1400;p5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1" name="Google Shape;1401;p5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2" name="Google Shape;1402;p5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406"/>
        <p:cNvGrpSpPr/>
        <p:nvPr/>
      </p:nvGrpSpPr>
      <p:grpSpPr>
        <a:xfrm>
          <a:off x="0" y="0"/>
          <a:ext cx="0" cy="0"/>
          <a:chOff x="0" y="0"/>
          <a:chExt cx="0" cy="0"/>
        </a:xfrm>
      </p:grpSpPr>
      <p:sp>
        <p:nvSpPr>
          <p:cNvPr id="1407" name="Google Shape;1407;p55"/>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lvl="0" indent="-457200">
              <a:lnSpc>
                <a:spcPct val="107000"/>
              </a:lnSpc>
              <a:spcBef>
                <a:spcPts val="0"/>
              </a:spcBef>
              <a:buClr>
                <a:srgbClr val="000000"/>
              </a:buClr>
              <a:buFont typeface="Calibri"/>
              <a:buAutoNum type="arabicPeriod"/>
            </a:pPr>
            <a:r>
              <a:rPr lang="cs-CZ" b="1" dirty="0">
                <a:solidFill>
                  <a:srgbClr val="000000"/>
                </a:solidFill>
              </a:rPr>
              <a:t>Napredna varnost</a:t>
            </a:r>
            <a:endParaRPr b="1" dirty="0">
              <a:solidFill>
                <a:srgbClr val="000000"/>
              </a:solidFill>
            </a:endParaRPr>
          </a:p>
          <a:p>
            <a:pPr marL="228600" lvl="0">
              <a:lnSpc>
                <a:spcPct val="107000"/>
              </a:lnSpc>
            </a:pPr>
            <a:r>
              <a:rPr lang="cs-CZ" dirty="0"/>
              <a:t>Blockchain sistemi zagotavljajo visoko raven varnosti in zaupanja, ki jo zahtevajo sodobne digitalne transakcije. Vedno obstaja strah, da bo nekdo manipuliral z osnovno programsko opremo, da bi sam ustvaril ponarejen denar. Toda blockchain uporablja tri načela kriptografije, decentralizacije in konsenza, da ustvari zelo varen osnovni programski sistem, ki ga je skoraj nemogoče spreminjati. Ni ene same točke neuspeha in en uporabnik ne more spremeniti zapisov transakcij.</a:t>
            </a:r>
            <a:endParaRPr b="1" dirty="0">
              <a:solidFill>
                <a:srgbClr val="000000"/>
              </a:solidFill>
            </a:endParaRPr>
          </a:p>
          <a:p>
            <a:pPr marL="0" lvl="0" indent="0" algn="l" rtl="0">
              <a:lnSpc>
                <a:spcPct val="90000"/>
              </a:lnSpc>
              <a:spcBef>
                <a:spcPts val="1000"/>
              </a:spcBef>
              <a:spcAft>
                <a:spcPts val="0"/>
              </a:spcAft>
              <a:buClr>
                <a:srgbClr val="262626"/>
              </a:buClr>
              <a:buSzPts val="2400"/>
              <a:buNone/>
            </a:pPr>
            <a:endParaRPr b="1" dirty="0">
              <a:solidFill>
                <a:srgbClr val="000000"/>
              </a:solidFill>
            </a:endParaRPr>
          </a:p>
        </p:txBody>
      </p:sp>
      <p:sp>
        <p:nvSpPr>
          <p:cNvPr id="1408" name="Google Shape;1408;p5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Kakšne so prednosti tehnologije veriženja blokov?</a:t>
            </a:r>
            <a:endParaRPr/>
          </a:p>
        </p:txBody>
      </p:sp>
      <p:grpSp>
        <p:nvGrpSpPr>
          <p:cNvPr id="1409" name="Google Shape;1409;p55"/>
          <p:cNvGrpSpPr/>
          <p:nvPr/>
        </p:nvGrpSpPr>
        <p:grpSpPr>
          <a:xfrm rot="10800000" flipH="1">
            <a:off x="10388648" y="0"/>
            <a:ext cx="1803350" cy="2809693"/>
            <a:chOff x="12708052" y="5708395"/>
            <a:chExt cx="760808" cy="1185370"/>
          </a:xfrm>
        </p:grpSpPr>
        <p:sp>
          <p:nvSpPr>
            <p:cNvPr id="1410" name="Google Shape;1410;p5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1" name="Google Shape;1411;p5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2" name="Google Shape;1412;p5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3" name="Google Shape;1413;p5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4" name="Google Shape;1414;p5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5" name="Google Shape;1415;p5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419"/>
        <p:cNvGrpSpPr/>
        <p:nvPr/>
      </p:nvGrpSpPr>
      <p:grpSpPr>
        <a:xfrm>
          <a:off x="0" y="0"/>
          <a:ext cx="0" cy="0"/>
          <a:chOff x="0" y="0"/>
          <a:chExt cx="0" cy="0"/>
        </a:xfrm>
      </p:grpSpPr>
      <p:sp>
        <p:nvSpPr>
          <p:cNvPr id="1420" name="Google Shape;1420;p56"/>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lvl="0" indent="-457200">
              <a:lnSpc>
                <a:spcPct val="107000"/>
              </a:lnSpc>
              <a:spcBef>
                <a:spcPts val="0"/>
              </a:spcBef>
              <a:buClr>
                <a:srgbClr val="000000"/>
              </a:buClr>
              <a:buFont typeface="Calibri"/>
              <a:buAutoNum type="arabicPeriod" startAt="2"/>
            </a:pPr>
            <a:r>
              <a:rPr lang="cs-CZ" b="1" dirty="0">
                <a:solidFill>
                  <a:srgbClr val="000000"/>
                </a:solidFill>
              </a:rPr>
              <a:t>Izboljšana učinkovitost</a:t>
            </a:r>
            <a:endParaRPr b="1" dirty="0">
              <a:solidFill>
                <a:srgbClr val="000000"/>
              </a:solidFill>
            </a:endParaRPr>
          </a:p>
          <a:p>
            <a:pPr marL="228600" lvl="0">
              <a:lnSpc>
                <a:spcPct val="107000"/>
              </a:lnSpc>
            </a:pPr>
            <a:r>
              <a:rPr lang="cs-CZ" dirty="0"/>
              <a:t>Transakcije med podjetji lahko trajajo veliko časa in ustvarijo operativna ozka grla, zlasti kadar gre za skladnost s predpisi in regulativne organe tretjih oseb. Preglednost in pametne pogodbe v blokovni verigi omogočajo hitrejše in učinkovitejše poslovne transakcije.</a:t>
            </a:r>
            <a:endParaRPr b="1" dirty="0">
              <a:solidFill>
                <a:srgbClr val="000000"/>
              </a:solidFill>
            </a:endParaRPr>
          </a:p>
        </p:txBody>
      </p:sp>
      <p:sp>
        <p:nvSpPr>
          <p:cNvPr id="1421" name="Google Shape;1421;p5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Kakšne so prednosti tehnologije veriženja blokov?</a:t>
            </a:r>
            <a:endParaRPr/>
          </a:p>
        </p:txBody>
      </p:sp>
      <p:grpSp>
        <p:nvGrpSpPr>
          <p:cNvPr id="1422" name="Google Shape;1422;p56"/>
          <p:cNvGrpSpPr/>
          <p:nvPr/>
        </p:nvGrpSpPr>
        <p:grpSpPr>
          <a:xfrm rot="10800000" flipH="1">
            <a:off x="10388648" y="0"/>
            <a:ext cx="1803350" cy="2809693"/>
            <a:chOff x="12708052" y="5708395"/>
            <a:chExt cx="760808" cy="1185370"/>
          </a:xfrm>
        </p:grpSpPr>
        <p:sp>
          <p:nvSpPr>
            <p:cNvPr id="1423" name="Google Shape;1423;p5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24" name="Google Shape;1424;p5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25" name="Google Shape;1425;p5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26" name="Google Shape;1426;p5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27" name="Google Shape;1427;p5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28" name="Google Shape;1428;p5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433"/>
        <p:cNvGrpSpPr/>
        <p:nvPr/>
      </p:nvGrpSpPr>
      <p:grpSpPr>
        <a:xfrm>
          <a:off x="0" y="0"/>
          <a:ext cx="0" cy="0"/>
          <a:chOff x="0" y="0"/>
          <a:chExt cx="0" cy="0"/>
        </a:xfrm>
      </p:grpSpPr>
      <p:sp>
        <p:nvSpPr>
          <p:cNvPr id="1434" name="Google Shape;1434;p57"/>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spcBef>
                <a:spcPts val="0"/>
              </a:spcBef>
              <a:buSzPts val="3900"/>
            </a:pPr>
            <a:r>
              <a:rPr lang="cs-CZ" sz="3900"/>
              <a:t>Kakšna je razlika med bazo podatkov in verigo blokov?</a:t>
            </a:r>
            <a:endParaRPr sz="3900"/>
          </a:p>
        </p:txBody>
      </p:sp>
      <p:sp>
        <p:nvSpPr>
          <p:cNvPr id="1435" name="Google Shape;1435;p57"/>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cs-CZ"/>
              <a:t>05</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439"/>
        <p:cNvGrpSpPr/>
        <p:nvPr/>
      </p:nvGrpSpPr>
      <p:grpSpPr>
        <a:xfrm>
          <a:off x="0" y="0"/>
          <a:ext cx="0" cy="0"/>
          <a:chOff x="0" y="0"/>
          <a:chExt cx="0" cy="0"/>
        </a:xfrm>
      </p:grpSpPr>
      <p:sp>
        <p:nvSpPr>
          <p:cNvPr id="1440" name="Google Shape;1440;p58"/>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lvl="0" indent="-457200">
              <a:lnSpc>
                <a:spcPct val="107000"/>
              </a:lnSpc>
              <a:spcBef>
                <a:spcPts val="0"/>
              </a:spcBef>
              <a:buClr>
                <a:srgbClr val="000000"/>
              </a:buClr>
              <a:buFont typeface="Calibri"/>
              <a:buAutoNum type="arabicPeriod" startAt="3"/>
            </a:pPr>
            <a:r>
              <a:rPr lang="cs-CZ" b="1" dirty="0">
                <a:solidFill>
                  <a:srgbClr val="000000"/>
                </a:solidFill>
              </a:rPr>
              <a:t>Hitrejše nadziranje</a:t>
            </a:r>
            <a:endParaRPr b="1" dirty="0">
              <a:solidFill>
                <a:srgbClr val="000000"/>
              </a:solidFill>
            </a:endParaRPr>
          </a:p>
          <a:p>
            <a:pPr marL="228600" lvl="0">
              <a:lnSpc>
                <a:spcPct val="107000"/>
              </a:lnSpc>
            </a:pPr>
            <a:r>
              <a:rPr lang="cs-CZ" dirty="0"/>
              <a:t>Podjetja morajo biti sposobna varno ustvarjati, izmenjevati, arhivirati in rekonstruirati e-transakcije na revizijski način. Blockchain zapisi so kronološko nespremenljivi, kar pomeni, da so vsi zapisi vedno urejeni s časom. Zaradi te preglednosti podatkov je obdelava revizij veliko hitrejša.</a:t>
            </a:r>
            <a:endParaRPr b="1" dirty="0">
              <a:solidFill>
                <a:srgbClr val="000000"/>
              </a:solidFill>
            </a:endParaRPr>
          </a:p>
        </p:txBody>
      </p:sp>
      <p:sp>
        <p:nvSpPr>
          <p:cNvPr id="1441" name="Google Shape;1441;p5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Kakšne so prednosti tehnologije veriženja blokov?</a:t>
            </a:r>
            <a:endParaRPr dirty="0"/>
          </a:p>
        </p:txBody>
      </p:sp>
      <p:grpSp>
        <p:nvGrpSpPr>
          <p:cNvPr id="1442" name="Google Shape;1442;p58"/>
          <p:cNvGrpSpPr/>
          <p:nvPr/>
        </p:nvGrpSpPr>
        <p:grpSpPr>
          <a:xfrm rot="10800000" flipH="1">
            <a:off x="10388648" y="0"/>
            <a:ext cx="1803350" cy="2809693"/>
            <a:chOff x="12708052" y="5708395"/>
            <a:chExt cx="760808" cy="1185370"/>
          </a:xfrm>
        </p:grpSpPr>
        <p:sp>
          <p:nvSpPr>
            <p:cNvPr id="1443" name="Google Shape;1443;p5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4" name="Google Shape;1444;p5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5" name="Google Shape;1445;p5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6" name="Google Shape;1446;p5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7" name="Google Shape;1447;p5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8" name="Google Shape;1448;p5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452"/>
        <p:cNvGrpSpPr/>
        <p:nvPr/>
      </p:nvGrpSpPr>
      <p:grpSpPr>
        <a:xfrm>
          <a:off x="0" y="0"/>
          <a:ext cx="0" cy="0"/>
          <a:chOff x="0" y="0"/>
          <a:chExt cx="0" cy="0"/>
        </a:xfrm>
      </p:grpSpPr>
      <p:sp>
        <p:nvSpPr>
          <p:cNvPr id="1453" name="Google Shape;1453;p59"/>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228600" lvl="0">
              <a:lnSpc>
                <a:spcPct val="107000"/>
              </a:lnSpc>
              <a:spcBef>
                <a:spcPts val="0"/>
              </a:spcBef>
            </a:pPr>
            <a:r>
              <a:rPr lang="cs-CZ" dirty="0"/>
              <a:t>Blockchain je posebna vrsta sistema za upravljanje baz podatkov, ki ima več funkcij kot običajna baza podatkov. Nekatere pomembne razlike med tradicionalno bazo podatkov in blockchainom opisujemo na naslednjem seznamu:</a:t>
            </a:r>
          </a:p>
          <a:p>
            <a:pPr marL="342900" lvl="0" indent="-342900">
              <a:lnSpc>
                <a:spcPct val="107000"/>
              </a:lnSpc>
              <a:spcBef>
                <a:spcPts val="0"/>
              </a:spcBef>
              <a:buFontTx/>
              <a:buChar char="-"/>
            </a:pPr>
            <a:r>
              <a:rPr lang="cs-CZ" dirty="0"/>
              <a:t>Blokovne verige decentralizirajo nadzor, ne da bi pri tem škodovale zaupanju v obstoječe podatke. To v drugih sistemih baz podatkov ni mogoče.</a:t>
            </a:r>
          </a:p>
          <a:p>
            <a:pPr marL="342900" lvl="0" indent="-342900">
              <a:lnSpc>
                <a:spcPct val="107000"/>
              </a:lnSpc>
              <a:spcBef>
                <a:spcPts val="0"/>
              </a:spcBef>
              <a:buFontTx/>
              <a:buChar char="-"/>
            </a:pPr>
            <a:r>
              <a:rPr lang="cs-CZ" dirty="0"/>
              <a:t>Podjetja, ki sodelujejo v transakciji, ne morejo deliti svoje celotne baze podatkov. Toda v omrežjih blockchain ima vsako podjetje svojo kopijo knjige, sistem pa samodejno vzdržuje doslednost med obema knjigama.</a:t>
            </a:r>
          </a:p>
          <a:p>
            <a:pPr marL="342900" lvl="0" indent="-342900">
              <a:lnSpc>
                <a:spcPct val="107000"/>
              </a:lnSpc>
              <a:spcBef>
                <a:spcPts val="0"/>
              </a:spcBef>
              <a:buFontTx/>
              <a:buChar char="-"/>
            </a:pPr>
            <a:r>
              <a:rPr lang="cs-CZ" dirty="0"/>
              <a:t>Čeprav lahko v večini sistemov baz podatkov urejate ali brišete podatke, lahko v verigi blokov vstavljate samo podatke.</a:t>
            </a:r>
            <a:endParaRPr b="1" dirty="0">
              <a:solidFill>
                <a:srgbClr val="000000"/>
              </a:solidFill>
            </a:endParaRPr>
          </a:p>
        </p:txBody>
      </p:sp>
      <p:sp>
        <p:nvSpPr>
          <p:cNvPr id="1454" name="Google Shape;1454;p5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Kakšna je razlika med bazo podatkov in verigo blokov?</a:t>
            </a:r>
            <a:endParaRPr dirty="0"/>
          </a:p>
        </p:txBody>
      </p:sp>
      <p:grpSp>
        <p:nvGrpSpPr>
          <p:cNvPr id="1455" name="Google Shape;1455;p59"/>
          <p:cNvGrpSpPr/>
          <p:nvPr/>
        </p:nvGrpSpPr>
        <p:grpSpPr>
          <a:xfrm rot="10800000" flipH="1">
            <a:off x="10388648" y="0"/>
            <a:ext cx="1803350" cy="2809693"/>
            <a:chOff x="12708052" y="5708395"/>
            <a:chExt cx="760808" cy="1185370"/>
          </a:xfrm>
        </p:grpSpPr>
        <p:sp>
          <p:nvSpPr>
            <p:cNvPr id="1456" name="Google Shape;1456;p5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57" name="Google Shape;1457;p5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58" name="Google Shape;1458;p5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59" name="Google Shape;1459;p5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0" name="Google Shape;1460;p5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1" name="Google Shape;1461;p5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6"/>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cs-CZ"/>
              <a:t>10</a:t>
            </a:r>
            <a:endParaRPr/>
          </a:p>
        </p:txBody>
      </p:sp>
      <p:sp>
        <p:nvSpPr>
          <p:cNvPr id="396" name="Google Shape;396;p6"/>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p>
            <a:pPr marL="0" lvl="0" indent="0">
              <a:spcBef>
                <a:spcPts val="0"/>
              </a:spcBef>
            </a:pPr>
            <a:r>
              <a:rPr lang="cs-CZ"/>
              <a:t>Interaktivna učna dejavnost</a:t>
            </a:r>
            <a:endParaRPr dirty="0"/>
          </a:p>
        </p:txBody>
      </p:sp>
      <p:sp>
        <p:nvSpPr>
          <p:cNvPr id="397" name="Google Shape;397;p6"/>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cs-CZ"/>
              <a:t>11</a:t>
            </a:r>
            <a:endParaRPr/>
          </a:p>
        </p:txBody>
      </p:sp>
      <p:sp>
        <p:nvSpPr>
          <p:cNvPr id="398" name="Google Shape;398;p6"/>
          <p:cNvSpPr txBox="1">
            <a:spLocks noGrp="1"/>
          </p:cNvSpPr>
          <p:nvPr>
            <p:ph type="body" idx="4"/>
          </p:nvPr>
        </p:nvSpPr>
        <p:spPr>
          <a:xfrm>
            <a:off x="3478966" y="2880284"/>
            <a:ext cx="6874660" cy="229192"/>
          </a:xfrm>
          <a:prstGeom prst="rect">
            <a:avLst/>
          </a:prstGeom>
          <a:noFill/>
          <a:ln>
            <a:noFill/>
          </a:ln>
        </p:spPr>
        <p:txBody>
          <a:bodyPr spcFirstLastPara="1" wrap="square" lIns="91425" tIns="45700" rIns="91425" bIns="45700" anchor="ctr" anchorCtr="0">
            <a:noAutofit/>
          </a:bodyPr>
          <a:lstStyle/>
          <a:p>
            <a:pPr marL="0" lvl="0" indent="0">
              <a:spcBef>
                <a:spcPts val="0"/>
              </a:spcBef>
              <a:buSzPts val="2400"/>
            </a:pPr>
            <a:r>
              <a:rPr lang="cs-CZ" sz="2400"/>
              <a:t>Kviz</a:t>
            </a:r>
            <a:endParaRPr dirty="0"/>
          </a:p>
        </p:txBody>
      </p:sp>
      <p:sp>
        <p:nvSpPr>
          <p:cNvPr id="399" name="Google Shape;399;p6"/>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spcBef>
                <a:spcPts val="0"/>
              </a:spcBef>
            </a:pPr>
            <a:r>
              <a:rPr lang="cs-CZ" dirty="0"/>
              <a:t>Vsebina</a:t>
            </a:r>
            <a:endParaRPr dirty="0"/>
          </a:p>
        </p:txBody>
      </p:sp>
      <p:pic>
        <p:nvPicPr>
          <p:cNvPr id="2" name="Google Shape;389;p5">
            <a:extLst>
              <a:ext uri="{FF2B5EF4-FFF2-40B4-BE49-F238E27FC236}">
                <a16:creationId xmlns:a16="http://schemas.microsoft.com/office/drawing/2014/main" id="{A456A624-5C07-77C5-21CC-5FA642B97D31}"/>
              </a:ext>
            </a:extLst>
          </p:cNvPr>
          <p:cNvPicPr preferRelativeResize="0"/>
          <p:nvPr/>
        </p:nvPicPr>
        <p:blipFill rotWithShape="1">
          <a:blip r:embed="rId3">
            <a:alphaModFix/>
          </a:blip>
          <a:srcRect/>
          <a:stretch/>
        </p:blipFill>
        <p:spPr>
          <a:xfrm>
            <a:off x="3004392" y="5956627"/>
            <a:ext cx="1638095" cy="342857"/>
          </a:xfrm>
          <a:prstGeom prst="rect">
            <a:avLst/>
          </a:prstGeom>
          <a:noFill/>
          <a:ln>
            <a:noFill/>
          </a:ln>
        </p:spPr>
      </p:pic>
      <p:sp>
        <p:nvSpPr>
          <p:cNvPr id="3" name="Google Shape;328;p1">
            <a:extLst>
              <a:ext uri="{FF2B5EF4-FFF2-40B4-BE49-F238E27FC236}">
                <a16:creationId xmlns:a16="http://schemas.microsoft.com/office/drawing/2014/main" id="{2DD2C3BA-8489-2C6B-5C85-02CEDAEC853E}"/>
              </a:ext>
            </a:extLst>
          </p:cNvPr>
          <p:cNvSpPr/>
          <p:nvPr/>
        </p:nvSpPr>
        <p:spPr>
          <a:xfrm>
            <a:off x="4642487" y="5862393"/>
            <a:ext cx="3320701" cy="52318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GB" sz="700" b="0" i="0" dirty="0" err="1">
                <a:solidFill>
                  <a:srgbClr val="26324B"/>
                </a:solidFill>
                <a:effectLst/>
                <a:latin typeface="arial" panose="020B0604020202020204" pitchFamily="34" charset="0"/>
              </a:rPr>
              <a:t>Financirano</a:t>
            </a:r>
            <a:r>
              <a:rPr lang="en-GB" sz="700" b="0" i="0" dirty="0">
                <a:solidFill>
                  <a:srgbClr val="26324B"/>
                </a:solidFill>
                <a:effectLst/>
                <a:latin typeface="arial" panose="020B0604020202020204" pitchFamily="34" charset="0"/>
              </a:rPr>
              <a:t> s </a:t>
            </a:r>
            <a:r>
              <a:rPr lang="en-GB" sz="700" b="0" i="0" dirty="0" err="1">
                <a:solidFill>
                  <a:srgbClr val="26324B"/>
                </a:solidFill>
                <a:effectLst/>
                <a:latin typeface="arial" panose="020B0604020202020204" pitchFamily="34" charset="0"/>
              </a:rPr>
              <a:t>strani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Izražena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so </a:t>
            </a:r>
            <a:r>
              <a:rPr lang="en-GB" sz="700" b="0" i="0" dirty="0" err="1">
                <a:solidFill>
                  <a:srgbClr val="26324B"/>
                </a:solidFill>
                <a:effectLst/>
                <a:latin typeface="arial" panose="020B0604020202020204" pitchFamily="34" charset="0"/>
              </a:rPr>
              <a:t>zgolj</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avtorja</a:t>
            </a:r>
            <a:r>
              <a:rPr lang="en-GB" sz="700" b="0" i="0" dirty="0">
                <a:solidFill>
                  <a:srgbClr val="26324B"/>
                </a:solidFill>
                <a:effectLst/>
                <a:latin typeface="arial" panose="020B0604020202020204" pitchFamily="34" charset="0"/>
              </a:rPr>
              <a:t>(-</a:t>
            </a:r>
            <a:r>
              <a:rPr lang="en-GB" sz="700" b="0" i="0" dirty="0" err="1">
                <a:solidFill>
                  <a:srgbClr val="26324B"/>
                </a:solidFill>
                <a:effectLst/>
                <a:latin typeface="arial" panose="020B0604020202020204" pitchFamily="34" charset="0"/>
              </a:rPr>
              <a:t>ev</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ni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nujno</a:t>
            </a:r>
            <a:r>
              <a:rPr lang="en-GB" sz="700" b="0" i="0" dirty="0">
                <a:solidFill>
                  <a:srgbClr val="26324B"/>
                </a:solidFill>
                <a:effectLst/>
                <a:latin typeface="arial" panose="020B0604020202020204" pitchFamily="34" charset="0"/>
              </a:rPr>
              <a:t>, da </a:t>
            </a:r>
            <a:r>
              <a:rPr lang="en-GB" sz="700" b="0" i="0" dirty="0" err="1">
                <a:solidFill>
                  <a:srgbClr val="26324B"/>
                </a:solidFill>
                <a:effectLst/>
                <a:latin typeface="arial" panose="020B0604020202020204" pitchFamily="34" charset="0"/>
              </a:rPr>
              <a:t>odražajo</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ali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izvajalske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agencije</a:t>
            </a:r>
            <a:r>
              <a:rPr lang="en-GB" sz="700" b="0" i="0" dirty="0">
                <a:solidFill>
                  <a:srgbClr val="26324B"/>
                </a:solidFill>
                <a:effectLst/>
                <a:latin typeface="arial" panose="020B0604020202020204" pitchFamily="34" charset="0"/>
              </a:rPr>
              <a:t> za </a:t>
            </a:r>
            <a:r>
              <a:rPr lang="en-GB" sz="700" b="0" i="0" dirty="0" err="1">
                <a:solidFill>
                  <a:srgbClr val="26324B"/>
                </a:solidFill>
                <a:effectLst/>
                <a:latin typeface="arial" panose="020B0604020202020204" pitchFamily="34" charset="0"/>
              </a:rPr>
              <a:t>izobraževanje</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kulturo</a:t>
            </a:r>
            <a:r>
              <a:rPr lang="en-GB" sz="700" b="0" i="0" dirty="0">
                <a:solidFill>
                  <a:srgbClr val="26324B"/>
                </a:solidFill>
                <a:effectLst/>
                <a:latin typeface="arial" panose="020B0604020202020204" pitchFamily="34" charset="0"/>
              </a:rPr>
              <a:t> (EACEA). </a:t>
            </a:r>
            <a:r>
              <a:rPr lang="en-GB" sz="700" b="0" i="0" dirty="0" err="1">
                <a:solidFill>
                  <a:srgbClr val="26324B"/>
                </a:solidFill>
                <a:effectLst/>
                <a:latin typeface="arial" panose="020B0604020202020204" pitchFamily="34" charset="0"/>
              </a:rPr>
              <a:t>Zanje</a:t>
            </a:r>
            <a:r>
              <a:rPr lang="en-GB" sz="700" b="0" i="0" dirty="0">
                <a:solidFill>
                  <a:srgbClr val="26324B"/>
                </a:solidFill>
                <a:effectLst/>
                <a:latin typeface="arial" panose="020B0604020202020204" pitchFamily="34" charset="0"/>
              </a:rPr>
              <a:t> ne </a:t>
            </a:r>
            <a:r>
              <a:rPr lang="en-GB" sz="700" b="0" i="0" dirty="0" err="1">
                <a:solidFill>
                  <a:srgbClr val="26324B"/>
                </a:solidFill>
                <a:effectLst/>
                <a:latin typeface="arial" panose="020B0604020202020204" pitchFamily="34" charset="0"/>
              </a:rPr>
              <a:t>moreta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biti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odgovorna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niti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niti</a:t>
            </a:r>
            <a:r>
              <a:rPr lang="en-GB" sz="700" b="0" i="0" dirty="0">
                <a:solidFill>
                  <a:srgbClr val="26324B"/>
                </a:solidFill>
                <a:effectLst/>
                <a:latin typeface="arial" panose="020B0604020202020204" pitchFamily="34" charset="0"/>
              </a:rPr>
              <a:t> EACEA</a:t>
            </a:r>
            <a:endParaRPr sz="800" b="0" i="0" u="none" strike="noStrike" cap="none" dirty="0">
              <a:solidFill>
                <a:srgbClr val="000000"/>
              </a:solidFill>
              <a:latin typeface="Arial"/>
              <a:ea typeface="Arial"/>
              <a:cs typeface="Arial"/>
              <a:sym typeface="Aria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466"/>
        <p:cNvGrpSpPr/>
        <p:nvPr/>
      </p:nvGrpSpPr>
      <p:grpSpPr>
        <a:xfrm>
          <a:off x="0" y="0"/>
          <a:ext cx="0" cy="0"/>
          <a:chOff x="0" y="0"/>
          <a:chExt cx="0" cy="0"/>
        </a:xfrm>
      </p:grpSpPr>
      <p:sp>
        <p:nvSpPr>
          <p:cNvPr id="1467" name="Google Shape;1467;p60"/>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spcBef>
                <a:spcPts val="0"/>
              </a:spcBef>
              <a:buSzPts val="3900"/>
            </a:pPr>
            <a:r>
              <a:rPr lang="pl-PL" sz="3900"/>
              <a:t>Kako se blockchain razlikuje od oblaka?</a:t>
            </a:r>
            <a:endParaRPr sz="3900"/>
          </a:p>
        </p:txBody>
      </p:sp>
      <p:sp>
        <p:nvSpPr>
          <p:cNvPr id="1468" name="Google Shape;1468;p60"/>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cs-CZ"/>
              <a:t>06</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472"/>
        <p:cNvGrpSpPr/>
        <p:nvPr/>
      </p:nvGrpSpPr>
      <p:grpSpPr>
        <a:xfrm>
          <a:off x="0" y="0"/>
          <a:ext cx="0" cy="0"/>
          <a:chOff x="0" y="0"/>
          <a:chExt cx="0" cy="0"/>
        </a:xfrm>
      </p:grpSpPr>
      <p:sp>
        <p:nvSpPr>
          <p:cNvPr id="1473" name="Google Shape;1473;p61"/>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228600" lvl="0">
              <a:lnSpc>
                <a:spcPct val="107000"/>
              </a:lnSpc>
              <a:spcBef>
                <a:spcPts val="0"/>
              </a:spcBef>
            </a:pPr>
            <a:r>
              <a:rPr lang="cs-CZ"/>
              <a:t>Izraz oblak se nanaša na računalniške storitve, do katerih je mogoče dostopati prek spleta. Do programske opreme kot storitve (SaaS), izdelka kot storitve (PaaS) in infrastrukture kot storitve (IaaS) lahko dostopate iz oblaka. 
Ponudniki storitev v oblaku upravljajo svojo strojno opremo in infrastrukturo ter vam omogočajo dostop do teh računalniških virov prek interneta. Zagotavljajo veliko več virov kot le upravljanje baz podatkov. 
Če se želite pridružiti javnemu omrežju blockchain, morate zagotoviti vire strojne opreme za shranjevanje kopije glavne knjige. V ta namen lahko uporabite tudi strežnik iz oblaka. Nekateri ponudniki storitev v oblaku ponujajo tudi popolno verigo blokov kot storitev (BaaS) iz oblaka.</a:t>
            </a:r>
            <a:endParaRPr b="1" dirty="0">
              <a:solidFill>
                <a:srgbClr val="000000"/>
              </a:solidFill>
            </a:endParaRPr>
          </a:p>
        </p:txBody>
      </p:sp>
      <p:sp>
        <p:nvSpPr>
          <p:cNvPr id="1474" name="Google Shape;1474;p6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pl-PL"/>
              <a:t>Kako se blockchain razlikuje od oblaka?</a:t>
            </a:r>
            <a:endParaRPr/>
          </a:p>
        </p:txBody>
      </p:sp>
      <p:grpSp>
        <p:nvGrpSpPr>
          <p:cNvPr id="1475" name="Google Shape;1475;p61"/>
          <p:cNvGrpSpPr/>
          <p:nvPr/>
        </p:nvGrpSpPr>
        <p:grpSpPr>
          <a:xfrm rot="10800000" flipH="1">
            <a:off x="10388648" y="0"/>
            <a:ext cx="1803350" cy="2809693"/>
            <a:chOff x="12708052" y="5708395"/>
            <a:chExt cx="760808" cy="1185370"/>
          </a:xfrm>
        </p:grpSpPr>
        <p:sp>
          <p:nvSpPr>
            <p:cNvPr id="1476" name="Google Shape;1476;p6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77" name="Google Shape;1477;p6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78" name="Google Shape;1478;p6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79" name="Google Shape;1479;p6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0" name="Google Shape;1480;p6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1" name="Google Shape;1481;p6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486"/>
        <p:cNvGrpSpPr/>
        <p:nvPr/>
      </p:nvGrpSpPr>
      <p:grpSpPr>
        <a:xfrm>
          <a:off x="0" y="0"/>
          <a:ext cx="0" cy="0"/>
          <a:chOff x="0" y="0"/>
          <a:chExt cx="0" cy="0"/>
        </a:xfrm>
      </p:grpSpPr>
      <p:sp>
        <p:nvSpPr>
          <p:cNvPr id="1487" name="Google Shape;1487;p62"/>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spcBef>
                <a:spcPts val="0"/>
              </a:spcBef>
              <a:buSzPts val="3900"/>
            </a:pPr>
            <a:r>
              <a:rPr lang="cs-CZ" sz="3900"/>
              <a:t>Kaj je blockchain kot storitev?</a:t>
            </a:r>
            <a:endParaRPr sz="3900"/>
          </a:p>
        </p:txBody>
      </p:sp>
      <p:sp>
        <p:nvSpPr>
          <p:cNvPr id="1488" name="Google Shape;1488;p62"/>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cs-CZ"/>
              <a:t>07</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492"/>
        <p:cNvGrpSpPr/>
        <p:nvPr/>
      </p:nvGrpSpPr>
      <p:grpSpPr>
        <a:xfrm>
          <a:off x="0" y="0"/>
          <a:ext cx="0" cy="0"/>
          <a:chOff x="0" y="0"/>
          <a:chExt cx="0" cy="0"/>
        </a:xfrm>
      </p:grpSpPr>
      <p:sp>
        <p:nvSpPr>
          <p:cNvPr id="1493" name="Google Shape;1493;p63"/>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228600" lvl="0">
              <a:lnSpc>
                <a:spcPct val="107000"/>
              </a:lnSpc>
              <a:spcBef>
                <a:spcPts val="0"/>
              </a:spcBef>
            </a:pPr>
            <a:r>
              <a:rPr lang="cs-CZ"/>
              <a:t>Blockchain as a Service (BaaS) je upravljana blockchain storitev, ki jo tretja oseba zagotavlja v oblaku. Lahko razvijete aplikacije veriženja blokov in digitalne storitve, medtem ko ponudnik storitev v oblaku zagotavlja infrastrukturo in orodja za gradnjo blokovnih verig. 
Vse kar morate storiti je, da prilagodite obstoječo tehnologijo veriženja blokov, zaradi česar je sprejemanje blockchaina hitrejše in učinkovitejše.</a:t>
            </a:r>
            <a:endParaRPr b="1" dirty="0">
              <a:solidFill>
                <a:srgbClr val="000000"/>
              </a:solidFill>
            </a:endParaRPr>
          </a:p>
        </p:txBody>
      </p:sp>
      <p:sp>
        <p:nvSpPr>
          <p:cNvPr id="1494" name="Google Shape;1494;p6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Kaj je blockchain kot storitev?</a:t>
            </a:r>
            <a:endParaRPr/>
          </a:p>
        </p:txBody>
      </p:sp>
      <p:grpSp>
        <p:nvGrpSpPr>
          <p:cNvPr id="1495" name="Google Shape;1495;p63"/>
          <p:cNvGrpSpPr/>
          <p:nvPr/>
        </p:nvGrpSpPr>
        <p:grpSpPr>
          <a:xfrm rot="10800000" flipH="1">
            <a:off x="10388648" y="0"/>
            <a:ext cx="1803350" cy="2809693"/>
            <a:chOff x="12708052" y="5708395"/>
            <a:chExt cx="760808" cy="1185370"/>
          </a:xfrm>
        </p:grpSpPr>
        <p:sp>
          <p:nvSpPr>
            <p:cNvPr id="1496" name="Google Shape;1496;p6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97" name="Google Shape;1497;p6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98" name="Google Shape;1498;p6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99" name="Google Shape;1499;p6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0" name="Google Shape;1500;p6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1" name="Google Shape;1501;p6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506"/>
        <p:cNvGrpSpPr/>
        <p:nvPr/>
      </p:nvGrpSpPr>
      <p:grpSpPr>
        <a:xfrm>
          <a:off x="0" y="0"/>
          <a:ext cx="0" cy="0"/>
          <a:chOff x="0" y="0"/>
          <a:chExt cx="0" cy="0"/>
        </a:xfrm>
      </p:grpSpPr>
      <p:sp>
        <p:nvSpPr>
          <p:cNvPr id="1507" name="Google Shape;1507;p64"/>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spcBef>
                <a:spcPts val="0"/>
              </a:spcBef>
              <a:buSzPts val="3900"/>
            </a:pPr>
            <a:r>
              <a:rPr lang="cs-CZ" sz="3900"/>
              <a:t>Primer uporabe</a:t>
            </a:r>
            <a:endParaRPr sz="3900" dirty="0"/>
          </a:p>
        </p:txBody>
      </p:sp>
      <p:sp>
        <p:nvSpPr>
          <p:cNvPr id="1508" name="Google Shape;1508;p64"/>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cs-CZ"/>
              <a:t>08</a:t>
            </a:r>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513"/>
        <p:cNvGrpSpPr/>
        <p:nvPr/>
      </p:nvGrpSpPr>
      <p:grpSpPr>
        <a:xfrm>
          <a:off x="0" y="0"/>
          <a:ext cx="0" cy="0"/>
          <a:chOff x="0" y="0"/>
          <a:chExt cx="0" cy="0"/>
        </a:xfrm>
      </p:grpSpPr>
      <p:pic>
        <p:nvPicPr>
          <p:cNvPr id="1514" name="Google Shape;1514;p65"/>
          <p:cNvPicPr preferRelativeResize="0"/>
          <p:nvPr/>
        </p:nvPicPr>
        <p:blipFill rotWithShape="1">
          <a:blip r:embed="rId3">
            <a:alphaModFix/>
          </a:blip>
          <a:srcRect/>
          <a:stretch/>
        </p:blipFill>
        <p:spPr>
          <a:xfrm>
            <a:off x="1247607" y="-7358"/>
            <a:ext cx="9696786" cy="1061799"/>
          </a:xfrm>
          <a:prstGeom prst="rect">
            <a:avLst/>
          </a:prstGeom>
          <a:noFill/>
          <a:ln>
            <a:noFill/>
          </a:ln>
        </p:spPr>
      </p:pic>
      <p:sp>
        <p:nvSpPr>
          <p:cNvPr id="1515" name="Google Shape;1515;p65"/>
          <p:cNvSpPr txBox="1"/>
          <p:nvPr/>
        </p:nvSpPr>
        <p:spPr>
          <a:xfrm>
            <a:off x="1604614" y="391627"/>
            <a:ext cx="9261860" cy="474439"/>
          </a:xfrm>
          <a:prstGeom prst="rect">
            <a:avLst/>
          </a:prstGeom>
          <a:noFill/>
          <a:ln>
            <a:noFill/>
          </a:ln>
        </p:spPr>
        <p:txBody>
          <a:bodyPr spcFirstLastPara="1" wrap="square" lIns="82900" tIns="41425" rIns="82900" bIns="41425" anchor="t" anchorCtr="0">
            <a:spAutoFit/>
          </a:bodyPr>
          <a:lstStyle/>
          <a:p>
            <a:pPr lvl="0"/>
            <a:r>
              <a:rPr lang="cs-CZ" sz="2539">
                <a:solidFill>
                  <a:schemeClr val="lt1"/>
                </a:solidFill>
                <a:latin typeface="Open Sans"/>
                <a:ea typeface="Open Sans"/>
                <a:cs typeface="Open Sans"/>
                <a:sym typeface="Open Sans"/>
              </a:rPr>
              <a:t>Kriptovaluta – prva široko uporabljena veriga blokov</a:t>
            </a:r>
            <a:endParaRPr sz="1632">
              <a:solidFill>
                <a:schemeClr val="dk1"/>
              </a:solidFill>
              <a:latin typeface="Calibri"/>
              <a:ea typeface="Calibri"/>
              <a:cs typeface="Calibri"/>
              <a:sym typeface="Calibri"/>
            </a:endParaRPr>
          </a:p>
        </p:txBody>
      </p:sp>
      <p:sp>
        <p:nvSpPr>
          <p:cNvPr id="1516" name="Google Shape;1516;p65"/>
          <p:cNvSpPr txBox="1">
            <a:spLocks noGrp="1"/>
          </p:cNvSpPr>
          <p:nvPr>
            <p:ph type="body" idx="1"/>
          </p:nvPr>
        </p:nvSpPr>
        <p:spPr>
          <a:xfrm>
            <a:off x="1292690" y="1453426"/>
            <a:ext cx="9651703" cy="4895927"/>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Clr>
                <a:srgbClr val="262626"/>
              </a:buClr>
              <a:buSzPts val="2400"/>
              <a:buFont typeface="Arial"/>
              <a:buChar char="•"/>
            </a:pPr>
            <a:r>
              <a:rPr lang="cs-CZ" dirty="0"/>
              <a:t>Sodobne kriptovalute uporabljajo blockchain</a:t>
            </a:r>
            <a:endParaRPr dirty="0"/>
          </a:p>
          <a:p>
            <a:pPr marL="800100" lvl="1" indent="-342900" algn="l" rtl="0">
              <a:lnSpc>
                <a:spcPct val="90000"/>
              </a:lnSpc>
              <a:spcBef>
                <a:spcPts val="500"/>
              </a:spcBef>
              <a:spcAft>
                <a:spcPts val="0"/>
              </a:spcAft>
              <a:buClr>
                <a:srgbClr val="262626"/>
              </a:buClr>
              <a:buSzPts val="2000"/>
              <a:buFont typeface="Arial"/>
              <a:buChar char="•"/>
            </a:pPr>
            <a:r>
              <a:rPr lang="cs-CZ" dirty="0">
                <a:solidFill>
                  <a:srgbClr val="262626"/>
                </a:solidFill>
              </a:rPr>
              <a:t>Bitcoin</a:t>
            </a:r>
            <a:endParaRPr dirty="0"/>
          </a:p>
          <a:p>
            <a:pPr marL="800100" lvl="1" indent="-342900" algn="l" rtl="0">
              <a:lnSpc>
                <a:spcPct val="90000"/>
              </a:lnSpc>
              <a:spcBef>
                <a:spcPts val="500"/>
              </a:spcBef>
              <a:spcAft>
                <a:spcPts val="0"/>
              </a:spcAft>
              <a:buClr>
                <a:srgbClr val="262626"/>
              </a:buClr>
              <a:buSzPts val="2000"/>
              <a:buFont typeface="Arial"/>
              <a:buChar char="•"/>
            </a:pPr>
            <a:r>
              <a:rPr lang="cs-CZ" dirty="0">
                <a:solidFill>
                  <a:srgbClr val="262626"/>
                </a:solidFill>
              </a:rPr>
              <a:t>Litecoin</a:t>
            </a:r>
            <a:endParaRPr dirty="0"/>
          </a:p>
          <a:p>
            <a:pPr marL="800100" lvl="1" indent="-342900" algn="l" rtl="0">
              <a:lnSpc>
                <a:spcPct val="90000"/>
              </a:lnSpc>
              <a:spcBef>
                <a:spcPts val="500"/>
              </a:spcBef>
              <a:spcAft>
                <a:spcPts val="0"/>
              </a:spcAft>
              <a:buClr>
                <a:srgbClr val="262626"/>
              </a:buClr>
              <a:buSzPts val="2000"/>
              <a:buFont typeface="Arial"/>
              <a:buChar char="•"/>
            </a:pPr>
            <a:r>
              <a:rPr lang="cs-CZ" dirty="0">
                <a:solidFill>
                  <a:srgbClr val="262626"/>
                </a:solidFill>
              </a:rPr>
              <a:t>Ethereum</a:t>
            </a:r>
            <a:endParaRPr dirty="0"/>
          </a:p>
          <a:p>
            <a:pPr marL="800100" lvl="1" indent="-342900" algn="l" rtl="0">
              <a:lnSpc>
                <a:spcPct val="90000"/>
              </a:lnSpc>
              <a:spcBef>
                <a:spcPts val="500"/>
              </a:spcBef>
              <a:spcAft>
                <a:spcPts val="0"/>
              </a:spcAft>
              <a:buClr>
                <a:srgbClr val="262626"/>
              </a:buClr>
              <a:buSzPts val="2000"/>
              <a:buFont typeface="Arial"/>
              <a:buChar char="•"/>
            </a:pPr>
            <a:r>
              <a:rPr lang="cs-CZ" dirty="0">
                <a:solidFill>
                  <a:srgbClr val="262626"/>
                </a:solidFill>
              </a:rPr>
              <a:t>XRP</a:t>
            </a:r>
            <a:endParaRPr dirty="0"/>
          </a:p>
          <a:p>
            <a:pPr marL="800100" lvl="1" indent="-342900" algn="l" rtl="0">
              <a:lnSpc>
                <a:spcPct val="90000"/>
              </a:lnSpc>
              <a:spcBef>
                <a:spcPts val="500"/>
              </a:spcBef>
              <a:spcAft>
                <a:spcPts val="0"/>
              </a:spcAft>
              <a:buClr>
                <a:srgbClr val="262626"/>
              </a:buClr>
              <a:buSzPts val="2000"/>
              <a:buFont typeface="Arial"/>
              <a:buChar char="•"/>
            </a:pPr>
            <a:r>
              <a:rPr lang="cs-CZ" dirty="0">
                <a:solidFill>
                  <a:srgbClr val="262626"/>
                </a:solidFill>
              </a:rPr>
              <a:t>EOS</a:t>
            </a:r>
            <a:endParaRPr dirty="0"/>
          </a:p>
          <a:p>
            <a:pPr marL="800100" lvl="1" indent="-342900" algn="l" rtl="0">
              <a:lnSpc>
                <a:spcPct val="90000"/>
              </a:lnSpc>
              <a:spcBef>
                <a:spcPts val="500"/>
              </a:spcBef>
              <a:spcAft>
                <a:spcPts val="0"/>
              </a:spcAft>
              <a:buClr>
                <a:srgbClr val="262626"/>
              </a:buClr>
              <a:buSzPts val="2000"/>
              <a:buFont typeface="Arial"/>
              <a:buChar char="•"/>
            </a:pPr>
            <a:r>
              <a:rPr lang="cs-CZ" dirty="0">
                <a:solidFill>
                  <a:srgbClr val="262626"/>
                </a:solidFill>
              </a:rPr>
              <a:t>NEO</a:t>
            </a:r>
            <a:endParaRPr dirty="0"/>
          </a:p>
          <a:p>
            <a:pPr marL="800100" lvl="1" indent="-342900" algn="l" rtl="0">
              <a:lnSpc>
                <a:spcPct val="90000"/>
              </a:lnSpc>
              <a:spcBef>
                <a:spcPts val="500"/>
              </a:spcBef>
              <a:spcAft>
                <a:spcPts val="0"/>
              </a:spcAft>
              <a:buClr>
                <a:srgbClr val="262626"/>
              </a:buClr>
              <a:buSzPts val="2000"/>
              <a:buFont typeface="Arial"/>
              <a:buChar char="•"/>
            </a:pPr>
            <a:r>
              <a:rPr lang="cs-CZ" dirty="0">
                <a:solidFill>
                  <a:srgbClr val="262626"/>
                </a:solidFill>
              </a:rPr>
              <a:t>Stellar</a:t>
            </a:r>
            <a:endParaRPr dirty="0"/>
          </a:p>
          <a:p>
            <a:pPr marL="800100" lvl="1" indent="-342900" algn="l" rtl="0">
              <a:lnSpc>
                <a:spcPct val="90000"/>
              </a:lnSpc>
              <a:spcBef>
                <a:spcPts val="500"/>
              </a:spcBef>
              <a:spcAft>
                <a:spcPts val="0"/>
              </a:spcAft>
              <a:buClr>
                <a:srgbClr val="262626"/>
              </a:buClr>
              <a:buSzPts val="2000"/>
              <a:buFont typeface="Arial"/>
              <a:buChar char="•"/>
            </a:pPr>
            <a:r>
              <a:rPr lang="cs-CZ" dirty="0">
                <a:solidFill>
                  <a:srgbClr val="262626"/>
                </a:solidFill>
              </a:rPr>
              <a:t>Monero</a:t>
            </a:r>
            <a:endParaRPr dirty="0">
              <a:solidFill>
                <a:srgbClr val="262626"/>
              </a:solidFill>
            </a:endParaRPr>
          </a:p>
          <a:p>
            <a:pPr marL="800100" lvl="1" indent="-342900" algn="l" rtl="0">
              <a:lnSpc>
                <a:spcPct val="90000"/>
              </a:lnSpc>
              <a:spcBef>
                <a:spcPts val="500"/>
              </a:spcBef>
              <a:spcAft>
                <a:spcPts val="0"/>
              </a:spcAft>
              <a:buClr>
                <a:srgbClr val="262626"/>
              </a:buClr>
              <a:buSzPts val="2000"/>
              <a:buFont typeface="Arial"/>
              <a:buChar char="•"/>
            </a:pPr>
            <a:r>
              <a:rPr lang="cs-CZ" dirty="0">
                <a:solidFill>
                  <a:srgbClr val="262626"/>
                </a:solidFill>
              </a:rPr>
              <a:t>Dash</a:t>
            </a:r>
            <a:endParaRPr dirty="0"/>
          </a:p>
          <a:p>
            <a:pPr marL="800100" lvl="1" indent="-342900" algn="l" rtl="0">
              <a:lnSpc>
                <a:spcPct val="90000"/>
              </a:lnSpc>
              <a:spcBef>
                <a:spcPts val="500"/>
              </a:spcBef>
              <a:spcAft>
                <a:spcPts val="0"/>
              </a:spcAft>
              <a:buClr>
                <a:srgbClr val="262626"/>
              </a:buClr>
              <a:buSzPts val="2000"/>
              <a:buFont typeface="Arial"/>
              <a:buChar char="•"/>
            </a:pPr>
            <a:r>
              <a:rPr lang="cs-CZ" dirty="0">
                <a:solidFill>
                  <a:srgbClr val="262626"/>
                </a:solidFill>
              </a:rPr>
              <a:t>…</a:t>
            </a:r>
            <a:endParaRPr dirty="0"/>
          </a:p>
          <a:p>
            <a:pPr marL="800100" lvl="1" indent="-215900" algn="l" rtl="0">
              <a:lnSpc>
                <a:spcPct val="90000"/>
              </a:lnSpc>
              <a:spcBef>
                <a:spcPts val="500"/>
              </a:spcBef>
              <a:spcAft>
                <a:spcPts val="0"/>
              </a:spcAft>
              <a:buClr>
                <a:schemeClr val="lt1"/>
              </a:buClr>
              <a:buSzPts val="2000"/>
              <a:buFont typeface="Arial"/>
              <a:buNone/>
            </a:pPr>
            <a:endParaRPr dirty="0">
              <a:solidFill>
                <a:srgbClr val="262626"/>
              </a:solidFill>
            </a:endParaRPr>
          </a:p>
          <a:p>
            <a:pPr marL="800100" lvl="1" indent="-215900" algn="l" rtl="0">
              <a:lnSpc>
                <a:spcPct val="90000"/>
              </a:lnSpc>
              <a:spcBef>
                <a:spcPts val="500"/>
              </a:spcBef>
              <a:spcAft>
                <a:spcPts val="0"/>
              </a:spcAft>
              <a:buClr>
                <a:schemeClr val="lt1"/>
              </a:buClr>
              <a:buSzPts val="2000"/>
              <a:buFont typeface="Arial"/>
              <a:buNone/>
            </a:pPr>
            <a:endParaRPr dirty="0">
              <a:solidFill>
                <a:srgbClr val="262626"/>
              </a:solidFill>
            </a:endParaRPr>
          </a:p>
          <a:p>
            <a:pPr marL="800100" lvl="1" indent="-215900" algn="l" rtl="0">
              <a:lnSpc>
                <a:spcPct val="90000"/>
              </a:lnSpc>
              <a:spcBef>
                <a:spcPts val="500"/>
              </a:spcBef>
              <a:spcAft>
                <a:spcPts val="0"/>
              </a:spcAft>
              <a:buClr>
                <a:schemeClr val="lt1"/>
              </a:buClr>
              <a:buSzPts val="2000"/>
              <a:buFont typeface="Arial"/>
              <a:buNone/>
            </a:pPr>
            <a:endParaRPr dirty="0">
              <a:solidFill>
                <a:srgbClr val="262626"/>
              </a:solidFill>
            </a:endParaRPr>
          </a:p>
          <a:p>
            <a:pPr marL="800100" lvl="1" indent="-215900" algn="l" rtl="0">
              <a:lnSpc>
                <a:spcPct val="90000"/>
              </a:lnSpc>
              <a:spcBef>
                <a:spcPts val="500"/>
              </a:spcBef>
              <a:spcAft>
                <a:spcPts val="0"/>
              </a:spcAft>
              <a:buClr>
                <a:schemeClr val="lt1"/>
              </a:buClr>
              <a:buSzPts val="2000"/>
              <a:buFont typeface="Arial"/>
              <a:buNone/>
            </a:pPr>
            <a:endParaRPr dirty="0">
              <a:solidFill>
                <a:srgbClr val="262626"/>
              </a:solidFill>
            </a:endParaRPr>
          </a:p>
        </p:txBody>
      </p:sp>
      <p:pic>
        <p:nvPicPr>
          <p:cNvPr id="1517" name="Google Shape;1517;p65" descr="A close up of a logo&#10;&#10;Description automatically generated"/>
          <p:cNvPicPr preferRelativeResize="0"/>
          <p:nvPr/>
        </p:nvPicPr>
        <p:blipFill rotWithShape="1">
          <a:blip r:embed="rId4">
            <a:alphaModFix/>
          </a:blip>
          <a:srcRect/>
          <a:stretch/>
        </p:blipFill>
        <p:spPr>
          <a:xfrm>
            <a:off x="5384023" y="2116433"/>
            <a:ext cx="1784955" cy="1784955"/>
          </a:xfrm>
          <a:prstGeom prst="rect">
            <a:avLst/>
          </a:prstGeom>
          <a:noFill/>
          <a:ln>
            <a:noFill/>
          </a:ln>
        </p:spPr>
      </p:pic>
      <p:pic>
        <p:nvPicPr>
          <p:cNvPr id="1518" name="Google Shape;1518;p65" descr="A blue diamond shaped logo&#10;&#10;Description automatically generated"/>
          <p:cNvPicPr preferRelativeResize="0"/>
          <p:nvPr/>
        </p:nvPicPr>
        <p:blipFill rotWithShape="1">
          <a:blip r:embed="rId5">
            <a:alphaModFix/>
          </a:blip>
          <a:srcRect/>
          <a:stretch/>
        </p:blipFill>
        <p:spPr>
          <a:xfrm>
            <a:off x="7525579" y="1547310"/>
            <a:ext cx="2324101" cy="2324101"/>
          </a:xfrm>
          <a:prstGeom prst="rect">
            <a:avLst/>
          </a:prstGeom>
          <a:noFill/>
          <a:ln>
            <a:noFill/>
          </a:ln>
        </p:spPr>
      </p:pic>
      <p:pic>
        <p:nvPicPr>
          <p:cNvPr id="1519" name="Google Shape;1519;p65" descr="A blue circle with a white letter on it&#10;&#10;Description automatically generated"/>
          <p:cNvPicPr preferRelativeResize="0"/>
          <p:nvPr/>
        </p:nvPicPr>
        <p:blipFill rotWithShape="1">
          <a:blip r:embed="rId6">
            <a:alphaModFix/>
          </a:blip>
          <a:srcRect/>
          <a:stretch/>
        </p:blipFill>
        <p:spPr>
          <a:xfrm>
            <a:off x="7889187" y="4209058"/>
            <a:ext cx="1784956" cy="1784956"/>
          </a:xfrm>
          <a:prstGeom prst="rect">
            <a:avLst/>
          </a:prstGeom>
          <a:noFill/>
          <a:ln>
            <a:noFill/>
          </a:ln>
        </p:spPr>
      </p:pic>
      <p:pic>
        <p:nvPicPr>
          <p:cNvPr id="1520" name="Google Shape;1520;p65" descr="A white x on a black background&#10;&#10;Description automatically generated"/>
          <p:cNvPicPr preferRelativeResize="0"/>
          <p:nvPr/>
        </p:nvPicPr>
        <p:blipFill rotWithShape="1">
          <a:blip r:embed="rId7">
            <a:alphaModFix/>
          </a:blip>
          <a:srcRect/>
          <a:stretch/>
        </p:blipFill>
        <p:spPr>
          <a:xfrm>
            <a:off x="5868931" y="4763184"/>
            <a:ext cx="1586169" cy="1586169"/>
          </a:xfrm>
          <a:prstGeom prst="rect">
            <a:avLst/>
          </a:prstGeom>
          <a:noFill/>
          <a:ln>
            <a:noFill/>
          </a:ln>
        </p:spPr>
      </p:pic>
      <p:pic>
        <p:nvPicPr>
          <p:cNvPr id="1521" name="Google Shape;1521;p65" descr="A black background with a black square&#10;&#10;Description automatically generated with medium confidence"/>
          <p:cNvPicPr preferRelativeResize="0"/>
          <p:nvPr/>
        </p:nvPicPr>
        <p:blipFill rotWithShape="1">
          <a:blip r:embed="rId8">
            <a:alphaModFix/>
          </a:blip>
          <a:srcRect/>
          <a:stretch/>
        </p:blipFill>
        <p:spPr>
          <a:xfrm>
            <a:off x="9389733" y="2441375"/>
            <a:ext cx="2165705" cy="2165705"/>
          </a:xfrm>
          <a:prstGeom prst="rect">
            <a:avLst/>
          </a:prstGeom>
          <a:noFill/>
          <a:ln>
            <a:noFill/>
          </a:ln>
        </p:spPr>
      </p:pic>
      <p:pic>
        <p:nvPicPr>
          <p:cNvPr id="1522" name="Google Shape;1522;p65" descr="A green and black cube&#10;&#10;Description automatically generated"/>
          <p:cNvPicPr preferRelativeResize="0"/>
          <p:nvPr/>
        </p:nvPicPr>
        <p:blipFill rotWithShape="1">
          <a:blip r:embed="rId9">
            <a:alphaModFix/>
          </a:blip>
          <a:srcRect/>
          <a:stretch/>
        </p:blipFill>
        <p:spPr>
          <a:xfrm>
            <a:off x="9942285" y="4963382"/>
            <a:ext cx="1612912" cy="1784956"/>
          </a:xfrm>
          <a:prstGeom prst="rect">
            <a:avLst/>
          </a:prstGeom>
          <a:noFill/>
          <a:ln>
            <a:noFill/>
          </a:ln>
        </p:spPr>
      </p:pic>
      <p:pic>
        <p:nvPicPr>
          <p:cNvPr id="1523" name="Google Shape;1523;p65" descr="A black background with a black square&#10;&#10;Description automatically generated with medium confidence"/>
          <p:cNvPicPr preferRelativeResize="0"/>
          <p:nvPr/>
        </p:nvPicPr>
        <p:blipFill rotWithShape="1">
          <a:blip r:embed="rId10">
            <a:alphaModFix/>
          </a:blip>
          <a:srcRect/>
          <a:stretch/>
        </p:blipFill>
        <p:spPr>
          <a:xfrm>
            <a:off x="3851277" y="3917112"/>
            <a:ext cx="1784954" cy="1487462"/>
          </a:xfrm>
          <a:prstGeom prst="rect">
            <a:avLst/>
          </a:prstGeom>
          <a:noFill/>
          <a:ln>
            <a:noFill/>
          </a:ln>
        </p:spPr>
      </p:pic>
      <p:pic>
        <p:nvPicPr>
          <p:cNvPr id="1524" name="Google Shape;1524;p65" descr="A black and white logo&#10;&#10;Description automatically generated"/>
          <p:cNvPicPr preferRelativeResize="0"/>
          <p:nvPr/>
        </p:nvPicPr>
        <p:blipFill rotWithShape="1">
          <a:blip r:embed="rId11">
            <a:alphaModFix/>
          </a:blip>
          <a:srcRect/>
          <a:stretch/>
        </p:blipFill>
        <p:spPr>
          <a:xfrm>
            <a:off x="1980611" y="5939627"/>
            <a:ext cx="3200400" cy="850900"/>
          </a:xfrm>
          <a:prstGeom prst="rect">
            <a:avLst/>
          </a:prstGeom>
          <a:noFill/>
          <a:ln>
            <a:noFill/>
          </a:ln>
        </p:spPr>
      </p:pic>
      <p:pic>
        <p:nvPicPr>
          <p:cNvPr id="1525" name="Google Shape;1525;p65" descr="A blue and black logo&#10;&#10;Description automatically generated"/>
          <p:cNvPicPr preferRelativeResize="0"/>
          <p:nvPr/>
        </p:nvPicPr>
        <p:blipFill rotWithShape="1">
          <a:blip r:embed="rId12">
            <a:alphaModFix/>
          </a:blip>
          <a:srcRect/>
          <a:stretch/>
        </p:blipFill>
        <p:spPr>
          <a:xfrm>
            <a:off x="1654263" y="5211941"/>
            <a:ext cx="2238717" cy="657401"/>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530"/>
        <p:cNvGrpSpPr/>
        <p:nvPr/>
      </p:nvGrpSpPr>
      <p:grpSpPr>
        <a:xfrm>
          <a:off x="0" y="0"/>
          <a:ext cx="0" cy="0"/>
          <a:chOff x="0" y="0"/>
          <a:chExt cx="0" cy="0"/>
        </a:xfrm>
      </p:grpSpPr>
      <p:sp>
        <p:nvSpPr>
          <p:cNvPr id="1531" name="Google Shape;1531;p66"/>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spcBef>
                <a:spcPts val="0"/>
              </a:spcBef>
              <a:buSzPts val="3900"/>
            </a:pPr>
            <a:r>
              <a:rPr lang="cs-CZ" sz="3900"/>
              <a:t>Sklep</a:t>
            </a:r>
            <a:endParaRPr sz="3900"/>
          </a:p>
        </p:txBody>
      </p:sp>
      <p:sp>
        <p:nvSpPr>
          <p:cNvPr id="1532" name="Google Shape;1532;p66"/>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cs-CZ"/>
              <a:t>09</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536"/>
        <p:cNvGrpSpPr/>
        <p:nvPr/>
      </p:nvGrpSpPr>
      <p:grpSpPr>
        <a:xfrm>
          <a:off x="0" y="0"/>
          <a:ext cx="0" cy="0"/>
          <a:chOff x="0" y="0"/>
          <a:chExt cx="0" cy="0"/>
        </a:xfrm>
      </p:grpSpPr>
      <p:sp>
        <p:nvSpPr>
          <p:cNvPr id="1537" name="Google Shape;1537;p67"/>
          <p:cNvSpPr txBox="1">
            <a:spLocks noGrp="1"/>
          </p:cNvSpPr>
          <p:nvPr>
            <p:ph type="body" idx="1"/>
          </p:nvPr>
        </p:nvSpPr>
        <p:spPr>
          <a:xfrm>
            <a:off x="1928488" y="1623405"/>
            <a:ext cx="9357643" cy="4895927"/>
          </a:xfrm>
          <a:prstGeom prst="rect">
            <a:avLst/>
          </a:prstGeom>
          <a:noFill/>
          <a:ln>
            <a:noFill/>
          </a:ln>
        </p:spPr>
        <p:txBody>
          <a:bodyPr spcFirstLastPara="1" wrap="square" lIns="91425" tIns="45700" rIns="91425" bIns="45700" anchor="t" anchorCtr="0">
            <a:noAutofit/>
          </a:bodyPr>
          <a:lstStyle/>
          <a:p>
            <a:pPr marL="228600" lvl="0" algn="just">
              <a:lnSpc>
                <a:spcPct val="107000"/>
              </a:lnSpc>
              <a:spcBef>
                <a:spcPts val="0"/>
              </a:spcBef>
            </a:pPr>
            <a:r>
              <a:rPr lang="cs-CZ"/>
              <a:t>Blockchain tehnologija je napreden mehanizem baze podatkov, ki omogoča pregledno izmenjavo informacij znotraj poslovnega omrežja. Blockchain je sestavljen iz verige blokov, kjer vsak blok vsebuje seznam transakcij in edinstveni identifikator (hash) prejšnjega bloka. To zagotavlja celovitost podatkov. Blokovne verige so decentralizirana omrežja, kjer se podatki distribuirajo po več vozliščih (računalnikih) v omrežju. Ni osrednjega organa ali enotne točke nadzora, zaradi česar so odporni proti cenzuri in nedovoljenim posegom. Blockchain je shranjen na tisočih računalnikih (vozliščih) po vsem svetu. Vsako vozlišče ima kopijo celotnega blockchaina, kar poveča njegovo odpornost na izpade in napade.</a:t>
            </a:r>
            <a:endParaRPr b="1">
              <a:solidFill>
                <a:srgbClr val="000000"/>
              </a:solidFill>
            </a:endParaRPr>
          </a:p>
        </p:txBody>
      </p:sp>
      <p:sp>
        <p:nvSpPr>
          <p:cNvPr id="1538" name="Google Shape;1538;p67"/>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Sklep</a:t>
            </a:r>
            <a:endParaRPr sz="360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3" name="Google Shape;1543;p68"/>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Arial"/>
              <a:buChar char="•"/>
            </a:pPr>
            <a:r>
              <a:rPr lang="cs-CZ" u="sng">
                <a:solidFill>
                  <a:schemeClr val="hlink"/>
                </a:solidFill>
                <a:hlinkClick r:id="rId3"/>
              </a:rPr>
              <a:t>How does a blockchain work – Simply Explained</a:t>
            </a:r>
            <a:r>
              <a:rPr lang="cs-CZ"/>
              <a:t> [6:00]</a:t>
            </a:r>
            <a:endParaRPr/>
          </a:p>
          <a:p>
            <a:pPr marL="342900" lvl="0" indent="-342900" algn="l" rtl="0">
              <a:lnSpc>
                <a:spcPct val="107000"/>
              </a:lnSpc>
              <a:spcBef>
                <a:spcPts val="1800"/>
              </a:spcBef>
              <a:spcAft>
                <a:spcPts val="0"/>
              </a:spcAft>
              <a:buClr>
                <a:srgbClr val="262626"/>
              </a:buClr>
              <a:buSzPts val="2400"/>
              <a:buFont typeface="Arial"/>
              <a:buChar char="•"/>
            </a:pPr>
            <a:r>
              <a:rPr lang="cs-CZ" u="sng">
                <a:solidFill>
                  <a:schemeClr val="hlink"/>
                </a:solidFill>
                <a:hlinkClick r:id="rId4"/>
              </a:rPr>
              <a:t>Blockchain In 7 minutes</a:t>
            </a:r>
            <a:r>
              <a:rPr lang="cs-CZ"/>
              <a:t> [7:03]</a:t>
            </a:r>
            <a:endParaRPr/>
          </a:p>
          <a:p>
            <a:pPr marL="342900" lvl="0" indent="-342900" algn="l" rtl="0">
              <a:lnSpc>
                <a:spcPct val="107000"/>
              </a:lnSpc>
              <a:spcBef>
                <a:spcPts val="1800"/>
              </a:spcBef>
              <a:spcAft>
                <a:spcPts val="0"/>
              </a:spcAft>
              <a:buClr>
                <a:srgbClr val="262626"/>
              </a:buClr>
              <a:buSzPts val="2400"/>
              <a:buFont typeface="Arial"/>
              <a:buChar char="•"/>
            </a:pPr>
            <a:r>
              <a:rPr lang="cs-CZ" u="sng">
                <a:solidFill>
                  <a:schemeClr val="hlink"/>
                </a:solidFill>
                <a:hlinkClick r:id="rId5"/>
              </a:rPr>
              <a:t>Blockchain Explained</a:t>
            </a:r>
            <a:r>
              <a:rPr lang="cs-CZ"/>
              <a:t> [10:23] </a:t>
            </a:r>
            <a:endParaRPr/>
          </a:p>
          <a:p>
            <a:pPr marL="342900" lvl="0" indent="-342900" algn="l" rtl="0">
              <a:lnSpc>
                <a:spcPct val="107000"/>
              </a:lnSpc>
              <a:spcBef>
                <a:spcPts val="1800"/>
              </a:spcBef>
              <a:spcAft>
                <a:spcPts val="0"/>
              </a:spcAft>
              <a:buClr>
                <a:srgbClr val="262626"/>
              </a:buClr>
              <a:buSzPts val="2400"/>
              <a:buFont typeface="Arial"/>
              <a:buChar char="•"/>
            </a:pPr>
            <a:r>
              <a:rPr lang="cs-CZ" u="sng">
                <a:solidFill>
                  <a:schemeClr val="hlink"/>
                </a:solidFill>
                <a:hlinkClick r:id="rId6"/>
              </a:rPr>
              <a:t>What is a Blockchain? (Animated + Examples)</a:t>
            </a:r>
            <a:r>
              <a:rPr lang="cs-CZ"/>
              <a:t> [8:27]</a:t>
            </a:r>
            <a:endParaRPr/>
          </a:p>
          <a:p>
            <a:pPr marL="342900" lvl="0" indent="-342900" algn="l" rtl="0">
              <a:lnSpc>
                <a:spcPct val="107000"/>
              </a:lnSpc>
              <a:spcBef>
                <a:spcPts val="1800"/>
              </a:spcBef>
              <a:spcAft>
                <a:spcPts val="0"/>
              </a:spcAft>
              <a:buClr>
                <a:srgbClr val="262626"/>
              </a:buClr>
              <a:buSzPts val="2400"/>
              <a:buFont typeface="Arial"/>
              <a:buChar char="•"/>
            </a:pPr>
            <a:r>
              <a:rPr lang="cs-CZ" u="sng">
                <a:solidFill>
                  <a:schemeClr val="hlink"/>
                </a:solidFill>
                <a:hlinkClick r:id="rId7"/>
              </a:rPr>
              <a:t>Blockchain Technology Explained (2 Hour Course)</a:t>
            </a:r>
            <a:r>
              <a:rPr lang="cs-CZ"/>
              <a:t> [1:54:53]</a:t>
            </a:r>
            <a:endParaRPr/>
          </a:p>
          <a:p>
            <a:pPr marL="342900" lvl="0" indent="-342900" algn="l" rtl="0">
              <a:lnSpc>
                <a:spcPct val="107000"/>
              </a:lnSpc>
              <a:spcBef>
                <a:spcPts val="1800"/>
              </a:spcBef>
              <a:spcAft>
                <a:spcPts val="0"/>
              </a:spcAft>
              <a:buClr>
                <a:srgbClr val="262626"/>
              </a:buClr>
              <a:buSzPts val="2400"/>
              <a:buFont typeface="Arial"/>
              <a:buChar char="•"/>
            </a:pPr>
            <a:r>
              <a:rPr lang="cs-CZ" u="sng">
                <a:solidFill>
                  <a:schemeClr val="hlink"/>
                </a:solidFill>
                <a:hlinkClick r:id="rId8"/>
              </a:rPr>
              <a:t>Blockchain Basics &amp; Cryptography</a:t>
            </a:r>
            <a:r>
              <a:rPr lang="cs-CZ"/>
              <a:t> [1:17:37]</a:t>
            </a:r>
            <a:endParaRPr/>
          </a:p>
          <a:p>
            <a:pPr marL="342900" lvl="0" indent="-190500" algn="l" rtl="0">
              <a:lnSpc>
                <a:spcPct val="107000"/>
              </a:lnSpc>
              <a:spcBef>
                <a:spcPts val="1800"/>
              </a:spcBef>
              <a:spcAft>
                <a:spcPts val="0"/>
              </a:spcAft>
              <a:buClr>
                <a:srgbClr val="262626"/>
              </a:buClr>
              <a:buSzPts val="2400"/>
              <a:buFont typeface="Arial"/>
              <a:buNone/>
            </a:pPr>
            <a:endParaRPr/>
          </a:p>
        </p:txBody>
      </p:sp>
      <p:sp>
        <p:nvSpPr>
          <p:cNvPr id="1544" name="Google Shape;1544;p6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cs-CZ"/>
              <a:t>Video</a:t>
            </a:r>
            <a:endParaRPr/>
          </a:p>
        </p:txBody>
      </p:sp>
      <p:grpSp>
        <p:nvGrpSpPr>
          <p:cNvPr id="1545" name="Google Shape;1545;p68"/>
          <p:cNvGrpSpPr/>
          <p:nvPr/>
        </p:nvGrpSpPr>
        <p:grpSpPr>
          <a:xfrm rot="10800000" flipH="1">
            <a:off x="10388648" y="0"/>
            <a:ext cx="1803350" cy="2809693"/>
            <a:chOff x="12708052" y="5708395"/>
            <a:chExt cx="760808" cy="1185370"/>
          </a:xfrm>
        </p:grpSpPr>
        <p:sp>
          <p:nvSpPr>
            <p:cNvPr id="1546" name="Google Shape;1546;p6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47" name="Google Shape;1547;p6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48" name="Google Shape;1548;p6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49" name="Google Shape;1549;p6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50" name="Google Shape;1550;p6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51" name="Google Shape;1551;p6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555"/>
        <p:cNvGrpSpPr/>
        <p:nvPr/>
      </p:nvGrpSpPr>
      <p:grpSpPr>
        <a:xfrm>
          <a:off x="0" y="0"/>
          <a:ext cx="0" cy="0"/>
          <a:chOff x="0" y="0"/>
          <a:chExt cx="0" cy="0"/>
        </a:xfrm>
      </p:grpSpPr>
      <p:sp>
        <p:nvSpPr>
          <p:cNvPr id="1556" name="Google Shape;1556;p69"/>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Arial"/>
              <a:buChar char="•"/>
            </a:pPr>
            <a:r>
              <a:rPr lang="cs-CZ" u="sng">
                <a:solidFill>
                  <a:schemeClr val="hlink"/>
                </a:solidFill>
                <a:hlinkClick r:id="rId3"/>
              </a:rPr>
              <a:t>BlockChain Principles, Type &amp; Application &amp; Why You Should Care About It?</a:t>
            </a:r>
            <a:endParaRPr/>
          </a:p>
          <a:p>
            <a:pPr marL="342900" lvl="0" indent="-342900" algn="l" rtl="0">
              <a:lnSpc>
                <a:spcPct val="107000"/>
              </a:lnSpc>
              <a:spcBef>
                <a:spcPts val="1800"/>
              </a:spcBef>
              <a:spcAft>
                <a:spcPts val="0"/>
              </a:spcAft>
              <a:buClr>
                <a:srgbClr val="262626"/>
              </a:buClr>
              <a:buSzPts val="2400"/>
              <a:buFont typeface="Arial"/>
              <a:buChar char="•"/>
            </a:pPr>
            <a:r>
              <a:rPr lang="cs-CZ" u="sng">
                <a:solidFill>
                  <a:schemeClr val="hlink"/>
                </a:solidFill>
                <a:hlinkClick r:id="rId4"/>
              </a:rPr>
              <a:t>Design principles for blockchain</a:t>
            </a:r>
            <a:endParaRPr/>
          </a:p>
          <a:p>
            <a:pPr marL="342900" lvl="0" indent="-342900" algn="l" rtl="0">
              <a:lnSpc>
                <a:spcPct val="107000"/>
              </a:lnSpc>
              <a:spcBef>
                <a:spcPts val="1800"/>
              </a:spcBef>
              <a:spcAft>
                <a:spcPts val="0"/>
              </a:spcAft>
              <a:buClr>
                <a:srgbClr val="262626"/>
              </a:buClr>
              <a:buSzPts val="2400"/>
              <a:buFont typeface="Arial"/>
              <a:buChar char="•"/>
            </a:pPr>
            <a:r>
              <a:rPr lang="cs-CZ" u="sng">
                <a:solidFill>
                  <a:schemeClr val="hlink"/>
                </a:solidFill>
                <a:hlinkClick r:id="rId5"/>
              </a:rPr>
              <a:t>Principles of Blockchains</a:t>
            </a:r>
            <a:endParaRPr/>
          </a:p>
          <a:p>
            <a:pPr marL="342900" lvl="0" indent="-342900" algn="l" rtl="0">
              <a:lnSpc>
                <a:spcPct val="107000"/>
              </a:lnSpc>
              <a:spcBef>
                <a:spcPts val="1800"/>
              </a:spcBef>
              <a:spcAft>
                <a:spcPts val="0"/>
              </a:spcAft>
              <a:buClr>
                <a:srgbClr val="262626"/>
              </a:buClr>
              <a:buSzPts val="2400"/>
              <a:buFont typeface="Arial"/>
              <a:buChar char="•"/>
            </a:pPr>
            <a:r>
              <a:rPr lang="cs-CZ" u="sng">
                <a:solidFill>
                  <a:schemeClr val="hlink"/>
                </a:solidFill>
                <a:hlinkClick r:id="rId6"/>
              </a:rPr>
              <a:t>Principles of Successful Blockchain Deployments</a:t>
            </a:r>
            <a:endParaRPr/>
          </a:p>
          <a:p>
            <a:pPr marL="342900" lvl="0" indent="-342900" algn="l" rtl="0">
              <a:lnSpc>
                <a:spcPct val="107000"/>
              </a:lnSpc>
              <a:spcBef>
                <a:spcPts val="1800"/>
              </a:spcBef>
              <a:spcAft>
                <a:spcPts val="0"/>
              </a:spcAft>
              <a:buClr>
                <a:srgbClr val="262626"/>
              </a:buClr>
              <a:buSzPts val="2400"/>
              <a:buFont typeface="Arial"/>
              <a:buChar char="•"/>
            </a:pPr>
            <a:r>
              <a:rPr lang="cs-CZ" u="sng">
                <a:solidFill>
                  <a:schemeClr val="hlink"/>
                </a:solidFill>
                <a:hlinkClick r:id="rId7"/>
              </a:rPr>
              <a:t>Basic blockchain security</a:t>
            </a:r>
            <a:endParaRPr/>
          </a:p>
          <a:p>
            <a:pPr marL="342900" lvl="0" indent="-342900" algn="l" rtl="0">
              <a:lnSpc>
                <a:spcPct val="107000"/>
              </a:lnSpc>
              <a:spcBef>
                <a:spcPts val="1800"/>
              </a:spcBef>
              <a:spcAft>
                <a:spcPts val="0"/>
              </a:spcAft>
              <a:buClr>
                <a:srgbClr val="262626"/>
              </a:buClr>
              <a:buSzPts val="2400"/>
              <a:buFont typeface="Arial"/>
              <a:buChar char="•"/>
            </a:pPr>
            <a:r>
              <a:rPr lang="cs-CZ" u="sng">
                <a:solidFill>
                  <a:schemeClr val="hlink"/>
                </a:solidFill>
                <a:hlinkClick r:id="rId8"/>
              </a:rPr>
              <a:t>Blockchain Design – Explore The Blockchain Principles</a:t>
            </a:r>
            <a:endParaRPr/>
          </a:p>
          <a:p>
            <a:pPr marL="342900" lvl="0" indent="-342900" algn="l" rtl="0">
              <a:lnSpc>
                <a:spcPct val="107000"/>
              </a:lnSpc>
              <a:spcBef>
                <a:spcPts val="1800"/>
              </a:spcBef>
              <a:spcAft>
                <a:spcPts val="0"/>
              </a:spcAft>
              <a:buClr>
                <a:srgbClr val="262626"/>
              </a:buClr>
              <a:buSzPts val="2400"/>
              <a:buFont typeface="Arial"/>
              <a:buChar char="•"/>
            </a:pPr>
            <a:r>
              <a:rPr lang="cs-CZ" u="sng">
                <a:solidFill>
                  <a:schemeClr val="hlink"/>
                </a:solidFill>
                <a:hlinkClick r:id="rId9"/>
              </a:rPr>
              <a:t>Blockchain Technology: Principles and Application in Medical Imaging</a:t>
            </a:r>
            <a:endParaRPr/>
          </a:p>
        </p:txBody>
      </p:sp>
      <p:sp>
        <p:nvSpPr>
          <p:cNvPr id="1557" name="Google Shape;1557;p6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Povezave</a:t>
            </a:r>
            <a:endParaRPr/>
          </a:p>
        </p:txBody>
      </p:sp>
      <p:grpSp>
        <p:nvGrpSpPr>
          <p:cNvPr id="1558" name="Google Shape;1558;p69"/>
          <p:cNvGrpSpPr/>
          <p:nvPr/>
        </p:nvGrpSpPr>
        <p:grpSpPr>
          <a:xfrm rot="10800000" flipH="1">
            <a:off x="10388648" y="0"/>
            <a:ext cx="1803350" cy="2809693"/>
            <a:chOff x="12708052" y="5708395"/>
            <a:chExt cx="760808" cy="1185370"/>
          </a:xfrm>
        </p:grpSpPr>
        <p:sp>
          <p:nvSpPr>
            <p:cNvPr id="1559" name="Google Shape;1559;p6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0" name="Google Shape;1560;p6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1" name="Google Shape;1561;p6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2" name="Google Shape;1562;p6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3" name="Google Shape;1563;p6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4" name="Google Shape;1564;p6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Google Shape;405;p7"/>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fontScale="92500"/>
          </a:bodyPr>
          <a:lstStyle/>
          <a:p>
            <a:pPr marL="0" lvl="0" indent="0">
              <a:spcBef>
                <a:spcPts val="0"/>
              </a:spcBef>
              <a:buSzPct val="100000"/>
            </a:pPr>
            <a:r>
              <a:rPr lang="cs-CZ"/>
              <a:t>UVOD V MODUL 2
Gradniki blokovne verige in mehanizem veriženja blokov</a:t>
            </a:r>
            <a:endParaRPr/>
          </a:p>
        </p:txBody>
      </p:sp>
      <p:sp>
        <p:nvSpPr>
          <p:cNvPr id="406" name="Google Shape;406;p7"/>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cs-CZ"/>
              <a:t>01</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569"/>
        <p:cNvGrpSpPr/>
        <p:nvPr/>
      </p:nvGrpSpPr>
      <p:grpSpPr>
        <a:xfrm>
          <a:off x="0" y="0"/>
          <a:ext cx="0" cy="0"/>
          <a:chOff x="0" y="0"/>
          <a:chExt cx="0" cy="0"/>
        </a:xfrm>
      </p:grpSpPr>
      <p:sp>
        <p:nvSpPr>
          <p:cNvPr id="1570" name="Google Shape;1570;p70"/>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spcBef>
                <a:spcPts val="0"/>
              </a:spcBef>
              <a:buSzPts val="3900"/>
            </a:pPr>
            <a:r>
              <a:rPr lang="cs-CZ" sz="3900"/>
              <a:t>Interaktivna učna dejavnost</a:t>
            </a:r>
            <a:endParaRPr sz="3900" dirty="0"/>
          </a:p>
        </p:txBody>
      </p:sp>
      <p:sp>
        <p:nvSpPr>
          <p:cNvPr id="1571" name="Google Shape;1571;p70"/>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cs-CZ"/>
              <a:t>10</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575"/>
        <p:cNvGrpSpPr/>
        <p:nvPr/>
      </p:nvGrpSpPr>
      <p:grpSpPr>
        <a:xfrm>
          <a:off x="0" y="0"/>
          <a:ext cx="0" cy="0"/>
          <a:chOff x="0" y="0"/>
          <a:chExt cx="0" cy="0"/>
        </a:xfrm>
      </p:grpSpPr>
      <p:sp>
        <p:nvSpPr>
          <p:cNvPr id="1576" name="Google Shape;1576;p71"/>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lvl="0" indent="-457200">
              <a:lnSpc>
                <a:spcPct val="107000"/>
              </a:lnSpc>
              <a:spcBef>
                <a:spcPts val="0"/>
              </a:spcBef>
              <a:buFont typeface="Calibri"/>
              <a:buAutoNum type="arabicPeriod"/>
            </a:pPr>
            <a:r>
              <a:rPr lang="pl-PL" dirty="0"/>
              <a:t>Uporaba spletnega orodja za razpršitev</a:t>
            </a:r>
            <a:br>
              <a:rPr lang="cs-CZ" dirty="0"/>
            </a:br>
            <a:r>
              <a:rPr lang="cs-CZ" u="sng" dirty="0">
                <a:solidFill>
                  <a:schemeClr val="hlink"/>
                </a:solidFill>
                <a:hlinkClick r:id="rId3"/>
              </a:rPr>
              <a:t>https://emn178.github.io/online-tools/sha256.html</a:t>
            </a:r>
            <a:endParaRPr dirty="0"/>
          </a:p>
          <a:p>
            <a:pPr lvl="0" indent="-457200">
              <a:lnSpc>
                <a:spcPct val="107000"/>
              </a:lnSpc>
              <a:spcBef>
                <a:spcPts val="1800"/>
              </a:spcBef>
              <a:buFont typeface="Calibri"/>
              <a:buAutoNum type="arabicPeriod"/>
            </a:pPr>
            <a:r>
              <a:rPr lang="cs-CZ" dirty="0"/>
              <a:t>Uporabite SHA256 in naredite razpršitve 5 blokov – vsebina je na naslednjem diapozitivu</a:t>
            </a:r>
            <a:endParaRPr dirty="0"/>
          </a:p>
        </p:txBody>
      </p:sp>
      <p:sp>
        <p:nvSpPr>
          <p:cNvPr id="1577" name="Google Shape;1577;p7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Naredite 5 blokov pod verigo blokov</a:t>
            </a:r>
            <a:endParaRPr/>
          </a:p>
        </p:txBody>
      </p:sp>
      <p:grpSp>
        <p:nvGrpSpPr>
          <p:cNvPr id="1578" name="Google Shape;1578;p71"/>
          <p:cNvGrpSpPr/>
          <p:nvPr/>
        </p:nvGrpSpPr>
        <p:grpSpPr>
          <a:xfrm rot="10800000" flipH="1">
            <a:off x="10388648" y="0"/>
            <a:ext cx="1803350" cy="2809693"/>
            <a:chOff x="12708052" y="5708395"/>
            <a:chExt cx="760808" cy="1185370"/>
          </a:xfrm>
        </p:grpSpPr>
        <p:sp>
          <p:nvSpPr>
            <p:cNvPr id="1579" name="Google Shape;1579;p7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0" name="Google Shape;1580;p7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1" name="Google Shape;1581;p7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2" name="Google Shape;1582;p7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3" name="Google Shape;1583;p7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4" name="Google Shape;1584;p7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588"/>
        <p:cNvGrpSpPr/>
        <p:nvPr/>
      </p:nvGrpSpPr>
      <p:grpSpPr>
        <a:xfrm>
          <a:off x="0" y="0"/>
          <a:ext cx="0" cy="0"/>
          <a:chOff x="0" y="0"/>
          <a:chExt cx="0" cy="0"/>
        </a:xfrm>
      </p:grpSpPr>
      <p:sp>
        <p:nvSpPr>
          <p:cNvPr id="1589" name="Google Shape;1589;p72"/>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rmAutofit fontScale="85000" lnSpcReduction="20000"/>
          </a:bodyPr>
          <a:lstStyle/>
          <a:p>
            <a:pPr lvl="0" indent="-457200">
              <a:lnSpc>
                <a:spcPct val="107000"/>
              </a:lnSpc>
              <a:spcBef>
                <a:spcPts val="0"/>
              </a:spcBef>
              <a:buSzPct val="100000"/>
              <a:buFont typeface="Calibri"/>
              <a:buAutoNum type="arabicPeriod"/>
            </a:pPr>
            <a:r>
              <a:rPr lang="cs-CZ"/>
              <a:t>Vsebina 1. bloka:</a:t>
            </a:r>
            <a:br>
              <a:rPr lang="cs-CZ"/>
            </a:br>
            <a:r>
              <a:rPr lang="cs-CZ"/>
              <a:t>2023-01-01T10:34:12+1,Jonh Newman,Jane Newman,236.23,EUR</a:t>
            </a:r>
            <a:br>
              <a:rPr lang="cs-CZ"/>
            </a:br>
            <a:r>
              <a:rPr lang="cs-CZ"/>
              <a:t>E3B0C44298FC1C149AFBF4c8996FB92427AE41E4649B934Ca495991B7852B855
Vsebina 2. bloka:</a:t>
            </a:r>
            <a:br>
              <a:rPr lang="cs-CZ"/>
            </a:br>
            <a:r>
              <a:rPr lang="cs-CZ"/>
              <a:t>2023-01-01T10:35:28+1,Steve Johnson,Richard McCay,100,00,EUR</a:t>
            </a:r>
            <a:br>
              <a:rPr lang="cs-CZ"/>
            </a:br>
            <a:r>
              <a:rPr lang="cs-CZ"/>
              <a:t>Uporabite razpršitev iz funkcije razpršitve 1. bloka
Vsebina 3. bloka:</a:t>
            </a:r>
            <a:br>
              <a:rPr lang="cs-CZ"/>
            </a:br>
            <a:r>
              <a:rPr lang="cs-CZ"/>
              <a:t>2023-01-01T10:35:33+1,Charles Tann,Elisabeth Bronson,100,00,EUR</a:t>
            </a:r>
            <a:br>
              <a:rPr lang="cs-CZ"/>
            </a:br>
            <a:r>
              <a:rPr lang="cs-CZ"/>
              <a:t>Uporabite razpršitev iz razpršilne funkcije 3. bloka
Vsebina 4. bloka:</a:t>
            </a:r>
            <a:br>
              <a:rPr lang="cs-CZ"/>
            </a:br>
            <a:r>
              <a:rPr lang="cs-CZ"/>
              <a:t>2023-01-01T10:35:59+1,Roger Blackburn,Lisa Tann,50,00,EUR</a:t>
            </a:r>
            <a:br>
              <a:rPr lang="cs-CZ"/>
            </a:br>
            <a:r>
              <a:rPr lang="cs-CZ"/>
              <a:t>Uporabite razpršitev iz razpršilne funkcije 3. bloka
Vsebina 5. bloka:</a:t>
            </a:r>
            <a:br>
              <a:rPr lang="cs-CZ"/>
            </a:br>
            <a:r>
              <a:rPr lang="cs-CZ"/>
              <a:t>2023-01-01T10:36:01+1,Richard Moss,Edward Morris,85,00,EUR</a:t>
            </a:r>
            <a:br>
              <a:rPr lang="cs-CZ"/>
            </a:br>
            <a:r>
              <a:rPr lang="cs-CZ"/>
              <a:t>Uporabite razpršitev iz razpršilne funkcije 4. bloka</a:t>
            </a:r>
            <a:endParaRPr dirty="0"/>
          </a:p>
        </p:txBody>
      </p:sp>
      <p:sp>
        <p:nvSpPr>
          <p:cNvPr id="1590" name="Google Shape;1590;p7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dirty="0"/>
              <a:t>Naredite 5 blokov pod verigo blokov</a:t>
            </a:r>
            <a:endParaRPr dirty="0"/>
          </a:p>
        </p:txBody>
      </p:sp>
      <p:grpSp>
        <p:nvGrpSpPr>
          <p:cNvPr id="1591" name="Google Shape;1591;p72"/>
          <p:cNvGrpSpPr/>
          <p:nvPr/>
        </p:nvGrpSpPr>
        <p:grpSpPr>
          <a:xfrm rot="10800000" flipH="1">
            <a:off x="10388648" y="0"/>
            <a:ext cx="1803350" cy="2809693"/>
            <a:chOff x="12708052" y="5708395"/>
            <a:chExt cx="760808" cy="1185370"/>
          </a:xfrm>
        </p:grpSpPr>
        <p:sp>
          <p:nvSpPr>
            <p:cNvPr id="1592" name="Google Shape;1592;p7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3" name="Google Shape;1593;p7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4" name="Google Shape;1594;p7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5" name="Google Shape;1595;p7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6" name="Google Shape;1596;p7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7" name="Google Shape;1597;p7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601"/>
        <p:cNvGrpSpPr/>
        <p:nvPr/>
      </p:nvGrpSpPr>
      <p:grpSpPr>
        <a:xfrm>
          <a:off x="0" y="0"/>
          <a:ext cx="0" cy="0"/>
          <a:chOff x="0" y="0"/>
          <a:chExt cx="0" cy="0"/>
        </a:xfrm>
      </p:grpSpPr>
      <p:sp>
        <p:nvSpPr>
          <p:cNvPr id="1602" name="Google Shape;1602;p73"/>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rmAutofit/>
          </a:bodyPr>
          <a:lstStyle/>
          <a:p>
            <a:pPr lvl="0" indent="-457200">
              <a:lnSpc>
                <a:spcPct val="107000"/>
              </a:lnSpc>
              <a:spcBef>
                <a:spcPts val="0"/>
              </a:spcBef>
              <a:buFont typeface="Calibri"/>
              <a:buAutoNum type="arabicPeriod"/>
            </a:pPr>
            <a:r>
              <a:rPr lang="cs-CZ" dirty="0"/>
              <a:t>Naredite enake majhne spremembe v 2. bloku in primerjajte nove hashe</a:t>
            </a:r>
            <a:endParaRPr dirty="0"/>
          </a:p>
          <a:p>
            <a:pPr lvl="0" indent="-457200">
              <a:lnSpc>
                <a:spcPct val="107000"/>
              </a:lnSpc>
              <a:spcBef>
                <a:spcPts val="1800"/>
              </a:spcBef>
              <a:buFont typeface="Calibri"/>
              <a:buAutoNum type="arabicPeriod"/>
            </a:pPr>
            <a:r>
              <a:rPr lang="cs-CZ" dirty="0"/>
              <a:t>Uporabite drugačno funkcijo razpršitve– zgornji meni– Hash</a:t>
            </a:r>
            <a:endParaRPr dirty="0"/>
          </a:p>
          <a:p>
            <a:pPr marL="914400" lvl="1" indent="-457200" algn="l" rtl="0">
              <a:lnSpc>
                <a:spcPct val="107000"/>
              </a:lnSpc>
              <a:spcBef>
                <a:spcPts val="1300"/>
              </a:spcBef>
              <a:spcAft>
                <a:spcPts val="0"/>
              </a:spcAft>
              <a:buClr>
                <a:srgbClr val="262626"/>
              </a:buClr>
              <a:buSzPts val="2000"/>
              <a:buFont typeface="Calibri"/>
              <a:buAutoNum type="arabicPeriod"/>
            </a:pPr>
            <a:r>
              <a:rPr lang="cs-CZ" dirty="0">
                <a:solidFill>
                  <a:srgbClr val="262626"/>
                </a:solidFill>
              </a:rPr>
              <a:t>SHA1</a:t>
            </a:r>
            <a:endParaRPr dirty="0"/>
          </a:p>
          <a:p>
            <a:pPr marL="914400" lvl="1" indent="-457200" algn="l" rtl="0">
              <a:lnSpc>
                <a:spcPct val="107000"/>
              </a:lnSpc>
              <a:spcBef>
                <a:spcPts val="1300"/>
              </a:spcBef>
              <a:spcAft>
                <a:spcPts val="0"/>
              </a:spcAft>
              <a:buClr>
                <a:srgbClr val="262626"/>
              </a:buClr>
              <a:buSzPts val="2000"/>
              <a:buFont typeface="Calibri"/>
              <a:buAutoNum type="arabicPeriod"/>
            </a:pPr>
            <a:r>
              <a:rPr lang="cs-CZ" dirty="0">
                <a:solidFill>
                  <a:srgbClr val="262626"/>
                </a:solidFill>
              </a:rPr>
              <a:t>SHA2-512</a:t>
            </a:r>
            <a:endParaRPr dirty="0"/>
          </a:p>
          <a:p>
            <a:pPr marL="914400" lvl="1" indent="-457200" algn="l" rtl="0">
              <a:lnSpc>
                <a:spcPct val="107000"/>
              </a:lnSpc>
              <a:spcBef>
                <a:spcPts val="1300"/>
              </a:spcBef>
              <a:spcAft>
                <a:spcPts val="0"/>
              </a:spcAft>
              <a:buClr>
                <a:srgbClr val="262626"/>
              </a:buClr>
              <a:buSzPts val="2000"/>
              <a:buFont typeface="Calibri"/>
              <a:buAutoNum type="arabicPeriod"/>
            </a:pPr>
            <a:r>
              <a:rPr lang="cs-CZ" dirty="0">
                <a:solidFill>
                  <a:srgbClr val="262626"/>
                </a:solidFill>
              </a:rPr>
              <a:t>SHA3</a:t>
            </a:r>
            <a:endParaRPr dirty="0"/>
          </a:p>
          <a:p>
            <a:pPr marL="914400" lvl="1" indent="-457200" algn="l" rtl="0">
              <a:lnSpc>
                <a:spcPct val="107000"/>
              </a:lnSpc>
              <a:spcBef>
                <a:spcPts val="1300"/>
              </a:spcBef>
              <a:spcAft>
                <a:spcPts val="0"/>
              </a:spcAft>
              <a:buClr>
                <a:srgbClr val="262626"/>
              </a:buClr>
              <a:buSzPts val="2000"/>
              <a:buFont typeface="Calibri"/>
              <a:buAutoNum type="arabicPeriod"/>
            </a:pPr>
            <a:r>
              <a:rPr lang="cs-CZ" dirty="0">
                <a:solidFill>
                  <a:srgbClr val="262626"/>
                </a:solidFill>
              </a:rPr>
              <a:t>…</a:t>
            </a:r>
            <a:endParaRPr dirty="0"/>
          </a:p>
          <a:p>
            <a:pPr lvl="0" indent="-457200">
              <a:lnSpc>
                <a:spcPct val="107000"/>
              </a:lnSpc>
              <a:spcBef>
                <a:spcPts val="1800"/>
              </a:spcBef>
              <a:buFont typeface="Calibri"/>
              <a:buAutoNum type="arabicPeriod"/>
            </a:pPr>
            <a:r>
              <a:rPr lang="pl-PL" dirty="0"/>
              <a:t>Uporabite svojo vsebino bloka za ima funkcijo</a:t>
            </a:r>
            <a:endParaRPr dirty="0">
              <a:solidFill>
                <a:srgbClr val="262626"/>
              </a:solidFill>
            </a:endParaRPr>
          </a:p>
          <a:p>
            <a:pPr marL="457200" lvl="0" indent="-304800" algn="l" rtl="0">
              <a:lnSpc>
                <a:spcPct val="107000"/>
              </a:lnSpc>
              <a:spcBef>
                <a:spcPts val="1800"/>
              </a:spcBef>
              <a:spcAft>
                <a:spcPts val="0"/>
              </a:spcAft>
              <a:buClr>
                <a:srgbClr val="262626"/>
              </a:buClr>
              <a:buSzPts val="2400"/>
              <a:buFont typeface="Calibri"/>
              <a:buNone/>
            </a:pPr>
            <a:endParaRPr dirty="0"/>
          </a:p>
        </p:txBody>
      </p:sp>
      <p:sp>
        <p:nvSpPr>
          <p:cNvPr id="1603" name="Google Shape;1603;p7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Poskusite:</a:t>
            </a:r>
            <a:endParaRPr/>
          </a:p>
        </p:txBody>
      </p:sp>
      <p:grpSp>
        <p:nvGrpSpPr>
          <p:cNvPr id="1604" name="Google Shape;1604;p73"/>
          <p:cNvGrpSpPr/>
          <p:nvPr/>
        </p:nvGrpSpPr>
        <p:grpSpPr>
          <a:xfrm rot="10800000" flipH="1">
            <a:off x="10388648" y="0"/>
            <a:ext cx="1803350" cy="2809693"/>
            <a:chOff x="12708052" y="5708395"/>
            <a:chExt cx="760808" cy="1185370"/>
          </a:xfrm>
        </p:grpSpPr>
        <p:sp>
          <p:nvSpPr>
            <p:cNvPr id="1605" name="Google Shape;1605;p7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06" name="Google Shape;1606;p7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07" name="Google Shape;1607;p7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08" name="Google Shape;1608;p7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09" name="Google Shape;1609;p7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10" name="Google Shape;1610;p7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615"/>
        <p:cNvGrpSpPr/>
        <p:nvPr/>
      </p:nvGrpSpPr>
      <p:grpSpPr>
        <a:xfrm>
          <a:off x="0" y="0"/>
          <a:ext cx="0" cy="0"/>
          <a:chOff x="0" y="0"/>
          <a:chExt cx="0" cy="0"/>
        </a:xfrm>
      </p:grpSpPr>
      <p:sp>
        <p:nvSpPr>
          <p:cNvPr id="1616" name="Google Shape;1616;p74"/>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spcBef>
                <a:spcPts val="0"/>
              </a:spcBef>
              <a:buSzPts val="3900"/>
            </a:pPr>
            <a:r>
              <a:rPr lang="cs-CZ" sz="3900"/>
              <a:t>Kviz</a:t>
            </a:r>
            <a:endParaRPr sz="3900" dirty="0"/>
          </a:p>
        </p:txBody>
      </p:sp>
      <p:sp>
        <p:nvSpPr>
          <p:cNvPr id="1617" name="Google Shape;1617;p74"/>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cs-CZ"/>
              <a:t>11</a:t>
            </a:r>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621"/>
        <p:cNvGrpSpPr/>
        <p:nvPr/>
      </p:nvGrpSpPr>
      <p:grpSpPr>
        <a:xfrm>
          <a:off x="0" y="0"/>
          <a:ext cx="0" cy="0"/>
          <a:chOff x="0" y="0"/>
          <a:chExt cx="0" cy="0"/>
        </a:xfrm>
      </p:grpSpPr>
      <p:sp>
        <p:nvSpPr>
          <p:cNvPr id="1622" name="Google Shape;1622;p75"/>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lvl="0" indent="-457200">
              <a:lnSpc>
                <a:spcPct val="107000"/>
              </a:lnSpc>
              <a:spcBef>
                <a:spcPts val="0"/>
              </a:spcBef>
              <a:buFont typeface="Calibri"/>
              <a:buAutoNum type="arabicPeriod"/>
            </a:pPr>
            <a:r>
              <a:rPr lang="cs-CZ" dirty="0"/>
              <a:t>Kaj je ključna zahteva za varno funkcijo razpršitve:</a:t>
            </a:r>
            <a:endParaRPr dirty="0"/>
          </a:p>
          <a:p>
            <a:pPr lvl="1" indent="-457200">
              <a:lnSpc>
                <a:spcPct val="107000"/>
              </a:lnSpc>
              <a:spcBef>
                <a:spcPts val="1300"/>
              </a:spcBef>
              <a:buClr>
                <a:srgbClr val="262626"/>
              </a:buClr>
              <a:buFont typeface="Calibri"/>
              <a:buAutoNum type="alphaLcParenR"/>
            </a:pPr>
            <a:r>
              <a:rPr lang="cs-CZ" dirty="0">
                <a:solidFill>
                  <a:srgbClr val="262626"/>
                </a:solidFill>
              </a:rPr>
              <a:t>Odpornost proti trčenju
Redundance
Predvidljivost
Linearnost</a:t>
            </a:r>
            <a:endParaRPr dirty="0"/>
          </a:p>
        </p:txBody>
      </p:sp>
      <p:sp>
        <p:nvSpPr>
          <p:cNvPr id="1623" name="Google Shape;1623;p7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Kviz</a:t>
            </a:r>
            <a:endParaRPr dirty="0"/>
          </a:p>
        </p:txBody>
      </p:sp>
      <p:grpSp>
        <p:nvGrpSpPr>
          <p:cNvPr id="1624" name="Google Shape;1624;p75"/>
          <p:cNvGrpSpPr/>
          <p:nvPr/>
        </p:nvGrpSpPr>
        <p:grpSpPr>
          <a:xfrm rot="10800000" flipH="1">
            <a:off x="10388648" y="0"/>
            <a:ext cx="1803350" cy="2809693"/>
            <a:chOff x="12708052" y="5708395"/>
            <a:chExt cx="760808" cy="1185370"/>
          </a:xfrm>
        </p:grpSpPr>
        <p:sp>
          <p:nvSpPr>
            <p:cNvPr id="1625" name="Google Shape;1625;p7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26" name="Google Shape;1626;p7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27" name="Google Shape;1627;p7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28" name="Google Shape;1628;p7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29" name="Google Shape;1629;p7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30" name="Google Shape;1630;p7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1634"/>
        <p:cNvGrpSpPr/>
        <p:nvPr/>
      </p:nvGrpSpPr>
      <p:grpSpPr>
        <a:xfrm>
          <a:off x="0" y="0"/>
          <a:ext cx="0" cy="0"/>
          <a:chOff x="0" y="0"/>
          <a:chExt cx="0" cy="0"/>
        </a:xfrm>
      </p:grpSpPr>
      <p:sp>
        <p:nvSpPr>
          <p:cNvPr id="1635" name="Google Shape;1635;p76"/>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lvl="0" indent="-457200">
              <a:lnSpc>
                <a:spcPct val="107000"/>
              </a:lnSpc>
              <a:spcBef>
                <a:spcPts val="0"/>
              </a:spcBef>
              <a:buFont typeface="Calibri"/>
              <a:buAutoNum type="arabicPeriod" startAt="2"/>
            </a:pPr>
            <a:r>
              <a:rPr lang="pl-PL" dirty="0"/>
              <a:t>Kaj je značilnost centralizirane arhitekture baze podatkov</a:t>
            </a:r>
            <a:r>
              <a:rPr lang="cs-CZ" dirty="0"/>
              <a:t>?</a:t>
            </a:r>
            <a:endParaRPr dirty="0"/>
          </a:p>
          <a:p>
            <a:pPr lvl="1" indent="-457200">
              <a:lnSpc>
                <a:spcPct val="107000"/>
              </a:lnSpc>
              <a:spcBef>
                <a:spcPts val="1300"/>
              </a:spcBef>
              <a:buClr>
                <a:srgbClr val="262626"/>
              </a:buClr>
              <a:buFont typeface="Calibri"/>
              <a:buAutoNum type="alphaLcParenR"/>
            </a:pPr>
            <a:r>
              <a:rPr lang="cs-CZ" dirty="0">
                <a:solidFill>
                  <a:srgbClr val="262626"/>
                </a:solidFill>
              </a:rPr>
              <a:t>Enotna točka nadzora in pooblastila
Porazdeljeno shranjevanje podatkov v več vozliščih
Avtonomno odločanje vsakega vozlišča
Visoka odpornost na cenzuro in nedovoljene posege</a:t>
            </a:r>
            <a:endParaRPr dirty="0"/>
          </a:p>
        </p:txBody>
      </p:sp>
      <p:sp>
        <p:nvSpPr>
          <p:cNvPr id="1636" name="Google Shape;1636;p7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Kviz</a:t>
            </a:r>
            <a:endParaRPr/>
          </a:p>
        </p:txBody>
      </p:sp>
      <p:grpSp>
        <p:nvGrpSpPr>
          <p:cNvPr id="1637" name="Google Shape;1637;p76"/>
          <p:cNvGrpSpPr/>
          <p:nvPr/>
        </p:nvGrpSpPr>
        <p:grpSpPr>
          <a:xfrm rot="10800000" flipH="1">
            <a:off x="10388648" y="0"/>
            <a:ext cx="1803350" cy="2809693"/>
            <a:chOff x="12708052" y="5708395"/>
            <a:chExt cx="760808" cy="1185370"/>
          </a:xfrm>
        </p:grpSpPr>
        <p:sp>
          <p:nvSpPr>
            <p:cNvPr id="1638" name="Google Shape;1638;p7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39" name="Google Shape;1639;p7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0" name="Google Shape;1640;p7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1" name="Google Shape;1641;p7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2" name="Google Shape;1642;p7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3" name="Google Shape;1643;p7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1647"/>
        <p:cNvGrpSpPr/>
        <p:nvPr/>
      </p:nvGrpSpPr>
      <p:grpSpPr>
        <a:xfrm>
          <a:off x="0" y="0"/>
          <a:ext cx="0" cy="0"/>
          <a:chOff x="0" y="0"/>
          <a:chExt cx="0" cy="0"/>
        </a:xfrm>
      </p:grpSpPr>
      <p:sp>
        <p:nvSpPr>
          <p:cNvPr id="1648" name="Google Shape;1648;p77"/>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lvl="0" indent="-457200">
              <a:lnSpc>
                <a:spcPct val="107000"/>
              </a:lnSpc>
              <a:spcBef>
                <a:spcPts val="0"/>
              </a:spcBef>
              <a:buFont typeface="Calibri"/>
              <a:buAutoNum type="arabicPeriod" startAt="3"/>
            </a:pPr>
            <a:r>
              <a:rPr lang="cs-CZ" dirty="0"/>
              <a:t>Kaj je ključna značilnost decentralizirane arhitekture baze podatkov?</a:t>
            </a:r>
            <a:endParaRPr dirty="0"/>
          </a:p>
          <a:p>
            <a:pPr lvl="1" indent="-457200">
              <a:lnSpc>
                <a:spcPct val="107000"/>
              </a:lnSpc>
              <a:spcBef>
                <a:spcPts val="1300"/>
              </a:spcBef>
              <a:buClr>
                <a:srgbClr val="262626"/>
              </a:buClr>
              <a:buFont typeface="Calibri"/>
              <a:buAutoNum type="alphaLcParenR"/>
            </a:pPr>
            <a:r>
              <a:rPr lang="cs-CZ" dirty="0">
                <a:solidFill>
                  <a:srgbClr val="262626"/>
                </a:solidFill>
              </a:rPr>
              <a:t>Več "osrednjih" vozlišč
Enotna točka nadzora in pooblastila
Centralizirano odločanje z določenim vozliščem
Nizka redundanca in toleranca napak</a:t>
            </a:r>
            <a:endParaRPr dirty="0"/>
          </a:p>
        </p:txBody>
      </p:sp>
      <p:sp>
        <p:nvSpPr>
          <p:cNvPr id="1649" name="Google Shape;1649;p7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Kviz</a:t>
            </a:r>
            <a:endParaRPr/>
          </a:p>
        </p:txBody>
      </p:sp>
      <p:grpSp>
        <p:nvGrpSpPr>
          <p:cNvPr id="1650" name="Google Shape;1650;p77"/>
          <p:cNvGrpSpPr/>
          <p:nvPr/>
        </p:nvGrpSpPr>
        <p:grpSpPr>
          <a:xfrm rot="10800000" flipH="1">
            <a:off x="10388648" y="0"/>
            <a:ext cx="1803350" cy="2809693"/>
            <a:chOff x="12708052" y="5708395"/>
            <a:chExt cx="760808" cy="1185370"/>
          </a:xfrm>
        </p:grpSpPr>
        <p:sp>
          <p:nvSpPr>
            <p:cNvPr id="1651" name="Google Shape;1651;p7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2" name="Google Shape;1652;p7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3" name="Google Shape;1653;p7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4" name="Google Shape;1654;p7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5" name="Google Shape;1655;p7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6" name="Google Shape;1656;p7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1660"/>
        <p:cNvGrpSpPr/>
        <p:nvPr/>
      </p:nvGrpSpPr>
      <p:grpSpPr>
        <a:xfrm>
          <a:off x="0" y="0"/>
          <a:ext cx="0" cy="0"/>
          <a:chOff x="0" y="0"/>
          <a:chExt cx="0" cy="0"/>
        </a:xfrm>
      </p:grpSpPr>
      <p:sp>
        <p:nvSpPr>
          <p:cNvPr id="1661" name="Google Shape;1661;p78"/>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lvl="0" indent="-457200">
              <a:lnSpc>
                <a:spcPct val="107000"/>
              </a:lnSpc>
              <a:spcBef>
                <a:spcPts val="0"/>
              </a:spcBef>
              <a:buFont typeface="Calibri"/>
              <a:buAutoNum type="arabicPeriod" startAt="4"/>
            </a:pPr>
            <a:r>
              <a:rPr lang="cs-CZ" dirty="0"/>
              <a:t>Kaj je opredeljujoča značilnost porazdeljenega sistema zbirke podatkov?</a:t>
            </a:r>
            <a:endParaRPr dirty="0"/>
          </a:p>
          <a:p>
            <a:pPr lvl="1" indent="-457200">
              <a:lnSpc>
                <a:spcPct val="107000"/>
              </a:lnSpc>
              <a:spcBef>
                <a:spcPts val="1300"/>
              </a:spcBef>
              <a:buClr>
                <a:srgbClr val="262626"/>
              </a:buClr>
              <a:buFont typeface="Calibri"/>
              <a:buAutoNum type="alphaLcParenR"/>
            </a:pPr>
            <a:r>
              <a:rPr lang="cs-CZ" dirty="0">
                <a:solidFill>
                  <a:srgbClr val="262626"/>
                </a:solidFill>
              </a:rPr>
              <a:t>Podatki so shranjeni v več vozliščih v omrežju
Centraliziran nadzor in avtoriteta nad celotno bazo podatkov
Pomanjkanje odvečnih delavcev za večjo uspešnost
Omejena razširljivost zaradi arhitekture z enim vozliščem</a:t>
            </a:r>
            <a:endParaRPr dirty="0"/>
          </a:p>
        </p:txBody>
      </p:sp>
      <p:sp>
        <p:nvSpPr>
          <p:cNvPr id="1662" name="Google Shape;1662;p7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Kviz</a:t>
            </a:r>
            <a:endParaRPr/>
          </a:p>
        </p:txBody>
      </p:sp>
      <p:grpSp>
        <p:nvGrpSpPr>
          <p:cNvPr id="1663" name="Google Shape;1663;p78"/>
          <p:cNvGrpSpPr/>
          <p:nvPr/>
        </p:nvGrpSpPr>
        <p:grpSpPr>
          <a:xfrm rot="10800000" flipH="1">
            <a:off x="10388648" y="0"/>
            <a:ext cx="1803350" cy="2809693"/>
            <a:chOff x="12708052" y="5708395"/>
            <a:chExt cx="760808" cy="1185370"/>
          </a:xfrm>
        </p:grpSpPr>
        <p:sp>
          <p:nvSpPr>
            <p:cNvPr id="1664" name="Google Shape;1664;p7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65" name="Google Shape;1665;p7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66" name="Google Shape;1666;p7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67" name="Google Shape;1667;p7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68" name="Google Shape;1668;p7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69" name="Google Shape;1669;p7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1673"/>
        <p:cNvGrpSpPr/>
        <p:nvPr/>
      </p:nvGrpSpPr>
      <p:grpSpPr>
        <a:xfrm>
          <a:off x="0" y="0"/>
          <a:ext cx="0" cy="0"/>
          <a:chOff x="0" y="0"/>
          <a:chExt cx="0" cy="0"/>
        </a:xfrm>
      </p:grpSpPr>
      <p:sp>
        <p:nvSpPr>
          <p:cNvPr id="1674" name="Google Shape;1674;p79"/>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lvl="0" indent="-457200">
              <a:lnSpc>
                <a:spcPct val="107000"/>
              </a:lnSpc>
              <a:spcBef>
                <a:spcPts val="0"/>
              </a:spcBef>
              <a:buFont typeface="Calibri"/>
              <a:buAutoNum type="arabicPeriod" startAt="5"/>
            </a:pPr>
            <a:r>
              <a:rPr lang="cs-CZ" dirty="0"/>
              <a:t>Kaj najbolje opisuje razpršitev v kontekstu računalništva in kriptografije?</a:t>
            </a:r>
            <a:endParaRPr dirty="0"/>
          </a:p>
          <a:p>
            <a:pPr lvl="1" indent="-457200">
              <a:lnSpc>
                <a:spcPct val="107000"/>
              </a:lnSpc>
              <a:spcBef>
                <a:spcPts val="1300"/>
              </a:spcBef>
              <a:buClr>
                <a:srgbClr val="262626"/>
              </a:buClr>
              <a:buFont typeface="Calibri"/>
              <a:buAutoNum type="alphaLcParenR"/>
            </a:pPr>
            <a:r>
              <a:rPr lang="cs-CZ" dirty="0">
                <a:solidFill>
                  <a:srgbClr val="262626"/>
                </a:solidFill>
              </a:rPr>
              <a:t>Izhod fiksne velikosti, ki ga ustvari funkcija razpršitve in predstavlja edinstven digitalni podpis vhodnih podatkov
Niz spremenljive dolžine, ki se uporablja za shranjevanje podatkov v podatkovnih bazah
Programski konstrukt za optimizacijo pridobivanja podatkov v algoritmih
Metoda šifriranja v realnem času za zaščito komunikacijskih kanalov</a:t>
            </a:r>
            <a:endParaRPr dirty="0"/>
          </a:p>
        </p:txBody>
      </p:sp>
      <p:sp>
        <p:nvSpPr>
          <p:cNvPr id="1675" name="Google Shape;1675;p7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Kviz</a:t>
            </a:r>
            <a:endParaRPr dirty="0"/>
          </a:p>
        </p:txBody>
      </p:sp>
      <p:grpSp>
        <p:nvGrpSpPr>
          <p:cNvPr id="1676" name="Google Shape;1676;p79"/>
          <p:cNvGrpSpPr/>
          <p:nvPr/>
        </p:nvGrpSpPr>
        <p:grpSpPr>
          <a:xfrm rot="10800000" flipH="1">
            <a:off x="10388648" y="0"/>
            <a:ext cx="1803350" cy="2809693"/>
            <a:chOff x="12708052" y="5708395"/>
            <a:chExt cx="760808" cy="1185370"/>
          </a:xfrm>
        </p:grpSpPr>
        <p:sp>
          <p:nvSpPr>
            <p:cNvPr id="1677" name="Google Shape;1677;p7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78" name="Google Shape;1678;p7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79" name="Google Shape;1679;p7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0" name="Google Shape;1680;p7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1" name="Google Shape;1681;p7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2" name="Google Shape;1682;p7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8"/>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342900" lvl="0" indent="-342900">
              <a:lnSpc>
                <a:spcPct val="107000"/>
              </a:lnSpc>
              <a:spcBef>
                <a:spcPts val="0"/>
              </a:spcBef>
              <a:buFont typeface="Arial" panose="020B0604020202020204" pitchFamily="34" charset="0"/>
              <a:buChar char="•"/>
            </a:pPr>
            <a:r>
              <a:rPr lang="cs-CZ" dirty="0"/>
              <a:t>Blockchain tehnologija je napreden mehanizem baze podatkov, ki omogoča pregledno izmenjavo informacij znotraj poslovnega omrežja. Blockchain baza podatkov shranjuje podatke v blokih, ki so med seboj povezani v verigi. 
Podatki so kronološko dosledni, ker verige ne morete izbrisati ali spremeniti brez soglasja omrežja. Posledično lahko s tehnologijo veriženja blokov ustvarite nespremenljivo ali nespremenljivo knjigo za sledenje naročilom, plačilom, računom in drugim transakcijam. 
Sistem ima vgrajene mehanizme, ki preprečujejo nepooblaščene vnose transakcij in ustvarjajo doslednost v skupnem pogledu na te transakcije.</a:t>
            </a:r>
            <a:endParaRPr dirty="0"/>
          </a:p>
        </p:txBody>
      </p:sp>
      <p:sp>
        <p:nvSpPr>
          <p:cNvPr id="412" name="Google Shape;412;p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Uvod 
Kaj je tehnologija veriženja blokov?</a:t>
            </a:r>
            <a:endParaRPr sz="2800"/>
          </a:p>
        </p:txBody>
      </p:sp>
      <p:grpSp>
        <p:nvGrpSpPr>
          <p:cNvPr id="413" name="Google Shape;413;p8"/>
          <p:cNvGrpSpPr/>
          <p:nvPr/>
        </p:nvGrpSpPr>
        <p:grpSpPr>
          <a:xfrm rot="10800000" flipH="1">
            <a:off x="10388648" y="0"/>
            <a:ext cx="1803350" cy="2809693"/>
            <a:chOff x="12708052" y="5708395"/>
            <a:chExt cx="760808" cy="1185370"/>
          </a:xfrm>
        </p:grpSpPr>
        <p:sp>
          <p:nvSpPr>
            <p:cNvPr id="414" name="Google Shape;414;p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5" name="Google Shape;415;p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6" name="Google Shape;416;p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7" name="Google Shape;417;p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8" name="Google Shape;418;p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9" name="Google Shape;419;p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1686"/>
        <p:cNvGrpSpPr/>
        <p:nvPr/>
      </p:nvGrpSpPr>
      <p:grpSpPr>
        <a:xfrm>
          <a:off x="0" y="0"/>
          <a:ext cx="0" cy="0"/>
          <a:chOff x="0" y="0"/>
          <a:chExt cx="0" cy="0"/>
        </a:xfrm>
      </p:grpSpPr>
      <p:sp>
        <p:nvSpPr>
          <p:cNvPr id="1687" name="Google Shape;1687;p80"/>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lvl="0" indent="-457200">
              <a:lnSpc>
                <a:spcPct val="107000"/>
              </a:lnSpc>
              <a:spcBef>
                <a:spcPts val="0"/>
              </a:spcBef>
              <a:buFont typeface="Calibri"/>
              <a:buAutoNum type="arabicPeriod" startAt="6"/>
            </a:pPr>
            <a:r>
              <a:rPr lang="cs-CZ" dirty="0"/>
              <a:t>Katera komponenta je odgovorna za vzdrževanje kronološkega in nespremenljivega zapisa transakcij v verigi blokov?</a:t>
            </a:r>
            <a:endParaRPr dirty="0"/>
          </a:p>
          <a:p>
            <a:pPr lvl="1" indent="-457200">
              <a:lnSpc>
                <a:spcPct val="107000"/>
              </a:lnSpc>
              <a:spcBef>
                <a:spcPts val="1300"/>
              </a:spcBef>
              <a:buClr>
                <a:srgbClr val="262626"/>
              </a:buClr>
              <a:buFont typeface="Calibri"/>
              <a:buAutoNum type="alphaLcParenR"/>
            </a:pPr>
            <a:r>
              <a:rPr lang="cs-CZ" dirty="0">
                <a:solidFill>
                  <a:srgbClr val="262626"/>
                </a:solidFill>
              </a:rPr>
              <a:t>Blok
Vozlišče
Pametna pogodba
Algoritem soglasja</a:t>
            </a:r>
            <a:endParaRPr dirty="0"/>
          </a:p>
        </p:txBody>
      </p:sp>
      <p:sp>
        <p:nvSpPr>
          <p:cNvPr id="1688" name="Google Shape;1688;p8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Kviz</a:t>
            </a:r>
            <a:endParaRPr dirty="0"/>
          </a:p>
        </p:txBody>
      </p:sp>
      <p:grpSp>
        <p:nvGrpSpPr>
          <p:cNvPr id="1689" name="Google Shape;1689;p80"/>
          <p:cNvGrpSpPr/>
          <p:nvPr/>
        </p:nvGrpSpPr>
        <p:grpSpPr>
          <a:xfrm rot="10800000" flipH="1">
            <a:off x="10388648" y="0"/>
            <a:ext cx="1803350" cy="2809693"/>
            <a:chOff x="12708052" y="5708395"/>
            <a:chExt cx="760808" cy="1185370"/>
          </a:xfrm>
        </p:grpSpPr>
        <p:sp>
          <p:nvSpPr>
            <p:cNvPr id="1690" name="Google Shape;1690;p8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1" name="Google Shape;1691;p8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2" name="Google Shape;1692;p8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3" name="Google Shape;1693;p8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4" name="Google Shape;1694;p8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5" name="Google Shape;1695;p8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1699"/>
        <p:cNvGrpSpPr/>
        <p:nvPr/>
      </p:nvGrpSpPr>
      <p:grpSpPr>
        <a:xfrm>
          <a:off x="0" y="0"/>
          <a:ext cx="0" cy="0"/>
          <a:chOff x="0" y="0"/>
          <a:chExt cx="0" cy="0"/>
        </a:xfrm>
      </p:grpSpPr>
      <p:sp>
        <p:nvSpPr>
          <p:cNvPr id="1700" name="Google Shape;1700;p81"/>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lvl="0" indent="-457200">
              <a:lnSpc>
                <a:spcPct val="107000"/>
              </a:lnSpc>
              <a:spcBef>
                <a:spcPts val="0"/>
              </a:spcBef>
              <a:buFont typeface="Calibri"/>
              <a:buAutoNum type="arabicPeriod" startAt="7"/>
            </a:pPr>
            <a:r>
              <a:rPr lang="cs-CZ" dirty="0"/>
              <a:t>Kaj je ključni razlikovalec med blockchainom in tradicionalno bazo podatkov?</a:t>
            </a:r>
            <a:endParaRPr dirty="0"/>
          </a:p>
          <a:p>
            <a:pPr lvl="1" indent="-457200">
              <a:lnSpc>
                <a:spcPct val="107000"/>
              </a:lnSpc>
              <a:spcBef>
                <a:spcPts val="1300"/>
              </a:spcBef>
              <a:buClr>
                <a:srgbClr val="262626"/>
              </a:buClr>
              <a:buFont typeface="Calibri"/>
              <a:buAutoNum type="alphaLcParenR"/>
            </a:pPr>
            <a:r>
              <a:rPr lang="cs-CZ" dirty="0">
                <a:solidFill>
                  <a:srgbClr val="262626"/>
                </a:solidFill>
              </a:rPr>
              <a:t>Blockchain ponuja decentraliziran in porazdeljen nadzor, medtem ko so tradicionalne baze podatkov običajno centralizirane
Tradicionalne podatkovne baze omogočajo hitrejšo obdelavo transakcij v primerjavi s počasnejšo naravo blockchaina
Blokovna veriga temelji na enotni točki nadzora, medtem ko tradicionalne podatkovne baze za nadzor uporabljajo porazdeljeno omrežje
Tradicionalne podatkovne baze so same po sebi odporne na nedovoljene posege, medtem ko je blockchain bolj dovzeten za manipulacijo podatkov.</a:t>
            </a:r>
            <a:endParaRPr dirty="0"/>
          </a:p>
        </p:txBody>
      </p:sp>
      <p:sp>
        <p:nvSpPr>
          <p:cNvPr id="1701" name="Google Shape;1701;p8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Kviz</a:t>
            </a:r>
            <a:endParaRPr/>
          </a:p>
        </p:txBody>
      </p:sp>
      <p:grpSp>
        <p:nvGrpSpPr>
          <p:cNvPr id="1702" name="Google Shape;1702;p81"/>
          <p:cNvGrpSpPr/>
          <p:nvPr/>
        </p:nvGrpSpPr>
        <p:grpSpPr>
          <a:xfrm rot="10800000" flipH="1">
            <a:off x="10388648" y="0"/>
            <a:ext cx="1803350" cy="2809693"/>
            <a:chOff x="12708052" y="5708395"/>
            <a:chExt cx="760808" cy="1185370"/>
          </a:xfrm>
        </p:grpSpPr>
        <p:sp>
          <p:nvSpPr>
            <p:cNvPr id="1703" name="Google Shape;1703;p8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4" name="Google Shape;1704;p8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5" name="Google Shape;1705;p8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6" name="Google Shape;1706;p8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7" name="Google Shape;1707;p8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8" name="Google Shape;1708;p8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1712"/>
        <p:cNvGrpSpPr/>
        <p:nvPr/>
      </p:nvGrpSpPr>
      <p:grpSpPr>
        <a:xfrm>
          <a:off x="0" y="0"/>
          <a:ext cx="0" cy="0"/>
          <a:chOff x="0" y="0"/>
          <a:chExt cx="0" cy="0"/>
        </a:xfrm>
      </p:grpSpPr>
      <p:sp>
        <p:nvSpPr>
          <p:cNvPr id="1713" name="Google Shape;1713;p82"/>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lvl="0" indent="-457200">
              <a:lnSpc>
                <a:spcPct val="107000"/>
              </a:lnSpc>
              <a:spcBef>
                <a:spcPts val="0"/>
              </a:spcBef>
              <a:buFont typeface="Calibri"/>
              <a:buAutoNum type="arabicPeriod" startAt="8"/>
            </a:pPr>
            <a:r>
              <a:rPr lang="cs-CZ" dirty="0"/>
              <a:t>Kje je bila prvič implementirana blockchain tehnologija</a:t>
            </a:r>
            <a:r>
              <a:rPr lang="cs-CZ" b="0" i="0" u="none" strike="noStrike" dirty="0">
                <a:solidFill>
                  <a:srgbClr val="0F0F0F"/>
                </a:solidFill>
                <a:latin typeface="Arial"/>
                <a:ea typeface="Arial"/>
                <a:cs typeface="Arial"/>
                <a:sym typeface="Arial"/>
              </a:rPr>
              <a:t>?</a:t>
            </a:r>
            <a:endParaRPr dirty="0"/>
          </a:p>
          <a:p>
            <a:pPr lvl="1" indent="-457200">
              <a:lnSpc>
                <a:spcPct val="107000"/>
              </a:lnSpc>
              <a:spcBef>
                <a:spcPts val="1300"/>
              </a:spcBef>
              <a:buClr>
                <a:srgbClr val="262626"/>
              </a:buClr>
              <a:buFont typeface="Calibri"/>
              <a:buAutoNum type="alphaLcParenR"/>
            </a:pPr>
            <a:r>
              <a:rPr lang="cs-CZ" dirty="0">
                <a:solidFill>
                  <a:srgbClr val="262626"/>
                </a:solidFill>
              </a:rPr>
              <a:t>Finance in kriptovalute
Zdravstvena in zdravstvena dokumentacija
Družbeni mediji in mreženje
E-poslovanje in spletna trgovina na drobno</a:t>
            </a:r>
            <a:endParaRPr dirty="0"/>
          </a:p>
        </p:txBody>
      </p:sp>
      <p:sp>
        <p:nvSpPr>
          <p:cNvPr id="1714" name="Google Shape;1714;p8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Kviz</a:t>
            </a:r>
            <a:endParaRPr dirty="0"/>
          </a:p>
        </p:txBody>
      </p:sp>
      <p:grpSp>
        <p:nvGrpSpPr>
          <p:cNvPr id="1715" name="Google Shape;1715;p82"/>
          <p:cNvGrpSpPr/>
          <p:nvPr/>
        </p:nvGrpSpPr>
        <p:grpSpPr>
          <a:xfrm rot="10800000" flipH="1">
            <a:off x="10388648" y="0"/>
            <a:ext cx="1803350" cy="2809693"/>
            <a:chOff x="12708052" y="5708395"/>
            <a:chExt cx="760808" cy="1185370"/>
          </a:xfrm>
        </p:grpSpPr>
        <p:sp>
          <p:nvSpPr>
            <p:cNvPr id="1716" name="Google Shape;1716;p8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17" name="Google Shape;1717;p8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18" name="Google Shape;1718;p8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19" name="Google Shape;1719;p8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0" name="Google Shape;1720;p8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1" name="Google Shape;1721;p8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1726"/>
        <p:cNvGrpSpPr/>
        <p:nvPr/>
      </p:nvGrpSpPr>
      <p:grpSpPr>
        <a:xfrm>
          <a:off x="0" y="0"/>
          <a:ext cx="0" cy="0"/>
          <a:chOff x="0" y="0"/>
          <a:chExt cx="0" cy="0"/>
        </a:xfrm>
      </p:grpSpPr>
      <p:sp>
        <p:nvSpPr>
          <p:cNvPr id="1727" name="Google Shape;1727;p83"/>
          <p:cNvSpPr txBox="1">
            <a:spLocks noGrp="1"/>
          </p:cNvSpPr>
          <p:nvPr>
            <p:ph type="body" idx="1"/>
          </p:nvPr>
        </p:nvSpPr>
        <p:spPr>
          <a:xfrm>
            <a:off x="605556" y="4238576"/>
            <a:ext cx="3195486" cy="731140"/>
          </a:xfrm>
          <a:prstGeom prst="rect">
            <a:avLst/>
          </a:prstGeom>
          <a:noFill/>
          <a:ln>
            <a:noFill/>
          </a:ln>
        </p:spPr>
        <p:txBody>
          <a:bodyPr spcFirstLastPara="1" wrap="square" lIns="91425" tIns="45700" rIns="91425" bIns="45700" anchor="ctr" anchorCtr="0">
            <a:normAutofit/>
          </a:bodyPr>
          <a:lstStyle/>
          <a:p>
            <a:pPr marL="0" lvl="0" indent="0">
              <a:spcBef>
                <a:spcPts val="0"/>
              </a:spcBef>
            </a:pPr>
            <a:r>
              <a:rPr lang="cs-CZ"/>
              <a:t>Imate vprašanja?</a:t>
            </a:r>
            <a:endParaRPr/>
          </a:p>
        </p:txBody>
      </p:sp>
      <p:sp>
        <p:nvSpPr>
          <p:cNvPr id="1728" name="Google Shape;1728;p83"/>
          <p:cNvSpPr txBox="1">
            <a:spLocks noGrp="1"/>
          </p:cNvSpPr>
          <p:nvPr>
            <p:ph type="body" idx="2"/>
          </p:nvPr>
        </p:nvSpPr>
        <p:spPr>
          <a:xfrm>
            <a:off x="605556" y="3429000"/>
            <a:ext cx="3195485" cy="837258"/>
          </a:xfrm>
          <a:prstGeom prst="rect">
            <a:avLst/>
          </a:prstGeom>
          <a:noFill/>
          <a:ln>
            <a:noFill/>
          </a:ln>
        </p:spPr>
        <p:txBody>
          <a:bodyPr spcFirstLastPara="1" wrap="square" lIns="91425" tIns="45700" rIns="91425" bIns="45700" anchor="ctr" anchorCtr="0">
            <a:normAutofit/>
          </a:bodyPr>
          <a:lstStyle/>
          <a:p>
            <a:pPr marL="0" lvl="0" indent="0">
              <a:spcBef>
                <a:spcPts val="0"/>
              </a:spcBef>
            </a:pPr>
            <a:r>
              <a:rPr lang="cs-CZ"/>
              <a:t>Hvala</a:t>
            </a:r>
            <a:endParaRPr/>
          </a:p>
        </p:txBody>
      </p:sp>
      <p:sp>
        <p:nvSpPr>
          <p:cNvPr id="1729" name="Google Shape;1729;p83"/>
          <p:cNvSpPr txBox="1">
            <a:spLocks noGrp="1"/>
          </p:cNvSpPr>
          <p:nvPr>
            <p:ph type="body" idx="3"/>
          </p:nvPr>
        </p:nvSpPr>
        <p:spPr>
          <a:xfrm>
            <a:off x="5622588" y="1267137"/>
            <a:ext cx="6055028" cy="837258"/>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262626"/>
              </a:buClr>
              <a:buSzPts val="3000"/>
              <a:buNone/>
            </a:pPr>
            <a:r>
              <a:rPr lang="cs-CZ" u="sng">
                <a:solidFill>
                  <a:schemeClr val="hlink"/>
                </a:solidFill>
                <a:hlinkClick r:id="rId3"/>
              </a:rPr>
              <a:t>https://blockchainforagrifood.eu/</a:t>
            </a:r>
            <a:r>
              <a:rPr lang="cs-CZ"/>
              <a:t> </a:t>
            </a:r>
            <a:endParaRPr/>
          </a:p>
        </p:txBody>
      </p:sp>
      <p:pic>
        <p:nvPicPr>
          <p:cNvPr id="2" name="Google Shape;389;p5">
            <a:extLst>
              <a:ext uri="{FF2B5EF4-FFF2-40B4-BE49-F238E27FC236}">
                <a16:creationId xmlns:a16="http://schemas.microsoft.com/office/drawing/2014/main" id="{A26B6324-0C63-C76A-8C73-ADD72CDC575E}"/>
              </a:ext>
            </a:extLst>
          </p:cNvPr>
          <p:cNvPicPr preferRelativeResize="0"/>
          <p:nvPr/>
        </p:nvPicPr>
        <p:blipFill rotWithShape="1">
          <a:blip r:embed="rId4">
            <a:alphaModFix/>
          </a:blip>
          <a:srcRect/>
          <a:stretch/>
        </p:blipFill>
        <p:spPr>
          <a:xfrm>
            <a:off x="565203" y="6214144"/>
            <a:ext cx="1638095" cy="342857"/>
          </a:xfrm>
          <a:prstGeom prst="rect">
            <a:avLst/>
          </a:prstGeom>
          <a:noFill/>
          <a:ln>
            <a:noFill/>
          </a:ln>
        </p:spPr>
      </p:pic>
      <p:sp>
        <p:nvSpPr>
          <p:cNvPr id="3" name="Google Shape;328;p1">
            <a:extLst>
              <a:ext uri="{FF2B5EF4-FFF2-40B4-BE49-F238E27FC236}">
                <a16:creationId xmlns:a16="http://schemas.microsoft.com/office/drawing/2014/main" id="{D82D61E6-7E23-0635-86C8-80C757B25DC2}"/>
              </a:ext>
            </a:extLst>
          </p:cNvPr>
          <p:cNvSpPr/>
          <p:nvPr/>
        </p:nvSpPr>
        <p:spPr>
          <a:xfrm>
            <a:off x="2203298" y="6123982"/>
            <a:ext cx="3320701" cy="52318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GB" sz="700" b="0" i="0" dirty="0" err="1">
                <a:solidFill>
                  <a:srgbClr val="26324B"/>
                </a:solidFill>
                <a:effectLst/>
                <a:latin typeface="arial" panose="020B0604020202020204" pitchFamily="34" charset="0"/>
              </a:rPr>
              <a:t>Financirano</a:t>
            </a:r>
            <a:r>
              <a:rPr lang="en-GB" sz="700" b="0" i="0" dirty="0">
                <a:solidFill>
                  <a:srgbClr val="26324B"/>
                </a:solidFill>
                <a:effectLst/>
                <a:latin typeface="arial" panose="020B0604020202020204" pitchFamily="34" charset="0"/>
              </a:rPr>
              <a:t> s </a:t>
            </a:r>
            <a:r>
              <a:rPr lang="en-GB" sz="700" b="0" i="0" dirty="0" err="1">
                <a:solidFill>
                  <a:srgbClr val="26324B"/>
                </a:solidFill>
                <a:effectLst/>
                <a:latin typeface="arial" panose="020B0604020202020204" pitchFamily="34" charset="0"/>
              </a:rPr>
              <a:t>strani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Izražena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so </a:t>
            </a:r>
            <a:r>
              <a:rPr lang="en-GB" sz="700" b="0" i="0" dirty="0" err="1">
                <a:solidFill>
                  <a:srgbClr val="26324B"/>
                </a:solidFill>
                <a:effectLst/>
                <a:latin typeface="arial" panose="020B0604020202020204" pitchFamily="34" charset="0"/>
              </a:rPr>
              <a:t>zgolj</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avtorja</a:t>
            </a:r>
            <a:r>
              <a:rPr lang="en-GB" sz="700" b="0" i="0" dirty="0">
                <a:solidFill>
                  <a:srgbClr val="26324B"/>
                </a:solidFill>
                <a:effectLst/>
                <a:latin typeface="arial" panose="020B0604020202020204" pitchFamily="34" charset="0"/>
              </a:rPr>
              <a:t>(-</a:t>
            </a:r>
            <a:r>
              <a:rPr lang="en-GB" sz="700" b="0" i="0" dirty="0" err="1">
                <a:solidFill>
                  <a:srgbClr val="26324B"/>
                </a:solidFill>
                <a:effectLst/>
                <a:latin typeface="arial" panose="020B0604020202020204" pitchFamily="34" charset="0"/>
              </a:rPr>
              <a:t>ev</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ni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nujno</a:t>
            </a:r>
            <a:r>
              <a:rPr lang="en-GB" sz="700" b="0" i="0" dirty="0">
                <a:solidFill>
                  <a:srgbClr val="26324B"/>
                </a:solidFill>
                <a:effectLst/>
                <a:latin typeface="arial" panose="020B0604020202020204" pitchFamily="34" charset="0"/>
              </a:rPr>
              <a:t>, da </a:t>
            </a:r>
            <a:r>
              <a:rPr lang="en-GB" sz="700" b="0" i="0" dirty="0" err="1">
                <a:solidFill>
                  <a:srgbClr val="26324B"/>
                </a:solidFill>
                <a:effectLst/>
                <a:latin typeface="arial" panose="020B0604020202020204" pitchFamily="34" charset="0"/>
              </a:rPr>
              <a:t>odražajo</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ali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izvajalske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agencije</a:t>
            </a:r>
            <a:r>
              <a:rPr lang="en-GB" sz="700" b="0" i="0" dirty="0">
                <a:solidFill>
                  <a:srgbClr val="26324B"/>
                </a:solidFill>
                <a:effectLst/>
                <a:latin typeface="arial" panose="020B0604020202020204" pitchFamily="34" charset="0"/>
              </a:rPr>
              <a:t> za </a:t>
            </a:r>
            <a:r>
              <a:rPr lang="en-GB" sz="700" b="0" i="0" dirty="0" err="1">
                <a:solidFill>
                  <a:srgbClr val="26324B"/>
                </a:solidFill>
                <a:effectLst/>
                <a:latin typeface="arial" panose="020B0604020202020204" pitchFamily="34" charset="0"/>
              </a:rPr>
              <a:t>izobraževanje</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kulturo</a:t>
            </a:r>
            <a:r>
              <a:rPr lang="en-GB" sz="700" b="0" i="0" dirty="0">
                <a:solidFill>
                  <a:srgbClr val="26324B"/>
                </a:solidFill>
                <a:effectLst/>
                <a:latin typeface="arial" panose="020B0604020202020204" pitchFamily="34" charset="0"/>
              </a:rPr>
              <a:t> (EACEA). </a:t>
            </a:r>
            <a:r>
              <a:rPr lang="en-GB" sz="700" b="0" i="0" dirty="0" err="1">
                <a:solidFill>
                  <a:srgbClr val="26324B"/>
                </a:solidFill>
                <a:effectLst/>
                <a:latin typeface="arial" panose="020B0604020202020204" pitchFamily="34" charset="0"/>
              </a:rPr>
              <a:t>Zanje</a:t>
            </a:r>
            <a:r>
              <a:rPr lang="en-GB" sz="700" b="0" i="0" dirty="0">
                <a:solidFill>
                  <a:srgbClr val="26324B"/>
                </a:solidFill>
                <a:effectLst/>
                <a:latin typeface="arial" panose="020B0604020202020204" pitchFamily="34" charset="0"/>
              </a:rPr>
              <a:t> ne </a:t>
            </a:r>
            <a:r>
              <a:rPr lang="en-GB" sz="700" b="0" i="0" dirty="0" err="1">
                <a:solidFill>
                  <a:srgbClr val="26324B"/>
                </a:solidFill>
                <a:effectLst/>
                <a:latin typeface="arial" panose="020B0604020202020204" pitchFamily="34" charset="0"/>
              </a:rPr>
              <a:t>moreta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biti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odgovorna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niti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niti</a:t>
            </a:r>
            <a:r>
              <a:rPr lang="en-GB" sz="700" b="0" i="0" dirty="0">
                <a:solidFill>
                  <a:srgbClr val="26324B"/>
                </a:solidFill>
                <a:effectLst/>
                <a:latin typeface="arial" panose="020B0604020202020204" pitchFamily="34" charset="0"/>
              </a:rPr>
              <a:t> EACEA</a:t>
            </a:r>
            <a:endParaRPr sz="800" b="0" i="0" u="none" strike="noStrike" cap="none" dirty="0">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9"/>
          <p:cNvSpPr txBox="1">
            <a:spLocks noGrp="1"/>
          </p:cNvSpPr>
          <p:nvPr>
            <p:ph type="body" idx="1"/>
          </p:nvPr>
        </p:nvSpPr>
        <p:spPr>
          <a:xfrm>
            <a:off x="798380" y="2123349"/>
            <a:ext cx="10595237" cy="3849918"/>
          </a:xfrm>
          <a:prstGeom prst="rect">
            <a:avLst/>
          </a:prstGeom>
          <a:noFill/>
          <a:ln>
            <a:noFill/>
          </a:ln>
        </p:spPr>
        <p:txBody>
          <a:bodyPr spcFirstLastPara="1" wrap="square" lIns="91425" tIns="45700" rIns="91425" bIns="45700" anchor="t" anchorCtr="0">
            <a:noAutofit/>
          </a:bodyPr>
          <a:lstStyle/>
          <a:p>
            <a:pPr marL="342900" lvl="0" indent="-342900">
              <a:lnSpc>
                <a:spcPct val="107000"/>
              </a:lnSpc>
              <a:spcBef>
                <a:spcPts val="0"/>
              </a:spcBef>
              <a:buFont typeface="Arial" panose="020B0604020202020204" pitchFamily="34" charset="0"/>
              <a:buChar char="•"/>
            </a:pPr>
            <a:r>
              <a:rPr lang="cs-CZ" dirty="0"/>
              <a:t>Blockchain gradniki in blockchain mehanizem so ključni koncepti na področju digitalnega ekosistema in kriptovalut. 
Blockchain je tehnologija, ki omogoča beleženje transakcij in dogodkov v decentraliziranem in nespremenljivem sistemu.
Osnovni gradniki blockchaina so naslednji elementi: 
Bloki
Porazdeljena knjiga 
Kriptografija
Mehanizem soglasja
Nespremenljivost</a:t>
            </a:r>
            <a:endParaRPr dirty="0">
              <a:latin typeface="Calibri"/>
              <a:ea typeface="Calibri"/>
              <a:cs typeface="Calibri"/>
              <a:sym typeface="Calibri"/>
            </a:endParaRPr>
          </a:p>
        </p:txBody>
      </p:sp>
      <p:sp>
        <p:nvSpPr>
          <p:cNvPr id="425" name="Google Shape;425;p9"/>
          <p:cNvSpPr txBox="1">
            <a:spLocks noGrp="1"/>
          </p:cNvSpPr>
          <p:nvPr>
            <p:ph type="body" idx="2"/>
          </p:nvPr>
        </p:nvSpPr>
        <p:spPr>
          <a:xfrm>
            <a:off x="798379" y="460966"/>
            <a:ext cx="10595237" cy="1292553"/>
          </a:xfrm>
          <a:prstGeom prst="rect">
            <a:avLst/>
          </a:prstGeom>
          <a:noFill/>
          <a:ln>
            <a:noFill/>
          </a:ln>
        </p:spPr>
        <p:txBody>
          <a:bodyPr spcFirstLastPara="1" wrap="square" lIns="91425" tIns="45700" rIns="91425" bIns="45700" anchor="t" anchorCtr="0">
            <a:noAutofit/>
          </a:bodyPr>
          <a:lstStyle/>
          <a:p>
            <a:pPr marL="0" lvl="0" indent="0">
              <a:spcBef>
                <a:spcPts val="0"/>
              </a:spcBef>
            </a:pPr>
            <a:r>
              <a:rPr lang="cs-CZ"/>
              <a:t>Uvod 
Gradniki blokovne verige in mehanizem veriženja blokov</a:t>
            </a:r>
            <a:endParaRPr dirty="0"/>
          </a:p>
        </p:txBody>
      </p:sp>
      <p:grpSp>
        <p:nvGrpSpPr>
          <p:cNvPr id="426" name="Google Shape;426;p9"/>
          <p:cNvGrpSpPr/>
          <p:nvPr/>
        </p:nvGrpSpPr>
        <p:grpSpPr>
          <a:xfrm rot="10800000" flipH="1">
            <a:off x="10388648" y="0"/>
            <a:ext cx="1803350" cy="2809693"/>
            <a:chOff x="12708052" y="5708395"/>
            <a:chExt cx="760808" cy="1185370"/>
          </a:xfrm>
        </p:grpSpPr>
        <p:sp>
          <p:nvSpPr>
            <p:cNvPr id="427" name="Google Shape;427;p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8" name="Google Shape;428;p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9" name="Google Shape;429;p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0" name="Google Shape;430;p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1" name="Google Shape;431;p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2" name="Google Shape;432;p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f499425-232d-46a9-a4b2-ccd4a8f006e6" xsi:nil="true"/>
    <lcf76f155ced4ddcb4097134ff3c332f xmlns="70c7cfa0-a170-42e4-a713-239d21ceefc5">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C8CD9FFBF167504091ADB0A958B57D7A" ma:contentTypeVersion="12" ma:contentTypeDescription="Ustvari nov dokument." ma:contentTypeScope="" ma:versionID="7d4267a407f67140567c4778ab18d050">
  <xsd:schema xmlns:xsd="http://www.w3.org/2001/XMLSchema" xmlns:xs="http://www.w3.org/2001/XMLSchema" xmlns:p="http://schemas.microsoft.com/office/2006/metadata/properties" xmlns:ns2="70c7cfa0-a170-42e4-a713-239d21ceefc5" xmlns:ns3="5f499425-232d-46a9-a4b2-ccd4a8f006e6" targetNamespace="http://schemas.microsoft.com/office/2006/metadata/properties" ma:root="true" ma:fieldsID="b31574c273d239d2a7b44444a88e1973" ns2:_="" ns3:_="">
    <xsd:import namespace="70c7cfa0-a170-42e4-a713-239d21ceefc5"/>
    <xsd:import namespace="5f499425-232d-46a9-a4b2-ccd4a8f006e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LengthInSeconds"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c7cfa0-a170-42e4-a713-239d21ceef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Oznake slike" ma:readOnly="false" ma:fieldId="{5cf76f15-5ced-4ddc-b409-7134ff3c332f}" ma:taxonomyMulti="true" ma:sspId="6badb5f0-a2b0-4fa5-985f-380381272cee"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499425-232d-46a9-a4b2-ccd4a8f006e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a5635f8-627e-48fc-93dc-0e5eac168b7e}" ma:internalName="TaxCatchAll" ma:showField="CatchAllData" ma:web="5f499425-232d-46a9-a4b2-ccd4a8f006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Vrsta vsebine"/>
        <xsd:element ref="dc:title" minOccurs="0" maxOccurs="1" ma:index="4" ma:displayName="Naslov"/>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4C7B2C9-41FE-437A-88E9-DE8E9F3D4C46}">
  <ds:schemaRefs>
    <ds:schemaRef ds:uri="http://schemas.microsoft.com/office/2006/metadata/properties"/>
    <ds:schemaRef ds:uri="http://schemas.microsoft.com/office/infopath/2007/PartnerControls"/>
    <ds:schemaRef ds:uri="5f499425-232d-46a9-a4b2-ccd4a8f006e6"/>
    <ds:schemaRef ds:uri="70c7cfa0-a170-42e4-a713-239d21ceefc5"/>
  </ds:schemaRefs>
</ds:datastoreItem>
</file>

<file path=customXml/itemProps2.xml><?xml version="1.0" encoding="utf-8"?>
<ds:datastoreItem xmlns:ds="http://schemas.openxmlformats.org/officeDocument/2006/customXml" ds:itemID="{C1C84BDD-D0DD-4B10-97E4-502F936FDB6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0c7cfa0-a170-42e4-a713-239d21ceefc5"/>
    <ds:schemaRef ds:uri="5f499425-232d-46a9-a4b2-ccd4a8f006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C51F256-1133-436A-B070-D806C05A971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22</TotalTime>
  <Words>4747</Words>
  <Application>Microsoft Office PowerPoint</Application>
  <PresentationFormat>Widescreen</PresentationFormat>
  <Paragraphs>328</Paragraphs>
  <Slides>83</Slides>
  <Notes>83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83</vt:i4>
      </vt:variant>
    </vt:vector>
  </HeadingPairs>
  <TitlesOfParts>
    <vt:vector size="91" baseType="lpstr">
      <vt:lpstr>Arial</vt:lpstr>
      <vt:lpstr>Times New Roman</vt:lpstr>
      <vt:lpstr>Montserrat</vt:lpstr>
      <vt:lpstr>Montserrat Light</vt:lpstr>
      <vt:lpstr>Arial</vt:lpstr>
      <vt:lpstr>Open Sans</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PowerPointova predstavitev</dc:title>
  <dc:creator>Gillian Keane</dc:creator>
  <cp:lastModifiedBy>canice euei</cp:lastModifiedBy>
  <cp:revision>5</cp:revision>
  <dcterms:created xsi:type="dcterms:W3CDTF">2022-05-09T10:29:33Z</dcterms:created>
  <dcterms:modified xsi:type="dcterms:W3CDTF">2024-10-09T15:26:23Z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0x010100C8CD9FFBF167504091ADB0A958B57D7A</vt:lpwstr>
  </property>
  <property fmtid="{D5CDD505-2E9C-101B-9397-08002B2CF9AE}" pid="3" name="MediaServiceImageTags">
    <vt:lpwstr/>
  </property>
</Properties>
</file>