
<file path=[Content_Types].xml><?xml version="1.0" encoding="utf-8"?>
<Types xmlns="http://schemas.openxmlformats.org/package/2006/content-types">
  <Default Extension="docx" ContentType="application/vnd.openxmlformats-officedocument.wordprocessingml.document"/>
  <Default Extension="fntdata" ContentType="application/x-fontdata"/>
  <Default Extension="gif" ContentType="image/gi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Lst>
  <p:notesMasterIdLst>
    <p:notesMasterId r:id="rId65"/>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 id="299" r:id="rId48"/>
    <p:sldId id="300" r:id="rId49"/>
    <p:sldId id="301" r:id="rId50"/>
    <p:sldId id="302" r:id="rId51"/>
    <p:sldId id="303" r:id="rId52"/>
    <p:sldId id="304" r:id="rId53"/>
    <p:sldId id="305" r:id="rId54"/>
    <p:sldId id="306" r:id="rId55"/>
    <p:sldId id="307" r:id="rId56"/>
    <p:sldId id="308" r:id="rId57"/>
    <p:sldId id="309" r:id="rId58"/>
    <p:sldId id="310" r:id="rId59"/>
    <p:sldId id="311" r:id="rId60"/>
    <p:sldId id="312" r:id="rId61"/>
    <p:sldId id="313" r:id="rId62"/>
    <p:sldId id="314" r:id="rId63"/>
    <p:sldId id="315" r:id="rId64"/>
  </p:sldIdLst>
  <p:sldSz cx="12192000" cy="6858000"/>
  <p:notesSz cx="6858000" cy="9144000"/>
  <p:embeddedFontLst>
    <p:embeddedFont>
      <p:font typeface="Content" panose="020B0604020202020204" charset="0"/>
      <p:regular r:id="rId66"/>
      <p:bold r:id="rId67"/>
    </p:embeddedFont>
    <p:embeddedFont>
      <p:font typeface="DM Sans" pitchFamily="2" charset="0"/>
      <p:regular r:id="rId68"/>
      <p:bold r:id="rId69"/>
      <p:italic r:id="rId70"/>
      <p:boldItalic r:id="rId71"/>
    </p:embeddedFont>
    <p:embeddedFont>
      <p:font typeface="Georgia" panose="02040502050405020303" pitchFamily="18" charset="0"/>
      <p:regular r:id="rId72"/>
      <p:bold r:id="rId73"/>
      <p:italic r:id="rId74"/>
      <p:boldItalic r:id="rId75"/>
    </p:embeddedFont>
    <p:embeddedFont>
      <p:font typeface="Montserrat" panose="00000500000000000000" pitchFamily="2" charset="0"/>
      <p:regular r:id="rId76"/>
      <p:bold r:id="rId77"/>
      <p:italic r:id="rId78"/>
      <p:boldItalic r:id="rId79"/>
    </p:embeddedFont>
    <p:embeddedFont>
      <p:font typeface="Montserrat Light" panose="00000400000000000000" pitchFamily="2" charset="0"/>
      <p:regular r:id="rId80"/>
      <p:bold r:id="rId81"/>
      <p:italic r:id="rId82"/>
      <p:boldItalic r:id="rId83"/>
    </p:embeddedFont>
    <p:embeddedFont>
      <p:font typeface="Red Hat Display" panose="020B0604020202020204" charset="0"/>
      <p:regular r:id="rId84"/>
      <p:bold r:id="rId85"/>
      <p:italic r:id="rId86"/>
      <p:boldItalic r:id="rId87"/>
    </p:embeddedFont>
    <p:embeddedFont>
      <p:font typeface="Roboto" panose="02000000000000000000" pitchFamily="2" charset="0"/>
      <p:regular r:id="rId88"/>
      <p:bold r:id="rId89"/>
      <p:italic r:id="rId90"/>
      <p:boldItalic r:id="rId91"/>
    </p:embeddedFont>
    <p:embeddedFont>
      <p:font typeface="Ubuntu" panose="020B0504030602030204" pitchFamily="34" charset="0"/>
      <p:regular r:id="rId92"/>
      <p:bold r:id="rId93"/>
      <p:italic r:id="rId94"/>
      <p:boldItalic r:id="rId9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96" roundtripDataSignature="AMtx7miXr04phgeKuqkgGLJzVutnzvCkJ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8D55039-F388-4BEF-A02F-BAEB1A304264}">
  <a:tblStyle styleId="{D8D55039-F388-4BEF-A02F-BAEB1A304264}"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6EAEA"/>
          </a:solidFill>
        </a:fill>
      </a:tcStyle>
    </a:wholeTbl>
    <a:band1H>
      <a:tcTxStyle/>
      <a:tcStyle>
        <a:tcBdr/>
        <a:fill>
          <a:solidFill>
            <a:srgbClr val="CAD3D4"/>
          </a:solidFill>
        </a:fill>
      </a:tcStyle>
    </a:band1H>
    <a:band2H>
      <a:tcTxStyle/>
      <a:tcStyle>
        <a:tcBdr/>
      </a:tcStyle>
    </a:band2H>
    <a:band1V>
      <a:tcTxStyle/>
      <a:tcStyle>
        <a:tcBdr/>
        <a:fill>
          <a:solidFill>
            <a:srgbClr val="CAD3D4"/>
          </a:solidFill>
        </a:fill>
      </a:tcStyle>
    </a:band1V>
    <a:band2V>
      <a:tcTxStyle/>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6102" autoAdjust="0"/>
    <p:restoredTop sz="94660"/>
  </p:normalViewPr>
  <p:slideViewPr>
    <p:cSldViewPr snapToGrid="0">
      <p:cViewPr varScale="1">
        <p:scale>
          <a:sx n="103" d="100"/>
          <a:sy n="103" d="100"/>
        </p:scale>
        <p:origin x="90"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font" Target="fonts/font3.fntdata"/><Relationship Id="rId84" Type="http://schemas.openxmlformats.org/officeDocument/2006/relationships/font" Target="fonts/font19.fntdata"/><Relationship Id="rId89" Type="http://schemas.openxmlformats.org/officeDocument/2006/relationships/font" Target="fonts/font24.fntdata"/><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font" Target="fonts/font9.fntdata"/><Relationship Id="rId79" Type="http://schemas.openxmlformats.org/officeDocument/2006/relationships/font" Target="fonts/font14.fntdata"/><Relationship Id="rId5" Type="http://schemas.openxmlformats.org/officeDocument/2006/relationships/slide" Target="slides/slide1.xml"/><Relationship Id="rId90" Type="http://schemas.openxmlformats.org/officeDocument/2006/relationships/font" Target="fonts/font25.fntdata"/><Relationship Id="rId95" Type="http://schemas.openxmlformats.org/officeDocument/2006/relationships/font" Target="fonts/font30.fntdata"/><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font" Target="fonts/font4.fntdata"/><Relationship Id="rId80" Type="http://schemas.openxmlformats.org/officeDocument/2006/relationships/font" Target="fonts/font15.fntdata"/><Relationship Id="rId85" Type="http://schemas.openxmlformats.org/officeDocument/2006/relationships/font" Target="fonts/font20.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font" Target="fonts/font2.fntdata"/><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font" Target="fonts/font5.fntdata"/><Relationship Id="rId75" Type="http://schemas.openxmlformats.org/officeDocument/2006/relationships/font" Target="fonts/font10.fntdata"/><Relationship Id="rId83" Type="http://schemas.openxmlformats.org/officeDocument/2006/relationships/font" Target="fonts/font18.fntdata"/><Relationship Id="rId88" Type="http://schemas.openxmlformats.org/officeDocument/2006/relationships/font" Target="fonts/font23.fntdata"/><Relationship Id="rId91" Type="http://schemas.openxmlformats.org/officeDocument/2006/relationships/font" Target="fonts/font26.fntdata"/><Relationship Id="rId96" Type="http://customschemas.google.com/relationships/presentationmetadata" Target="metadata"/><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notesMaster" Target="notesMasters/notesMaster1.xml"/><Relationship Id="rId73" Type="http://schemas.openxmlformats.org/officeDocument/2006/relationships/font" Target="fonts/font8.fntdata"/><Relationship Id="rId78" Type="http://schemas.openxmlformats.org/officeDocument/2006/relationships/font" Target="fonts/font13.fntdata"/><Relationship Id="rId81" Type="http://schemas.openxmlformats.org/officeDocument/2006/relationships/font" Target="fonts/font16.fntdata"/><Relationship Id="rId86" Type="http://schemas.openxmlformats.org/officeDocument/2006/relationships/font" Target="fonts/font21.fntdata"/><Relationship Id="rId94" Type="http://schemas.openxmlformats.org/officeDocument/2006/relationships/font" Target="fonts/font29.fntdata"/><Relationship Id="rId9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font" Target="fonts/font11.fntdata"/><Relationship Id="rId97"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font" Target="fonts/font6.fntdata"/><Relationship Id="rId92" Type="http://schemas.openxmlformats.org/officeDocument/2006/relationships/font" Target="fonts/font27.fntdata"/><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font" Target="fonts/font1.fntdata"/><Relationship Id="rId87" Type="http://schemas.openxmlformats.org/officeDocument/2006/relationships/font" Target="fonts/font22.fntdata"/><Relationship Id="rId61" Type="http://schemas.openxmlformats.org/officeDocument/2006/relationships/slide" Target="slides/slide57.xml"/><Relationship Id="rId82" Type="http://schemas.openxmlformats.org/officeDocument/2006/relationships/font" Target="fonts/font17.fntdata"/><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font" Target="fonts/font12.fntdata"/><Relationship Id="rId100"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font" Target="fonts/font7.fntdata"/><Relationship Id="rId93" Type="http://schemas.openxmlformats.org/officeDocument/2006/relationships/font" Target="fonts/font28.fntdata"/><Relationship Id="rId98"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6" name="Google Shape;316;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7" name="Google Shape;317;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2"/>
        <p:cNvGrpSpPr/>
        <p:nvPr/>
      </p:nvGrpSpPr>
      <p:grpSpPr>
        <a:xfrm>
          <a:off x="0" y="0"/>
          <a:ext cx="0" cy="0"/>
          <a:chOff x="0" y="0"/>
          <a:chExt cx="0" cy="0"/>
        </a:xfrm>
      </p:grpSpPr>
      <p:sp>
        <p:nvSpPr>
          <p:cNvPr id="413" name="Google Shape;413;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4" name="Google Shape;414;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Google Shape;420;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1" name="Google Shape;421;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5" name="Google Shape;435;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6"/>
        <p:cNvGrpSpPr/>
        <p:nvPr/>
      </p:nvGrpSpPr>
      <p:grpSpPr>
        <a:xfrm>
          <a:off x="0" y="0"/>
          <a:ext cx="0" cy="0"/>
          <a:chOff x="0" y="0"/>
          <a:chExt cx="0" cy="0"/>
        </a:xfrm>
      </p:grpSpPr>
      <p:sp>
        <p:nvSpPr>
          <p:cNvPr id="447" name="Google Shape;447;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8" name="Google Shape;448;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0" name="Google Shape;460;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1" name="Google Shape;461;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Google Shape;467;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8" name="Google Shape;468;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1"/>
        <p:cNvGrpSpPr/>
        <p:nvPr/>
      </p:nvGrpSpPr>
      <p:grpSpPr>
        <a:xfrm>
          <a:off x="0" y="0"/>
          <a:ext cx="0" cy="0"/>
          <a:chOff x="0" y="0"/>
          <a:chExt cx="0" cy="0"/>
        </a:xfrm>
      </p:grpSpPr>
      <p:sp>
        <p:nvSpPr>
          <p:cNvPr id="482" name="Google Shape;482;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3" name="Google Shape;483;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6"/>
        <p:cNvGrpSpPr/>
        <p:nvPr/>
      </p:nvGrpSpPr>
      <p:grpSpPr>
        <a:xfrm>
          <a:off x="0" y="0"/>
          <a:ext cx="0" cy="0"/>
          <a:chOff x="0" y="0"/>
          <a:chExt cx="0" cy="0"/>
        </a:xfrm>
      </p:grpSpPr>
      <p:sp>
        <p:nvSpPr>
          <p:cNvPr id="497" name="Google Shape;497;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98" name="Google Shape;498;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1"/>
        <p:cNvGrpSpPr/>
        <p:nvPr/>
      </p:nvGrpSpPr>
      <p:grpSpPr>
        <a:xfrm>
          <a:off x="0" y="0"/>
          <a:ext cx="0" cy="0"/>
          <a:chOff x="0" y="0"/>
          <a:chExt cx="0" cy="0"/>
        </a:xfrm>
      </p:grpSpPr>
      <p:sp>
        <p:nvSpPr>
          <p:cNvPr id="512" name="Google Shape;512;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3" name="Google Shape;513;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6"/>
        <p:cNvGrpSpPr/>
        <p:nvPr/>
      </p:nvGrpSpPr>
      <p:grpSpPr>
        <a:xfrm>
          <a:off x="0" y="0"/>
          <a:ext cx="0" cy="0"/>
          <a:chOff x="0" y="0"/>
          <a:chExt cx="0" cy="0"/>
        </a:xfrm>
      </p:grpSpPr>
      <p:sp>
        <p:nvSpPr>
          <p:cNvPr id="527" name="Google Shape;527;p1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28" name="Google Shape;528;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8" name="Google Shape;328;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9" name="Google Shape;329;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3"/>
        <p:cNvGrpSpPr/>
        <p:nvPr/>
      </p:nvGrpSpPr>
      <p:grpSpPr>
        <a:xfrm>
          <a:off x="0" y="0"/>
          <a:ext cx="0" cy="0"/>
          <a:chOff x="0" y="0"/>
          <a:chExt cx="0" cy="0"/>
        </a:xfrm>
      </p:grpSpPr>
      <p:sp>
        <p:nvSpPr>
          <p:cNvPr id="534" name="Google Shape;534;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35" name="Google Shape;535;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9"/>
        <p:cNvGrpSpPr/>
        <p:nvPr/>
      </p:nvGrpSpPr>
      <p:grpSpPr>
        <a:xfrm>
          <a:off x="0" y="0"/>
          <a:ext cx="0" cy="0"/>
          <a:chOff x="0" y="0"/>
          <a:chExt cx="0" cy="0"/>
        </a:xfrm>
      </p:grpSpPr>
      <p:sp>
        <p:nvSpPr>
          <p:cNvPr id="550" name="Google Shape;550;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51" name="Google Shape;551;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3"/>
        <p:cNvGrpSpPr/>
        <p:nvPr/>
      </p:nvGrpSpPr>
      <p:grpSpPr>
        <a:xfrm>
          <a:off x="0" y="0"/>
          <a:ext cx="0" cy="0"/>
          <a:chOff x="0" y="0"/>
          <a:chExt cx="0" cy="0"/>
        </a:xfrm>
      </p:grpSpPr>
      <p:sp>
        <p:nvSpPr>
          <p:cNvPr id="564" name="Google Shape;564;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5" name="Google Shape;565;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66" name="Google Shape;566;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0"/>
        <p:cNvGrpSpPr/>
        <p:nvPr/>
      </p:nvGrpSpPr>
      <p:grpSpPr>
        <a:xfrm>
          <a:off x="0" y="0"/>
          <a:ext cx="0" cy="0"/>
          <a:chOff x="0" y="0"/>
          <a:chExt cx="0" cy="0"/>
        </a:xfrm>
      </p:grpSpPr>
      <p:sp>
        <p:nvSpPr>
          <p:cNvPr id="571" name="Google Shape;571;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72" name="Google Shape;572;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7"/>
        <p:cNvGrpSpPr/>
        <p:nvPr/>
      </p:nvGrpSpPr>
      <p:grpSpPr>
        <a:xfrm>
          <a:off x="0" y="0"/>
          <a:ext cx="0" cy="0"/>
          <a:chOff x="0" y="0"/>
          <a:chExt cx="0" cy="0"/>
        </a:xfrm>
      </p:grpSpPr>
      <p:sp>
        <p:nvSpPr>
          <p:cNvPr id="578" name="Google Shape;578;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79" name="Google Shape;579;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0"/>
        <p:cNvGrpSpPr/>
        <p:nvPr/>
      </p:nvGrpSpPr>
      <p:grpSpPr>
        <a:xfrm>
          <a:off x="0" y="0"/>
          <a:ext cx="0" cy="0"/>
          <a:chOff x="0" y="0"/>
          <a:chExt cx="0" cy="0"/>
        </a:xfrm>
      </p:grpSpPr>
      <p:sp>
        <p:nvSpPr>
          <p:cNvPr id="591" name="Google Shape;591;p2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92" name="Google Shape;592;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3"/>
        <p:cNvGrpSpPr/>
        <p:nvPr/>
      </p:nvGrpSpPr>
      <p:grpSpPr>
        <a:xfrm>
          <a:off x="0" y="0"/>
          <a:ext cx="0" cy="0"/>
          <a:chOff x="0" y="0"/>
          <a:chExt cx="0" cy="0"/>
        </a:xfrm>
      </p:grpSpPr>
      <p:sp>
        <p:nvSpPr>
          <p:cNvPr id="604" name="Google Shape;604;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5" name="Google Shape;605;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06" name="Google Shape;606;p2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2"/>
        <p:cNvGrpSpPr/>
        <p:nvPr/>
      </p:nvGrpSpPr>
      <p:grpSpPr>
        <a:xfrm>
          <a:off x="0" y="0"/>
          <a:ext cx="0" cy="0"/>
          <a:chOff x="0" y="0"/>
          <a:chExt cx="0" cy="0"/>
        </a:xfrm>
      </p:grpSpPr>
      <p:sp>
        <p:nvSpPr>
          <p:cNvPr id="613" name="Google Shape;613;p2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4" name="Google Shape;614;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7"/>
        <p:cNvGrpSpPr/>
        <p:nvPr/>
      </p:nvGrpSpPr>
      <p:grpSpPr>
        <a:xfrm>
          <a:off x="0" y="0"/>
          <a:ext cx="0" cy="0"/>
          <a:chOff x="0" y="0"/>
          <a:chExt cx="0" cy="0"/>
        </a:xfrm>
      </p:grpSpPr>
      <p:sp>
        <p:nvSpPr>
          <p:cNvPr id="628" name="Google Shape;628;p2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29" name="Google Shape;629;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1"/>
        <p:cNvGrpSpPr/>
        <p:nvPr/>
      </p:nvGrpSpPr>
      <p:grpSpPr>
        <a:xfrm>
          <a:off x="0" y="0"/>
          <a:ext cx="0" cy="0"/>
          <a:chOff x="0" y="0"/>
          <a:chExt cx="0" cy="0"/>
        </a:xfrm>
      </p:grpSpPr>
      <p:sp>
        <p:nvSpPr>
          <p:cNvPr id="642" name="Google Shape;642;p2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43" name="Google Shape;643;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6" name="Google Shape;346;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7" name="Google Shape;347;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5"/>
        <p:cNvGrpSpPr/>
        <p:nvPr/>
      </p:nvGrpSpPr>
      <p:grpSpPr>
        <a:xfrm>
          <a:off x="0" y="0"/>
          <a:ext cx="0" cy="0"/>
          <a:chOff x="0" y="0"/>
          <a:chExt cx="0" cy="0"/>
        </a:xfrm>
      </p:grpSpPr>
      <p:sp>
        <p:nvSpPr>
          <p:cNvPr id="656" name="Google Shape;656;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7" name="Google Shape;657;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0"/>
        <p:cNvGrpSpPr/>
        <p:nvPr/>
      </p:nvGrpSpPr>
      <p:grpSpPr>
        <a:xfrm>
          <a:off x="0" y="0"/>
          <a:ext cx="0" cy="0"/>
          <a:chOff x="0" y="0"/>
          <a:chExt cx="0" cy="0"/>
        </a:xfrm>
      </p:grpSpPr>
      <p:sp>
        <p:nvSpPr>
          <p:cNvPr id="671" name="Google Shape;671;p3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72" name="Google Shape;672;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3"/>
        <p:cNvGrpSpPr/>
        <p:nvPr/>
      </p:nvGrpSpPr>
      <p:grpSpPr>
        <a:xfrm>
          <a:off x="0" y="0"/>
          <a:ext cx="0" cy="0"/>
          <a:chOff x="0" y="0"/>
          <a:chExt cx="0" cy="0"/>
        </a:xfrm>
      </p:grpSpPr>
      <p:sp>
        <p:nvSpPr>
          <p:cNvPr id="684" name="Google Shape;684;p3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85" name="Google Shape;685;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0"/>
        <p:cNvGrpSpPr/>
        <p:nvPr/>
      </p:nvGrpSpPr>
      <p:grpSpPr>
        <a:xfrm>
          <a:off x="0" y="0"/>
          <a:ext cx="0" cy="0"/>
          <a:chOff x="0" y="0"/>
          <a:chExt cx="0" cy="0"/>
        </a:xfrm>
      </p:grpSpPr>
      <p:sp>
        <p:nvSpPr>
          <p:cNvPr id="691" name="Google Shape;691;p3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92" name="Google Shape;692;p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5"/>
        <p:cNvGrpSpPr/>
        <p:nvPr/>
      </p:nvGrpSpPr>
      <p:grpSpPr>
        <a:xfrm>
          <a:off x="0" y="0"/>
          <a:ext cx="0" cy="0"/>
          <a:chOff x="0" y="0"/>
          <a:chExt cx="0" cy="0"/>
        </a:xfrm>
      </p:grpSpPr>
      <p:sp>
        <p:nvSpPr>
          <p:cNvPr id="706" name="Google Shape;706;p3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07" name="Google Shape;707;p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9"/>
        <p:cNvGrpSpPr/>
        <p:nvPr/>
      </p:nvGrpSpPr>
      <p:grpSpPr>
        <a:xfrm>
          <a:off x="0" y="0"/>
          <a:ext cx="0" cy="0"/>
          <a:chOff x="0" y="0"/>
          <a:chExt cx="0" cy="0"/>
        </a:xfrm>
      </p:grpSpPr>
      <p:sp>
        <p:nvSpPr>
          <p:cNvPr id="720" name="Google Shape;720;p3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21" name="Google Shape;721;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2"/>
        <p:cNvGrpSpPr/>
        <p:nvPr/>
      </p:nvGrpSpPr>
      <p:grpSpPr>
        <a:xfrm>
          <a:off x="0" y="0"/>
          <a:ext cx="0" cy="0"/>
          <a:chOff x="0" y="0"/>
          <a:chExt cx="0" cy="0"/>
        </a:xfrm>
      </p:grpSpPr>
      <p:sp>
        <p:nvSpPr>
          <p:cNvPr id="733" name="Google Shape;733;p3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34" name="Google Shape;734;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5"/>
        <p:cNvGrpSpPr/>
        <p:nvPr/>
      </p:nvGrpSpPr>
      <p:grpSpPr>
        <a:xfrm>
          <a:off x="0" y="0"/>
          <a:ext cx="0" cy="0"/>
          <a:chOff x="0" y="0"/>
          <a:chExt cx="0" cy="0"/>
        </a:xfrm>
      </p:grpSpPr>
      <p:sp>
        <p:nvSpPr>
          <p:cNvPr id="746" name="Google Shape;746;p3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47" name="Google Shape;747;p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8"/>
        <p:cNvGrpSpPr/>
        <p:nvPr/>
      </p:nvGrpSpPr>
      <p:grpSpPr>
        <a:xfrm>
          <a:off x="0" y="0"/>
          <a:ext cx="0" cy="0"/>
          <a:chOff x="0" y="0"/>
          <a:chExt cx="0" cy="0"/>
        </a:xfrm>
      </p:grpSpPr>
      <p:sp>
        <p:nvSpPr>
          <p:cNvPr id="759" name="Google Shape;759;p3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60" name="Google Shape;760;p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1"/>
        <p:cNvGrpSpPr/>
        <p:nvPr/>
      </p:nvGrpSpPr>
      <p:grpSpPr>
        <a:xfrm>
          <a:off x="0" y="0"/>
          <a:ext cx="0" cy="0"/>
          <a:chOff x="0" y="0"/>
          <a:chExt cx="0" cy="0"/>
        </a:xfrm>
      </p:grpSpPr>
      <p:sp>
        <p:nvSpPr>
          <p:cNvPr id="772" name="Google Shape;772;p3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73" name="Google Shape;773;p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3" name="Google Shape;353;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4" name="Google Shape;354;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5"/>
        <p:cNvGrpSpPr/>
        <p:nvPr/>
      </p:nvGrpSpPr>
      <p:grpSpPr>
        <a:xfrm>
          <a:off x="0" y="0"/>
          <a:ext cx="0" cy="0"/>
          <a:chOff x="0" y="0"/>
          <a:chExt cx="0" cy="0"/>
        </a:xfrm>
      </p:grpSpPr>
      <p:sp>
        <p:nvSpPr>
          <p:cNvPr id="786" name="Google Shape;786;p4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87" name="Google Shape;787;p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8"/>
        <p:cNvGrpSpPr/>
        <p:nvPr/>
      </p:nvGrpSpPr>
      <p:grpSpPr>
        <a:xfrm>
          <a:off x="0" y="0"/>
          <a:ext cx="0" cy="0"/>
          <a:chOff x="0" y="0"/>
          <a:chExt cx="0" cy="0"/>
        </a:xfrm>
      </p:grpSpPr>
      <p:sp>
        <p:nvSpPr>
          <p:cNvPr id="799" name="Google Shape;799;p4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00" name="Google Shape;800;p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1"/>
        <p:cNvGrpSpPr/>
        <p:nvPr/>
      </p:nvGrpSpPr>
      <p:grpSpPr>
        <a:xfrm>
          <a:off x="0" y="0"/>
          <a:ext cx="0" cy="0"/>
          <a:chOff x="0" y="0"/>
          <a:chExt cx="0" cy="0"/>
        </a:xfrm>
      </p:grpSpPr>
      <p:sp>
        <p:nvSpPr>
          <p:cNvPr id="812" name="Google Shape;812;p4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13" name="Google Shape;813;p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4"/>
        <p:cNvGrpSpPr/>
        <p:nvPr/>
      </p:nvGrpSpPr>
      <p:grpSpPr>
        <a:xfrm>
          <a:off x="0" y="0"/>
          <a:ext cx="0" cy="0"/>
          <a:chOff x="0" y="0"/>
          <a:chExt cx="0" cy="0"/>
        </a:xfrm>
      </p:grpSpPr>
      <p:sp>
        <p:nvSpPr>
          <p:cNvPr id="825" name="Google Shape;825;p4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26" name="Google Shape;826;p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8"/>
        <p:cNvGrpSpPr/>
        <p:nvPr/>
      </p:nvGrpSpPr>
      <p:grpSpPr>
        <a:xfrm>
          <a:off x="0" y="0"/>
          <a:ext cx="0" cy="0"/>
          <a:chOff x="0" y="0"/>
          <a:chExt cx="0" cy="0"/>
        </a:xfrm>
      </p:grpSpPr>
      <p:sp>
        <p:nvSpPr>
          <p:cNvPr id="839" name="Google Shape;839;p4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40" name="Google Shape;840;p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1"/>
        <p:cNvGrpSpPr/>
        <p:nvPr/>
      </p:nvGrpSpPr>
      <p:grpSpPr>
        <a:xfrm>
          <a:off x="0" y="0"/>
          <a:ext cx="0" cy="0"/>
          <a:chOff x="0" y="0"/>
          <a:chExt cx="0" cy="0"/>
        </a:xfrm>
      </p:grpSpPr>
      <p:sp>
        <p:nvSpPr>
          <p:cNvPr id="852" name="Google Shape;852;p4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53" name="Google Shape;853;p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5"/>
        <p:cNvGrpSpPr/>
        <p:nvPr/>
      </p:nvGrpSpPr>
      <p:grpSpPr>
        <a:xfrm>
          <a:off x="0" y="0"/>
          <a:ext cx="0" cy="0"/>
          <a:chOff x="0" y="0"/>
          <a:chExt cx="0" cy="0"/>
        </a:xfrm>
      </p:grpSpPr>
      <p:sp>
        <p:nvSpPr>
          <p:cNvPr id="866" name="Google Shape;866;p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7" name="Google Shape;867;p4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68" name="Google Shape;868;p4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46</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2"/>
        <p:cNvGrpSpPr/>
        <p:nvPr/>
      </p:nvGrpSpPr>
      <p:grpSpPr>
        <a:xfrm>
          <a:off x="0" y="0"/>
          <a:ext cx="0" cy="0"/>
          <a:chOff x="0" y="0"/>
          <a:chExt cx="0" cy="0"/>
        </a:xfrm>
      </p:grpSpPr>
      <p:sp>
        <p:nvSpPr>
          <p:cNvPr id="873" name="Google Shape;873;p4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74" name="Google Shape;874;p4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9"/>
        <p:cNvGrpSpPr/>
        <p:nvPr/>
      </p:nvGrpSpPr>
      <p:grpSpPr>
        <a:xfrm>
          <a:off x="0" y="0"/>
          <a:ext cx="0" cy="0"/>
          <a:chOff x="0" y="0"/>
          <a:chExt cx="0" cy="0"/>
        </a:xfrm>
      </p:grpSpPr>
      <p:sp>
        <p:nvSpPr>
          <p:cNvPr id="880" name="Google Shape;880;p4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81" name="Google Shape;881;p4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2"/>
        <p:cNvGrpSpPr/>
        <p:nvPr/>
      </p:nvGrpSpPr>
      <p:grpSpPr>
        <a:xfrm>
          <a:off x="0" y="0"/>
          <a:ext cx="0" cy="0"/>
          <a:chOff x="0" y="0"/>
          <a:chExt cx="0" cy="0"/>
        </a:xfrm>
      </p:grpSpPr>
      <p:sp>
        <p:nvSpPr>
          <p:cNvPr id="893" name="Google Shape;893;p4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94" name="Google Shape;894;p4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Google Shape;359;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0" name="Google Shape;360;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1" name="Google Shape;361;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5"/>
        <p:cNvGrpSpPr/>
        <p:nvPr/>
      </p:nvGrpSpPr>
      <p:grpSpPr>
        <a:xfrm>
          <a:off x="0" y="0"/>
          <a:ext cx="0" cy="0"/>
          <a:chOff x="0" y="0"/>
          <a:chExt cx="0" cy="0"/>
        </a:xfrm>
      </p:grpSpPr>
      <p:sp>
        <p:nvSpPr>
          <p:cNvPr id="906" name="Google Shape;906;p5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07" name="Google Shape;907;p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9"/>
        <p:cNvGrpSpPr/>
        <p:nvPr/>
      </p:nvGrpSpPr>
      <p:grpSpPr>
        <a:xfrm>
          <a:off x="0" y="0"/>
          <a:ext cx="0" cy="0"/>
          <a:chOff x="0" y="0"/>
          <a:chExt cx="0" cy="0"/>
        </a:xfrm>
      </p:grpSpPr>
      <p:sp>
        <p:nvSpPr>
          <p:cNvPr id="920" name="Google Shape;920;p5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21" name="Google Shape;921;p5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4"/>
        <p:cNvGrpSpPr/>
        <p:nvPr/>
      </p:nvGrpSpPr>
      <p:grpSpPr>
        <a:xfrm>
          <a:off x="0" y="0"/>
          <a:ext cx="0" cy="0"/>
          <a:chOff x="0" y="0"/>
          <a:chExt cx="0" cy="0"/>
        </a:xfrm>
      </p:grpSpPr>
      <p:sp>
        <p:nvSpPr>
          <p:cNvPr id="935" name="Google Shape;935;p5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36" name="Google Shape;936;p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1"/>
        <p:cNvGrpSpPr/>
        <p:nvPr/>
      </p:nvGrpSpPr>
      <p:grpSpPr>
        <a:xfrm>
          <a:off x="0" y="0"/>
          <a:ext cx="0" cy="0"/>
          <a:chOff x="0" y="0"/>
          <a:chExt cx="0" cy="0"/>
        </a:xfrm>
      </p:grpSpPr>
      <p:sp>
        <p:nvSpPr>
          <p:cNvPr id="942" name="Google Shape;942;p5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43" name="Google Shape;943;p5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4"/>
        <p:cNvGrpSpPr/>
        <p:nvPr/>
      </p:nvGrpSpPr>
      <p:grpSpPr>
        <a:xfrm>
          <a:off x="0" y="0"/>
          <a:ext cx="0" cy="0"/>
          <a:chOff x="0" y="0"/>
          <a:chExt cx="0" cy="0"/>
        </a:xfrm>
      </p:grpSpPr>
      <p:sp>
        <p:nvSpPr>
          <p:cNvPr id="955" name="Google Shape;955;p5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56" name="Google Shape;956;p5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9"/>
        <p:cNvGrpSpPr/>
        <p:nvPr/>
      </p:nvGrpSpPr>
      <p:grpSpPr>
        <a:xfrm>
          <a:off x="0" y="0"/>
          <a:ext cx="0" cy="0"/>
          <a:chOff x="0" y="0"/>
          <a:chExt cx="0" cy="0"/>
        </a:xfrm>
      </p:grpSpPr>
      <p:sp>
        <p:nvSpPr>
          <p:cNvPr id="970" name="Google Shape;970;p5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71" name="Google Shape;971;p5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2"/>
        <p:cNvGrpSpPr/>
        <p:nvPr/>
      </p:nvGrpSpPr>
      <p:grpSpPr>
        <a:xfrm>
          <a:off x="0" y="0"/>
          <a:ext cx="0" cy="0"/>
          <a:chOff x="0" y="0"/>
          <a:chExt cx="0" cy="0"/>
        </a:xfrm>
      </p:grpSpPr>
      <p:sp>
        <p:nvSpPr>
          <p:cNvPr id="983" name="Google Shape;983;p5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84" name="Google Shape;984;p5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85" name="Google Shape;985;p5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56</a:t>
            </a:fld>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9"/>
        <p:cNvGrpSpPr/>
        <p:nvPr/>
      </p:nvGrpSpPr>
      <p:grpSpPr>
        <a:xfrm>
          <a:off x="0" y="0"/>
          <a:ext cx="0" cy="0"/>
          <a:chOff x="0" y="0"/>
          <a:chExt cx="0" cy="0"/>
        </a:xfrm>
      </p:grpSpPr>
      <p:sp>
        <p:nvSpPr>
          <p:cNvPr id="990" name="Google Shape;990;p5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91" name="Google Shape;991;p5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92" name="Google Shape;992;p5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57</a:t>
            </a:fld>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9"/>
        <p:cNvGrpSpPr/>
        <p:nvPr/>
      </p:nvGrpSpPr>
      <p:grpSpPr>
        <a:xfrm>
          <a:off x="0" y="0"/>
          <a:ext cx="0" cy="0"/>
          <a:chOff x="0" y="0"/>
          <a:chExt cx="0" cy="0"/>
        </a:xfrm>
      </p:grpSpPr>
      <p:sp>
        <p:nvSpPr>
          <p:cNvPr id="1000" name="Google Shape;1000;p5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01" name="Google Shape;1001;p5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02" name="Google Shape;1002;p5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58</a:t>
            </a:fld>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6"/>
        <p:cNvGrpSpPr/>
        <p:nvPr/>
      </p:nvGrpSpPr>
      <p:grpSpPr>
        <a:xfrm>
          <a:off x="0" y="0"/>
          <a:ext cx="0" cy="0"/>
          <a:chOff x="0" y="0"/>
          <a:chExt cx="0" cy="0"/>
        </a:xfrm>
      </p:grpSpPr>
      <p:sp>
        <p:nvSpPr>
          <p:cNvPr id="1007" name="Google Shape;1007;p5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08" name="Google Shape;1008;p5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09" name="Google Shape;1009;p5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59</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7" name="Google Shape;367;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3"/>
        <p:cNvGrpSpPr/>
        <p:nvPr/>
      </p:nvGrpSpPr>
      <p:grpSpPr>
        <a:xfrm>
          <a:off x="0" y="0"/>
          <a:ext cx="0" cy="0"/>
          <a:chOff x="0" y="0"/>
          <a:chExt cx="0" cy="0"/>
        </a:xfrm>
      </p:grpSpPr>
      <p:sp>
        <p:nvSpPr>
          <p:cNvPr id="1014" name="Google Shape;1014;p6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15" name="Google Shape;1015;p6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16" name="Google Shape;1016;p6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60</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
        <p:cNvGrpSpPr/>
        <p:nvPr/>
      </p:nvGrpSpPr>
      <p:grpSpPr>
        <a:xfrm>
          <a:off x="0" y="0"/>
          <a:ext cx="0" cy="0"/>
          <a:chOff x="0" y="0"/>
          <a:chExt cx="0" cy="0"/>
        </a:xfrm>
      </p:grpSpPr>
      <p:sp>
        <p:nvSpPr>
          <p:cNvPr id="379" name="Google Shape;379;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0" name="Google Shape;380;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3" name="Google Shape;393;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4" name="Google Shape;394;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
        <p:cNvGrpSpPr/>
        <p:nvPr/>
      </p:nvGrpSpPr>
      <p:grpSpPr>
        <a:xfrm>
          <a:off x="0" y="0"/>
          <a:ext cx="0" cy="0"/>
          <a:chOff x="0" y="0"/>
          <a:chExt cx="0" cy="0"/>
        </a:xfrm>
      </p:grpSpPr>
      <p:sp>
        <p:nvSpPr>
          <p:cNvPr id="399" name="Google Shape;399;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0" name="Google Shape;400;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Cover Slide ">
  <p:cSld name="Cover Slide ">
    <p:spTree>
      <p:nvGrpSpPr>
        <p:cNvPr id="1" name="Shape 12"/>
        <p:cNvGrpSpPr/>
        <p:nvPr/>
      </p:nvGrpSpPr>
      <p:grpSpPr>
        <a:xfrm>
          <a:off x="0" y="0"/>
          <a:ext cx="0" cy="0"/>
          <a:chOff x="0" y="0"/>
          <a:chExt cx="0" cy="0"/>
        </a:xfrm>
      </p:grpSpPr>
      <p:sp>
        <p:nvSpPr>
          <p:cNvPr id="13" name="Google Shape;13;p62"/>
          <p:cNvSpPr>
            <a:spLocks noGrp="1"/>
          </p:cNvSpPr>
          <p:nvPr>
            <p:ph type="pic" idx="2"/>
          </p:nvPr>
        </p:nvSpPr>
        <p:spPr>
          <a:xfrm>
            <a:off x="487463" y="656405"/>
            <a:ext cx="11318019" cy="3936378"/>
          </a:xfrm>
          <a:prstGeom prst="rect">
            <a:avLst/>
          </a:prstGeom>
          <a:solidFill>
            <a:srgbClr val="F2F2F2"/>
          </a:solidFill>
          <a:ln>
            <a:noFill/>
          </a:ln>
        </p:spPr>
      </p:sp>
      <p:sp>
        <p:nvSpPr>
          <p:cNvPr id="66" name="Google Shape;66;p62"/>
          <p:cNvSpPr txBox="1">
            <a:spLocks noGrp="1"/>
          </p:cNvSpPr>
          <p:nvPr>
            <p:ph type="body" idx="1"/>
          </p:nvPr>
        </p:nvSpPr>
        <p:spPr>
          <a:xfrm>
            <a:off x="926524" y="4210794"/>
            <a:ext cx="3335229" cy="756631"/>
          </a:xfrm>
          <a:prstGeom prst="rect">
            <a:avLst/>
          </a:prstGeom>
          <a:gradFill>
            <a:gsLst>
              <a:gs pos="0">
                <a:srgbClr val="6A9D56"/>
              </a:gs>
              <a:gs pos="56000">
                <a:srgbClr val="2D8784"/>
              </a:gs>
              <a:gs pos="100000">
                <a:srgbClr val="263D94"/>
              </a:gs>
            </a:gsLst>
            <a:lin ang="0" scaled="0"/>
          </a:gradFill>
          <a:ln>
            <a:noFill/>
          </a:ln>
        </p:spPr>
        <p:txBody>
          <a:bodyPr spcFirstLastPara="1" wrap="square" lIns="91425" tIns="45700" rIns="91425" bIns="45700" anchor="ctr" anchorCtr="0">
            <a:noAutofit/>
          </a:bodyPr>
          <a:lstStyle>
            <a:lvl1pPr marL="457200" marR="0" lvl="0" indent="-228600" algn="l" rtl="0">
              <a:lnSpc>
                <a:spcPct val="100000"/>
              </a:lnSpc>
              <a:spcBef>
                <a:spcPts val="0"/>
              </a:spcBef>
              <a:spcAft>
                <a:spcPts val="0"/>
              </a:spcAft>
              <a:buClr>
                <a:schemeClr val="lt1"/>
              </a:buClr>
              <a:buSzPts val="3900"/>
              <a:buFont typeface="Arial"/>
              <a:buNone/>
              <a:defRPr sz="3900" b="0" i="0" u="none" strike="noStrike" cap="none">
                <a:solidFill>
                  <a:schemeClr val="lt1"/>
                </a:solidFill>
                <a:latin typeface="Calibri"/>
                <a:ea typeface="Calibri"/>
                <a:cs typeface="Calibri"/>
                <a:sym typeface="Calibri"/>
              </a:defRPr>
            </a:lvl1pPr>
            <a:lvl2pPr marL="914400" marR="0" lvl="1" indent="-228600" algn="l" rtl="0">
              <a:lnSpc>
                <a:spcPct val="90000"/>
              </a:lnSpc>
              <a:spcBef>
                <a:spcPts val="500"/>
              </a:spcBef>
              <a:spcAft>
                <a:spcPts val="0"/>
              </a:spcAft>
              <a:buClr>
                <a:srgbClr val="011E3B"/>
              </a:buClr>
              <a:buSzPts val="5161"/>
              <a:buFont typeface="Arial"/>
              <a:buNone/>
              <a:defRPr sz="5161" b="0" i="0" u="none" strike="noStrike" cap="none">
                <a:solidFill>
                  <a:srgbClr val="011E3B"/>
                </a:solidFill>
                <a:latin typeface="Montserrat"/>
                <a:ea typeface="Montserrat"/>
                <a:cs typeface="Montserrat"/>
                <a:sym typeface="Montserrat"/>
              </a:defRPr>
            </a:lvl2pPr>
            <a:lvl3pPr marL="1371600" marR="0" lvl="2" indent="-228600" algn="l" rtl="0">
              <a:lnSpc>
                <a:spcPct val="90000"/>
              </a:lnSpc>
              <a:spcBef>
                <a:spcPts val="500"/>
              </a:spcBef>
              <a:spcAft>
                <a:spcPts val="0"/>
              </a:spcAft>
              <a:buClr>
                <a:srgbClr val="011E3B"/>
              </a:buClr>
              <a:buSzPts val="5161"/>
              <a:buFont typeface="Arial"/>
              <a:buNone/>
              <a:defRPr sz="5161" b="0" i="0" u="none" strike="noStrike" cap="none">
                <a:solidFill>
                  <a:srgbClr val="011E3B"/>
                </a:solidFill>
                <a:latin typeface="Montserrat"/>
                <a:ea typeface="Montserrat"/>
                <a:cs typeface="Montserrat"/>
                <a:sym typeface="Montserrat"/>
              </a:defRPr>
            </a:lvl3pPr>
            <a:lvl4pPr marL="1828800" marR="0" lvl="3" indent="-228600" algn="l" rtl="0">
              <a:lnSpc>
                <a:spcPct val="90000"/>
              </a:lnSpc>
              <a:spcBef>
                <a:spcPts val="500"/>
              </a:spcBef>
              <a:spcAft>
                <a:spcPts val="0"/>
              </a:spcAft>
              <a:buClr>
                <a:srgbClr val="011E3B"/>
              </a:buClr>
              <a:buSzPts val="5161"/>
              <a:buFont typeface="Arial"/>
              <a:buNone/>
              <a:defRPr sz="5161" b="0" i="0" u="none" strike="noStrike" cap="none">
                <a:solidFill>
                  <a:srgbClr val="011E3B"/>
                </a:solidFill>
                <a:latin typeface="Montserrat"/>
                <a:ea typeface="Montserrat"/>
                <a:cs typeface="Montserrat"/>
                <a:sym typeface="Montserrat"/>
              </a:defRPr>
            </a:lvl4pPr>
            <a:lvl5pPr marL="2286000" marR="0" lvl="4" indent="-228600" algn="l" rtl="0">
              <a:lnSpc>
                <a:spcPct val="90000"/>
              </a:lnSpc>
              <a:spcBef>
                <a:spcPts val="500"/>
              </a:spcBef>
              <a:spcAft>
                <a:spcPts val="0"/>
              </a:spcAft>
              <a:buClr>
                <a:srgbClr val="011E3B"/>
              </a:buClr>
              <a:buSzPts val="5161"/>
              <a:buFont typeface="Arial"/>
              <a:buNone/>
              <a:defRPr sz="5161"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67" name="Google Shape;67;p62"/>
          <p:cNvSpPr txBox="1">
            <a:spLocks noGrp="1"/>
          </p:cNvSpPr>
          <p:nvPr>
            <p:ph type="body" idx="3"/>
          </p:nvPr>
        </p:nvSpPr>
        <p:spPr>
          <a:xfrm>
            <a:off x="883983" y="5335740"/>
            <a:ext cx="3629734" cy="103822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80000"/>
              </a:lnSpc>
              <a:spcBef>
                <a:spcPts val="0"/>
              </a:spcBef>
              <a:spcAft>
                <a:spcPts val="0"/>
              </a:spcAft>
              <a:buClr>
                <a:srgbClr val="262626"/>
              </a:buClr>
              <a:buSzPts val="3900"/>
              <a:buFont typeface="Arial"/>
              <a:buNone/>
              <a:defRPr sz="3900" b="1" i="0" u="none" strike="noStrike" cap="none">
                <a:solidFill>
                  <a:srgbClr val="262626"/>
                </a:solidFill>
                <a:latin typeface="Calibri"/>
                <a:ea typeface="Calibri"/>
                <a:cs typeface="Calibri"/>
                <a:sym typeface="Calibri"/>
              </a:defRPr>
            </a:lvl1pPr>
            <a:lvl2pPr marL="914400" marR="0" lvl="1" indent="-228600" algn="l" rtl="0">
              <a:lnSpc>
                <a:spcPct val="90000"/>
              </a:lnSpc>
              <a:spcBef>
                <a:spcPts val="500"/>
              </a:spcBef>
              <a:spcAft>
                <a:spcPts val="0"/>
              </a:spcAft>
              <a:buClr>
                <a:srgbClr val="011E3B"/>
              </a:buClr>
              <a:buSzPts val="3200"/>
              <a:buFont typeface="Arial"/>
              <a:buNone/>
              <a:defRPr sz="3200" b="0" i="0" u="none" strike="noStrike" cap="none">
                <a:solidFill>
                  <a:srgbClr val="011E3B"/>
                </a:solidFill>
                <a:latin typeface="Montserrat"/>
                <a:ea typeface="Montserrat"/>
                <a:cs typeface="Montserrat"/>
                <a:sym typeface="Montserrat"/>
              </a:defRPr>
            </a:lvl2pPr>
            <a:lvl3pPr marL="1371600" marR="0" lvl="2" indent="-228600" algn="l" rtl="0">
              <a:lnSpc>
                <a:spcPct val="90000"/>
              </a:lnSpc>
              <a:spcBef>
                <a:spcPts val="500"/>
              </a:spcBef>
              <a:spcAft>
                <a:spcPts val="0"/>
              </a:spcAft>
              <a:buClr>
                <a:srgbClr val="011E3B"/>
              </a:buClr>
              <a:buSzPts val="3200"/>
              <a:buFont typeface="Arial"/>
              <a:buNone/>
              <a:defRPr sz="3200" b="0" i="0" u="none" strike="noStrike" cap="none">
                <a:solidFill>
                  <a:srgbClr val="011E3B"/>
                </a:solidFill>
                <a:latin typeface="Montserrat"/>
                <a:ea typeface="Montserrat"/>
                <a:cs typeface="Montserrat"/>
                <a:sym typeface="Montserrat"/>
              </a:defRPr>
            </a:lvl3pPr>
            <a:lvl4pPr marL="1828800" marR="0" lvl="3" indent="-228600" algn="l" rtl="0">
              <a:lnSpc>
                <a:spcPct val="90000"/>
              </a:lnSpc>
              <a:spcBef>
                <a:spcPts val="500"/>
              </a:spcBef>
              <a:spcAft>
                <a:spcPts val="0"/>
              </a:spcAft>
              <a:buClr>
                <a:srgbClr val="011E3B"/>
              </a:buClr>
              <a:buSzPts val="3200"/>
              <a:buFont typeface="Arial"/>
              <a:buNone/>
              <a:defRPr sz="3200" b="0" i="0" u="none" strike="noStrike" cap="none">
                <a:solidFill>
                  <a:srgbClr val="011E3B"/>
                </a:solidFill>
                <a:latin typeface="Montserrat"/>
                <a:ea typeface="Montserrat"/>
                <a:cs typeface="Montserrat"/>
                <a:sym typeface="Montserrat"/>
              </a:defRPr>
            </a:lvl4pPr>
            <a:lvl5pPr marL="2286000" marR="0" lvl="4" indent="-228600" algn="l" rtl="0">
              <a:lnSpc>
                <a:spcPct val="90000"/>
              </a:lnSpc>
              <a:spcBef>
                <a:spcPts val="500"/>
              </a:spcBef>
              <a:spcAft>
                <a:spcPts val="0"/>
              </a:spcAft>
              <a:buClr>
                <a:srgbClr val="011E3B"/>
              </a:buClr>
              <a:buSzPts val="3200"/>
              <a:buFont typeface="Arial"/>
              <a:buNone/>
              <a:defRPr sz="3200" b="0" i="0" u="none" strike="noStrike" cap="none">
                <a:solidFill>
                  <a:srgbClr val="011E3B"/>
                </a:solidFill>
                <a:latin typeface="Montserrat"/>
                <a:ea typeface="Montserrat"/>
                <a:cs typeface="Montserrat"/>
                <a:sym typeface="Montserrat"/>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ullet Point x3 slide with photo">
  <p:cSld name="Bullet Point x3 slide with photo">
    <p:spTree>
      <p:nvGrpSpPr>
        <p:cNvPr id="1" name="Shape 255"/>
        <p:cNvGrpSpPr/>
        <p:nvPr/>
      </p:nvGrpSpPr>
      <p:grpSpPr>
        <a:xfrm>
          <a:off x="0" y="0"/>
          <a:ext cx="0" cy="0"/>
          <a:chOff x="0" y="0"/>
          <a:chExt cx="0" cy="0"/>
        </a:xfrm>
      </p:grpSpPr>
      <p:sp>
        <p:nvSpPr>
          <p:cNvPr id="256" name="Google Shape;256;p71"/>
          <p:cNvSpPr/>
          <p:nvPr/>
        </p:nvSpPr>
        <p:spPr>
          <a:xfrm>
            <a:off x="-110112" y="-776"/>
            <a:ext cx="4885857" cy="6858776"/>
          </a:xfrm>
          <a:custGeom>
            <a:avLst/>
            <a:gdLst/>
            <a:ahLst/>
            <a:cxnLst/>
            <a:rect l="l" t="t" r="r" b="b"/>
            <a:pathLst>
              <a:path w="852645" h="961650" extrusionOk="0">
                <a:moveTo>
                  <a:pt x="0" y="0"/>
                </a:moveTo>
                <a:lnTo>
                  <a:pt x="852646" y="0"/>
                </a:lnTo>
                <a:lnTo>
                  <a:pt x="852646" y="961651"/>
                </a:lnTo>
                <a:lnTo>
                  <a:pt x="0" y="961651"/>
                </a:lnTo>
                <a:close/>
              </a:path>
            </a:pathLst>
          </a:custGeom>
          <a:gradFill>
            <a:gsLst>
              <a:gs pos="0">
                <a:srgbClr val="6A9D56"/>
              </a:gs>
              <a:gs pos="5600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57" name="Google Shape;257;p71"/>
          <p:cNvSpPr txBox="1">
            <a:spLocks noGrp="1"/>
          </p:cNvSpPr>
          <p:nvPr>
            <p:ph type="body" idx="1"/>
          </p:nvPr>
        </p:nvSpPr>
        <p:spPr>
          <a:xfrm>
            <a:off x="4990115" y="846903"/>
            <a:ext cx="6562677" cy="339415"/>
          </a:xfrm>
          <a:prstGeom prst="rect">
            <a:avLst/>
          </a:prstGeom>
          <a:noFill/>
          <a:ln>
            <a:noFill/>
          </a:ln>
        </p:spPr>
        <p:txBody>
          <a:bodyPr spcFirstLastPara="1" wrap="square" lIns="91425" tIns="45700" rIns="91425" bIns="45700" anchor="t" anchorCtr="0">
            <a:noAutofit/>
          </a:bodyPr>
          <a:lstStyle>
            <a:lvl1pPr marL="457200" marR="0" lvl="0" indent="-228600" algn="r" rtl="0">
              <a:lnSpc>
                <a:spcPct val="100000"/>
              </a:lnSpc>
              <a:spcBef>
                <a:spcPts val="1000"/>
              </a:spcBef>
              <a:spcAft>
                <a:spcPts val="0"/>
              </a:spcAft>
              <a:buClr>
                <a:srgbClr val="262626"/>
              </a:buClr>
              <a:buSzPts val="2400"/>
              <a:buFont typeface="Arial"/>
              <a:buNone/>
              <a:defRPr sz="2400" b="1" i="0" u="none" strike="noStrike" cap="none">
                <a:solidFill>
                  <a:srgbClr val="262626"/>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58" name="Google Shape;258;p71"/>
          <p:cNvSpPr txBox="1">
            <a:spLocks noGrp="1"/>
          </p:cNvSpPr>
          <p:nvPr>
            <p:ph type="body" idx="2"/>
          </p:nvPr>
        </p:nvSpPr>
        <p:spPr>
          <a:xfrm>
            <a:off x="4990116" y="1345616"/>
            <a:ext cx="6553234" cy="999383"/>
          </a:xfrm>
          <a:prstGeom prst="rect">
            <a:avLst/>
          </a:prstGeom>
          <a:noFill/>
          <a:ln>
            <a:noFill/>
          </a:ln>
        </p:spPr>
        <p:txBody>
          <a:bodyPr spcFirstLastPara="1" wrap="square" lIns="91425" tIns="45700" rIns="91425" bIns="45700" anchor="t" anchorCtr="0">
            <a:noAutofit/>
          </a:bodyPr>
          <a:lstStyle>
            <a:lvl1pPr marL="457200" marR="0" lvl="0" indent="-228600" algn="r" rtl="0">
              <a:lnSpc>
                <a:spcPct val="100000"/>
              </a:lnSpc>
              <a:spcBef>
                <a:spcPts val="1000"/>
              </a:spcBef>
              <a:spcAft>
                <a:spcPts val="0"/>
              </a:spcAft>
              <a:buClr>
                <a:srgbClr val="262626"/>
              </a:buClr>
              <a:buSzPts val="2200"/>
              <a:buFont typeface="Arial"/>
              <a:buNone/>
              <a:defRPr sz="2200" b="0" i="0" u="none" strike="noStrike" cap="none">
                <a:solidFill>
                  <a:srgbClr val="262626"/>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59" name="Google Shape;259;p71"/>
          <p:cNvSpPr txBox="1">
            <a:spLocks noGrp="1"/>
          </p:cNvSpPr>
          <p:nvPr>
            <p:ph type="body" idx="3"/>
          </p:nvPr>
        </p:nvSpPr>
        <p:spPr>
          <a:xfrm>
            <a:off x="3431555" y="986640"/>
            <a:ext cx="1096215" cy="955625"/>
          </a:xfrm>
          <a:prstGeom prst="rect">
            <a:avLst/>
          </a:prstGeom>
          <a:noFill/>
          <a:ln>
            <a:noFill/>
          </a:ln>
        </p:spPr>
        <p:txBody>
          <a:bodyPr spcFirstLastPara="1" wrap="square" lIns="91425" tIns="45700" rIns="91425" bIns="45700" anchor="ctr" anchorCtr="0">
            <a:noAutofit/>
          </a:bodyPr>
          <a:lstStyle>
            <a:lvl1pPr marL="457200" marR="0" lvl="0" indent="-228600" algn="r" rtl="0">
              <a:lnSpc>
                <a:spcPct val="130000"/>
              </a:lnSpc>
              <a:spcBef>
                <a:spcPts val="1000"/>
              </a:spcBef>
              <a:spcAft>
                <a:spcPts val="0"/>
              </a:spcAft>
              <a:buClr>
                <a:schemeClr val="lt1"/>
              </a:buClr>
              <a:buSzPts val="5400"/>
              <a:buFont typeface="Arial"/>
              <a:buNone/>
              <a:defRPr sz="5400" b="0" i="0" u="none" strike="noStrike" cap="none">
                <a:solidFill>
                  <a:schemeClr val="lt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60" name="Google Shape;260;p71"/>
          <p:cNvSpPr>
            <a:spLocks noGrp="1"/>
          </p:cNvSpPr>
          <p:nvPr>
            <p:ph type="pic" idx="4"/>
          </p:nvPr>
        </p:nvSpPr>
        <p:spPr>
          <a:xfrm>
            <a:off x="-126342" y="0"/>
            <a:ext cx="3669321" cy="6858000"/>
          </a:xfrm>
          <a:prstGeom prst="rect">
            <a:avLst/>
          </a:prstGeom>
          <a:solidFill>
            <a:srgbClr val="D8D8D8"/>
          </a:solidFill>
          <a:ln>
            <a:noFill/>
          </a:ln>
        </p:spPr>
      </p:sp>
      <p:sp>
        <p:nvSpPr>
          <p:cNvPr id="261" name="Google Shape;261;p71"/>
          <p:cNvSpPr txBox="1">
            <a:spLocks noGrp="1"/>
          </p:cNvSpPr>
          <p:nvPr>
            <p:ph type="body" idx="5"/>
          </p:nvPr>
        </p:nvSpPr>
        <p:spPr>
          <a:xfrm>
            <a:off x="4990114" y="2770036"/>
            <a:ext cx="6562677" cy="339415"/>
          </a:xfrm>
          <a:prstGeom prst="rect">
            <a:avLst/>
          </a:prstGeom>
          <a:noFill/>
          <a:ln>
            <a:noFill/>
          </a:ln>
        </p:spPr>
        <p:txBody>
          <a:bodyPr spcFirstLastPara="1" wrap="square" lIns="91425" tIns="45700" rIns="91425" bIns="45700" anchor="t" anchorCtr="0">
            <a:noAutofit/>
          </a:bodyPr>
          <a:lstStyle>
            <a:lvl1pPr marL="457200" marR="0" lvl="0" indent="-228600" algn="r" rtl="0">
              <a:lnSpc>
                <a:spcPct val="100000"/>
              </a:lnSpc>
              <a:spcBef>
                <a:spcPts val="1000"/>
              </a:spcBef>
              <a:spcAft>
                <a:spcPts val="0"/>
              </a:spcAft>
              <a:buClr>
                <a:srgbClr val="262626"/>
              </a:buClr>
              <a:buSzPts val="2400"/>
              <a:buFont typeface="Arial"/>
              <a:buNone/>
              <a:defRPr sz="2400" b="1" i="0" u="none" strike="noStrike" cap="none">
                <a:solidFill>
                  <a:srgbClr val="262626"/>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62" name="Google Shape;262;p71"/>
          <p:cNvSpPr txBox="1">
            <a:spLocks noGrp="1"/>
          </p:cNvSpPr>
          <p:nvPr>
            <p:ph type="body" idx="6"/>
          </p:nvPr>
        </p:nvSpPr>
        <p:spPr>
          <a:xfrm>
            <a:off x="4990115" y="3268749"/>
            <a:ext cx="6553234" cy="999383"/>
          </a:xfrm>
          <a:prstGeom prst="rect">
            <a:avLst/>
          </a:prstGeom>
          <a:noFill/>
          <a:ln>
            <a:noFill/>
          </a:ln>
        </p:spPr>
        <p:txBody>
          <a:bodyPr spcFirstLastPara="1" wrap="square" lIns="91425" tIns="45700" rIns="91425" bIns="45700" anchor="t" anchorCtr="0">
            <a:noAutofit/>
          </a:bodyPr>
          <a:lstStyle>
            <a:lvl1pPr marL="457200" marR="0" lvl="0" indent="-228600" algn="r" rtl="0">
              <a:lnSpc>
                <a:spcPct val="100000"/>
              </a:lnSpc>
              <a:spcBef>
                <a:spcPts val="1000"/>
              </a:spcBef>
              <a:spcAft>
                <a:spcPts val="0"/>
              </a:spcAft>
              <a:buClr>
                <a:srgbClr val="262626"/>
              </a:buClr>
              <a:buSzPts val="2200"/>
              <a:buFont typeface="Arial"/>
              <a:buNone/>
              <a:defRPr sz="2200" b="0" i="0" u="none" strike="noStrike" cap="none">
                <a:solidFill>
                  <a:srgbClr val="262626"/>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63" name="Google Shape;263;p71"/>
          <p:cNvSpPr txBox="1">
            <a:spLocks noGrp="1"/>
          </p:cNvSpPr>
          <p:nvPr>
            <p:ph type="body" idx="7"/>
          </p:nvPr>
        </p:nvSpPr>
        <p:spPr>
          <a:xfrm>
            <a:off x="3431554" y="2940769"/>
            <a:ext cx="1096215" cy="955625"/>
          </a:xfrm>
          <a:prstGeom prst="rect">
            <a:avLst/>
          </a:prstGeom>
          <a:noFill/>
          <a:ln>
            <a:noFill/>
          </a:ln>
        </p:spPr>
        <p:txBody>
          <a:bodyPr spcFirstLastPara="1" wrap="square" lIns="91425" tIns="45700" rIns="91425" bIns="45700" anchor="ctr" anchorCtr="0">
            <a:noAutofit/>
          </a:bodyPr>
          <a:lstStyle>
            <a:lvl1pPr marL="457200" marR="0" lvl="0" indent="-228600" algn="r" rtl="0">
              <a:lnSpc>
                <a:spcPct val="130000"/>
              </a:lnSpc>
              <a:spcBef>
                <a:spcPts val="1000"/>
              </a:spcBef>
              <a:spcAft>
                <a:spcPts val="0"/>
              </a:spcAft>
              <a:buClr>
                <a:schemeClr val="lt1"/>
              </a:buClr>
              <a:buSzPts val="5400"/>
              <a:buFont typeface="Arial"/>
              <a:buNone/>
              <a:defRPr sz="5400" b="0" i="0" u="none" strike="noStrike" cap="none">
                <a:solidFill>
                  <a:schemeClr val="lt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64" name="Google Shape;264;p71"/>
          <p:cNvSpPr txBox="1">
            <a:spLocks noGrp="1"/>
          </p:cNvSpPr>
          <p:nvPr>
            <p:ph type="body" idx="8"/>
          </p:nvPr>
        </p:nvSpPr>
        <p:spPr>
          <a:xfrm>
            <a:off x="5005612" y="4633833"/>
            <a:ext cx="6562677" cy="339415"/>
          </a:xfrm>
          <a:prstGeom prst="rect">
            <a:avLst/>
          </a:prstGeom>
          <a:noFill/>
          <a:ln>
            <a:noFill/>
          </a:ln>
        </p:spPr>
        <p:txBody>
          <a:bodyPr spcFirstLastPara="1" wrap="square" lIns="91425" tIns="45700" rIns="91425" bIns="45700" anchor="t" anchorCtr="0">
            <a:noAutofit/>
          </a:bodyPr>
          <a:lstStyle>
            <a:lvl1pPr marL="457200" marR="0" lvl="0" indent="-228600" algn="r" rtl="0">
              <a:lnSpc>
                <a:spcPct val="100000"/>
              </a:lnSpc>
              <a:spcBef>
                <a:spcPts val="1000"/>
              </a:spcBef>
              <a:spcAft>
                <a:spcPts val="0"/>
              </a:spcAft>
              <a:buClr>
                <a:srgbClr val="262626"/>
              </a:buClr>
              <a:buSzPts val="2400"/>
              <a:buFont typeface="Arial"/>
              <a:buNone/>
              <a:defRPr sz="2400" b="1" i="0" u="none" strike="noStrike" cap="none">
                <a:solidFill>
                  <a:srgbClr val="262626"/>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65" name="Google Shape;265;p71"/>
          <p:cNvSpPr txBox="1">
            <a:spLocks noGrp="1"/>
          </p:cNvSpPr>
          <p:nvPr>
            <p:ph type="body" idx="9"/>
          </p:nvPr>
        </p:nvSpPr>
        <p:spPr>
          <a:xfrm>
            <a:off x="5005613" y="5132546"/>
            <a:ext cx="6553234" cy="999383"/>
          </a:xfrm>
          <a:prstGeom prst="rect">
            <a:avLst/>
          </a:prstGeom>
          <a:noFill/>
          <a:ln>
            <a:noFill/>
          </a:ln>
        </p:spPr>
        <p:txBody>
          <a:bodyPr spcFirstLastPara="1" wrap="square" lIns="91425" tIns="45700" rIns="91425" bIns="45700" anchor="t" anchorCtr="0">
            <a:noAutofit/>
          </a:bodyPr>
          <a:lstStyle>
            <a:lvl1pPr marL="457200" marR="0" lvl="0" indent="-228600" algn="r" rtl="0">
              <a:lnSpc>
                <a:spcPct val="100000"/>
              </a:lnSpc>
              <a:spcBef>
                <a:spcPts val="1000"/>
              </a:spcBef>
              <a:spcAft>
                <a:spcPts val="0"/>
              </a:spcAft>
              <a:buClr>
                <a:srgbClr val="262626"/>
              </a:buClr>
              <a:buSzPts val="2200"/>
              <a:buFont typeface="Arial"/>
              <a:buNone/>
              <a:defRPr sz="2200" b="0" i="0" u="none" strike="noStrike" cap="none">
                <a:solidFill>
                  <a:srgbClr val="262626"/>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66" name="Google Shape;266;p71"/>
          <p:cNvSpPr txBox="1">
            <a:spLocks noGrp="1"/>
          </p:cNvSpPr>
          <p:nvPr>
            <p:ph type="body" idx="13"/>
          </p:nvPr>
        </p:nvSpPr>
        <p:spPr>
          <a:xfrm>
            <a:off x="3447052" y="4804566"/>
            <a:ext cx="1096215" cy="955625"/>
          </a:xfrm>
          <a:prstGeom prst="rect">
            <a:avLst/>
          </a:prstGeom>
          <a:noFill/>
          <a:ln>
            <a:noFill/>
          </a:ln>
        </p:spPr>
        <p:txBody>
          <a:bodyPr spcFirstLastPara="1" wrap="square" lIns="91425" tIns="45700" rIns="91425" bIns="45700" anchor="ctr" anchorCtr="0">
            <a:noAutofit/>
          </a:bodyPr>
          <a:lstStyle>
            <a:lvl1pPr marL="457200" marR="0" lvl="0" indent="-228600" algn="r" rtl="0">
              <a:lnSpc>
                <a:spcPct val="130000"/>
              </a:lnSpc>
              <a:spcBef>
                <a:spcPts val="1000"/>
              </a:spcBef>
              <a:spcAft>
                <a:spcPts val="0"/>
              </a:spcAft>
              <a:buClr>
                <a:schemeClr val="lt1"/>
              </a:buClr>
              <a:buSzPts val="5400"/>
              <a:buFont typeface="Arial"/>
              <a:buNone/>
              <a:defRPr sz="5400" b="0" i="0" u="none" strike="noStrike" cap="none">
                <a:solidFill>
                  <a:schemeClr val="lt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grpSp>
        <p:nvGrpSpPr>
          <p:cNvPr id="267" name="Google Shape;267;p71"/>
          <p:cNvGrpSpPr/>
          <p:nvPr/>
        </p:nvGrpSpPr>
        <p:grpSpPr>
          <a:xfrm>
            <a:off x="4125567" y="726071"/>
            <a:ext cx="7578908" cy="5461417"/>
            <a:chOff x="4054159" y="721803"/>
            <a:chExt cx="7578908" cy="5461417"/>
          </a:xfrm>
        </p:grpSpPr>
        <p:grpSp>
          <p:nvGrpSpPr>
            <p:cNvPr id="268" name="Google Shape;268;p71"/>
            <p:cNvGrpSpPr/>
            <p:nvPr/>
          </p:nvGrpSpPr>
          <p:grpSpPr>
            <a:xfrm>
              <a:off x="4054161" y="721803"/>
              <a:ext cx="7547911" cy="1674487"/>
              <a:chOff x="4061909" y="1565906"/>
              <a:chExt cx="7547911" cy="1882781"/>
            </a:xfrm>
          </p:grpSpPr>
          <p:cxnSp>
            <p:nvCxnSpPr>
              <p:cNvPr id="269" name="Google Shape;269;p71"/>
              <p:cNvCxnSpPr/>
              <p:nvPr/>
            </p:nvCxnSpPr>
            <p:spPr>
              <a:xfrm>
                <a:off x="11609820" y="1582845"/>
                <a:ext cx="0" cy="1865842"/>
              </a:xfrm>
              <a:prstGeom prst="straightConnector1">
                <a:avLst/>
              </a:prstGeom>
              <a:solidFill>
                <a:srgbClr val="0AA3A4"/>
              </a:solidFill>
              <a:ln w="28575" cap="flat" cmpd="sng">
                <a:solidFill>
                  <a:srgbClr val="262626"/>
                </a:solidFill>
                <a:prstDash val="solid"/>
                <a:miter lim="800000"/>
                <a:headEnd type="none" w="sm" len="sm"/>
                <a:tailEnd type="none" w="sm" len="sm"/>
              </a:ln>
            </p:spPr>
          </p:cxnSp>
          <p:cxnSp>
            <p:nvCxnSpPr>
              <p:cNvPr id="270" name="Google Shape;270;p71"/>
              <p:cNvCxnSpPr/>
              <p:nvPr/>
            </p:nvCxnSpPr>
            <p:spPr>
              <a:xfrm>
                <a:off x="4061909" y="1577903"/>
                <a:ext cx="7547911" cy="0"/>
              </a:xfrm>
              <a:prstGeom prst="straightConnector1">
                <a:avLst/>
              </a:prstGeom>
              <a:solidFill>
                <a:srgbClr val="0AA3A4"/>
              </a:solidFill>
              <a:ln w="28575" cap="flat" cmpd="sng">
                <a:solidFill>
                  <a:srgbClr val="262626"/>
                </a:solidFill>
                <a:prstDash val="solid"/>
                <a:miter lim="800000"/>
                <a:headEnd type="none" w="sm" len="sm"/>
                <a:tailEnd type="none" w="sm" len="sm"/>
              </a:ln>
            </p:spPr>
          </p:cxnSp>
          <p:cxnSp>
            <p:nvCxnSpPr>
              <p:cNvPr id="271" name="Google Shape;271;p71"/>
              <p:cNvCxnSpPr/>
              <p:nvPr/>
            </p:nvCxnSpPr>
            <p:spPr>
              <a:xfrm>
                <a:off x="4061909" y="1565906"/>
                <a:ext cx="0" cy="445260"/>
              </a:xfrm>
              <a:prstGeom prst="straightConnector1">
                <a:avLst/>
              </a:prstGeom>
              <a:solidFill>
                <a:srgbClr val="0AA3A4"/>
              </a:solidFill>
              <a:ln w="28575" cap="flat" cmpd="sng">
                <a:solidFill>
                  <a:srgbClr val="262626"/>
                </a:solidFill>
                <a:prstDash val="solid"/>
                <a:miter lim="800000"/>
                <a:headEnd type="none" w="sm" len="sm"/>
                <a:tailEnd type="none" w="sm" len="sm"/>
              </a:ln>
            </p:spPr>
          </p:cxnSp>
        </p:grpSp>
        <p:cxnSp>
          <p:nvCxnSpPr>
            <p:cNvPr id="272" name="Google Shape;272;p71"/>
            <p:cNvCxnSpPr/>
            <p:nvPr/>
          </p:nvCxnSpPr>
          <p:spPr>
            <a:xfrm>
              <a:off x="4054160" y="2000290"/>
              <a:ext cx="0" cy="396000"/>
            </a:xfrm>
            <a:prstGeom prst="straightConnector1">
              <a:avLst/>
            </a:prstGeom>
            <a:solidFill>
              <a:srgbClr val="0AA3A4"/>
            </a:solidFill>
            <a:ln w="28575" cap="flat" cmpd="sng">
              <a:solidFill>
                <a:srgbClr val="262626"/>
              </a:solidFill>
              <a:prstDash val="solid"/>
              <a:miter lim="800000"/>
              <a:headEnd type="none" w="sm" len="sm"/>
              <a:tailEnd type="none" w="sm" len="sm"/>
            </a:ln>
          </p:spPr>
        </p:cxnSp>
        <p:cxnSp>
          <p:nvCxnSpPr>
            <p:cNvPr id="273" name="Google Shape;273;p71"/>
            <p:cNvCxnSpPr/>
            <p:nvPr/>
          </p:nvCxnSpPr>
          <p:spPr>
            <a:xfrm>
              <a:off x="4069659" y="2388245"/>
              <a:ext cx="7547911" cy="0"/>
            </a:xfrm>
            <a:prstGeom prst="straightConnector1">
              <a:avLst/>
            </a:prstGeom>
            <a:solidFill>
              <a:srgbClr val="0AA3A4"/>
            </a:solidFill>
            <a:ln w="28575" cap="flat" cmpd="sng">
              <a:solidFill>
                <a:srgbClr val="262626"/>
              </a:solidFill>
              <a:prstDash val="solid"/>
              <a:miter lim="800000"/>
              <a:headEnd type="none" w="sm" len="sm"/>
              <a:tailEnd type="none" w="sm" len="sm"/>
            </a:ln>
          </p:spPr>
        </p:cxnSp>
        <p:grpSp>
          <p:nvGrpSpPr>
            <p:cNvPr id="274" name="Google Shape;274;p71"/>
            <p:cNvGrpSpPr/>
            <p:nvPr/>
          </p:nvGrpSpPr>
          <p:grpSpPr>
            <a:xfrm>
              <a:off x="4054160" y="2644936"/>
              <a:ext cx="7547911" cy="1674487"/>
              <a:chOff x="4061909" y="1565906"/>
              <a:chExt cx="7547911" cy="1882781"/>
            </a:xfrm>
          </p:grpSpPr>
          <p:cxnSp>
            <p:nvCxnSpPr>
              <p:cNvPr id="275" name="Google Shape;275;p71"/>
              <p:cNvCxnSpPr/>
              <p:nvPr/>
            </p:nvCxnSpPr>
            <p:spPr>
              <a:xfrm>
                <a:off x="11609820" y="1582845"/>
                <a:ext cx="0" cy="1865842"/>
              </a:xfrm>
              <a:prstGeom prst="straightConnector1">
                <a:avLst/>
              </a:prstGeom>
              <a:solidFill>
                <a:srgbClr val="0AA3A4"/>
              </a:solidFill>
              <a:ln w="28575" cap="flat" cmpd="sng">
                <a:solidFill>
                  <a:srgbClr val="262626"/>
                </a:solidFill>
                <a:prstDash val="solid"/>
                <a:miter lim="800000"/>
                <a:headEnd type="none" w="sm" len="sm"/>
                <a:tailEnd type="none" w="sm" len="sm"/>
              </a:ln>
            </p:spPr>
          </p:cxnSp>
          <p:cxnSp>
            <p:nvCxnSpPr>
              <p:cNvPr id="276" name="Google Shape;276;p71"/>
              <p:cNvCxnSpPr/>
              <p:nvPr/>
            </p:nvCxnSpPr>
            <p:spPr>
              <a:xfrm>
                <a:off x="4061909" y="1577903"/>
                <a:ext cx="7547911" cy="0"/>
              </a:xfrm>
              <a:prstGeom prst="straightConnector1">
                <a:avLst/>
              </a:prstGeom>
              <a:solidFill>
                <a:srgbClr val="0AA3A4"/>
              </a:solidFill>
              <a:ln w="28575" cap="flat" cmpd="sng">
                <a:solidFill>
                  <a:srgbClr val="262626"/>
                </a:solidFill>
                <a:prstDash val="solid"/>
                <a:miter lim="800000"/>
                <a:headEnd type="none" w="sm" len="sm"/>
                <a:tailEnd type="none" w="sm" len="sm"/>
              </a:ln>
            </p:spPr>
          </p:cxnSp>
          <p:cxnSp>
            <p:nvCxnSpPr>
              <p:cNvPr id="277" name="Google Shape;277;p71"/>
              <p:cNvCxnSpPr/>
              <p:nvPr/>
            </p:nvCxnSpPr>
            <p:spPr>
              <a:xfrm>
                <a:off x="4061909" y="1565906"/>
                <a:ext cx="0" cy="445260"/>
              </a:xfrm>
              <a:prstGeom prst="straightConnector1">
                <a:avLst/>
              </a:prstGeom>
              <a:solidFill>
                <a:srgbClr val="0AA3A4"/>
              </a:solidFill>
              <a:ln w="28575" cap="flat" cmpd="sng">
                <a:solidFill>
                  <a:srgbClr val="262626"/>
                </a:solidFill>
                <a:prstDash val="solid"/>
                <a:miter lim="800000"/>
                <a:headEnd type="none" w="sm" len="sm"/>
                <a:tailEnd type="none" w="sm" len="sm"/>
              </a:ln>
            </p:spPr>
          </p:cxnSp>
        </p:grpSp>
        <p:cxnSp>
          <p:nvCxnSpPr>
            <p:cNvPr id="278" name="Google Shape;278;p71"/>
            <p:cNvCxnSpPr/>
            <p:nvPr/>
          </p:nvCxnSpPr>
          <p:spPr>
            <a:xfrm>
              <a:off x="4054159" y="3923423"/>
              <a:ext cx="0" cy="396000"/>
            </a:xfrm>
            <a:prstGeom prst="straightConnector1">
              <a:avLst/>
            </a:prstGeom>
            <a:solidFill>
              <a:srgbClr val="0AA3A4"/>
            </a:solidFill>
            <a:ln w="28575" cap="flat" cmpd="sng">
              <a:solidFill>
                <a:srgbClr val="262626"/>
              </a:solidFill>
              <a:prstDash val="solid"/>
              <a:miter lim="800000"/>
              <a:headEnd type="none" w="sm" len="sm"/>
              <a:tailEnd type="none" w="sm" len="sm"/>
            </a:ln>
          </p:spPr>
        </p:cxnSp>
        <p:cxnSp>
          <p:nvCxnSpPr>
            <p:cNvPr id="279" name="Google Shape;279;p71"/>
            <p:cNvCxnSpPr/>
            <p:nvPr/>
          </p:nvCxnSpPr>
          <p:spPr>
            <a:xfrm>
              <a:off x="4069658" y="4311378"/>
              <a:ext cx="7547911" cy="0"/>
            </a:xfrm>
            <a:prstGeom prst="straightConnector1">
              <a:avLst/>
            </a:prstGeom>
            <a:solidFill>
              <a:srgbClr val="0AA3A4"/>
            </a:solidFill>
            <a:ln w="28575" cap="flat" cmpd="sng">
              <a:solidFill>
                <a:srgbClr val="262626"/>
              </a:solidFill>
              <a:prstDash val="solid"/>
              <a:miter lim="800000"/>
              <a:headEnd type="none" w="sm" len="sm"/>
              <a:tailEnd type="none" w="sm" len="sm"/>
            </a:ln>
          </p:spPr>
        </p:cxnSp>
        <p:grpSp>
          <p:nvGrpSpPr>
            <p:cNvPr id="280" name="Google Shape;280;p71"/>
            <p:cNvGrpSpPr/>
            <p:nvPr/>
          </p:nvGrpSpPr>
          <p:grpSpPr>
            <a:xfrm>
              <a:off x="4069658" y="4508733"/>
              <a:ext cx="7547911" cy="1674487"/>
              <a:chOff x="4061909" y="1565906"/>
              <a:chExt cx="7547911" cy="1882781"/>
            </a:xfrm>
          </p:grpSpPr>
          <p:cxnSp>
            <p:nvCxnSpPr>
              <p:cNvPr id="281" name="Google Shape;281;p71"/>
              <p:cNvCxnSpPr/>
              <p:nvPr/>
            </p:nvCxnSpPr>
            <p:spPr>
              <a:xfrm>
                <a:off x="11609820" y="1582845"/>
                <a:ext cx="0" cy="1865842"/>
              </a:xfrm>
              <a:prstGeom prst="straightConnector1">
                <a:avLst/>
              </a:prstGeom>
              <a:solidFill>
                <a:srgbClr val="0AA3A4"/>
              </a:solidFill>
              <a:ln w="28575" cap="flat" cmpd="sng">
                <a:solidFill>
                  <a:srgbClr val="262626"/>
                </a:solidFill>
                <a:prstDash val="solid"/>
                <a:miter lim="800000"/>
                <a:headEnd type="none" w="sm" len="sm"/>
                <a:tailEnd type="none" w="sm" len="sm"/>
              </a:ln>
            </p:spPr>
          </p:cxnSp>
          <p:cxnSp>
            <p:nvCxnSpPr>
              <p:cNvPr id="282" name="Google Shape;282;p71"/>
              <p:cNvCxnSpPr/>
              <p:nvPr/>
            </p:nvCxnSpPr>
            <p:spPr>
              <a:xfrm>
                <a:off x="4061909" y="1577903"/>
                <a:ext cx="7547911" cy="0"/>
              </a:xfrm>
              <a:prstGeom prst="straightConnector1">
                <a:avLst/>
              </a:prstGeom>
              <a:solidFill>
                <a:srgbClr val="0AA3A4"/>
              </a:solidFill>
              <a:ln w="28575" cap="flat" cmpd="sng">
                <a:solidFill>
                  <a:srgbClr val="262626"/>
                </a:solidFill>
                <a:prstDash val="solid"/>
                <a:miter lim="800000"/>
                <a:headEnd type="none" w="sm" len="sm"/>
                <a:tailEnd type="none" w="sm" len="sm"/>
              </a:ln>
            </p:spPr>
          </p:cxnSp>
          <p:cxnSp>
            <p:nvCxnSpPr>
              <p:cNvPr id="283" name="Google Shape;283;p71"/>
              <p:cNvCxnSpPr/>
              <p:nvPr/>
            </p:nvCxnSpPr>
            <p:spPr>
              <a:xfrm>
                <a:off x="4061909" y="1565906"/>
                <a:ext cx="0" cy="445260"/>
              </a:xfrm>
              <a:prstGeom prst="straightConnector1">
                <a:avLst/>
              </a:prstGeom>
              <a:solidFill>
                <a:srgbClr val="0AA3A4"/>
              </a:solidFill>
              <a:ln w="28575" cap="flat" cmpd="sng">
                <a:solidFill>
                  <a:srgbClr val="262626"/>
                </a:solidFill>
                <a:prstDash val="solid"/>
                <a:miter lim="800000"/>
                <a:headEnd type="none" w="sm" len="sm"/>
                <a:tailEnd type="none" w="sm" len="sm"/>
              </a:ln>
            </p:spPr>
          </p:cxnSp>
        </p:grpSp>
        <p:cxnSp>
          <p:nvCxnSpPr>
            <p:cNvPr id="284" name="Google Shape;284;p71"/>
            <p:cNvCxnSpPr/>
            <p:nvPr/>
          </p:nvCxnSpPr>
          <p:spPr>
            <a:xfrm>
              <a:off x="4069657" y="5787220"/>
              <a:ext cx="0" cy="396000"/>
            </a:xfrm>
            <a:prstGeom prst="straightConnector1">
              <a:avLst/>
            </a:prstGeom>
            <a:solidFill>
              <a:srgbClr val="0AA3A4"/>
            </a:solidFill>
            <a:ln w="28575" cap="flat" cmpd="sng">
              <a:solidFill>
                <a:srgbClr val="262626"/>
              </a:solidFill>
              <a:prstDash val="solid"/>
              <a:miter lim="800000"/>
              <a:headEnd type="none" w="sm" len="sm"/>
              <a:tailEnd type="none" w="sm" len="sm"/>
            </a:ln>
          </p:spPr>
        </p:cxnSp>
        <p:cxnSp>
          <p:nvCxnSpPr>
            <p:cNvPr id="285" name="Google Shape;285;p71"/>
            <p:cNvCxnSpPr/>
            <p:nvPr/>
          </p:nvCxnSpPr>
          <p:spPr>
            <a:xfrm>
              <a:off x="4085156" y="6175175"/>
              <a:ext cx="7547911" cy="0"/>
            </a:xfrm>
            <a:prstGeom prst="straightConnector1">
              <a:avLst/>
            </a:prstGeom>
            <a:solidFill>
              <a:srgbClr val="0AA3A4"/>
            </a:solidFill>
            <a:ln w="28575" cap="flat" cmpd="sng">
              <a:solidFill>
                <a:srgbClr val="262626"/>
              </a:solidFill>
              <a:prstDash val="solid"/>
              <a:miter lim="800000"/>
              <a:headEnd type="none" w="sm" len="sm"/>
              <a:tailEnd type="none" w="sm" len="sm"/>
            </a:ln>
          </p:spPr>
        </p:cxn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Photo Slide">
  <p:cSld name="Photo Slide">
    <p:spTree>
      <p:nvGrpSpPr>
        <p:cNvPr id="1" name="Shape 286"/>
        <p:cNvGrpSpPr/>
        <p:nvPr/>
      </p:nvGrpSpPr>
      <p:grpSpPr>
        <a:xfrm>
          <a:off x="0" y="0"/>
          <a:ext cx="0" cy="0"/>
          <a:chOff x="0" y="0"/>
          <a:chExt cx="0" cy="0"/>
        </a:xfrm>
      </p:grpSpPr>
      <p:sp>
        <p:nvSpPr>
          <p:cNvPr id="287" name="Google Shape;287;p72"/>
          <p:cNvSpPr/>
          <p:nvPr/>
        </p:nvSpPr>
        <p:spPr>
          <a:xfrm>
            <a:off x="0" y="0"/>
            <a:ext cx="6417733" cy="6858000"/>
          </a:xfrm>
          <a:custGeom>
            <a:avLst/>
            <a:gdLst/>
            <a:ahLst/>
            <a:cxnLst/>
            <a:rect l="l" t="t" r="r" b="b"/>
            <a:pathLst>
              <a:path w="852645" h="961650" extrusionOk="0">
                <a:moveTo>
                  <a:pt x="0" y="0"/>
                </a:moveTo>
                <a:lnTo>
                  <a:pt x="852646" y="0"/>
                </a:lnTo>
                <a:lnTo>
                  <a:pt x="852646" y="961651"/>
                </a:lnTo>
                <a:lnTo>
                  <a:pt x="0" y="961651"/>
                </a:lnTo>
                <a:close/>
              </a:path>
            </a:pathLst>
          </a:custGeom>
          <a:gradFill>
            <a:gsLst>
              <a:gs pos="0">
                <a:srgbClr val="6A9D56"/>
              </a:gs>
              <a:gs pos="5600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88" name="Google Shape;288;p72"/>
          <p:cNvSpPr>
            <a:spLocks noGrp="1"/>
          </p:cNvSpPr>
          <p:nvPr>
            <p:ph type="pic" idx="2"/>
          </p:nvPr>
        </p:nvSpPr>
        <p:spPr>
          <a:xfrm>
            <a:off x="5888002" y="439730"/>
            <a:ext cx="5660531" cy="6045736"/>
          </a:xfrm>
          <a:prstGeom prst="rect">
            <a:avLst/>
          </a:prstGeom>
          <a:solidFill>
            <a:srgbClr val="F2F2F2"/>
          </a:solidFill>
          <a:ln>
            <a:noFill/>
          </a:ln>
        </p:spPr>
      </p:sp>
      <p:sp>
        <p:nvSpPr>
          <p:cNvPr id="289" name="Google Shape;289;p72"/>
          <p:cNvSpPr txBox="1">
            <a:spLocks noGrp="1"/>
          </p:cNvSpPr>
          <p:nvPr>
            <p:ph type="body" idx="1"/>
          </p:nvPr>
        </p:nvSpPr>
        <p:spPr>
          <a:xfrm>
            <a:off x="898358" y="2107770"/>
            <a:ext cx="4639192" cy="4377696"/>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2400"/>
              <a:buFont typeface="Arial"/>
              <a:buNone/>
              <a:defRPr sz="2400" b="0" i="0" u="none" strike="noStrike" cap="none">
                <a:solidFill>
                  <a:schemeClr val="lt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lt1"/>
              </a:buClr>
              <a:buSzPts val="2000"/>
              <a:buFont typeface="Arial"/>
              <a:buNone/>
              <a:defRPr sz="2000" b="0" i="0" u="none" strike="noStrike" cap="none">
                <a:solidFill>
                  <a:schemeClr val="lt1"/>
                </a:solidFill>
                <a:latin typeface="Montserrat Light"/>
                <a:ea typeface="Montserrat Light"/>
                <a:cs typeface="Montserrat Light"/>
                <a:sym typeface="Montserrat Light"/>
              </a:defRPr>
            </a:lvl2pPr>
            <a:lvl3pPr marL="1371600" marR="0" lvl="2" indent="-228600" algn="l" rtl="0">
              <a:lnSpc>
                <a:spcPct val="90000"/>
              </a:lnSpc>
              <a:spcBef>
                <a:spcPts val="500"/>
              </a:spcBef>
              <a:spcAft>
                <a:spcPts val="0"/>
              </a:spcAft>
              <a:buClr>
                <a:schemeClr val="lt1"/>
              </a:buClr>
              <a:buSzPts val="2000"/>
              <a:buFont typeface="Arial"/>
              <a:buNone/>
              <a:defRPr sz="2000" b="0" i="0" u="none" strike="noStrike" cap="none">
                <a:solidFill>
                  <a:schemeClr val="lt1"/>
                </a:solidFill>
                <a:latin typeface="Montserrat Light"/>
                <a:ea typeface="Montserrat Light"/>
                <a:cs typeface="Montserrat Light"/>
                <a:sym typeface="Montserrat Light"/>
              </a:defRPr>
            </a:lvl3pPr>
            <a:lvl4pPr marL="1828800" marR="0" lvl="3" indent="-228600" algn="l" rtl="0">
              <a:lnSpc>
                <a:spcPct val="90000"/>
              </a:lnSpc>
              <a:spcBef>
                <a:spcPts val="500"/>
              </a:spcBef>
              <a:spcAft>
                <a:spcPts val="0"/>
              </a:spcAft>
              <a:buClr>
                <a:schemeClr val="lt1"/>
              </a:buClr>
              <a:buSzPts val="2000"/>
              <a:buFont typeface="Arial"/>
              <a:buNone/>
              <a:defRPr sz="2000" b="0" i="0" u="none" strike="noStrike" cap="none">
                <a:solidFill>
                  <a:schemeClr val="lt1"/>
                </a:solidFill>
                <a:latin typeface="Montserrat Light"/>
                <a:ea typeface="Montserrat Light"/>
                <a:cs typeface="Montserrat Light"/>
                <a:sym typeface="Montserrat Light"/>
              </a:defRPr>
            </a:lvl4pPr>
            <a:lvl5pPr marL="2286000" marR="0" lvl="4" indent="-228600" algn="l" rtl="0">
              <a:lnSpc>
                <a:spcPct val="90000"/>
              </a:lnSpc>
              <a:spcBef>
                <a:spcPts val="500"/>
              </a:spcBef>
              <a:spcAft>
                <a:spcPts val="0"/>
              </a:spcAft>
              <a:buClr>
                <a:schemeClr val="lt1"/>
              </a:buClr>
              <a:buSzPts val="2000"/>
              <a:buFont typeface="Arial"/>
              <a:buNone/>
              <a:defRPr sz="2000" b="0" i="0" u="none" strike="noStrike" cap="none">
                <a:solidFill>
                  <a:schemeClr val="lt1"/>
                </a:solidFill>
                <a:latin typeface="Montserrat Light"/>
                <a:ea typeface="Montserrat Light"/>
                <a:cs typeface="Montserrat Light"/>
                <a:sym typeface="Montserrat Light"/>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90" name="Google Shape;290;p72"/>
          <p:cNvSpPr txBox="1">
            <a:spLocks noGrp="1"/>
          </p:cNvSpPr>
          <p:nvPr>
            <p:ph type="body" idx="3"/>
          </p:nvPr>
        </p:nvSpPr>
        <p:spPr>
          <a:xfrm>
            <a:off x="898358" y="890242"/>
            <a:ext cx="4757375" cy="992652"/>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3600"/>
              <a:buFont typeface="Arial"/>
              <a:buNone/>
              <a:defRPr sz="3600" b="1" i="0" u="none" strike="noStrike" cap="none">
                <a:solidFill>
                  <a:schemeClr val="lt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ext Slide 2">
  <p:cSld name="Text Slide 2">
    <p:spTree>
      <p:nvGrpSpPr>
        <p:cNvPr id="1" name="Shape 291"/>
        <p:cNvGrpSpPr/>
        <p:nvPr/>
      </p:nvGrpSpPr>
      <p:grpSpPr>
        <a:xfrm>
          <a:off x="0" y="0"/>
          <a:ext cx="0" cy="0"/>
          <a:chOff x="0" y="0"/>
          <a:chExt cx="0" cy="0"/>
        </a:xfrm>
      </p:grpSpPr>
      <p:sp>
        <p:nvSpPr>
          <p:cNvPr id="292" name="Google Shape;292;p73"/>
          <p:cNvSpPr txBox="1">
            <a:spLocks noGrp="1"/>
          </p:cNvSpPr>
          <p:nvPr>
            <p:ph type="body" idx="1"/>
          </p:nvPr>
        </p:nvSpPr>
        <p:spPr>
          <a:xfrm>
            <a:off x="1974079" y="1623405"/>
            <a:ext cx="9357643" cy="4895927"/>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262626"/>
              </a:buClr>
              <a:buSzPts val="2400"/>
              <a:buFont typeface="Arial"/>
              <a:buNone/>
              <a:defRPr sz="2400" b="0" i="0" u="none" strike="noStrike" cap="none">
                <a:solidFill>
                  <a:srgbClr val="262626"/>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lt1"/>
              </a:buClr>
              <a:buSzPts val="2000"/>
              <a:buFont typeface="Arial"/>
              <a:buNone/>
              <a:defRPr sz="2000" b="0" i="0" u="none" strike="noStrike" cap="none">
                <a:solidFill>
                  <a:schemeClr val="lt1"/>
                </a:solidFill>
                <a:latin typeface="Montserrat Light"/>
                <a:ea typeface="Montserrat Light"/>
                <a:cs typeface="Montserrat Light"/>
                <a:sym typeface="Montserrat Light"/>
              </a:defRPr>
            </a:lvl2pPr>
            <a:lvl3pPr marL="1371600" marR="0" lvl="2" indent="-228600" algn="l" rtl="0">
              <a:lnSpc>
                <a:spcPct val="90000"/>
              </a:lnSpc>
              <a:spcBef>
                <a:spcPts val="500"/>
              </a:spcBef>
              <a:spcAft>
                <a:spcPts val="0"/>
              </a:spcAft>
              <a:buClr>
                <a:schemeClr val="lt1"/>
              </a:buClr>
              <a:buSzPts val="2000"/>
              <a:buFont typeface="Arial"/>
              <a:buNone/>
              <a:defRPr sz="2000" b="0" i="0" u="none" strike="noStrike" cap="none">
                <a:solidFill>
                  <a:schemeClr val="lt1"/>
                </a:solidFill>
                <a:latin typeface="Montserrat Light"/>
                <a:ea typeface="Montserrat Light"/>
                <a:cs typeface="Montserrat Light"/>
                <a:sym typeface="Montserrat Light"/>
              </a:defRPr>
            </a:lvl3pPr>
            <a:lvl4pPr marL="1828800" marR="0" lvl="3" indent="-228600" algn="l" rtl="0">
              <a:lnSpc>
                <a:spcPct val="90000"/>
              </a:lnSpc>
              <a:spcBef>
                <a:spcPts val="500"/>
              </a:spcBef>
              <a:spcAft>
                <a:spcPts val="0"/>
              </a:spcAft>
              <a:buClr>
                <a:schemeClr val="lt1"/>
              </a:buClr>
              <a:buSzPts val="2000"/>
              <a:buFont typeface="Arial"/>
              <a:buNone/>
              <a:defRPr sz="2000" b="0" i="0" u="none" strike="noStrike" cap="none">
                <a:solidFill>
                  <a:schemeClr val="lt1"/>
                </a:solidFill>
                <a:latin typeface="Montserrat Light"/>
                <a:ea typeface="Montserrat Light"/>
                <a:cs typeface="Montserrat Light"/>
                <a:sym typeface="Montserrat Light"/>
              </a:defRPr>
            </a:lvl4pPr>
            <a:lvl5pPr marL="2286000" marR="0" lvl="4" indent="-228600" algn="l" rtl="0">
              <a:lnSpc>
                <a:spcPct val="90000"/>
              </a:lnSpc>
              <a:spcBef>
                <a:spcPts val="500"/>
              </a:spcBef>
              <a:spcAft>
                <a:spcPts val="0"/>
              </a:spcAft>
              <a:buClr>
                <a:schemeClr val="lt1"/>
              </a:buClr>
              <a:buSzPts val="2000"/>
              <a:buFont typeface="Arial"/>
              <a:buNone/>
              <a:defRPr sz="2000" b="0" i="0" u="none" strike="noStrike" cap="none">
                <a:solidFill>
                  <a:schemeClr val="lt1"/>
                </a:solidFill>
                <a:latin typeface="Montserrat Light"/>
                <a:ea typeface="Montserrat Light"/>
                <a:cs typeface="Montserrat Light"/>
                <a:sym typeface="Montserrat Light"/>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93" name="Google Shape;293;p73"/>
          <p:cNvSpPr txBox="1">
            <a:spLocks noGrp="1"/>
          </p:cNvSpPr>
          <p:nvPr>
            <p:ph type="body" idx="2"/>
          </p:nvPr>
        </p:nvSpPr>
        <p:spPr>
          <a:xfrm>
            <a:off x="1928488" y="604434"/>
            <a:ext cx="9461245" cy="101897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262626"/>
              </a:buClr>
              <a:buSzPts val="3600"/>
              <a:buFont typeface="Arial"/>
              <a:buNone/>
              <a:defRPr sz="3600" b="1" i="0" u="none" strike="noStrike" cap="none">
                <a:solidFill>
                  <a:srgbClr val="262626"/>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94" name="Google Shape;294;p73"/>
          <p:cNvSpPr/>
          <p:nvPr/>
        </p:nvSpPr>
        <p:spPr>
          <a:xfrm>
            <a:off x="12192000" y="-287867"/>
            <a:ext cx="1185333" cy="7145867"/>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295" name="Google Shape;295;p73"/>
          <p:cNvGrpSpPr/>
          <p:nvPr/>
        </p:nvGrpSpPr>
        <p:grpSpPr>
          <a:xfrm flipH="1">
            <a:off x="13557" y="4319078"/>
            <a:ext cx="1654533" cy="2577830"/>
            <a:chOff x="12708052" y="5708395"/>
            <a:chExt cx="760808" cy="1185370"/>
          </a:xfrm>
        </p:grpSpPr>
        <p:sp>
          <p:nvSpPr>
            <p:cNvPr id="296" name="Google Shape;296;p73"/>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97" name="Google Shape;297;p73"/>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98" name="Google Shape;298;p73"/>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99" name="Google Shape;299;p73"/>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00" name="Google Shape;300;p73"/>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01" name="Google Shape;301;p73"/>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Phone Slide">
  <p:cSld name="Phone Slide">
    <p:spTree>
      <p:nvGrpSpPr>
        <p:cNvPr id="1" name="Shape 302"/>
        <p:cNvGrpSpPr/>
        <p:nvPr/>
      </p:nvGrpSpPr>
      <p:grpSpPr>
        <a:xfrm>
          <a:off x="0" y="0"/>
          <a:ext cx="0" cy="0"/>
          <a:chOff x="0" y="0"/>
          <a:chExt cx="0" cy="0"/>
        </a:xfrm>
      </p:grpSpPr>
      <p:grpSp>
        <p:nvGrpSpPr>
          <p:cNvPr id="303" name="Google Shape;303;p74"/>
          <p:cNvGrpSpPr/>
          <p:nvPr/>
        </p:nvGrpSpPr>
        <p:grpSpPr>
          <a:xfrm rot="10800000" flipH="1">
            <a:off x="9804365" y="0"/>
            <a:ext cx="2360746" cy="3678139"/>
            <a:chOff x="12708052" y="5708395"/>
            <a:chExt cx="760808" cy="1185370"/>
          </a:xfrm>
        </p:grpSpPr>
        <p:sp>
          <p:nvSpPr>
            <p:cNvPr id="304" name="Google Shape;304;p74"/>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05" name="Google Shape;305;p74"/>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06" name="Google Shape;306;p74"/>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07" name="Google Shape;307;p74"/>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08" name="Google Shape;308;p74"/>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09" name="Google Shape;309;p74"/>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310" name="Google Shape;310;p74"/>
          <p:cNvSpPr txBox="1">
            <a:spLocks noGrp="1"/>
          </p:cNvSpPr>
          <p:nvPr>
            <p:ph type="body" idx="1"/>
          </p:nvPr>
        </p:nvSpPr>
        <p:spPr>
          <a:xfrm>
            <a:off x="777306" y="2727702"/>
            <a:ext cx="7178174" cy="331164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262626"/>
              </a:buClr>
              <a:buSzPts val="2400"/>
              <a:buFont typeface="Arial"/>
              <a:buNone/>
              <a:defRPr sz="2400" b="0" i="0" u="none" strike="noStrike" cap="none">
                <a:solidFill>
                  <a:srgbClr val="262626"/>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lt1"/>
              </a:buClr>
              <a:buSzPts val="2000"/>
              <a:buFont typeface="Arial"/>
              <a:buNone/>
              <a:defRPr sz="2000" b="0" i="0" u="none" strike="noStrike" cap="none">
                <a:solidFill>
                  <a:schemeClr val="lt1"/>
                </a:solidFill>
                <a:latin typeface="Montserrat Light"/>
                <a:ea typeface="Montserrat Light"/>
                <a:cs typeface="Montserrat Light"/>
                <a:sym typeface="Montserrat Light"/>
              </a:defRPr>
            </a:lvl2pPr>
            <a:lvl3pPr marL="1371600" marR="0" lvl="2" indent="-228600" algn="l" rtl="0">
              <a:lnSpc>
                <a:spcPct val="90000"/>
              </a:lnSpc>
              <a:spcBef>
                <a:spcPts val="500"/>
              </a:spcBef>
              <a:spcAft>
                <a:spcPts val="0"/>
              </a:spcAft>
              <a:buClr>
                <a:schemeClr val="lt1"/>
              </a:buClr>
              <a:buSzPts val="2000"/>
              <a:buFont typeface="Arial"/>
              <a:buNone/>
              <a:defRPr sz="2000" b="0" i="0" u="none" strike="noStrike" cap="none">
                <a:solidFill>
                  <a:schemeClr val="lt1"/>
                </a:solidFill>
                <a:latin typeface="Montserrat Light"/>
                <a:ea typeface="Montserrat Light"/>
                <a:cs typeface="Montserrat Light"/>
                <a:sym typeface="Montserrat Light"/>
              </a:defRPr>
            </a:lvl3pPr>
            <a:lvl4pPr marL="1828800" marR="0" lvl="3" indent="-228600" algn="l" rtl="0">
              <a:lnSpc>
                <a:spcPct val="90000"/>
              </a:lnSpc>
              <a:spcBef>
                <a:spcPts val="500"/>
              </a:spcBef>
              <a:spcAft>
                <a:spcPts val="0"/>
              </a:spcAft>
              <a:buClr>
                <a:schemeClr val="lt1"/>
              </a:buClr>
              <a:buSzPts val="2000"/>
              <a:buFont typeface="Arial"/>
              <a:buNone/>
              <a:defRPr sz="2000" b="0" i="0" u="none" strike="noStrike" cap="none">
                <a:solidFill>
                  <a:schemeClr val="lt1"/>
                </a:solidFill>
                <a:latin typeface="Montserrat Light"/>
                <a:ea typeface="Montserrat Light"/>
                <a:cs typeface="Montserrat Light"/>
                <a:sym typeface="Montserrat Light"/>
              </a:defRPr>
            </a:lvl4pPr>
            <a:lvl5pPr marL="2286000" marR="0" lvl="4" indent="-228600" algn="l" rtl="0">
              <a:lnSpc>
                <a:spcPct val="90000"/>
              </a:lnSpc>
              <a:spcBef>
                <a:spcPts val="500"/>
              </a:spcBef>
              <a:spcAft>
                <a:spcPts val="0"/>
              </a:spcAft>
              <a:buClr>
                <a:schemeClr val="lt1"/>
              </a:buClr>
              <a:buSzPts val="2000"/>
              <a:buFont typeface="Arial"/>
              <a:buNone/>
              <a:defRPr sz="2000" b="0" i="0" u="none" strike="noStrike" cap="none">
                <a:solidFill>
                  <a:schemeClr val="lt1"/>
                </a:solidFill>
                <a:latin typeface="Montserrat Light"/>
                <a:ea typeface="Montserrat Light"/>
                <a:cs typeface="Montserrat Light"/>
                <a:sym typeface="Montserrat Light"/>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11" name="Google Shape;311;p74"/>
          <p:cNvSpPr txBox="1">
            <a:spLocks noGrp="1"/>
          </p:cNvSpPr>
          <p:nvPr>
            <p:ph type="body" idx="2"/>
          </p:nvPr>
        </p:nvSpPr>
        <p:spPr>
          <a:xfrm>
            <a:off x="777306" y="1104337"/>
            <a:ext cx="7178174" cy="103162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262626"/>
              </a:buClr>
              <a:buSzPts val="3600"/>
              <a:buFont typeface="Arial"/>
              <a:buNone/>
              <a:defRPr sz="3600" b="1" i="0" u="none" strike="noStrike" cap="none">
                <a:solidFill>
                  <a:srgbClr val="262626"/>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pic>
        <p:nvPicPr>
          <p:cNvPr id="312" name="Google Shape;312;p74" descr="iPhone6_mockup_front_white.png"/>
          <p:cNvPicPr preferRelativeResize="0"/>
          <p:nvPr/>
        </p:nvPicPr>
        <p:blipFill rotWithShape="1">
          <a:blip r:embed="rId2">
            <a:alphaModFix/>
          </a:blip>
          <a:srcRect/>
          <a:stretch/>
        </p:blipFill>
        <p:spPr>
          <a:xfrm>
            <a:off x="7768850" y="226918"/>
            <a:ext cx="4094254" cy="6404164"/>
          </a:xfrm>
          <a:prstGeom prst="rect">
            <a:avLst/>
          </a:prstGeom>
          <a:noFill/>
          <a:ln>
            <a:noFill/>
          </a:ln>
        </p:spPr>
      </p:pic>
      <p:sp>
        <p:nvSpPr>
          <p:cNvPr id="313" name="Google Shape;313;p74"/>
          <p:cNvSpPr>
            <a:spLocks noGrp="1"/>
          </p:cNvSpPr>
          <p:nvPr>
            <p:ph type="pic" idx="3"/>
          </p:nvPr>
        </p:nvSpPr>
        <p:spPr>
          <a:xfrm>
            <a:off x="8583306" y="1246695"/>
            <a:ext cx="2444127" cy="4336988"/>
          </a:xfrm>
          <a:prstGeom prst="rect">
            <a:avLst/>
          </a:prstGeom>
          <a:solidFill>
            <a:srgbClr val="D8D8D8"/>
          </a:solidFill>
          <a:ln>
            <a:noFill/>
          </a:ln>
        </p:spPr>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Overview/Content Slide">
  <p:cSld name="Overview/Content Slide">
    <p:spTree>
      <p:nvGrpSpPr>
        <p:cNvPr id="1" name="Shape 68"/>
        <p:cNvGrpSpPr/>
        <p:nvPr/>
      </p:nvGrpSpPr>
      <p:grpSpPr>
        <a:xfrm>
          <a:off x="0" y="0"/>
          <a:ext cx="0" cy="0"/>
          <a:chOff x="0" y="0"/>
          <a:chExt cx="0" cy="0"/>
        </a:xfrm>
      </p:grpSpPr>
      <p:sp>
        <p:nvSpPr>
          <p:cNvPr id="69" name="Google Shape;69;p63"/>
          <p:cNvSpPr txBox="1">
            <a:spLocks noGrp="1"/>
          </p:cNvSpPr>
          <p:nvPr>
            <p:ph type="body" idx="1"/>
          </p:nvPr>
        </p:nvSpPr>
        <p:spPr>
          <a:xfrm>
            <a:off x="2643669" y="1937363"/>
            <a:ext cx="700387" cy="689518"/>
          </a:xfrm>
          <a:prstGeom prst="rect">
            <a:avLst/>
          </a:prstGeom>
          <a:noFill/>
          <a:ln>
            <a:noFill/>
          </a:ln>
        </p:spPr>
        <p:txBody>
          <a:bodyPr spcFirstLastPara="1" wrap="square" lIns="91425" tIns="45700" rIns="91425" bIns="45700" anchor="ctr" anchorCtr="0">
            <a:noAutofit/>
          </a:bodyPr>
          <a:lstStyle>
            <a:lvl1pPr marL="457200" marR="0" lvl="0" indent="-228600" algn="ctr" rtl="0">
              <a:lnSpc>
                <a:spcPct val="90000"/>
              </a:lnSpc>
              <a:spcBef>
                <a:spcPts val="1000"/>
              </a:spcBef>
              <a:spcAft>
                <a:spcPts val="0"/>
              </a:spcAft>
              <a:buClr>
                <a:srgbClr val="262626"/>
              </a:buClr>
              <a:buSzPts val="3200"/>
              <a:buFont typeface="Arial"/>
              <a:buNone/>
              <a:defRPr sz="3200" b="1" i="0" u="none" strike="noStrike" cap="none">
                <a:solidFill>
                  <a:srgbClr val="262626"/>
                </a:solidFill>
                <a:latin typeface="Calibri"/>
                <a:ea typeface="Calibri"/>
                <a:cs typeface="Calibri"/>
                <a:sym typeface="Calibri"/>
              </a:defRPr>
            </a:lvl1pPr>
            <a:lvl2pPr marL="914400" marR="0" lvl="1" indent="-228600" algn="ctr" rtl="0">
              <a:lnSpc>
                <a:spcPct val="90000"/>
              </a:lnSpc>
              <a:spcBef>
                <a:spcPts val="500"/>
              </a:spcBef>
              <a:spcAft>
                <a:spcPts val="0"/>
              </a:spcAft>
              <a:buClr>
                <a:srgbClr val="4D4D4C"/>
              </a:buClr>
              <a:buSzPts val="2400"/>
              <a:buFont typeface="Arial"/>
              <a:buNone/>
              <a:defRPr sz="2400" b="0" i="0" u="none" strike="noStrike" cap="none">
                <a:solidFill>
                  <a:srgbClr val="4D4D4C"/>
                </a:solidFill>
                <a:latin typeface="Calibri"/>
                <a:ea typeface="Calibri"/>
                <a:cs typeface="Calibri"/>
                <a:sym typeface="Calibri"/>
              </a:defRPr>
            </a:lvl2pPr>
            <a:lvl3pPr marL="1371600" marR="0" lvl="2" indent="-228600" algn="ctr" rtl="0">
              <a:lnSpc>
                <a:spcPct val="90000"/>
              </a:lnSpc>
              <a:spcBef>
                <a:spcPts val="500"/>
              </a:spcBef>
              <a:spcAft>
                <a:spcPts val="0"/>
              </a:spcAft>
              <a:buClr>
                <a:srgbClr val="4D4D4C"/>
              </a:buClr>
              <a:buSzPts val="2400"/>
              <a:buFont typeface="Arial"/>
              <a:buNone/>
              <a:defRPr sz="2400" b="0" i="0" u="none" strike="noStrike" cap="none">
                <a:solidFill>
                  <a:srgbClr val="4D4D4C"/>
                </a:solidFill>
                <a:latin typeface="Calibri"/>
                <a:ea typeface="Calibri"/>
                <a:cs typeface="Calibri"/>
                <a:sym typeface="Calibri"/>
              </a:defRPr>
            </a:lvl3pPr>
            <a:lvl4pPr marL="1828800" marR="0" lvl="3" indent="-228600" algn="ctr" rtl="0">
              <a:lnSpc>
                <a:spcPct val="90000"/>
              </a:lnSpc>
              <a:spcBef>
                <a:spcPts val="500"/>
              </a:spcBef>
              <a:spcAft>
                <a:spcPts val="0"/>
              </a:spcAft>
              <a:buClr>
                <a:srgbClr val="4D4D4C"/>
              </a:buClr>
              <a:buSzPts val="2400"/>
              <a:buFont typeface="Arial"/>
              <a:buNone/>
              <a:defRPr sz="2400" b="0" i="0" u="none" strike="noStrike" cap="none">
                <a:solidFill>
                  <a:srgbClr val="4D4D4C"/>
                </a:solidFill>
                <a:latin typeface="Calibri"/>
                <a:ea typeface="Calibri"/>
                <a:cs typeface="Calibri"/>
                <a:sym typeface="Calibri"/>
              </a:defRPr>
            </a:lvl4pPr>
            <a:lvl5pPr marL="2286000" marR="0" lvl="4" indent="-228600" algn="ctr" rtl="0">
              <a:lnSpc>
                <a:spcPct val="90000"/>
              </a:lnSpc>
              <a:spcBef>
                <a:spcPts val="500"/>
              </a:spcBef>
              <a:spcAft>
                <a:spcPts val="0"/>
              </a:spcAft>
              <a:buClr>
                <a:srgbClr val="4D4D4C"/>
              </a:buClr>
              <a:buSzPts val="2400"/>
              <a:buFont typeface="Arial"/>
              <a:buNone/>
              <a:defRPr sz="2400" b="0" i="0" u="none" strike="noStrike" cap="none">
                <a:solidFill>
                  <a:srgbClr val="4D4D4C"/>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0" name="Google Shape;70;p63"/>
          <p:cNvSpPr txBox="1">
            <a:spLocks noGrp="1"/>
          </p:cNvSpPr>
          <p:nvPr>
            <p:ph type="body" idx="2"/>
          </p:nvPr>
        </p:nvSpPr>
        <p:spPr>
          <a:xfrm>
            <a:off x="3478966" y="1937363"/>
            <a:ext cx="6874660" cy="689519"/>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90000"/>
              </a:lnSpc>
              <a:spcBef>
                <a:spcPts val="1000"/>
              </a:spcBef>
              <a:spcAft>
                <a:spcPts val="0"/>
              </a:spcAft>
              <a:buClr>
                <a:srgbClr val="262626"/>
              </a:buClr>
              <a:buSzPts val="2200"/>
              <a:buFont typeface="Arial"/>
              <a:buNone/>
              <a:defRPr sz="2200" b="0" i="0" u="none" strike="noStrike" cap="none">
                <a:solidFill>
                  <a:srgbClr val="262626"/>
                </a:solidFill>
                <a:latin typeface="Calibri"/>
                <a:ea typeface="Calibri"/>
                <a:cs typeface="Calibri"/>
                <a:sym typeface="Calibri"/>
              </a:defRPr>
            </a:lvl1pPr>
            <a:lvl2pPr marL="914400" marR="0" lvl="1" indent="-228600" algn="ctr" rtl="0">
              <a:lnSpc>
                <a:spcPct val="90000"/>
              </a:lnSpc>
              <a:spcBef>
                <a:spcPts val="500"/>
              </a:spcBef>
              <a:spcAft>
                <a:spcPts val="0"/>
              </a:spcAft>
              <a:buClr>
                <a:srgbClr val="4D4D4C"/>
              </a:buClr>
              <a:buSzPts val="2400"/>
              <a:buFont typeface="Arial"/>
              <a:buNone/>
              <a:defRPr sz="2400" b="0" i="0" u="none" strike="noStrike" cap="none">
                <a:solidFill>
                  <a:srgbClr val="4D4D4C"/>
                </a:solidFill>
                <a:latin typeface="Calibri"/>
                <a:ea typeface="Calibri"/>
                <a:cs typeface="Calibri"/>
                <a:sym typeface="Calibri"/>
              </a:defRPr>
            </a:lvl2pPr>
            <a:lvl3pPr marL="1371600" marR="0" lvl="2" indent="-228600" algn="ctr" rtl="0">
              <a:lnSpc>
                <a:spcPct val="90000"/>
              </a:lnSpc>
              <a:spcBef>
                <a:spcPts val="500"/>
              </a:spcBef>
              <a:spcAft>
                <a:spcPts val="0"/>
              </a:spcAft>
              <a:buClr>
                <a:srgbClr val="4D4D4C"/>
              </a:buClr>
              <a:buSzPts val="2400"/>
              <a:buFont typeface="Arial"/>
              <a:buNone/>
              <a:defRPr sz="2400" b="0" i="0" u="none" strike="noStrike" cap="none">
                <a:solidFill>
                  <a:srgbClr val="4D4D4C"/>
                </a:solidFill>
                <a:latin typeface="Calibri"/>
                <a:ea typeface="Calibri"/>
                <a:cs typeface="Calibri"/>
                <a:sym typeface="Calibri"/>
              </a:defRPr>
            </a:lvl3pPr>
            <a:lvl4pPr marL="1828800" marR="0" lvl="3" indent="-228600" algn="ctr" rtl="0">
              <a:lnSpc>
                <a:spcPct val="90000"/>
              </a:lnSpc>
              <a:spcBef>
                <a:spcPts val="500"/>
              </a:spcBef>
              <a:spcAft>
                <a:spcPts val="0"/>
              </a:spcAft>
              <a:buClr>
                <a:srgbClr val="4D4D4C"/>
              </a:buClr>
              <a:buSzPts val="2400"/>
              <a:buFont typeface="Arial"/>
              <a:buNone/>
              <a:defRPr sz="2400" b="0" i="0" u="none" strike="noStrike" cap="none">
                <a:solidFill>
                  <a:srgbClr val="4D4D4C"/>
                </a:solidFill>
                <a:latin typeface="Calibri"/>
                <a:ea typeface="Calibri"/>
                <a:cs typeface="Calibri"/>
                <a:sym typeface="Calibri"/>
              </a:defRPr>
            </a:lvl4pPr>
            <a:lvl5pPr marL="2286000" marR="0" lvl="4" indent="-228600" algn="ctr" rtl="0">
              <a:lnSpc>
                <a:spcPct val="90000"/>
              </a:lnSpc>
              <a:spcBef>
                <a:spcPts val="500"/>
              </a:spcBef>
              <a:spcAft>
                <a:spcPts val="0"/>
              </a:spcAft>
              <a:buClr>
                <a:srgbClr val="4D4D4C"/>
              </a:buClr>
              <a:buSzPts val="2400"/>
              <a:buFont typeface="Arial"/>
              <a:buNone/>
              <a:defRPr sz="2400" b="0" i="0" u="none" strike="noStrike" cap="none">
                <a:solidFill>
                  <a:srgbClr val="4D4D4C"/>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1" name="Google Shape;71;p63"/>
          <p:cNvSpPr txBox="1">
            <a:spLocks noGrp="1"/>
          </p:cNvSpPr>
          <p:nvPr>
            <p:ph type="body" idx="3"/>
          </p:nvPr>
        </p:nvSpPr>
        <p:spPr>
          <a:xfrm>
            <a:off x="2643669" y="2649153"/>
            <a:ext cx="700387" cy="689518"/>
          </a:xfrm>
          <a:prstGeom prst="rect">
            <a:avLst/>
          </a:prstGeom>
          <a:noFill/>
          <a:ln>
            <a:noFill/>
          </a:ln>
        </p:spPr>
        <p:txBody>
          <a:bodyPr spcFirstLastPara="1" wrap="square" lIns="91425" tIns="45700" rIns="91425" bIns="45700" anchor="ctr" anchorCtr="0">
            <a:noAutofit/>
          </a:bodyPr>
          <a:lstStyle>
            <a:lvl1pPr marL="457200" marR="0" lvl="0" indent="-228600" algn="ctr" rtl="0">
              <a:lnSpc>
                <a:spcPct val="90000"/>
              </a:lnSpc>
              <a:spcBef>
                <a:spcPts val="1000"/>
              </a:spcBef>
              <a:spcAft>
                <a:spcPts val="0"/>
              </a:spcAft>
              <a:buClr>
                <a:srgbClr val="262626"/>
              </a:buClr>
              <a:buSzPts val="3200"/>
              <a:buFont typeface="Arial"/>
              <a:buNone/>
              <a:defRPr sz="3200" b="1" i="0" u="none" strike="noStrike" cap="none">
                <a:solidFill>
                  <a:srgbClr val="262626"/>
                </a:solidFill>
                <a:latin typeface="Calibri"/>
                <a:ea typeface="Calibri"/>
                <a:cs typeface="Calibri"/>
                <a:sym typeface="Calibri"/>
              </a:defRPr>
            </a:lvl1pPr>
            <a:lvl2pPr marL="914400" marR="0" lvl="1" indent="-228600" algn="ctr" rtl="0">
              <a:lnSpc>
                <a:spcPct val="90000"/>
              </a:lnSpc>
              <a:spcBef>
                <a:spcPts val="500"/>
              </a:spcBef>
              <a:spcAft>
                <a:spcPts val="0"/>
              </a:spcAft>
              <a:buClr>
                <a:srgbClr val="4D4D4C"/>
              </a:buClr>
              <a:buSzPts val="2400"/>
              <a:buFont typeface="Arial"/>
              <a:buNone/>
              <a:defRPr sz="2400" b="0" i="0" u="none" strike="noStrike" cap="none">
                <a:solidFill>
                  <a:srgbClr val="4D4D4C"/>
                </a:solidFill>
                <a:latin typeface="Calibri"/>
                <a:ea typeface="Calibri"/>
                <a:cs typeface="Calibri"/>
                <a:sym typeface="Calibri"/>
              </a:defRPr>
            </a:lvl2pPr>
            <a:lvl3pPr marL="1371600" marR="0" lvl="2" indent="-228600" algn="ctr" rtl="0">
              <a:lnSpc>
                <a:spcPct val="90000"/>
              </a:lnSpc>
              <a:spcBef>
                <a:spcPts val="500"/>
              </a:spcBef>
              <a:spcAft>
                <a:spcPts val="0"/>
              </a:spcAft>
              <a:buClr>
                <a:srgbClr val="4D4D4C"/>
              </a:buClr>
              <a:buSzPts val="2400"/>
              <a:buFont typeface="Arial"/>
              <a:buNone/>
              <a:defRPr sz="2400" b="0" i="0" u="none" strike="noStrike" cap="none">
                <a:solidFill>
                  <a:srgbClr val="4D4D4C"/>
                </a:solidFill>
                <a:latin typeface="Calibri"/>
                <a:ea typeface="Calibri"/>
                <a:cs typeface="Calibri"/>
                <a:sym typeface="Calibri"/>
              </a:defRPr>
            </a:lvl3pPr>
            <a:lvl4pPr marL="1828800" marR="0" lvl="3" indent="-228600" algn="ctr" rtl="0">
              <a:lnSpc>
                <a:spcPct val="90000"/>
              </a:lnSpc>
              <a:spcBef>
                <a:spcPts val="500"/>
              </a:spcBef>
              <a:spcAft>
                <a:spcPts val="0"/>
              </a:spcAft>
              <a:buClr>
                <a:srgbClr val="4D4D4C"/>
              </a:buClr>
              <a:buSzPts val="2400"/>
              <a:buFont typeface="Arial"/>
              <a:buNone/>
              <a:defRPr sz="2400" b="0" i="0" u="none" strike="noStrike" cap="none">
                <a:solidFill>
                  <a:srgbClr val="4D4D4C"/>
                </a:solidFill>
                <a:latin typeface="Calibri"/>
                <a:ea typeface="Calibri"/>
                <a:cs typeface="Calibri"/>
                <a:sym typeface="Calibri"/>
              </a:defRPr>
            </a:lvl4pPr>
            <a:lvl5pPr marL="2286000" marR="0" lvl="4" indent="-228600" algn="ctr" rtl="0">
              <a:lnSpc>
                <a:spcPct val="90000"/>
              </a:lnSpc>
              <a:spcBef>
                <a:spcPts val="500"/>
              </a:spcBef>
              <a:spcAft>
                <a:spcPts val="0"/>
              </a:spcAft>
              <a:buClr>
                <a:srgbClr val="4D4D4C"/>
              </a:buClr>
              <a:buSzPts val="2400"/>
              <a:buFont typeface="Arial"/>
              <a:buNone/>
              <a:defRPr sz="2400" b="0" i="0" u="none" strike="noStrike" cap="none">
                <a:solidFill>
                  <a:srgbClr val="4D4D4C"/>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2" name="Google Shape;72;p63"/>
          <p:cNvSpPr txBox="1">
            <a:spLocks noGrp="1"/>
          </p:cNvSpPr>
          <p:nvPr>
            <p:ph type="body" idx="4"/>
          </p:nvPr>
        </p:nvSpPr>
        <p:spPr>
          <a:xfrm>
            <a:off x="3478966" y="2649153"/>
            <a:ext cx="6874660" cy="689519"/>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90000"/>
              </a:lnSpc>
              <a:spcBef>
                <a:spcPts val="1000"/>
              </a:spcBef>
              <a:spcAft>
                <a:spcPts val="0"/>
              </a:spcAft>
              <a:buClr>
                <a:srgbClr val="262626"/>
              </a:buClr>
              <a:buSzPts val="2200"/>
              <a:buFont typeface="Arial"/>
              <a:buNone/>
              <a:defRPr sz="2200" b="0" i="0" u="none" strike="noStrike" cap="none">
                <a:solidFill>
                  <a:srgbClr val="262626"/>
                </a:solidFill>
                <a:latin typeface="Calibri"/>
                <a:ea typeface="Calibri"/>
                <a:cs typeface="Calibri"/>
                <a:sym typeface="Calibri"/>
              </a:defRPr>
            </a:lvl1pPr>
            <a:lvl2pPr marL="914400" marR="0" lvl="1" indent="-228600" algn="ctr" rtl="0">
              <a:lnSpc>
                <a:spcPct val="90000"/>
              </a:lnSpc>
              <a:spcBef>
                <a:spcPts val="500"/>
              </a:spcBef>
              <a:spcAft>
                <a:spcPts val="0"/>
              </a:spcAft>
              <a:buClr>
                <a:srgbClr val="4D4D4C"/>
              </a:buClr>
              <a:buSzPts val="2400"/>
              <a:buFont typeface="Arial"/>
              <a:buNone/>
              <a:defRPr sz="2400" b="0" i="0" u="none" strike="noStrike" cap="none">
                <a:solidFill>
                  <a:srgbClr val="4D4D4C"/>
                </a:solidFill>
                <a:latin typeface="Calibri"/>
                <a:ea typeface="Calibri"/>
                <a:cs typeface="Calibri"/>
                <a:sym typeface="Calibri"/>
              </a:defRPr>
            </a:lvl2pPr>
            <a:lvl3pPr marL="1371600" marR="0" lvl="2" indent="-228600" algn="ctr" rtl="0">
              <a:lnSpc>
                <a:spcPct val="90000"/>
              </a:lnSpc>
              <a:spcBef>
                <a:spcPts val="500"/>
              </a:spcBef>
              <a:spcAft>
                <a:spcPts val="0"/>
              </a:spcAft>
              <a:buClr>
                <a:srgbClr val="4D4D4C"/>
              </a:buClr>
              <a:buSzPts val="2400"/>
              <a:buFont typeface="Arial"/>
              <a:buNone/>
              <a:defRPr sz="2400" b="0" i="0" u="none" strike="noStrike" cap="none">
                <a:solidFill>
                  <a:srgbClr val="4D4D4C"/>
                </a:solidFill>
                <a:latin typeface="Calibri"/>
                <a:ea typeface="Calibri"/>
                <a:cs typeface="Calibri"/>
                <a:sym typeface="Calibri"/>
              </a:defRPr>
            </a:lvl3pPr>
            <a:lvl4pPr marL="1828800" marR="0" lvl="3" indent="-228600" algn="ctr" rtl="0">
              <a:lnSpc>
                <a:spcPct val="90000"/>
              </a:lnSpc>
              <a:spcBef>
                <a:spcPts val="500"/>
              </a:spcBef>
              <a:spcAft>
                <a:spcPts val="0"/>
              </a:spcAft>
              <a:buClr>
                <a:srgbClr val="4D4D4C"/>
              </a:buClr>
              <a:buSzPts val="2400"/>
              <a:buFont typeface="Arial"/>
              <a:buNone/>
              <a:defRPr sz="2400" b="0" i="0" u="none" strike="noStrike" cap="none">
                <a:solidFill>
                  <a:srgbClr val="4D4D4C"/>
                </a:solidFill>
                <a:latin typeface="Calibri"/>
                <a:ea typeface="Calibri"/>
                <a:cs typeface="Calibri"/>
                <a:sym typeface="Calibri"/>
              </a:defRPr>
            </a:lvl4pPr>
            <a:lvl5pPr marL="2286000" marR="0" lvl="4" indent="-228600" algn="ctr" rtl="0">
              <a:lnSpc>
                <a:spcPct val="90000"/>
              </a:lnSpc>
              <a:spcBef>
                <a:spcPts val="500"/>
              </a:spcBef>
              <a:spcAft>
                <a:spcPts val="0"/>
              </a:spcAft>
              <a:buClr>
                <a:srgbClr val="4D4D4C"/>
              </a:buClr>
              <a:buSzPts val="2400"/>
              <a:buFont typeface="Arial"/>
              <a:buNone/>
              <a:defRPr sz="2400" b="0" i="0" u="none" strike="noStrike" cap="none">
                <a:solidFill>
                  <a:srgbClr val="4D4D4C"/>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3" name="Google Shape;73;p63"/>
          <p:cNvSpPr txBox="1">
            <a:spLocks noGrp="1"/>
          </p:cNvSpPr>
          <p:nvPr>
            <p:ph type="body" idx="5"/>
          </p:nvPr>
        </p:nvSpPr>
        <p:spPr>
          <a:xfrm>
            <a:off x="2643669" y="3360940"/>
            <a:ext cx="700387" cy="689518"/>
          </a:xfrm>
          <a:prstGeom prst="rect">
            <a:avLst/>
          </a:prstGeom>
          <a:noFill/>
          <a:ln>
            <a:noFill/>
          </a:ln>
        </p:spPr>
        <p:txBody>
          <a:bodyPr spcFirstLastPara="1" wrap="square" lIns="91425" tIns="45700" rIns="91425" bIns="45700" anchor="ctr" anchorCtr="0">
            <a:noAutofit/>
          </a:bodyPr>
          <a:lstStyle>
            <a:lvl1pPr marL="457200" marR="0" lvl="0" indent="-228600" algn="ctr" rtl="0">
              <a:lnSpc>
                <a:spcPct val="90000"/>
              </a:lnSpc>
              <a:spcBef>
                <a:spcPts val="1000"/>
              </a:spcBef>
              <a:spcAft>
                <a:spcPts val="0"/>
              </a:spcAft>
              <a:buClr>
                <a:srgbClr val="262626"/>
              </a:buClr>
              <a:buSzPts val="3200"/>
              <a:buFont typeface="Arial"/>
              <a:buNone/>
              <a:defRPr sz="3200" b="1" i="0" u="none" strike="noStrike" cap="none">
                <a:solidFill>
                  <a:srgbClr val="262626"/>
                </a:solidFill>
                <a:latin typeface="Calibri"/>
                <a:ea typeface="Calibri"/>
                <a:cs typeface="Calibri"/>
                <a:sym typeface="Calibri"/>
              </a:defRPr>
            </a:lvl1pPr>
            <a:lvl2pPr marL="914400" marR="0" lvl="1" indent="-228600" algn="ctr" rtl="0">
              <a:lnSpc>
                <a:spcPct val="90000"/>
              </a:lnSpc>
              <a:spcBef>
                <a:spcPts val="500"/>
              </a:spcBef>
              <a:spcAft>
                <a:spcPts val="0"/>
              </a:spcAft>
              <a:buClr>
                <a:srgbClr val="4D4D4C"/>
              </a:buClr>
              <a:buSzPts val="2400"/>
              <a:buFont typeface="Arial"/>
              <a:buNone/>
              <a:defRPr sz="2400" b="0" i="0" u="none" strike="noStrike" cap="none">
                <a:solidFill>
                  <a:srgbClr val="4D4D4C"/>
                </a:solidFill>
                <a:latin typeface="Calibri"/>
                <a:ea typeface="Calibri"/>
                <a:cs typeface="Calibri"/>
                <a:sym typeface="Calibri"/>
              </a:defRPr>
            </a:lvl2pPr>
            <a:lvl3pPr marL="1371600" marR="0" lvl="2" indent="-228600" algn="ctr" rtl="0">
              <a:lnSpc>
                <a:spcPct val="90000"/>
              </a:lnSpc>
              <a:spcBef>
                <a:spcPts val="500"/>
              </a:spcBef>
              <a:spcAft>
                <a:spcPts val="0"/>
              </a:spcAft>
              <a:buClr>
                <a:srgbClr val="4D4D4C"/>
              </a:buClr>
              <a:buSzPts val="2400"/>
              <a:buFont typeface="Arial"/>
              <a:buNone/>
              <a:defRPr sz="2400" b="0" i="0" u="none" strike="noStrike" cap="none">
                <a:solidFill>
                  <a:srgbClr val="4D4D4C"/>
                </a:solidFill>
                <a:latin typeface="Calibri"/>
                <a:ea typeface="Calibri"/>
                <a:cs typeface="Calibri"/>
                <a:sym typeface="Calibri"/>
              </a:defRPr>
            </a:lvl3pPr>
            <a:lvl4pPr marL="1828800" marR="0" lvl="3" indent="-228600" algn="ctr" rtl="0">
              <a:lnSpc>
                <a:spcPct val="90000"/>
              </a:lnSpc>
              <a:spcBef>
                <a:spcPts val="500"/>
              </a:spcBef>
              <a:spcAft>
                <a:spcPts val="0"/>
              </a:spcAft>
              <a:buClr>
                <a:srgbClr val="4D4D4C"/>
              </a:buClr>
              <a:buSzPts val="2400"/>
              <a:buFont typeface="Arial"/>
              <a:buNone/>
              <a:defRPr sz="2400" b="0" i="0" u="none" strike="noStrike" cap="none">
                <a:solidFill>
                  <a:srgbClr val="4D4D4C"/>
                </a:solidFill>
                <a:latin typeface="Calibri"/>
                <a:ea typeface="Calibri"/>
                <a:cs typeface="Calibri"/>
                <a:sym typeface="Calibri"/>
              </a:defRPr>
            </a:lvl4pPr>
            <a:lvl5pPr marL="2286000" marR="0" lvl="4" indent="-228600" algn="ctr" rtl="0">
              <a:lnSpc>
                <a:spcPct val="90000"/>
              </a:lnSpc>
              <a:spcBef>
                <a:spcPts val="500"/>
              </a:spcBef>
              <a:spcAft>
                <a:spcPts val="0"/>
              </a:spcAft>
              <a:buClr>
                <a:srgbClr val="4D4D4C"/>
              </a:buClr>
              <a:buSzPts val="2400"/>
              <a:buFont typeface="Arial"/>
              <a:buNone/>
              <a:defRPr sz="2400" b="0" i="0" u="none" strike="noStrike" cap="none">
                <a:solidFill>
                  <a:srgbClr val="4D4D4C"/>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4" name="Google Shape;74;p63"/>
          <p:cNvSpPr txBox="1">
            <a:spLocks noGrp="1"/>
          </p:cNvSpPr>
          <p:nvPr>
            <p:ph type="body" idx="6"/>
          </p:nvPr>
        </p:nvSpPr>
        <p:spPr>
          <a:xfrm>
            <a:off x="3478966" y="3360940"/>
            <a:ext cx="6874660" cy="689519"/>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90000"/>
              </a:lnSpc>
              <a:spcBef>
                <a:spcPts val="1000"/>
              </a:spcBef>
              <a:spcAft>
                <a:spcPts val="0"/>
              </a:spcAft>
              <a:buClr>
                <a:srgbClr val="262626"/>
              </a:buClr>
              <a:buSzPts val="2200"/>
              <a:buFont typeface="Arial"/>
              <a:buNone/>
              <a:defRPr sz="2200" b="0" i="0" u="none" strike="noStrike" cap="none">
                <a:solidFill>
                  <a:srgbClr val="262626"/>
                </a:solidFill>
                <a:latin typeface="Calibri"/>
                <a:ea typeface="Calibri"/>
                <a:cs typeface="Calibri"/>
                <a:sym typeface="Calibri"/>
              </a:defRPr>
            </a:lvl1pPr>
            <a:lvl2pPr marL="914400" marR="0" lvl="1" indent="-228600" algn="ctr" rtl="0">
              <a:lnSpc>
                <a:spcPct val="90000"/>
              </a:lnSpc>
              <a:spcBef>
                <a:spcPts val="500"/>
              </a:spcBef>
              <a:spcAft>
                <a:spcPts val="0"/>
              </a:spcAft>
              <a:buClr>
                <a:srgbClr val="4D4D4C"/>
              </a:buClr>
              <a:buSzPts val="2400"/>
              <a:buFont typeface="Arial"/>
              <a:buNone/>
              <a:defRPr sz="2400" b="0" i="0" u="none" strike="noStrike" cap="none">
                <a:solidFill>
                  <a:srgbClr val="4D4D4C"/>
                </a:solidFill>
                <a:latin typeface="Calibri"/>
                <a:ea typeface="Calibri"/>
                <a:cs typeface="Calibri"/>
                <a:sym typeface="Calibri"/>
              </a:defRPr>
            </a:lvl2pPr>
            <a:lvl3pPr marL="1371600" marR="0" lvl="2" indent="-228600" algn="ctr" rtl="0">
              <a:lnSpc>
                <a:spcPct val="90000"/>
              </a:lnSpc>
              <a:spcBef>
                <a:spcPts val="500"/>
              </a:spcBef>
              <a:spcAft>
                <a:spcPts val="0"/>
              </a:spcAft>
              <a:buClr>
                <a:srgbClr val="4D4D4C"/>
              </a:buClr>
              <a:buSzPts val="2400"/>
              <a:buFont typeface="Arial"/>
              <a:buNone/>
              <a:defRPr sz="2400" b="0" i="0" u="none" strike="noStrike" cap="none">
                <a:solidFill>
                  <a:srgbClr val="4D4D4C"/>
                </a:solidFill>
                <a:latin typeface="Calibri"/>
                <a:ea typeface="Calibri"/>
                <a:cs typeface="Calibri"/>
                <a:sym typeface="Calibri"/>
              </a:defRPr>
            </a:lvl3pPr>
            <a:lvl4pPr marL="1828800" marR="0" lvl="3" indent="-228600" algn="ctr" rtl="0">
              <a:lnSpc>
                <a:spcPct val="90000"/>
              </a:lnSpc>
              <a:spcBef>
                <a:spcPts val="500"/>
              </a:spcBef>
              <a:spcAft>
                <a:spcPts val="0"/>
              </a:spcAft>
              <a:buClr>
                <a:srgbClr val="4D4D4C"/>
              </a:buClr>
              <a:buSzPts val="2400"/>
              <a:buFont typeface="Arial"/>
              <a:buNone/>
              <a:defRPr sz="2400" b="0" i="0" u="none" strike="noStrike" cap="none">
                <a:solidFill>
                  <a:srgbClr val="4D4D4C"/>
                </a:solidFill>
                <a:latin typeface="Calibri"/>
                <a:ea typeface="Calibri"/>
                <a:cs typeface="Calibri"/>
                <a:sym typeface="Calibri"/>
              </a:defRPr>
            </a:lvl4pPr>
            <a:lvl5pPr marL="2286000" marR="0" lvl="4" indent="-228600" algn="ctr" rtl="0">
              <a:lnSpc>
                <a:spcPct val="90000"/>
              </a:lnSpc>
              <a:spcBef>
                <a:spcPts val="500"/>
              </a:spcBef>
              <a:spcAft>
                <a:spcPts val="0"/>
              </a:spcAft>
              <a:buClr>
                <a:srgbClr val="4D4D4C"/>
              </a:buClr>
              <a:buSzPts val="2400"/>
              <a:buFont typeface="Arial"/>
              <a:buNone/>
              <a:defRPr sz="2400" b="0" i="0" u="none" strike="noStrike" cap="none">
                <a:solidFill>
                  <a:srgbClr val="4D4D4C"/>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Google Shape;75;p63"/>
          <p:cNvSpPr txBox="1">
            <a:spLocks noGrp="1"/>
          </p:cNvSpPr>
          <p:nvPr>
            <p:ph type="body" idx="7"/>
          </p:nvPr>
        </p:nvSpPr>
        <p:spPr>
          <a:xfrm>
            <a:off x="2643669" y="4072732"/>
            <a:ext cx="700387" cy="689518"/>
          </a:xfrm>
          <a:prstGeom prst="rect">
            <a:avLst/>
          </a:prstGeom>
          <a:noFill/>
          <a:ln>
            <a:noFill/>
          </a:ln>
        </p:spPr>
        <p:txBody>
          <a:bodyPr spcFirstLastPara="1" wrap="square" lIns="91425" tIns="45700" rIns="91425" bIns="45700" anchor="ctr" anchorCtr="0">
            <a:noAutofit/>
          </a:bodyPr>
          <a:lstStyle>
            <a:lvl1pPr marL="457200" marR="0" lvl="0" indent="-228600" algn="ctr" rtl="0">
              <a:lnSpc>
                <a:spcPct val="90000"/>
              </a:lnSpc>
              <a:spcBef>
                <a:spcPts val="1000"/>
              </a:spcBef>
              <a:spcAft>
                <a:spcPts val="0"/>
              </a:spcAft>
              <a:buClr>
                <a:srgbClr val="262626"/>
              </a:buClr>
              <a:buSzPts val="3200"/>
              <a:buFont typeface="Arial"/>
              <a:buNone/>
              <a:defRPr sz="3200" b="1" i="0" u="none" strike="noStrike" cap="none">
                <a:solidFill>
                  <a:srgbClr val="262626"/>
                </a:solidFill>
                <a:latin typeface="Calibri"/>
                <a:ea typeface="Calibri"/>
                <a:cs typeface="Calibri"/>
                <a:sym typeface="Calibri"/>
              </a:defRPr>
            </a:lvl1pPr>
            <a:lvl2pPr marL="914400" marR="0" lvl="1" indent="-228600" algn="ctr" rtl="0">
              <a:lnSpc>
                <a:spcPct val="90000"/>
              </a:lnSpc>
              <a:spcBef>
                <a:spcPts val="500"/>
              </a:spcBef>
              <a:spcAft>
                <a:spcPts val="0"/>
              </a:spcAft>
              <a:buClr>
                <a:srgbClr val="4D4D4C"/>
              </a:buClr>
              <a:buSzPts val="2400"/>
              <a:buFont typeface="Arial"/>
              <a:buNone/>
              <a:defRPr sz="2400" b="0" i="0" u="none" strike="noStrike" cap="none">
                <a:solidFill>
                  <a:srgbClr val="4D4D4C"/>
                </a:solidFill>
                <a:latin typeface="Calibri"/>
                <a:ea typeface="Calibri"/>
                <a:cs typeface="Calibri"/>
                <a:sym typeface="Calibri"/>
              </a:defRPr>
            </a:lvl2pPr>
            <a:lvl3pPr marL="1371600" marR="0" lvl="2" indent="-228600" algn="ctr" rtl="0">
              <a:lnSpc>
                <a:spcPct val="90000"/>
              </a:lnSpc>
              <a:spcBef>
                <a:spcPts val="500"/>
              </a:spcBef>
              <a:spcAft>
                <a:spcPts val="0"/>
              </a:spcAft>
              <a:buClr>
                <a:srgbClr val="4D4D4C"/>
              </a:buClr>
              <a:buSzPts val="2400"/>
              <a:buFont typeface="Arial"/>
              <a:buNone/>
              <a:defRPr sz="2400" b="0" i="0" u="none" strike="noStrike" cap="none">
                <a:solidFill>
                  <a:srgbClr val="4D4D4C"/>
                </a:solidFill>
                <a:latin typeface="Calibri"/>
                <a:ea typeface="Calibri"/>
                <a:cs typeface="Calibri"/>
                <a:sym typeface="Calibri"/>
              </a:defRPr>
            </a:lvl3pPr>
            <a:lvl4pPr marL="1828800" marR="0" lvl="3" indent="-228600" algn="ctr" rtl="0">
              <a:lnSpc>
                <a:spcPct val="90000"/>
              </a:lnSpc>
              <a:spcBef>
                <a:spcPts val="500"/>
              </a:spcBef>
              <a:spcAft>
                <a:spcPts val="0"/>
              </a:spcAft>
              <a:buClr>
                <a:srgbClr val="4D4D4C"/>
              </a:buClr>
              <a:buSzPts val="2400"/>
              <a:buFont typeface="Arial"/>
              <a:buNone/>
              <a:defRPr sz="2400" b="0" i="0" u="none" strike="noStrike" cap="none">
                <a:solidFill>
                  <a:srgbClr val="4D4D4C"/>
                </a:solidFill>
                <a:latin typeface="Calibri"/>
                <a:ea typeface="Calibri"/>
                <a:cs typeface="Calibri"/>
                <a:sym typeface="Calibri"/>
              </a:defRPr>
            </a:lvl4pPr>
            <a:lvl5pPr marL="2286000" marR="0" lvl="4" indent="-228600" algn="ctr" rtl="0">
              <a:lnSpc>
                <a:spcPct val="90000"/>
              </a:lnSpc>
              <a:spcBef>
                <a:spcPts val="500"/>
              </a:spcBef>
              <a:spcAft>
                <a:spcPts val="0"/>
              </a:spcAft>
              <a:buClr>
                <a:srgbClr val="4D4D4C"/>
              </a:buClr>
              <a:buSzPts val="2400"/>
              <a:buFont typeface="Arial"/>
              <a:buNone/>
              <a:defRPr sz="2400" b="0" i="0" u="none" strike="noStrike" cap="none">
                <a:solidFill>
                  <a:srgbClr val="4D4D4C"/>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6" name="Google Shape;76;p63"/>
          <p:cNvSpPr txBox="1">
            <a:spLocks noGrp="1"/>
          </p:cNvSpPr>
          <p:nvPr>
            <p:ph type="body" idx="8"/>
          </p:nvPr>
        </p:nvSpPr>
        <p:spPr>
          <a:xfrm>
            <a:off x="3478966" y="4072732"/>
            <a:ext cx="6874660" cy="689519"/>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90000"/>
              </a:lnSpc>
              <a:spcBef>
                <a:spcPts val="1000"/>
              </a:spcBef>
              <a:spcAft>
                <a:spcPts val="0"/>
              </a:spcAft>
              <a:buClr>
                <a:srgbClr val="262626"/>
              </a:buClr>
              <a:buSzPts val="2200"/>
              <a:buFont typeface="Arial"/>
              <a:buNone/>
              <a:defRPr sz="2200" b="0" i="0" u="none" strike="noStrike" cap="none">
                <a:solidFill>
                  <a:srgbClr val="262626"/>
                </a:solidFill>
                <a:latin typeface="Calibri"/>
                <a:ea typeface="Calibri"/>
                <a:cs typeface="Calibri"/>
                <a:sym typeface="Calibri"/>
              </a:defRPr>
            </a:lvl1pPr>
            <a:lvl2pPr marL="914400" marR="0" lvl="1" indent="-228600" algn="ctr" rtl="0">
              <a:lnSpc>
                <a:spcPct val="90000"/>
              </a:lnSpc>
              <a:spcBef>
                <a:spcPts val="500"/>
              </a:spcBef>
              <a:spcAft>
                <a:spcPts val="0"/>
              </a:spcAft>
              <a:buClr>
                <a:srgbClr val="4D4D4C"/>
              </a:buClr>
              <a:buSzPts val="2400"/>
              <a:buFont typeface="Arial"/>
              <a:buNone/>
              <a:defRPr sz="2400" b="0" i="0" u="none" strike="noStrike" cap="none">
                <a:solidFill>
                  <a:srgbClr val="4D4D4C"/>
                </a:solidFill>
                <a:latin typeface="Calibri"/>
                <a:ea typeface="Calibri"/>
                <a:cs typeface="Calibri"/>
                <a:sym typeface="Calibri"/>
              </a:defRPr>
            </a:lvl2pPr>
            <a:lvl3pPr marL="1371600" marR="0" lvl="2" indent="-228600" algn="ctr" rtl="0">
              <a:lnSpc>
                <a:spcPct val="90000"/>
              </a:lnSpc>
              <a:spcBef>
                <a:spcPts val="500"/>
              </a:spcBef>
              <a:spcAft>
                <a:spcPts val="0"/>
              </a:spcAft>
              <a:buClr>
                <a:srgbClr val="4D4D4C"/>
              </a:buClr>
              <a:buSzPts val="2400"/>
              <a:buFont typeface="Arial"/>
              <a:buNone/>
              <a:defRPr sz="2400" b="0" i="0" u="none" strike="noStrike" cap="none">
                <a:solidFill>
                  <a:srgbClr val="4D4D4C"/>
                </a:solidFill>
                <a:latin typeface="Calibri"/>
                <a:ea typeface="Calibri"/>
                <a:cs typeface="Calibri"/>
                <a:sym typeface="Calibri"/>
              </a:defRPr>
            </a:lvl3pPr>
            <a:lvl4pPr marL="1828800" marR="0" lvl="3" indent="-228600" algn="ctr" rtl="0">
              <a:lnSpc>
                <a:spcPct val="90000"/>
              </a:lnSpc>
              <a:spcBef>
                <a:spcPts val="500"/>
              </a:spcBef>
              <a:spcAft>
                <a:spcPts val="0"/>
              </a:spcAft>
              <a:buClr>
                <a:srgbClr val="4D4D4C"/>
              </a:buClr>
              <a:buSzPts val="2400"/>
              <a:buFont typeface="Arial"/>
              <a:buNone/>
              <a:defRPr sz="2400" b="0" i="0" u="none" strike="noStrike" cap="none">
                <a:solidFill>
                  <a:srgbClr val="4D4D4C"/>
                </a:solidFill>
                <a:latin typeface="Calibri"/>
                <a:ea typeface="Calibri"/>
                <a:cs typeface="Calibri"/>
                <a:sym typeface="Calibri"/>
              </a:defRPr>
            </a:lvl4pPr>
            <a:lvl5pPr marL="2286000" marR="0" lvl="4" indent="-228600" algn="ctr" rtl="0">
              <a:lnSpc>
                <a:spcPct val="90000"/>
              </a:lnSpc>
              <a:spcBef>
                <a:spcPts val="500"/>
              </a:spcBef>
              <a:spcAft>
                <a:spcPts val="0"/>
              </a:spcAft>
              <a:buClr>
                <a:srgbClr val="4D4D4C"/>
              </a:buClr>
              <a:buSzPts val="2400"/>
              <a:buFont typeface="Arial"/>
              <a:buNone/>
              <a:defRPr sz="2400" b="0" i="0" u="none" strike="noStrike" cap="none">
                <a:solidFill>
                  <a:srgbClr val="4D4D4C"/>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7" name="Google Shape;77;p63"/>
          <p:cNvSpPr txBox="1">
            <a:spLocks noGrp="1"/>
          </p:cNvSpPr>
          <p:nvPr>
            <p:ph type="body" idx="9"/>
          </p:nvPr>
        </p:nvSpPr>
        <p:spPr>
          <a:xfrm>
            <a:off x="2643669" y="4767585"/>
            <a:ext cx="700387" cy="689518"/>
          </a:xfrm>
          <a:prstGeom prst="rect">
            <a:avLst/>
          </a:prstGeom>
          <a:noFill/>
          <a:ln>
            <a:noFill/>
          </a:ln>
        </p:spPr>
        <p:txBody>
          <a:bodyPr spcFirstLastPara="1" wrap="square" lIns="91425" tIns="45700" rIns="91425" bIns="45700" anchor="ctr" anchorCtr="0">
            <a:noAutofit/>
          </a:bodyPr>
          <a:lstStyle>
            <a:lvl1pPr marL="457200" marR="0" lvl="0" indent="-228600" algn="ctr" rtl="0">
              <a:lnSpc>
                <a:spcPct val="90000"/>
              </a:lnSpc>
              <a:spcBef>
                <a:spcPts val="1000"/>
              </a:spcBef>
              <a:spcAft>
                <a:spcPts val="0"/>
              </a:spcAft>
              <a:buClr>
                <a:srgbClr val="262626"/>
              </a:buClr>
              <a:buSzPts val="3200"/>
              <a:buFont typeface="Arial"/>
              <a:buNone/>
              <a:defRPr sz="3200" b="1" i="0" u="none" strike="noStrike" cap="none">
                <a:solidFill>
                  <a:srgbClr val="262626"/>
                </a:solidFill>
                <a:latin typeface="Calibri"/>
                <a:ea typeface="Calibri"/>
                <a:cs typeface="Calibri"/>
                <a:sym typeface="Calibri"/>
              </a:defRPr>
            </a:lvl1pPr>
            <a:lvl2pPr marL="914400" marR="0" lvl="1" indent="-228600" algn="ctr" rtl="0">
              <a:lnSpc>
                <a:spcPct val="90000"/>
              </a:lnSpc>
              <a:spcBef>
                <a:spcPts val="500"/>
              </a:spcBef>
              <a:spcAft>
                <a:spcPts val="0"/>
              </a:spcAft>
              <a:buClr>
                <a:srgbClr val="4D4D4C"/>
              </a:buClr>
              <a:buSzPts val="2400"/>
              <a:buFont typeface="Arial"/>
              <a:buNone/>
              <a:defRPr sz="2400" b="0" i="0" u="none" strike="noStrike" cap="none">
                <a:solidFill>
                  <a:srgbClr val="4D4D4C"/>
                </a:solidFill>
                <a:latin typeface="Calibri"/>
                <a:ea typeface="Calibri"/>
                <a:cs typeface="Calibri"/>
                <a:sym typeface="Calibri"/>
              </a:defRPr>
            </a:lvl2pPr>
            <a:lvl3pPr marL="1371600" marR="0" lvl="2" indent="-228600" algn="ctr" rtl="0">
              <a:lnSpc>
                <a:spcPct val="90000"/>
              </a:lnSpc>
              <a:spcBef>
                <a:spcPts val="500"/>
              </a:spcBef>
              <a:spcAft>
                <a:spcPts val="0"/>
              </a:spcAft>
              <a:buClr>
                <a:srgbClr val="4D4D4C"/>
              </a:buClr>
              <a:buSzPts val="2400"/>
              <a:buFont typeface="Arial"/>
              <a:buNone/>
              <a:defRPr sz="2400" b="0" i="0" u="none" strike="noStrike" cap="none">
                <a:solidFill>
                  <a:srgbClr val="4D4D4C"/>
                </a:solidFill>
                <a:latin typeface="Calibri"/>
                <a:ea typeface="Calibri"/>
                <a:cs typeface="Calibri"/>
                <a:sym typeface="Calibri"/>
              </a:defRPr>
            </a:lvl3pPr>
            <a:lvl4pPr marL="1828800" marR="0" lvl="3" indent="-228600" algn="ctr" rtl="0">
              <a:lnSpc>
                <a:spcPct val="90000"/>
              </a:lnSpc>
              <a:spcBef>
                <a:spcPts val="500"/>
              </a:spcBef>
              <a:spcAft>
                <a:spcPts val="0"/>
              </a:spcAft>
              <a:buClr>
                <a:srgbClr val="4D4D4C"/>
              </a:buClr>
              <a:buSzPts val="2400"/>
              <a:buFont typeface="Arial"/>
              <a:buNone/>
              <a:defRPr sz="2400" b="0" i="0" u="none" strike="noStrike" cap="none">
                <a:solidFill>
                  <a:srgbClr val="4D4D4C"/>
                </a:solidFill>
                <a:latin typeface="Calibri"/>
                <a:ea typeface="Calibri"/>
                <a:cs typeface="Calibri"/>
                <a:sym typeface="Calibri"/>
              </a:defRPr>
            </a:lvl4pPr>
            <a:lvl5pPr marL="2286000" marR="0" lvl="4" indent="-228600" algn="ctr" rtl="0">
              <a:lnSpc>
                <a:spcPct val="90000"/>
              </a:lnSpc>
              <a:spcBef>
                <a:spcPts val="500"/>
              </a:spcBef>
              <a:spcAft>
                <a:spcPts val="0"/>
              </a:spcAft>
              <a:buClr>
                <a:srgbClr val="4D4D4C"/>
              </a:buClr>
              <a:buSzPts val="2400"/>
              <a:buFont typeface="Arial"/>
              <a:buNone/>
              <a:defRPr sz="2400" b="0" i="0" u="none" strike="noStrike" cap="none">
                <a:solidFill>
                  <a:srgbClr val="4D4D4C"/>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8" name="Google Shape;78;p63"/>
          <p:cNvSpPr txBox="1">
            <a:spLocks noGrp="1"/>
          </p:cNvSpPr>
          <p:nvPr>
            <p:ph type="body" idx="13"/>
          </p:nvPr>
        </p:nvSpPr>
        <p:spPr>
          <a:xfrm>
            <a:off x="3478966" y="4767585"/>
            <a:ext cx="6874660" cy="689519"/>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90000"/>
              </a:lnSpc>
              <a:spcBef>
                <a:spcPts val="1000"/>
              </a:spcBef>
              <a:spcAft>
                <a:spcPts val="0"/>
              </a:spcAft>
              <a:buClr>
                <a:srgbClr val="262626"/>
              </a:buClr>
              <a:buSzPts val="2200"/>
              <a:buFont typeface="Arial"/>
              <a:buNone/>
              <a:defRPr sz="2200" b="0" i="0" u="none" strike="noStrike" cap="none">
                <a:solidFill>
                  <a:srgbClr val="262626"/>
                </a:solidFill>
                <a:latin typeface="Calibri"/>
                <a:ea typeface="Calibri"/>
                <a:cs typeface="Calibri"/>
                <a:sym typeface="Calibri"/>
              </a:defRPr>
            </a:lvl1pPr>
            <a:lvl2pPr marL="914400" marR="0" lvl="1" indent="-228600" algn="ctr" rtl="0">
              <a:lnSpc>
                <a:spcPct val="90000"/>
              </a:lnSpc>
              <a:spcBef>
                <a:spcPts val="500"/>
              </a:spcBef>
              <a:spcAft>
                <a:spcPts val="0"/>
              </a:spcAft>
              <a:buClr>
                <a:srgbClr val="4D4D4C"/>
              </a:buClr>
              <a:buSzPts val="2400"/>
              <a:buFont typeface="Arial"/>
              <a:buNone/>
              <a:defRPr sz="2400" b="0" i="0" u="none" strike="noStrike" cap="none">
                <a:solidFill>
                  <a:srgbClr val="4D4D4C"/>
                </a:solidFill>
                <a:latin typeface="Calibri"/>
                <a:ea typeface="Calibri"/>
                <a:cs typeface="Calibri"/>
                <a:sym typeface="Calibri"/>
              </a:defRPr>
            </a:lvl2pPr>
            <a:lvl3pPr marL="1371600" marR="0" lvl="2" indent="-228600" algn="ctr" rtl="0">
              <a:lnSpc>
                <a:spcPct val="90000"/>
              </a:lnSpc>
              <a:spcBef>
                <a:spcPts val="500"/>
              </a:spcBef>
              <a:spcAft>
                <a:spcPts val="0"/>
              </a:spcAft>
              <a:buClr>
                <a:srgbClr val="4D4D4C"/>
              </a:buClr>
              <a:buSzPts val="2400"/>
              <a:buFont typeface="Arial"/>
              <a:buNone/>
              <a:defRPr sz="2400" b="0" i="0" u="none" strike="noStrike" cap="none">
                <a:solidFill>
                  <a:srgbClr val="4D4D4C"/>
                </a:solidFill>
                <a:latin typeface="Calibri"/>
                <a:ea typeface="Calibri"/>
                <a:cs typeface="Calibri"/>
                <a:sym typeface="Calibri"/>
              </a:defRPr>
            </a:lvl3pPr>
            <a:lvl4pPr marL="1828800" marR="0" lvl="3" indent="-228600" algn="ctr" rtl="0">
              <a:lnSpc>
                <a:spcPct val="90000"/>
              </a:lnSpc>
              <a:spcBef>
                <a:spcPts val="500"/>
              </a:spcBef>
              <a:spcAft>
                <a:spcPts val="0"/>
              </a:spcAft>
              <a:buClr>
                <a:srgbClr val="4D4D4C"/>
              </a:buClr>
              <a:buSzPts val="2400"/>
              <a:buFont typeface="Arial"/>
              <a:buNone/>
              <a:defRPr sz="2400" b="0" i="0" u="none" strike="noStrike" cap="none">
                <a:solidFill>
                  <a:srgbClr val="4D4D4C"/>
                </a:solidFill>
                <a:latin typeface="Calibri"/>
                <a:ea typeface="Calibri"/>
                <a:cs typeface="Calibri"/>
                <a:sym typeface="Calibri"/>
              </a:defRPr>
            </a:lvl4pPr>
            <a:lvl5pPr marL="2286000" marR="0" lvl="4" indent="-228600" algn="ctr" rtl="0">
              <a:lnSpc>
                <a:spcPct val="90000"/>
              </a:lnSpc>
              <a:spcBef>
                <a:spcPts val="500"/>
              </a:spcBef>
              <a:spcAft>
                <a:spcPts val="0"/>
              </a:spcAft>
              <a:buClr>
                <a:srgbClr val="4D4D4C"/>
              </a:buClr>
              <a:buSzPts val="2400"/>
              <a:buFont typeface="Arial"/>
              <a:buNone/>
              <a:defRPr sz="2400" b="0" i="0" u="none" strike="noStrike" cap="none">
                <a:solidFill>
                  <a:srgbClr val="4D4D4C"/>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0" name="Google Shape;80;p63"/>
          <p:cNvSpPr/>
          <p:nvPr/>
        </p:nvSpPr>
        <p:spPr>
          <a:xfrm rot="10800000">
            <a:off x="12799" y="5619"/>
            <a:ext cx="2185652" cy="6852379"/>
          </a:xfrm>
          <a:prstGeom prst="rect">
            <a:avLst/>
          </a:pr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a:solidFill>
                <a:schemeClr val="lt1"/>
              </a:solidFill>
              <a:latin typeface="Calibri"/>
              <a:ea typeface="Calibri"/>
              <a:cs typeface="Calibri"/>
              <a:sym typeface="Calibri"/>
            </a:endParaRPr>
          </a:p>
        </p:txBody>
      </p:sp>
      <p:sp>
        <p:nvSpPr>
          <p:cNvPr id="81" name="Google Shape;81;p63"/>
          <p:cNvSpPr txBox="1">
            <a:spLocks noGrp="1"/>
          </p:cNvSpPr>
          <p:nvPr>
            <p:ph type="body" idx="14"/>
          </p:nvPr>
        </p:nvSpPr>
        <p:spPr>
          <a:xfrm>
            <a:off x="2654199" y="734017"/>
            <a:ext cx="5041923" cy="720752"/>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90000"/>
              </a:lnSpc>
              <a:spcBef>
                <a:spcPts val="1000"/>
              </a:spcBef>
              <a:spcAft>
                <a:spcPts val="0"/>
              </a:spcAft>
              <a:buClr>
                <a:srgbClr val="262626"/>
              </a:buClr>
              <a:buSzPts val="3600"/>
              <a:buFont typeface="Arial"/>
              <a:buNone/>
              <a:defRPr sz="3600" b="1" i="0" u="none" strike="noStrike" cap="none">
                <a:solidFill>
                  <a:srgbClr val="262626"/>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grpSp>
        <p:nvGrpSpPr>
          <p:cNvPr id="82" name="Google Shape;82;p63"/>
          <p:cNvGrpSpPr/>
          <p:nvPr/>
        </p:nvGrpSpPr>
        <p:grpSpPr>
          <a:xfrm>
            <a:off x="2600040" y="2646874"/>
            <a:ext cx="7753586" cy="2110705"/>
            <a:chOff x="1265109" y="2728756"/>
            <a:chExt cx="4752000" cy="1567084"/>
          </a:xfrm>
        </p:grpSpPr>
        <p:sp>
          <p:nvSpPr>
            <p:cNvPr id="83" name="Google Shape;83;p63"/>
            <p:cNvSpPr/>
            <p:nvPr/>
          </p:nvSpPr>
          <p:spPr>
            <a:xfrm>
              <a:off x="1265109" y="2728756"/>
              <a:ext cx="4752000" cy="21600"/>
            </a:xfrm>
            <a:prstGeom prst="rect">
              <a:avLst/>
            </a:prstGeom>
            <a:solidFill>
              <a:srgbClr val="6A9D5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rgbClr val="010101"/>
                </a:solidFill>
                <a:latin typeface="Montserrat"/>
                <a:ea typeface="Montserrat"/>
                <a:cs typeface="Montserrat"/>
                <a:sym typeface="Montserrat"/>
              </a:endParaRPr>
            </a:p>
          </p:txBody>
        </p:sp>
        <p:sp>
          <p:nvSpPr>
            <p:cNvPr id="84" name="Google Shape;84;p63"/>
            <p:cNvSpPr/>
            <p:nvPr/>
          </p:nvSpPr>
          <p:spPr>
            <a:xfrm>
              <a:off x="1265109" y="3229991"/>
              <a:ext cx="4752000" cy="21600"/>
            </a:xfrm>
            <a:prstGeom prst="rect">
              <a:avLst/>
            </a:prstGeom>
            <a:solidFill>
              <a:srgbClr val="6A9D5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rgbClr val="010101"/>
                </a:solidFill>
                <a:latin typeface="Montserrat"/>
                <a:ea typeface="Montserrat"/>
                <a:cs typeface="Montserrat"/>
                <a:sym typeface="Montserrat"/>
              </a:endParaRPr>
            </a:p>
          </p:txBody>
        </p:sp>
        <p:sp>
          <p:nvSpPr>
            <p:cNvPr id="85" name="Google Shape;85;p63"/>
            <p:cNvSpPr/>
            <p:nvPr/>
          </p:nvSpPr>
          <p:spPr>
            <a:xfrm>
              <a:off x="1265109" y="3752116"/>
              <a:ext cx="4752000" cy="21600"/>
            </a:xfrm>
            <a:prstGeom prst="rect">
              <a:avLst/>
            </a:prstGeom>
            <a:solidFill>
              <a:srgbClr val="6A9D5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rgbClr val="010101"/>
                </a:solidFill>
                <a:latin typeface="Montserrat"/>
                <a:ea typeface="Montserrat"/>
                <a:cs typeface="Montserrat"/>
                <a:sym typeface="Montserrat"/>
              </a:endParaRPr>
            </a:p>
          </p:txBody>
        </p:sp>
        <p:sp>
          <p:nvSpPr>
            <p:cNvPr id="86" name="Google Shape;86;p63"/>
            <p:cNvSpPr/>
            <p:nvPr/>
          </p:nvSpPr>
          <p:spPr>
            <a:xfrm>
              <a:off x="1265109" y="4274240"/>
              <a:ext cx="4752000" cy="21600"/>
            </a:xfrm>
            <a:prstGeom prst="rect">
              <a:avLst/>
            </a:prstGeom>
            <a:solidFill>
              <a:srgbClr val="6A9D5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400">
                <a:solidFill>
                  <a:srgbClr val="010101"/>
                </a:solidFill>
                <a:latin typeface="Montserrat"/>
                <a:ea typeface="Montserrat"/>
                <a:cs typeface="Montserrat"/>
                <a:sym typeface="Montserrat"/>
              </a:endParaRPr>
            </a:p>
          </p:txBody>
        </p:sp>
      </p:grpSp>
      <p:grpSp>
        <p:nvGrpSpPr>
          <p:cNvPr id="87" name="Google Shape;87;p63"/>
          <p:cNvGrpSpPr/>
          <p:nvPr/>
        </p:nvGrpSpPr>
        <p:grpSpPr>
          <a:xfrm>
            <a:off x="343586" y="4825263"/>
            <a:ext cx="1579575" cy="1540900"/>
            <a:chOff x="10968672" y="5214269"/>
            <a:chExt cx="1344930" cy="1312000"/>
          </a:xfrm>
        </p:grpSpPr>
        <p:grpSp>
          <p:nvGrpSpPr>
            <p:cNvPr id="88" name="Google Shape;88;p63"/>
            <p:cNvGrpSpPr/>
            <p:nvPr/>
          </p:nvGrpSpPr>
          <p:grpSpPr>
            <a:xfrm>
              <a:off x="11799728" y="5338043"/>
              <a:ext cx="373379" cy="317051"/>
              <a:chOff x="11799728" y="5338043"/>
              <a:chExt cx="373379" cy="317051"/>
            </a:xfrm>
          </p:grpSpPr>
          <p:sp>
            <p:nvSpPr>
              <p:cNvPr id="89" name="Google Shape;89;p63"/>
              <p:cNvSpPr/>
              <p:nvPr/>
            </p:nvSpPr>
            <p:spPr>
              <a:xfrm>
                <a:off x="11896645" y="5489428"/>
                <a:ext cx="275748" cy="165666"/>
              </a:xfrm>
              <a:custGeom>
                <a:avLst/>
                <a:gdLst/>
                <a:ahLst/>
                <a:cxnLst/>
                <a:rect l="l" t="t" r="r" b="b"/>
                <a:pathLst>
                  <a:path w="275748" h="165666" extrusionOk="0">
                    <a:moveTo>
                      <a:pt x="3572" y="164714"/>
                    </a:moveTo>
                    <a:cubicBezTo>
                      <a:pt x="2620"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5" y="3809"/>
                    </a:cubicBezTo>
                    <a:cubicBezTo>
                      <a:pt x="275987" y="5713"/>
                      <a:pt x="275987" y="8569"/>
                      <a:pt x="275035" y="11425"/>
                    </a:cubicBezTo>
                    <a:lnTo>
                      <a:pt x="193120" y="161858"/>
                    </a:lnTo>
                    <a:cubicBezTo>
                      <a:pt x="192167" y="164714"/>
                      <a:pt x="189310" y="165666"/>
                      <a:pt x="186452" y="165666"/>
                    </a:cubicBezTo>
                    <a:lnTo>
                      <a:pt x="7382" y="165666"/>
                    </a:lnTo>
                    <a:cubicBezTo>
                      <a:pt x="5477" y="164714"/>
                      <a:pt x="4524" y="164714"/>
                      <a:pt x="3572" y="164714"/>
                    </a:cubicBezTo>
                    <a:close/>
                    <a:moveTo>
                      <a:pt x="93107" y="14282"/>
                    </a:moveTo>
                    <a:lnTo>
                      <a:pt x="18812" y="149481"/>
                    </a:lnTo>
                    <a:lnTo>
                      <a:pt x="180737" y="149481"/>
                    </a:lnTo>
                    <a:lnTo>
                      <a:pt x="255032" y="14282"/>
                    </a:lnTo>
                    <a:lnTo>
                      <a:pt x="93107" y="1428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0" name="Google Shape;90;p63"/>
              <p:cNvSpPr/>
              <p:nvPr/>
            </p:nvSpPr>
            <p:spPr>
              <a:xfrm>
                <a:off x="11799728" y="5338995"/>
                <a:ext cx="194310" cy="316098"/>
              </a:xfrm>
              <a:custGeom>
                <a:avLst/>
                <a:gdLst/>
                <a:ahLst/>
                <a:cxnLst/>
                <a:rect l="l" t="t" r="r" b="b"/>
                <a:pathLst>
                  <a:path w="194310" h="316098" extrusionOk="0">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7097"/>
                    </a:moveTo>
                    <a:lnTo>
                      <a:pt x="103346" y="293248"/>
                    </a:lnTo>
                    <a:lnTo>
                      <a:pt x="177641" y="158049"/>
                    </a:lnTo>
                    <a:lnTo>
                      <a:pt x="90011" y="21898"/>
                    </a:lnTo>
                    <a:lnTo>
                      <a:pt x="15716" y="15709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1" name="Google Shape;91;p63"/>
              <p:cNvSpPr/>
              <p:nvPr/>
            </p:nvSpPr>
            <p:spPr>
              <a:xfrm>
                <a:off x="11881643" y="5338043"/>
                <a:ext cx="291464" cy="165666"/>
              </a:xfrm>
              <a:custGeom>
                <a:avLst/>
                <a:gdLst/>
                <a:ahLst/>
                <a:cxnLst/>
                <a:rect l="l" t="t" r="r" b="b"/>
                <a:pathLst>
                  <a:path w="291464"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2394" y="165666"/>
                      <a:pt x="101441" y="165666"/>
                      <a:pt x="100489" y="164714"/>
                    </a:cubicBezTo>
                    <a:close/>
                    <a:moveTo>
                      <a:pt x="21431" y="16186"/>
                    </a:moveTo>
                    <a:lnTo>
                      <a:pt x="108109" y="151385"/>
                    </a:lnTo>
                    <a:lnTo>
                      <a:pt x="269081" y="151385"/>
                    </a:lnTo>
                    <a:lnTo>
                      <a:pt x="182404" y="16186"/>
                    </a:lnTo>
                    <a:lnTo>
                      <a:pt x="21431" y="16186"/>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92" name="Google Shape;92;p63"/>
            <p:cNvGrpSpPr/>
            <p:nvPr/>
          </p:nvGrpSpPr>
          <p:grpSpPr>
            <a:xfrm>
              <a:off x="11553031" y="5790293"/>
              <a:ext cx="373380" cy="316098"/>
              <a:chOff x="11553031" y="5790293"/>
              <a:chExt cx="373380" cy="316098"/>
            </a:xfrm>
          </p:grpSpPr>
          <p:sp>
            <p:nvSpPr>
              <p:cNvPr id="93" name="Google Shape;93;p63"/>
              <p:cNvSpPr/>
              <p:nvPr/>
            </p:nvSpPr>
            <p:spPr>
              <a:xfrm>
                <a:off x="11649948" y="5940725"/>
                <a:ext cx="275748" cy="165666"/>
              </a:xfrm>
              <a:custGeom>
                <a:avLst/>
                <a:gdLst/>
                <a:ahLst/>
                <a:cxnLst/>
                <a:rect l="l" t="t" r="r" b="b"/>
                <a:pathLst>
                  <a:path w="275748" h="165666" extrusionOk="0">
                    <a:moveTo>
                      <a:pt x="3572" y="164714"/>
                    </a:moveTo>
                    <a:cubicBezTo>
                      <a:pt x="2620"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20" y="161858"/>
                    </a:lnTo>
                    <a:cubicBezTo>
                      <a:pt x="192167" y="164714"/>
                      <a:pt x="189309" y="165666"/>
                      <a:pt x="186452" y="165666"/>
                    </a:cubicBezTo>
                    <a:lnTo>
                      <a:pt x="7382" y="165666"/>
                    </a:lnTo>
                    <a:cubicBezTo>
                      <a:pt x="6429"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4" name="Google Shape;94;p63"/>
              <p:cNvSpPr/>
              <p:nvPr/>
            </p:nvSpPr>
            <p:spPr>
              <a:xfrm>
                <a:off x="11553031" y="5790293"/>
                <a:ext cx="194310" cy="316098"/>
              </a:xfrm>
              <a:custGeom>
                <a:avLst/>
                <a:gdLst/>
                <a:ahLst/>
                <a:cxnLst/>
                <a:rect l="l" t="t" r="r" b="b"/>
                <a:pathLst>
                  <a:path w="194310" h="316098" extrusionOk="0">
                    <a:moveTo>
                      <a:pt x="100489" y="315147"/>
                    </a:moveTo>
                    <a:cubicBezTo>
                      <a:pt x="99536" y="314195"/>
                      <a:pt x="98584" y="313242"/>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0"/>
                    </a:lnTo>
                    <a:lnTo>
                      <a:pt x="16669"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5" name="Google Shape;95;p63"/>
              <p:cNvSpPr/>
              <p:nvPr/>
            </p:nvSpPr>
            <p:spPr>
              <a:xfrm>
                <a:off x="11634946" y="5790293"/>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2394"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96" name="Google Shape;96;p63"/>
            <p:cNvGrpSpPr/>
            <p:nvPr/>
          </p:nvGrpSpPr>
          <p:grpSpPr>
            <a:xfrm>
              <a:off x="12091193" y="5786484"/>
              <a:ext cx="221456" cy="316099"/>
              <a:chOff x="12091193" y="5786484"/>
              <a:chExt cx="221456" cy="316099"/>
            </a:xfrm>
          </p:grpSpPr>
          <p:sp>
            <p:nvSpPr>
              <p:cNvPr id="97" name="Google Shape;97;p63"/>
              <p:cNvSpPr/>
              <p:nvPr/>
            </p:nvSpPr>
            <p:spPr>
              <a:xfrm>
                <a:off x="12091193" y="5786484"/>
                <a:ext cx="194310" cy="316098"/>
              </a:xfrm>
              <a:custGeom>
                <a:avLst/>
                <a:gdLst/>
                <a:ahLst/>
                <a:cxnLst/>
                <a:rect l="l" t="t" r="r" b="b"/>
                <a:pathLst>
                  <a:path w="194310" h="316098" extrusionOk="0">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8049"/>
                    </a:moveTo>
                    <a:lnTo>
                      <a:pt x="103346" y="294200"/>
                    </a:lnTo>
                    <a:lnTo>
                      <a:pt x="177641" y="159001"/>
                    </a:lnTo>
                    <a:lnTo>
                      <a:pt x="90011" y="22850"/>
                    </a:lnTo>
                    <a:lnTo>
                      <a:pt x="15716"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8" name="Google Shape;98;p63"/>
              <p:cNvSpPr/>
              <p:nvPr/>
            </p:nvSpPr>
            <p:spPr>
              <a:xfrm>
                <a:off x="12187158" y="5936917"/>
                <a:ext cx="125491" cy="165666"/>
              </a:xfrm>
              <a:custGeom>
                <a:avLst/>
                <a:gdLst/>
                <a:ahLst/>
                <a:cxnLst/>
                <a:rect l="l" t="t" r="r" b="b"/>
                <a:pathLst>
                  <a:path w="125491" h="165666" extrusionOk="0">
                    <a:moveTo>
                      <a:pt x="125492" y="150433"/>
                    </a:moveTo>
                    <a:lnTo>
                      <a:pt x="19764" y="150433"/>
                    </a:lnTo>
                    <a:lnTo>
                      <a:pt x="94060" y="15234"/>
                    </a:lnTo>
                    <a:lnTo>
                      <a:pt x="125492" y="15234"/>
                    </a:lnTo>
                    <a:lnTo>
                      <a:pt x="125492" y="0"/>
                    </a:lnTo>
                    <a:lnTo>
                      <a:pt x="89297" y="0"/>
                    </a:lnTo>
                    <a:cubicBezTo>
                      <a:pt x="86439" y="0"/>
                      <a:pt x="83582" y="1904"/>
                      <a:pt x="82629" y="3809"/>
                    </a:cubicBezTo>
                    <a:lnTo>
                      <a:pt x="714" y="154241"/>
                    </a:lnTo>
                    <a:cubicBezTo>
                      <a:pt x="-238" y="156145"/>
                      <a:pt x="-238" y="159002"/>
                      <a:pt x="714" y="161858"/>
                    </a:cubicBezTo>
                    <a:cubicBezTo>
                      <a:pt x="1667" y="162810"/>
                      <a:pt x="2620" y="163762"/>
                      <a:pt x="3572" y="164714"/>
                    </a:cubicBezTo>
                    <a:cubicBezTo>
                      <a:pt x="4524" y="165666"/>
                      <a:pt x="5477" y="165666"/>
                      <a:pt x="7382" y="165666"/>
                    </a:cubicBezTo>
                    <a:lnTo>
                      <a:pt x="125492" y="165666"/>
                    </a:lnTo>
                    <a:lnTo>
                      <a:pt x="125492" y="15043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9" name="Google Shape;99;p63"/>
              <p:cNvSpPr/>
              <p:nvPr/>
            </p:nvSpPr>
            <p:spPr>
              <a:xfrm>
                <a:off x="12172870" y="5786484"/>
                <a:ext cx="139779" cy="165666"/>
              </a:xfrm>
              <a:custGeom>
                <a:avLst/>
                <a:gdLst/>
                <a:ahLst/>
                <a:cxnLst/>
                <a:rect l="l" t="t" r="r" b="b"/>
                <a:pathLst>
                  <a:path w="139779" h="165666" extrusionOk="0">
                    <a:moveTo>
                      <a:pt x="139779" y="150432"/>
                    </a:moveTo>
                    <a:lnTo>
                      <a:pt x="107395" y="150432"/>
                    </a:lnTo>
                    <a:lnTo>
                      <a:pt x="20717" y="15234"/>
                    </a:lnTo>
                    <a:lnTo>
                      <a:pt x="139779" y="15234"/>
                    </a:lnTo>
                    <a:lnTo>
                      <a:pt x="139779" y="0"/>
                    </a:lnTo>
                    <a:lnTo>
                      <a:pt x="7382" y="0"/>
                    </a:lnTo>
                    <a:cubicBezTo>
                      <a:pt x="4524" y="0"/>
                      <a:pt x="1667" y="1904"/>
                      <a:pt x="714" y="3808"/>
                    </a:cubicBezTo>
                    <a:cubicBezTo>
                      <a:pt x="-238" y="6665"/>
                      <a:pt x="-238" y="9521"/>
                      <a:pt x="714" y="11425"/>
                    </a:cubicBezTo>
                    <a:lnTo>
                      <a:pt x="96917" y="161858"/>
                    </a:lnTo>
                    <a:cubicBezTo>
                      <a:pt x="97870" y="162810"/>
                      <a:pt x="98822" y="163762"/>
                      <a:pt x="99774" y="164714"/>
                    </a:cubicBezTo>
                    <a:cubicBezTo>
                      <a:pt x="100727" y="165666"/>
                      <a:pt x="101679" y="165666"/>
                      <a:pt x="103585" y="165666"/>
                    </a:cubicBezTo>
                    <a:lnTo>
                      <a:pt x="139779" y="165666"/>
                    </a:lnTo>
                    <a:lnTo>
                      <a:pt x="139779" y="15043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100" name="Google Shape;100;p63"/>
            <p:cNvGrpSpPr/>
            <p:nvPr/>
          </p:nvGrpSpPr>
          <p:grpSpPr>
            <a:xfrm>
              <a:off x="11846163" y="6237782"/>
              <a:ext cx="371713" cy="288487"/>
              <a:chOff x="11846163" y="6237782"/>
              <a:chExt cx="371713" cy="288487"/>
            </a:xfrm>
          </p:grpSpPr>
          <p:sp>
            <p:nvSpPr>
              <p:cNvPr id="101" name="Google Shape;101;p63"/>
              <p:cNvSpPr/>
              <p:nvPr/>
            </p:nvSpPr>
            <p:spPr>
              <a:xfrm>
                <a:off x="11846163" y="6238734"/>
                <a:ext cx="192881" cy="287535"/>
              </a:xfrm>
              <a:custGeom>
                <a:avLst/>
                <a:gdLst/>
                <a:ahLst/>
                <a:cxnLst/>
                <a:rect l="l" t="t" r="r" b="b"/>
                <a:pathLst>
                  <a:path w="192881" h="287535" extrusionOk="0">
                    <a:moveTo>
                      <a:pt x="79772" y="286583"/>
                    </a:moveTo>
                    <a:lnTo>
                      <a:pt x="97869" y="286583"/>
                    </a:lnTo>
                    <a:lnTo>
                      <a:pt x="15002" y="157097"/>
                    </a:lnTo>
                    <a:lnTo>
                      <a:pt x="89297" y="21898"/>
                    </a:lnTo>
                    <a:lnTo>
                      <a:pt x="176927" y="158049"/>
                    </a:lnTo>
                    <a:lnTo>
                      <a:pt x="106442" y="287536"/>
                    </a:lnTo>
                    <a:lnTo>
                      <a:pt x="123587" y="287536"/>
                    </a:lnTo>
                    <a:lnTo>
                      <a:pt x="192167" y="161858"/>
                    </a:lnTo>
                    <a:cubicBezTo>
                      <a:pt x="193119" y="159001"/>
                      <a:pt x="193119" y="156145"/>
                      <a:pt x="192167" y="154241"/>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79772" y="28658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2" name="Google Shape;102;p63"/>
              <p:cNvSpPr/>
              <p:nvPr/>
            </p:nvSpPr>
            <p:spPr>
              <a:xfrm>
                <a:off x="11951652" y="6388214"/>
                <a:ext cx="265509" cy="137103"/>
              </a:xfrm>
              <a:custGeom>
                <a:avLst/>
                <a:gdLst/>
                <a:ahLst/>
                <a:cxnLst/>
                <a:rect l="l" t="t" r="r" b="b"/>
                <a:pathLst>
                  <a:path w="265509" h="137103" extrusionOk="0">
                    <a:moveTo>
                      <a:pt x="17145" y="137103"/>
                    </a:moveTo>
                    <a:lnTo>
                      <a:pt x="83820" y="15234"/>
                    </a:lnTo>
                    <a:lnTo>
                      <a:pt x="245745" y="15234"/>
                    </a:lnTo>
                    <a:lnTo>
                      <a:pt x="179070" y="137103"/>
                    </a:lnTo>
                    <a:lnTo>
                      <a:pt x="196215" y="137103"/>
                    </a:lnTo>
                    <a:lnTo>
                      <a:pt x="264795" y="11425"/>
                    </a:lnTo>
                    <a:cubicBezTo>
                      <a:pt x="265747" y="9521"/>
                      <a:pt x="265747" y="6665"/>
                      <a:pt x="264795" y="3808"/>
                    </a:cubicBezTo>
                    <a:cubicBezTo>
                      <a:pt x="263842" y="1904"/>
                      <a:pt x="260985" y="0"/>
                      <a:pt x="258128" y="0"/>
                    </a:cubicBezTo>
                    <a:lnTo>
                      <a:pt x="79057" y="0"/>
                    </a:lnTo>
                    <a:cubicBezTo>
                      <a:pt x="76200" y="0"/>
                      <a:pt x="73342" y="1904"/>
                      <a:pt x="72390" y="3808"/>
                    </a:cubicBezTo>
                    <a:lnTo>
                      <a:pt x="0" y="137103"/>
                    </a:lnTo>
                    <a:lnTo>
                      <a:pt x="17145" y="13710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3" name="Google Shape;103;p63"/>
              <p:cNvSpPr/>
              <p:nvPr/>
            </p:nvSpPr>
            <p:spPr>
              <a:xfrm>
                <a:off x="11926411" y="6237782"/>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104" name="Google Shape;104;p63"/>
            <p:cNvSpPr/>
            <p:nvPr/>
          </p:nvSpPr>
          <p:spPr>
            <a:xfrm>
              <a:off x="12064047" y="6116118"/>
              <a:ext cx="122667" cy="209052"/>
            </a:xfrm>
            <a:custGeom>
              <a:avLst/>
              <a:gdLst/>
              <a:ahLst/>
              <a:cxnLst/>
              <a:rect l="l" t="t" r="r" b="b"/>
              <a:pathLst>
                <a:path w="122667" h="209052" extrusionOk="0">
                  <a:moveTo>
                    <a:pt x="118110" y="747"/>
                  </a:moveTo>
                  <a:cubicBezTo>
                    <a:pt x="121920" y="2651"/>
                    <a:pt x="123825" y="8364"/>
                    <a:pt x="121920" y="12172"/>
                  </a:cubicBezTo>
                  <a:lnTo>
                    <a:pt x="16193" y="204497"/>
                  </a:lnTo>
                  <a:cubicBezTo>
                    <a:pt x="14288" y="208306"/>
                    <a:pt x="8572" y="210210"/>
                    <a:pt x="4763" y="208306"/>
                  </a:cubicBezTo>
                  <a:cubicBezTo>
                    <a:pt x="4763" y="208306"/>
                    <a:pt x="4763" y="208306"/>
                    <a:pt x="4763" y="208306"/>
                  </a:cubicBezTo>
                  <a:cubicBezTo>
                    <a:pt x="1905" y="206402"/>
                    <a:pt x="0" y="204497"/>
                    <a:pt x="0" y="200689"/>
                  </a:cubicBezTo>
                  <a:cubicBezTo>
                    <a:pt x="0" y="199737"/>
                    <a:pt x="0" y="197833"/>
                    <a:pt x="953" y="196880"/>
                  </a:cubicBezTo>
                  <a:lnTo>
                    <a:pt x="106680" y="4555"/>
                  </a:lnTo>
                  <a:cubicBezTo>
                    <a:pt x="108585" y="747"/>
                    <a:pt x="113347" y="-1157"/>
                    <a:pt x="118110" y="747"/>
                  </a:cubicBezTo>
                  <a:cubicBezTo>
                    <a:pt x="118110" y="747"/>
                    <a:pt x="118110" y="747"/>
                    <a:pt x="118110" y="747"/>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5" name="Google Shape;105;p63"/>
            <p:cNvSpPr/>
            <p:nvPr/>
          </p:nvSpPr>
          <p:spPr>
            <a:xfrm>
              <a:off x="11770677" y="5674698"/>
              <a:ext cx="122667" cy="209647"/>
            </a:xfrm>
            <a:custGeom>
              <a:avLst/>
              <a:gdLst/>
              <a:ahLst/>
              <a:cxnLst/>
              <a:rect l="l" t="t" r="r" b="b"/>
              <a:pathLst>
                <a:path w="122667" h="209647" extrusionOk="0">
                  <a:moveTo>
                    <a:pt x="118110" y="1342"/>
                  </a:moveTo>
                  <a:cubicBezTo>
                    <a:pt x="121920" y="3246"/>
                    <a:pt x="123825" y="8959"/>
                    <a:pt x="121920" y="12767"/>
                  </a:cubicBezTo>
                  <a:lnTo>
                    <a:pt x="16192" y="205092"/>
                  </a:lnTo>
                  <a:cubicBezTo>
                    <a:pt x="14288" y="208901"/>
                    <a:pt x="8572"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8585" y="390"/>
                    <a:pt x="113347" y="-1514"/>
                    <a:pt x="118110" y="1342"/>
                  </a:cubicBezTo>
                  <a:cubicBezTo>
                    <a:pt x="118110" y="1342"/>
                    <a:pt x="118110" y="1342"/>
                    <a:pt x="118110" y="134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6" name="Google Shape;106;p63"/>
            <p:cNvSpPr/>
            <p:nvPr/>
          </p:nvSpPr>
          <p:spPr>
            <a:xfrm>
              <a:off x="12188825" y="5489428"/>
              <a:ext cx="124777" cy="19994"/>
            </a:xfrm>
            <a:custGeom>
              <a:avLst/>
              <a:gdLst/>
              <a:ahLst/>
              <a:cxnLst/>
              <a:rect l="l" t="t" r="r" b="b"/>
              <a:pathLst>
                <a:path w="124777" h="19994" extrusionOk="0">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7" name="Google Shape;107;p63"/>
            <p:cNvSpPr/>
            <p:nvPr/>
          </p:nvSpPr>
          <p:spPr>
            <a:xfrm>
              <a:off x="12258357" y="6392023"/>
              <a:ext cx="54292" cy="18090"/>
            </a:xfrm>
            <a:custGeom>
              <a:avLst/>
              <a:gdLst/>
              <a:ahLst/>
              <a:cxnLst/>
              <a:rect l="l" t="t" r="r" b="b"/>
              <a:pathLst>
                <a:path w="54292" h="18090" extrusionOk="0">
                  <a:moveTo>
                    <a:pt x="54293" y="0"/>
                  </a:moveTo>
                  <a:lnTo>
                    <a:pt x="8573" y="952"/>
                  </a:lnTo>
                  <a:cubicBezTo>
                    <a:pt x="3810" y="952"/>
                    <a:pt x="0" y="4761"/>
                    <a:pt x="0" y="9521"/>
                  </a:cubicBezTo>
                  <a:cubicBezTo>
                    <a:pt x="0" y="12377"/>
                    <a:pt x="1905" y="15234"/>
                    <a:pt x="4763" y="17138"/>
                  </a:cubicBezTo>
                  <a:cubicBezTo>
                    <a:pt x="5715" y="18090"/>
                    <a:pt x="7620" y="18090"/>
                    <a:pt x="8573" y="18090"/>
                  </a:cubicBezTo>
                  <a:lnTo>
                    <a:pt x="54293" y="17138"/>
                  </a:lnTo>
                  <a:lnTo>
                    <a:pt x="54293"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8" name="Google Shape;108;p63"/>
            <p:cNvSpPr/>
            <p:nvPr/>
          </p:nvSpPr>
          <p:spPr>
            <a:xfrm>
              <a:off x="11787399" y="6011419"/>
              <a:ext cx="132291" cy="204940"/>
            </a:xfrm>
            <a:custGeom>
              <a:avLst/>
              <a:gdLst/>
              <a:ahLst/>
              <a:cxnLst/>
              <a:rect l="l" t="t" r="r" b="b"/>
              <a:pathLst>
                <a:path w="132291" h="204940" extrusionOk="0">
                  <a:moveTo>
                    <a:pt x="12806" y="714"/>
                  </a:moveTo>
                  <a:cubicBezTo>
                    <a:pt x="13758" y="1666"/>
                    <a:pt x="14711" y="2618"/>
                    <a:pt x="15663" y="3570"/>
                  </a:cubicBezTo>
                  <a:lnTo>
                    <a:pt x="130916" y="191135"/>
                  </a:lnTo>
                  <a:cubicBezTo>
                    <a:pt x="133773" y="194943"/>
                    <a:pt x="131868" y="200656"/>
                    <a:pt x="128058" y="203512"/>
                  </a:cubicBezTo>
                  <a:cubicBezTo>
                    <a:pt x="125201" y="205417"/>
                    <a:pt x="122343" y="205417"/>
                    <a:pt x="119486" y="203512"/>
                  </a:cubicBezTo>
                  <a:cubicBezTo>
                    <a:pt x="118533" y="202560"/>
                    <a:pt x="117581" y="201608"/>
                    <a:pt x="116628" y="200656"/>
                  </a:cubicBezTo>
                  <a:lnTo>
                    <a:pt x="1376" y="13092"/>
                  </a:lnTo>
                  <a:cubicBezTo>
                    <a:pt x="-1482" y="9283"/>
                    <a:pt x="423" y="3570"/>
                    <a:pt x="4233" y="714"/>
                  </a:cubicBezTo>
                  <a:cubicBezTo>
                    <a:pt x="7091" y="-238"/>
                    <a:pt x="9948" y="-238"/>
                    <a:pt x="12806" y="714"/>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9" name="Google Shape;109;p63"/>
            <p:cNvSpPr/>
            <p:nvPr/>
          </p:nvSpPr>
          <p:spPr>
            <a:xfrm>
              <a:off x="12031239" y="5564168"/>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8"/>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9948" y="-476"/>
                    <a:pt x="12806" y="142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110" name="Google Shape;110;p63"/>
            <p:cNvGrpSpPr/>
            <p:nvPr/>
          </p:nvGrpSpPr>
          <p:grpSpPr>
            <a:xfrm>
              <a:off x="10968672" y="5214269"/>
              <a:ext cx="912495" cy="1194891"/>
              <a:chOff x="10968672" y="5214269"/>
              <a:chExt cx="912495" cy="1194891"/>
            </a:xfrm>
          </p:grpSpPr>
          <p:grpSp>
            <p:nvGrpSpPr>
              <p:cNvPr id="111" name="Google Shape;111;p63"/>
              <p:cNvGrpSpPr/>
              <p:nvPr/>
            </p:nvGrpSpPr>
            <p:grpSpPr>
              <a:xfrm>
                <a:off x="10968672" y="5789340"/>
                <a:ext cx="751522" cy="619820"/>
                <a:chOff x="10968672" y="5789340"/>
                <a:chExt cx="751522" cy="619820"/>
              </a:xfrm>
            </p:grpSpPr>
            <p:sp>
              <p:nvSpPr>
                <p:cNvPr id="112" name="Google Shape;112;p63"/>
                <p:cNvSpPr/>
                <p:nvPr/>
              </p:nvSpPr>
              <p:spPr>
                <a:xfrm>
                  <a:off x="10968672" y="5794101"/>
                  <a:ext cx="202882" cy="185660"/>
                </a:xfrm>
                <a:custGeom>
                  <a:avLst/>
                  <a:gdLst/>
                  <a:ahLst/>
                  <a:cxnLst/>
                  <a:rect l="l" t="t" r="r" b="b"/>
                  <a:pathLst>
                    <a:path w="202882" h="185660" extrusionOk="0">
                      <a:moveTo>
                        <a:pt x="132397" y="157097"/>
                      </a:moveTo>
                      <a:lnTo>
                        <a:pt x="70485" y="157097"/>
                      </a:lnTo>
                      <a:lnTo>
                        <a:pt x="60960" y="185660"/>
                      </a:lnTo>
                      <a:lnTo>
                        <a:pt x="0" y="185660"/>
                      </a:lnTo>
                      <a:lnTo>
                        <a:pt x="67628" y="0"/>
                      </a:lnTo>
                      <a:lnTo>
                        <a:pt x="135255" y="0"/>
                      </a:lnTo>
                      <a:lnTo>
                        <a:pt x="202883" y="185660"/>
                      </a:lnTo>
                      <a:lnTo>
                        <a:pt x="140970" y="185660"/>
                      </a:lnTo>
                      <a:lnTo>
                        <a:pt x="132397" y="157097"/>
                      </a:lnTo>
                      <a:close/>
                      <a:moveTo>
                        <a:pt x="118110" y="113301"/>
                      </a:moveTo>
                      <a:lnTo>
                        <a:pt x="100965" y="61887"/>
                      </a:lnTo>
                      <a:lnTo>
                        <a:pt x="83820" y="113301"/>
                      </a:lnTo>
                      <a:lnTo>
                        <a:pt x="118110" y="113301"/>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3" name="Google Shape;113;p63"/>
                <p:cNvSpPr/>
                <p:nvPr/>
              </p:nvSpPr>
              <p:spPr>
                <a:xfrm>
                  <a:off x="11180127" y="5789340"/>
                  <a:ext cx="181927" cy="190420"/>
                </a:xfrm>
                <a:custGeom>
                  <a:avLst/>
                  <a:gdLst/>
                  <a:ahLst/>
                  <a:cxnLst/>
                  <a:rect l="l" t="t" r="r" b="b"/>
                  <a:pathLst>
                    <a:path w="181927" h="190420" extrusionOk="0">
                      <a:moveTo>
                        <a:pt x="119063" y="67599"/>
                      </a:moveTo>
                      <a:cubicBezTo>
                        <a:pt x="117157" y="63791"/>
                        <a:pt x="113347" y="60935"/>
                        <a:pt x="109538" y="59031"/>
                      </a:cubicBezTo>
                      <a:cubicBezTo>
                        <a:pt x="105728" y="57126"/>
                        <a:pt x="100013" y="56174"/>
                        <a:pt x="94297" y="56174"/>
                      </a:cubicBezTo>
                      <a:cubicBezTo>
                        <a:pt x="82867" y="56174"/>
                        <a:pt x="74295" y="59983"/>
                        <a:pt x="68580" y="66647"/>
                      </a:cubicBezTo>
                      <a:cubicBezTo>
                        <a:pt x="62865" y="74264"/>
                        <a:pt x="59055" y="83785"/>
                        <a:pt x="59055" y="96163"/>
                      </a:cubicBezTo>
                      <a:cubicBezTo>
                        <a:pt x="59055" y="110444"/>
                        <a:pt x="62865" y="121869"/>
                        <a:pt x="69532" y="128534"/>
                      </a:cubicBezTo>
                      <a:cubicBezTo>
                        <a:pt x="76200" y="136151"/>
                        <a:pt x="86678" y="139007"/>
                        <a:pt x="100965" y="139007"/>
                      </a:cubicBezTo>
                      <a:cubicBezTo>
                        <a:pt x="114300" y="139007"/>
                        <a:pt x="125730" y="133295"/>
                        <a:pt x="133350" y="122822"/>
                      </a:cubicBezTo>
                      <a:lnTo>
                        <a:pt x="86678" y="122822"/>
                      </a:lnTo>
                      <a:lnTo>
                        <a:pt x="86678" y="81881"/>
                      </a:lnTo>
                      <a:lnTo>
                        <a:pt x="181928" y="81881"/>
                      </a:lnTo>
                      <a:lnTo>
                        <a:pt x="181928" y="139960"/>
                      </a:lnTo>
                      <a:cubicBezTo>
                        <a:pt x="174307" y="154241"/>
                        <a:pt x="162878" y="165666"/>
                        <a:pt x="148590" y="175187"/>
                      </a:cubicBezTo>
                      <a:cubicBezTo>
                        <a:pt x="134303" y="184708"/>
                        <a:pt x="116205" y="190421"/>
                        <a:pt x="94297" y="190421"/>
                      </a:cubicBezTo>
                      <a:cubicBezTo>
                        <a:pt x="75247" y="190421"/>
                        <a:pt x="58103" y="186613"/>
                        <a:pt x="43815" y="178044"/>
                      </a:cubicBezTo>
                      <a:cubicBezTo>
                        <a:pt x="29528" y="170427"/>
                        <a:pt x="19050" y="159002"/>
                        <a:pt x="11430" y="144720"/>
                      </a:cubicBezTo>
                      <a:cubicBezTo>
                        <a:pt x="3810" y="130438"/>
                        <a:pt x="0" y="114253"/>
                        <a:pt x="0" y="95210"/>
                      </a:cubicBezTo>
                      <a:cubicBezTo>
                        <a:pt x="0" y="77121"/>
                        <a:pt x="3810" y="60935"/>
                        <a:pt x="11430" y="45701"/>
                      </a:cubicBezTo>
                      <a:cubicBezTo>
                        <a:pt x="19050" y="31419"/>
                        <a:pt x="29528" y="19994"/>
                        <a:pt x="43815" y="12377"/>
                      </a:cubicBezTo>
                      <a:cubicBezTo>
                        <a:pt x="58103" y="4761"/>
                        <a:pt x="74295" y="0"/>
                        <a:pt x="93345" y="0"/>
                      </a:cubicBezTo>
                      <a:cubicBezTo>
                        <a:pt x="118110" y="0"/>
                        <a:pt x="137160" y="5713"/>
                        <a:pt x="152400" y="17138"/>
                      </a:cubicBezTo>
                      <a:cubicBezTo>
                        <a:pt x="167640" y="28563"/>
                        <a:pt x="177165" y="44749"/>
                        <a:pt x="180022" y="64743"/>
                      </a:cubicBezTo>
                      <a:lnTo>
                        <a:pt x="119063" y="6474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4" name="Google Shape;114;p63"/>
                <p:cNvSpPr/>
                <p:nvPr/>
              </p:nvSpPr>
              <p:spPr>
                <a:xfrm>
                  <a:off x="11383009" y="5793149"/>
                  <a:ext cx="157162" cy="186612"/>
                </a:xfrm>
                <a:custGeom>
                  <a:avLst/>
                  <a:gdLst/>
                  <a:ahLst/>
                  <a:cxnLst/>
                  <a:rect l="l" t="t" r="r" b="b"/>
                  <a:pathLst>
                    <a:path w="157162" h="186612" extrusionOk="0">
                      <a:moveTo>
                        <a:pt x="93345" y="185660"/>
                      </a:moveTo>
                      <a:lnTo>
                        <a:pt x="58103" y="119013"/>
                      </a:lnTo>
                      <a:lnTo>
                        <a:pt x="58103" y="119013"/>
                      </a:lnTo>
                      <a:lnTo>
                        <a:pt x="58103" y="185660"/>
                      </a:lnTo>
                      <a:lnTo>
                        <a:pt x="0" y="185660"/>
                      </a:lnTo>
                      <a:lnTo>
                        <a:pt x="0" y="0"/>
                      </a:lnTo>
                      <a:lnTo>
                        <a:pt x="86678" y="0"/>
                      </a:lnTo>
                      <a:cubicBezTo>
                        <a:pt x="101918" y="0"/>
                        <a:pt x="114300" y="2856"/>
                        <a:pt x="125730" y="7617"/>
                      </a:cubicBezTo>
                      <a:cubicBezTo>
                        <a:pt x="136208" y="13329"/>
                        <a:pt x="144780" y="19994"/>
                        <a:pt x="149543" y="29515"/>
                      </a:cubicBezTo>
                      <a:cubicBezTo>
                        <a:pt x="154305" y="39036"/>
                        <a:pt x="157163" y="49509"/>
                        <a:pt x="157163" y="60935"/>
                      </a:cubicBezTo>
                      <a:cubicBezTo>
                        <a:pt x="157163" y="73312"/>
                        <a:pt x="153353" y="84737"/>
                        <a:pt x="146685" y="94258"/>
                      </a:cubicBezTo>
                      <a:cubicBezTo>
                        <a:pt x="140018" y="103779"/>
                        <a:pt x="129540" y="110444"/>
                        <a:pt x="117158" y="115205"/>
                      </a:cubicBezTo>
                      <a:lnTo>
                        <a:pt x="157163" y="186612"/>
                      </a:lnTo>
                      <a:lnTo>
                        <a:pt x="93345" y="186612"/>
                      </a:lnTo>
                      <a:close/>
                      <a:moveTo>
                        <a:pt x="58103" y="79977"/>
                      </a:moveTo>
                      <a:lnTo>
                        <a:pt x="80963" y="79977"/>
                      </a:lnTo>
                      <a:cubicBezTo>
                        <a:pt x="86678" y="79977"/>
                        <a:pt x="90488" y="79025"/>
                        <a:pt x="93345" y="76168"/>
                      </a:cubicBezTo>
                      <a:cubicBezTo>
                        <a:pt x="96203" y="73312"/>
                        <a:pt x="97155" y="69504"/>
                        <a:pt x="97155" y="63791"/>
                      </a:cubicBezTo>
                      <a:cubicBezTo>
                        <a:pt x="97155" y="59030"/>
                        <a:pt x="95250" y="55222"/>
                        <a:pt x="92393" y="52366"/>
                      </a:cubicBezTo>
                      <a:cubicBezTo>
                        <a:pt x="89535" y="49509"/>
                        <a:pt x="85725" y="48557"/>
                        <a:pt x="80010" y="48557"/>
                      </a:cubicBezTo>
                      <a:lnTo>
                        <a:pt x="57150" y="48557"/>
                      </a:lnTo>
                      <a:lnTo>
                        <a:pt x="57150" y="7997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5" name="Google Shape;115;p63"/>
                <p:cNvSpPr/>
                <p:nvPr/>
              </p:nvSpPr>
              <p:spPr>
                <a:xfrm>
                  <a:off x="11558269" y="5793149"/>
                  <a:ext cx="58102" cy="185660"/>
                </a:xfrm>
                <a:custGeom>
                  <a:avLst/>
                  <a:gdLst/>
                  <a:ahLst/>
                  <a:cxnLst/>
                  <a:rect l="l" t="t" r="r" b="b"/>
                  <a:pathLst>
                    <a:path w="58102" h="185660" extrusionOk="0">
                      <a:moveTo>
                        <a:pt x="58103" y="0"/>
                      </a:moveTo>
                      <a:lnTo>
                        <a:pt x="58103" y="185660"/>
                      </a:lnTo>
                      <a:lnTo>
                        <a:pt x="0" y="185660"/>
                      </a:lnTo>
                      <a:lnTo>
                        <a:pt x="0" y="0"/>
                      </a:lnTo>
                      <a:lnTo>
                        <a:pt x="58103"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6" name="Google Shape;116;p63"/>
                <p:cNvSpPr/>
                <p:nvPr/>
              </p:nvSpPr>
              <p:spPr>
                <a:xfrm>
                  <a:off x="10982007" y="6007373"/>
                  <a:ext cx="131445" cy="186612"/>
                </a:xfrm>
                <a:custGeom>
                  <a:avLst/>
                  <a:gdLst/>
                  <a:ahLst/>
                  <a:cxnLst/>
                  <a:rect l="l" t="t" r="r" b="b"/>
                  <a:pathLst>
                    <a:path w="131445" h="186612" extrusionOk="0">
                      <a:moveTo>
                        <a:pt x="131445" y="0"/>
                      </a:moveTo>
                      <a:lnTo>
                        <a:pt x="131445" y="46653"/>
                      </a:lnTo>
                      <a:lnTo>
                        <a:pt x="58103" y="46653"/>
                      </a:lnTo>
                      <a:lnTo>
                        <a:pt x="58103" y="72360"/>
                      </a:lnTo>
                      <a:lnTo>
                        <a:pt x="110490" y="72360"/>
                      </a:lnTo>
                      <a:lnTo>
                        <a:pt x="110490" y="116157"/>
                      </a:lnTo>
                      <a:lnTo>
                        <a:pt x="58103" y="116157"/>
                      </a:lnTo>
                      <a:lnTo>
                        <a:pt x="58103" y="186612"/>
                      </a:lnTo>
                      <a:lnTo>
                        <a:pt x="0" y="186612"/>
                      </a:lnTo>
                      <a:lnTo>
                        <a:pt x="0" y="952"/>
                      </a:lnTo>
                      <a:lnTo>
                        <a:pt x="131445" y="95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7" name="Google Shape;117;p63"/>
                <p:cNvSpPr/>
                <p:nvPr/>
              </p:nvSpPr>
              <p:spPr>
                <a:xfrm>
                  <a:off x="11126787" y="6002612"/>
                  <a:ext cx="191452" cy="192325"/>
                </a:xfrm>
                <a:custGeom>
                  <a:avLst/>
                  <a:gdLst/>
                  <a:ahLst/>
                  <a:cxnLst/>
                  <a:rect l="l" t="t" r="r" b="b"/>
                  <a:pathLst>
                    <a:path w="191452" h="192325" extrusionOk="0">
                      <a:moveTo>
                        <a:pt x="48578"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8" y="12377"/>
                      </a:cubicBezTo>
                      <a:cubicBezTo>
                        <a:pt x="62865" y="3808"/>
                        <a:pt x="79057" y="0"/>
                        <a:pt x="97155" y="0"/>
                      </a:cubicBezTo>
                      <a:cubicBezTo>
                        <a:pt x="115253" y="0"/>
                        <a:pt x="130493" y="3808"/>
                        <a:pt x="144780" y="12377"/>
                      </a:cubicBezTo>
                      <a:cubicBezTo>
                        <a:pt x="159068" y="20946"/>
                        <a:pt x="170497" y="31419"/>
                        <a:pt x="179070" y="46653"/>
                      </a:cubicBezTo>
                      <a:cubicBezTo>
                        <a:pt x="187643" y="60935"/>
                        <a:pt x="191453" y="77120"/>
                        <a:pt x="191453" y="96162"/>
                      </a:cubicBezTo>
                      <a:cubicBezTo>
                        <a:pt x="191453" y="114253"/>
                        <a:pt x="187643" y="130438"/>
                        <a:pt x="179070" y="145672"/>
                      </a:cubicBezTo>
                      <a:cubicBezTo>
                        <a:pt x="170497" y="159954"/>
                        <a:pt x="159068" y="171379"/>
                        <a:pt x="144780" y="179948"/>
                      </a:cubicBezTo>
                      <a:cubicBezTo>
                        <a:pt x="130493" y="188517"/>
                        <a:pt x="114300" y="192325"/>
                        <a:pt x="97155" y="192325"/>
                      </a:cubicBezTo>
                      <a:cubicBezTo>
                        <a:pt x="79057" y="192325"/>
                        <a:pt x="62865" y="188517"/>
                        <a:pt x="48578" y="179948"/>
                      </a:cubicBezTo>
                      <a:close/>
                      <a:moveTo>
                        <a:pt x="123825" y="126630"/>
                      </a:moveTo>
                      <a:cubicBezTo>
                        <a:pt x="130493" y="119013"/>
                        <a:pt x="133350" y="109492"/>
                        <a:pt x="133350" y="96162"/>
                      </a:cubicBezTo>
                      <a:cubicBezTo>
                        <a:pt x="133350" y="83785"/>
                        <a:pt x="130493" y="73312"/>
                        <a:pt x="123825" y="65695"/>
                      </a:cubicBezTo>
                      <a:cubicBezTo>
                        <a:pt x="117157" y="58078"/>
                        <a:pt x="108585" y="54270"/>
                        <a:pt x="97155" y="54270"/>
                      </a:cubicBezTo>
                      <a:cubicBezTo>
                        <a:pt x="85725" y="54270"/>
                        <a:pt x="76200" y="58078"/>
                        <a:pt x="70485" y="65695"/>
                      </a:cubicBezTo>
                      <a:cubicBezTo>
                        <a:pt x="63818" y="73312"/>
                        <a:pt x="60960" y="82833"/>
                        <a:pt x="60960" y="96162"/>
                      </a:cubicBezTo>
                      <a:cubicBezTo>
                        <a:pt x="60960" y="108540"/>
                        <a:pt x="63818" y="119013"/>
                        <a:pt x="70485" y="126630"/>
                      </a:cubicBezTo>
                      <a:cubicBezTo>
                        <a:pt x="77153" y="134247"/>
                        <a:pt x="85725" y="138055"/>
                        <a:pt x="97155" y="138055"/>
                      </a:cubicBezTo>
                      <a:cubicBezTo>
                        <a:pt x="108585" y="138055"/>
                        <a:pt x="117157"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8" name="Google Shape;118;p63"/>
                <p:cNvSpPr/>
                <p:nvPr/>
              </p:nvSpPr>
              <p:spPr>
                <a:xfrm>
                  <a:off x="11333480" y="6002612"/>
                  <a:ext cx="191452" cy="192325"/>
                </a:xfrm>
                <a:custGeom>
                  <a:avLst/>
                  <a:gdLst/>
                  <a:ahLst/>
                  <a:cxnLst/>
                  <a:rect l="l" t="t" r="r" b="b"/>
                  <a:pathLst>
                    <a:path w="191452" h="192325" extrusionOk="0">
                      <a:moveTo>
                        <a:pt x="48577"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7" y="12377"/>
                      </a:cubicBezTo>
                      <a:cubicBezTo>
                        <a:pt x="62865" y="3808"/>
                        <a:pt x="79057" y="0"/>
                        <a:pt x="97155" y="0"/>
                      </a:cubicBezTo>
                      <a:cubicBezTo>
                        <a:pt x="115252" y="0"/>
                        <a:pt x="130492" y="3808"/>
                        <a:pt x="144780" y="12377"/>
                      </a:cubicBezTo>
                      <a:cubicBezTo>
                        <a:pt x="159067" y="20946"/>
                        <a:pt x="170497" y="31419"/>
                        <a:pt x="179070" y="46653"/>
                      </a:cubicBezTo>
                      <a:cubicBezTo>
                        <a:pt x="187642" y="60935"/>
                        <a:pt x="191452" y="77120"/>
                        <a:pt x="191452" y="96162"/>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2"/>
                      </a:cubicBezTo>
                      <a:cubicBezTo>
                        <a:pt x="133350" y="83785"/>
                        <a:pt x="130492" y="73312"/>
                        <a:pt x="123825" y="65695"/>
                      </a:cubicBezTo>
                      <a:cubicBezTo>
                        <a:pt x="117157" y="58078"/>
                        <a:pt x="108585" y="54270"/>
                        <a:pt x="97155" y="54270"/>
                      </a:cubicBezTo>
                      <a:cubicBezTo>
                        <a:pt x="85725" y="54270"/>
                        <a:pt x="76200" y="58078"/>
                        <a:pt x="70485" y="65695"/>
                      </a:cubicBezTo>
                      <a:cubicBezTo>
                        <a:pt x="63817" y="73312"/>
                        <a:pt x="60960" y="82833"/>
                        <a:pt x="60960" y="96162"/>
                      </a:cubicBezTo>
                      <a:cubicBezTo>
                        <a:pt x="60960" y="108540"/>
                        <a:pt x="63817" y="119013"/>
                        <a:pt x="70485" y="126630"/>
                      </a:cubicBezTo>
                      <a:cubicBezTo>
                        <a:pt x="77152" y="134247"/>
                        <a:pt x="85725" y="138055"/>
                        <a:pt x="97155" y="138055"/>
                      </a:cubicBezTo>
                      <a:cubicBezTo>
                        <a:pt x="108585" y="138055"/>
                        <a:pt x="117157"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9" name="Google Shape;119;p63"/>
                <p:cNvSpPr/>
                <p:nvPr/>
              </p:nvSpPr>
              <p:spPr>
                <a:xfrm>
                  <a:off x="11546840" y="6006420"/>
                  <a:ext cx="173354" cy="185660"/>
                </a:xfrm>
                <a:custGeom>
                  <a:avLst/>
                  <a:gdLst/>
                  <a:ahLst/>
                  <a:cxnLst/>
                  <a:rect l="l" t="t" r="r" b="b"/>
                  <a:pathLst>
                    <a:path w="173354" h="185660" extrusionOk="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1390"/>
                        <a:pt x="103822"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0" name="Google Shape;120;p63"/>
                <p:cNvSpPr/>
                <p:nvPr/>
              </p:nvSpPr>
              <p:spPr>
                <a:xfrm>
                  <a:off x="10982007" y="6221596"/>
                  <a:ext cx="123825" cy="185660"/>
                </a:xfrm>
                <a:custGeom>
                  <a:avLst/>
                  <a:gdLst/>
                  <a:ahLst/>
                  <a:cxnLst/>
                  <a:rect l="l" t="t" r="r" b="b"/>
                  <a:pathLst>
                    <a:path w="123825" h="185660" extrusionOk="0">
                      <a:moveTo>
                        <a:pt x="58103" y="45701"/>
                      </a:moveTo>
                      <a:lnTo>
                        <a:pt x="58103" y="68552"/>
                      </a:lnTo>
                      <a:lnTo>
                        <a:pt x="116205" y="68552"/>
                      </a:lnTo>
                      <a:lnTo>
                        <a:pt x="116205" y="112348"/>
                      </a:lnTo>
                      <a:lnTo>
                        <a:pt x="58103" y="112348"/>
                      </a:lnTo>
                      <a:lnTo>
                        <a:pt x="58103" y="139007"/>
                      </a:lnTo>
                      <a:lnTo>
                        <a:pt x="123825" y="139007"/>
                      </a:lnTo>
                      <a:lnTo>
                        <a:pt x="123825" y="185660"/>
                      </a:lnTo>
                      <a:lnTo>
                        <a:pt x="0" y="185660"/>
                      </a:lnTo>
                      <a:lnTo>
                        <a:pt x="0" y="0"/>
                      </a:lnTo>
                      <a:lnTo>
                        <a:pt x="123825" y="0"/>
                      </a:lnTo>
                      <a:lnTo>
                        <a:pt x="123825" y="46653"/>
                      </a:lnTo>
                      <a:lnTo>
                        <a:pt x="58103" y="4665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1" name="Google Shape;121;p63"/>
                <p:cNvSpPr/>
                <p:nvPr/>
              </p:nvSpPr>
              <p:spPr>
                <a:xfrm>
                  <a:off x="11127740" y="6220644"/>
                  <a:ext cx="173354" cy="185660"/>
                </a:xfrm>
                <a:custGeom>
                  <a:avLst/>
                  <a:gdLst/>
                  <a:ahLst/>
                  <a:cxnLst/>
                  <a:rect l="l" t="t" r="r" b="b"/>
                  <a:pathLst>
                    <a:path w="173354" h="185660" extrusionOk="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0"/>
                        <a:pt x="114300" y="3809"/>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0438"/>
                        <a:pt x="103822"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2" name="Google Shape;122;p63"/>
                <p:cNvSpPr/>
                <p:nvPr/>
              </p:nvSpPr>
              <p:spPr>
                <a:xfrm>
                  <a:off x="11321097" y="6220644"/>
                  <a:ext cx="165734" cy="188516"/>
                </a:xfrm>
                <a:custGeom>
                  <a:avLst/>
                  <a:gdLst/>
                  <a:ahLst/>
                  <a:cxnLst/>
                  <a:rect l="l" t="t" r="r" b="b"/>
                  <a:pathLst>
                    <a:path w="165734" h="188516" extrusionOk="0">
                      <a:moveTo>
                        <a:pt x="59055" y="0"/>
                      </a:moveTo>
                      <a:lnTo>
                        <a:pt x="59055" y="104732"/>
                      </a:lnTo>
                      <a:cubicBezTo>
                        <a:pt x="59055" y="113301"/>
                        <a:pt x="60960" y="119965"/>
                        <a:pt x="64770" y="124726"/>
                      </a:cubicBezTo>
                      <a:cubicBezTo>
                        <a:pt x="68580" y="129486"/>
                        <a:pt x="74295" y="132343"/>
                        <a:pt x="82868" y="132343"/>
                      </a:cubicBezTo>
                      <a:cubicBezTo>
                        <a:pt x="91440" y="132343"/>
                        <a:pt x="97155" y="129486"/>
                        <a:pt x="101918" y="124726"/>
                      </a:cubicBezTo>
                      <a:cubicBezTo>
                        <a:pt x="105728" y="119965"/>
                        <a:pt x="107633" y="113301"/>
                        <a:pt x="107633" y="104732"/>
                      </a:cubicBezTo>
                      <a:lnTo>
                        <a:pt x="107633" y="0"/>
                      </a:lnTo>
                      <a:lnTo>
                        <a:pt x="165735" y="0"/>
                      </a:lnTo>
                      <a:lnTo>
                        <a:pt x="165735" y="104732"/>
                      </a:lnTo>
                      <a:cubicBezTo>
                        <a:pt x="165735" y="122822"/>
                        <a:pt x="161925" y="137103"/>
                        <a:pt x="154305" y="150433"/>
                      </a:cubicBezTo>
                      <a:cubicBezTo>
                        <a:pt x="146685" y="162810"/>
                        <a:pt x="137160" y="172331"/>
                        <a:pt x="123825" y="178996"/>
                      </a:cubicBezTo>
                      <a:cubicBezTo>
                        <a:pt x="111443" y="185660"/>
                        <a:pt x="97155" y="188517"/>
                        <a:pt x="80963" y="188517"/>
                      </a:cubicBezTo>
                      <a:cubicBezTo>
                        <a:pt x="64770" y="188517"/>
                        <a:pt x="51435" y="185660"/>
                        <a:pt x="39053" y="178996"/>
                      </a:cubicBezTo>
                      <a:cubicBezTo>
                        <a:pt x="26670" y="172331"/>
                        <a:pt x="17145" y="163762"/>
                        <a:pt x="10478" y="150433"/>
                      </a:cubicBezTo>
                      <a:cubicBezTo>
                        <a:pt x="3810" y="138055"/>
                        <a:pt x="0" y="122822"/>
                        <a:pt x="0" y="104732"/>
                      </a:cubicBezTo>
                      <a:lnTo>
                        <a:pt x="0" y="0"/>
                      </a:lnTo>
                      <a:lnTo>
                        <a:pt x="59055"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123" name="Google Shape;123;p63"/>
              <p:cNvGrpSpPr/>
              <p:nvPr/>
            </p:nvGrpSpPr>
            <p:grpSpPr>
              <a:xfrm>
                <a:off x="10976292" y="5214269"/>
                <a:ext cx="904875" cy="408453"/>
                <a:chOff x="10976292" y="5214269"/>
                <a:chExt cx="904875" cy="408453"/>
              </a:xfrm>
            </p:grpSpPr>
            <p:sp>
              <p:nvSpPr>
                <p:cNvPr id="124" name="Google Shape;124;p63"/>
                <p:cNvSpPr/>
                <p:nvPr/>
              </p:nvSpPr>
              <p:spPr>
                <a:xfrm>
                  <a:off x="10982007" y="5219030"/>
                  <a:ext cx="160020" cy="186612"/>
                </a:xfrm>
                <a:custGeom>
                  <a:avLst/>
                  <a:gdLst/>
                  <a:ahLst/>
                  <a:cxnLst/>
                  <a:rect l="l" t="t" r="r" b="b"/>
                  <a:pathLst>
                    <a:path w="160020" h="186612" extrusionOk="0">
                      <a:moveTo>
                        <a:pt x="150495" y="106636"/>
                      </a:moveTo>
                      <a:cubicBezTo>
                        <a:pt x="157163" y="115205"/>
                        <a:pt x="160020" y="123774"/>
                        <a:pt x="160020" y="135199"/>
                      </a:cubicBezTo>
                      <a:cubicBezTo>
                        <a:pt x="160020" y="151385"/>
                        <a:pt x="154305" y="163762"/>
                        <a:pt x="143828" y="173283"/>
                      </a:cubicBezTo>
                      <a:cubicBezTo>
                        <a:pt x="133350" y="181852"/>
                        <a:pt x="117158" y="186613"/>
                        <a:pt x="97155" y="186613"/>
                      </a:cubicBezTo>
                      <a:lnTo>
                        <a:pt x="0" y="186613"/>
                      </a:lnTo>
                      <a:lnTo>
                        <a:pt x="0" y="0"/>
                      </a:lnTo>
                      <a:lnTo>
                        <a:pt x="95250" y="0"/>
                      </a:lnTo>
                      <a:cubicBezTo>
                        <a:pt x="114300" y="0"/>
                        <a:pt x="128588" y="3808"/>
                        <a:pt x="140018" y="12377"/>
                      </a:cubicBezTo>
                      <a:cubicBezTo>
                        <a:pt x="150495" y="20946"/>
                        <a:pt x="156210" y="32372"/>
                        <a:pt x="156210" y="48557"/>
                      </a:cubicBezTo>
                      <a:cubicBezTo>
                        <a:pt x="156210" y="59030"/>
                        <a:pt x="153353" y="68552"/>
                        <a:pt x="147638" y="76168"/>
                      </a:cubicBezTo>
                      <a:cubicBezTo>
                        <a:pt x="141923" y="83785"/>
                        <a:pt x="134303" y="88546"/>
                        <a:pt x="124778" y="91402"/>
                      </a:cubicBezTo>
                      <a:cubicBezTo>
                        <a:pt x="135255" y="93306"/>
                        <a:pt x="143828" y="98067"/>
                        <a:pt x="150495" y="106636"/>
                      </a:cubicBezTo>
                      <a:close/>
                      <a:moveTo>
                        <a:pt x="58103" y="72360"/>
                      </a:moveTo>
                      <a:lnTo>
                        <a:pt x="80963" y="72360"/>
                      </a:lnTo>
                      <a:cubicBezTo>
                        <a:pt x="86678" y="72360"/>
                        <a:pt x="90488" y="71408"/>
                        <a:pt x="92393" y="69504"/>
                      </a:cubicBezTo>
                      <a:cubicBezTo>
                        <a:pt x="95250" y="67599"/>
                        <a:pt x="96203" y="63791"/>
                        <a:pt x="96203" y="59983"/>
                      </a:cubicBezTo>
                      <a:cubicBezTo>
                        <a:pt x="96203" y="55222"/>
                        <a:pt x="95250" y="52366"/>
                        <a:pt x="92393" y="49509"/>
                      </a:cubicBezTo>
                      <a:cubicBezTo>
                        <a:pt x="89535" y="47605"/>
                        <a:pt x="85725" y="46653"/>
                        <a:pt x="80963" y="46653"/>
                      </a:cubicBezTo>
                      <a:lnTo>
                        <a:pt x="58103" y="46653"/>
                      </a:lnTo>
                      <a:lnTo>
                        <a:pt x="58103" y="72360"/>
                      </a:lnTo>
                      <a:close/>
                      <a:moveTo>
                        <a:pt x="96203" y="136151"/>
                      </a:moveTo>
                      <a:cubicBezTo>
                        <a:pt x="99060" y="134247"/>
                        <a:pt x="100013" y="130438"/>
                        <a:pt x="100013" y="126630"/>
                      </a:cubicBezTo>
                      <a:cubicBezTo>
                        <a:pt x="100013" y="118061"/>
                        <a:pt x="95250" y="113300"/>
                        <a:pt x="84773" y="113300"/>
                      </a:cubicBezTo>
                      <a:lnTo>
                        <a:pt x="58103" y="113300"/>
                      </a:lnTo>
                      <a:lnTo>
                        <a:pt x="58103" y="139959"/>
                      </a:lnTo>
                      <a:lnTo>
                        <a:pt x="84773" y="139959"/>
                      </a:lnTo>
                      <a:cubicBezTo>
                        <a:pt x="89535" y="139007"/>
                        <a:pt x="93345" y="138055"/>
                        <a:pt x="96203" y="13615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5" name="Google Shape;125;p63"/>
                <p:cNvSpPr/>
                <p:nvPr/>
              </p:nvSpPr>
              <p:spPr>
                <a:xfrm>
                  <a:off x="11162030" y="5219030"/>
                  <a:ext cx="114300" cy="185660"/>
                </a:xfrm>
                <a:custGeom>
                  <a:avLst/>
                  <a:gdLst/>
                  <a:ahLst/>
                  <a:cxnLst/>
                  <a:rect l="l" t="t" r="r" b="b"/>
                  <a:pathLst>
                    <a:path w="114300" h="185660" extrusionOk="0">
                      <a:moveTo>
                        <a:pt x="58102" y="141864"/>
                      </a:moveTo>
                      <a:lnTo>
                        <a:pt x="114300" y="141864"/>
                      </a:lnTo>
                      <a:lnTo>
                        <a:pt x="114300" y="185660"/>
                      </a:lnTo>
                      <a:lnTo>
                        <a:pt x="0" y="185660"/>
                      </a:lnTo>
                      <a:lnTo>
                        <a:pt x="0" y="0"/>
                      </a:lnTo>
                      <a:lnTo>
                        <a:pt x="58102" y="0"/>
                      </a:lnTo>
                      <a:lnTo>
                        <a:pt x="58102" y="14186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6" name="Google Shape;126;p63"/>
                <p:cNvSpPr/>
                <p:nvPr/>
              </p:nvSpPr>
              <p:spPr>
                <a:xfrm>
                  <a:off x="11288712" y="5214269"/>
                  <a:ext cx="191452" cy="192325"/>
                </a:xfrm>
                <a:custGeom>
                  <a:avLst/>
                  <a:gdLst/>
                  <a:ahLst/>
                  <a:cxnLst/>
                  <a:rect l="l" t="t" r="r" b="b"/>
                  <a:pathLst>
                    <a:path w="191452" h="192325" extrusionOk="0">
                      <a:moveTo>
                        <a:pt x="48578" y="179948"/>
                      </a:moveTo>
                      <a:cubicBezTo>
                        <a:pt x="34290" y="171379"/>
                        <a:pt x="21907" y="159954"/>
                        <a:pt x="13335" y="145672"/>
                      </a:cubicBezTo>
                      <a:cubicBezTo>
                        <a:pt x="4763" y="131390"/>
                        <a:pt x="0" y="115205"/>
                        <a:pt x="0" y="96163"/>
                      </a:cubicBezTo>
                      <a:cubicBezTo>
                        <a:pt x="0" y="78073"/>
                        <a:pt x="4763" y="61887"/>
                        <a:pt x="13335" y="46653"/>
                      </a:cubicBezTo>
                      <a:cubicBezTo>
                        <a:pt x="21907" y="31419"/>
                        <a:pt x="33338" y="20946"/>
                        <a:pt x="48578" y="12377"/>
                      </a:cubicBezTo>
                      <a:cubicBezTo>
                        <a:pt x="62865" y="3808"/>
                        <a:pt x="79057" y="0"/>
                        <a:pt x="97155" y="0"/>
                      </a:cubicBezTo>
                      <a:cubicBezTo>
                        <a:pt x="114300" y="0"/>
                        <a:pt x="130493" y="3808"/>
                        <a:pt x="144780" y="12377"/>
                      </a:cubicBezTo>
                      <a:cubicBezTo>
                        <a:pt x="159068" y="20946"/>
                        <a:pt x="170497" y="31419"/>
                        <a:pt x="179070" y="46653"/>
                      </a:cubicBezTo>
                      <a:cubicBezTo>
                        <a:pt x="187643" y="61887"/>
                        <a:pt x="191453" y="77120"/>
                        <a:pt x="191453" y="96163"/>
                      </a:cubicBezTo>
                      <a:cubicBezTo>
                        <a:pt x="191453" y="114253"/>
                        <a:pt x="187643" y="130438"/>
                        <a:pt x="179070" y="145672"/>
                      </a:cubicBezTo>
                      <a:cubicBezTo>
                        <a:pt x="170497" y="160906"/>
                        <a:pt x="159068" y="171379"/>
                        <a:pt x="144780" y="179948"/>
                      </a:cubicBezTo>
                      <a:cubicBezTo>
                        <a:pt x="130493" y="188517"/>
                        <a:pt x="114300" y="192325"/>
                        <a:pt x="97155" y="192325"/>
                      </a:cubicBezTo>
                      <a:cubicBezTo>
                        <a:pt x="79057" y="192325"/>
                        <a:pt x="62865" y="188517"/>
                        <a:pt x="48578"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3"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3" y="138055"/>
                      </a:cubicBezTo>
                      <a:cubicBezTo>
                        <a:pt x="107632" y="138055"/>
                        <a:pt x="117157" y="134247"/>
                        <a:pt x="122872"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7" name="Google Shape;127;p63"/>
                <p:cNvSpPr/>
                <p:nvPr/>
              </p:nvSpPr>
              <p:spPr>
                <a:xfrm>
                  <a:off x="11496357" y="5216174"/>
                  <a:ext cx="182880" cy="192325"/>
                </a:xfrm>
                <a:custGeom>
                  <a:avLst/>
                  <a:gdLst/>
                  <a:ahLst/>
                  <a:cxnLst/>
                  <a:rect l="l" t="t" r="r" b="b"/>
                  <a:pathLst>
                    <a:path w="182880" h="192325" extrusionOk="0">
                      <a:moveTo>
                        <a:pt x="11430" y="45701"/>
                      </a:moveTo>
                      <a:cubicBezTo>
                        <a:pt x="19050" y="31419"/>
                        <a:pt x="29528" y="19994"/>
                        <a:pt x="43815" y="12377"/>
                      </a:cubicBezTo>
                      <a:cubicBezTo>
                        <a:pt x="58103" y="4761"/>
                        <a:pt x="74295" y="0"/>
                        <a:pt x="92393" y="0"/>
                      </a:cubicBezTo>
                      <a:cubicBezTo>
                        <a:pt x="108585" y="0"/>
                        <a:pt x="122873" y="2856"/>
                        <a:pt x="135255" y="9521"/>
                      </a:cubicBezTo>
                      <a:cubicBezTo>
                        <a:pt x="147638" y="15234"/>
                        <a:pt x="158115" y="23803"/>
                        <a:pt x="166688" y="35228"/>
                      </a:cubicBezTo>
                      <a:cubicBezTo>
                        <a:pt x="174308" y="46653"/>
                        <a:pt x="180023" y="59031"/>
                        <a:pt x="182880" y="74264"/>
                      </a:cubicBezTo>
                      <a:lnTo>
                        <a:pt x="120968" y="74264"/>
                      </a:lnTo>
                      <a:cubicBezTo>
                        <a:pt x="118110" y="68552"/>
                        <a:pt x="114300" y="63791"/>
                        <a:pt x="108585" y="59983"/>
                      </a:cubicBezTo>
                      <a:cubicBezTo>
                        <a:pt x="103823" y="56174"/>
                        <a:pt x="97155" y="55222"/>
                        <a:pt x="90488" y="55222"/>
                      </a:cubicBezTo>
                      <a:cubicBezTo>
                        <a:pt x="80963" y="55222"/>
                        <a:pt x="73343" y="59031"/>
                        <a:pt x="67628" y="66647"/>
                      </a:cubicBezTo>
                      <a:cubicBezTo>
                        <a:pt x="61913" y="74264"/>
                        <a:pt x="59055" y="83785"/>
                        <a:pt x="59055" y="96163"/>
                      </a:cubicBezTo>
                      <a:cubicBezTo>
                        <a:pt x="59055" y="108540"/>
                        <a:pt x="61913" y="118061"/>
                        <a:pt x="67628" y="125678"/>
                      </a:cubicBezTo>
                      <a:cubicBezTo>
                        <a:pt x="73343" y="133295"/>
                        <a:pt x="80963" y="137103"/>
                        <a:pt x="90488" y="137103"/>
                      </a:cubicBezTo>
                      <a:cubicBezTo>
                        <a:pt x="97155" y="137103"/>
                        <a:pt x="102870" y="135199"/>
                        <a:pt x="108585" y="132343"/>
                      </a:cubicBezTo>
                      <a:cubicBezTo>
                        <a:pt x="113348" y="128534"/>
                        <a:pt x="118110" y="123774"/>
                        <a:pt x="120968" y="118061"/>
                      </a:cubicBezTo>
                      <a:lnTo>
                        <a:pt x="182880" y="118061"/>
                      </a:lnTo>
                      <a:cubicBezTo>
                        <a:pt x="180023" y="132343"/>
                        <a:pt x="175260" y="145672"/>
                        <a:pt x="166688" y="157097"/>
                      </a:cubicBezTo>
                      <a:cubicBezTo>
                        <a:pt x="159068" y="168522"/>
                        <a:pt x="148590" y="177092"/>
                        <a:pt x="135255" y="182804"/>
                      </a:cubicBezTo>
                      <a:cubicBezTo>
                        <a:pt x="122873" y="188517"/>
                        <a:pt x="108585" y="192325"/>
                        <a:pt x="92393" y="192325"/>
                      </a:cubicBezTo>
                      <a:cubicBezTo>
                        <a:pt x="73343" y="192325"/>
                        <a:pt x="57150" y="188517"/>
                        <a:pt x="43815" y="179948"/>
                      </a:cubicBezTo>
                      <a:cubicBezTo>
                        <a:pt x="29528" y="172331"/>
                        <a:pt x="19050" y="160906"/>
                        <a:pt x="11430" y="146624"/>
                      </a:cubicBezTo>
                      <a:cubicBezTo>
                        <a:pt x="3810" y="132343"/>
                        <a:pt x="0" y="116157"/>
                        <a:pt x="0" y="97115"/>
                      </a:cubicBezTo>
                      <a:cubicBezTo>
                        <a:pt x="0" y="77121"/>
                        <a:pt x="3810" y="60935"/>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8" name="Google Shape;128;p63"/>
                <p:cNvSpPr/>
                <p:nvPr/>
              </p:nvSpPr>
              <p:spPr>
                <a:xfrm>
                  <a:off x="11699240" y="5219030"/>
                  <a:ext cx="181927" cy="186612"/>
                </a:xfrm>
                <a:custGeom>
                  <a:avLst/>
                  <a:gdLst/>
                  <a:ahLst/>
                  <a:cxnLst/>
                  <a:rect l="l" t="t" r="r" b="b"/>
                  <a:pathLst>
                    <a:path w="181927" h="186612" extrusionOk="0">
                      <a:moveTo>
                        <a:pt x="112395" y="185660"/>
                      </a:moveTo>
                      <a:lnTo>
                        <a:pt x="58103" y="104732"/>
                      </a:lnTo>
                      <a:lnTo>
                        <a:pt x="58103" y="185660"/>
                      </a:lnTo>
                      <a:lnTo>
                        <a:pt x="0" y="185660"/>
                      </a:lnTo>
                      <a:lnTo>
                        <a:pt x="0" y="0"/>
                      </a:lnTo>
                      <a:lnTo>
                        <a:pt x="58103" y="0"/>
                      </a:lnTo>
                      <a:lnTo>
                        <a:pt x="58103" y="78073"/>
                      </a:lnTo>
                      <a:lnTo>
                        <a:pt x="111442" y="0"/>
                      </a:lnTo>
                      <a:lnTo>
                        <a:pt x="177165" y="0"/>
                      </a:lnTo>
                      <a:lnTo>
                        <a:pt x="113347" y="89498"/>
                      </a:lnTo>
                      <a:lnTo>
                        <a:pt x="181928" y="186613"/>
                      </a:lnTo>
                      <a:lnTo>
                        <a:pt x="112395" y="18661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9" name="Google Shape;129;p63"/>
                <p:cNvSpPr/>
                <p:nvPr/>
              </p:nvSpPr>
              <p:spPr>
                <a:xfrm>
                  <a:off x="10976292" y="5430397"/>
                  <a:ext cx="181927" cy="192325"/>
                </a:xfrm>
                <a:custGeom>
                  <a:avLst/>
                  <a:gdLst/>
                  <a:ahLst/>
                  <a:cxnLst/>
                  <a:rect l="l" t="t" r="r" b="b"/>
                  <a:pathLst>
                    <a:path w="181927" h="192325" extrusionOk="0">
                      <a:moveTo>
                        <a:pt x="11430" y="45701"/>
                      </a:moveTo>
                      <a:cubicBezTo>
                        <a:pt x="19050" y="31419"/>
                        <a:pt x="29527" y="19994"/>
                        <a:pt x="42863" y="12377"/>
                      </a:cubicBezTo>
                      <a:cubicBezTo>
                        <a:pt x="57150" y="4761"/>
                        <a:pt x="73342" y="0"/>
                        <a:pt x="91440" y="0"/>
                      </a:cubicBezTo>
                      <a:cubicBezTo>
                        <a:pt x="107632" y="0"/>
                        <a:pt x="121920" y="2856"/>
                        <a:pt x="134302" y="9521"/>
                      </a:cubicBezTo>
                      <a:cubicBezTo>
                        <a:pt x="146685" y="15234"/>
                        <a:pt x="157163" y="23803"/>
                        <a:pt x="165735" y="35228"/>
                      </a:cubicBezTo>
                      <a:cubicBezTo>
                        <a:pt x="173355" y="46653"/>
                        <a:pt x="179070" y="59030"/>
                        <a:pt x="181927" y="74264"/>
                      </a:cubicBezTo>
                      <a:lnTo>
                        <a:pt x="120015" y="74264"/>
                      </a:lnTo>
                      <a:cubicBezTo>
                        <a:pt x="117157" y="68552"/>
                        <a:pt x="113347" y="63791"/>
                        <a:pt x="107632" y="59983"/>
                      </a:cubicBezTo>
                      <a:cubicBezTo>
                        <a:pt x="101917" y="56174"/>
                        <a:pt x="96202" y="55222"/>
                        <a:pt x="89535" y="55222"/>
                      </a:cubicBezTo>
                      <a:cubicBezTo>
                        <a:pt x="80010" y="55222"/>
                        <a:pt x="72390" y="59030"/>
                        <a:pt x="66675" y="66647"/>
                      </a:cubicBezTo>
                      <a:cubicBezTo>
                        <a:pt x="60960" y="74264"/>
                        <a:pt x="58102" y="83785"/>
                        <a:pt x="58102" y="96163"/>
                      </a:cubicBezTo>
                      <a:cubicBezTo>
                        <a:pt x="58102" y="108540"/>
                        <a:pt x="60960" y="118061"/>
                        <a:pt x="66675" y="125678"/>
                      </a:cubicBezTo>
                      <a:cubicBezTo>
                        <a:pt x="72390" y="133295"/>
                        <a:pt x="80010" y="137103"/>
                        <a:pt x="89535" y="137103"/>
                      </a:cubicBezTo>
                      <a:cubicBezTo>
                        <a:pt x="96202" y="137103"/>
                        <a:pt x="101917" y="135199"/>
                        <a:pt x="107632" y="132343"/>
                      </a:cubicBezTo>
                      <a:cubicBezTo>
                        <a:pt x="112395" y="128534"/>
                        <a:pt x="117157" y="123774"/>
                        <a:pt x="120015" y="118061"/>
                      </a:cubicBezTo>
                      <a:lnTo>
                        <a:pt x="181927" y="118061"/>
                      </a:lnTo>
                      <a:cubicBezTo>
                        <a:pt x="179070" y="132343"/>
                        <a:pt x="174307" y="145672"/>
                        <a:pt x="165735" y="157097"/>
                      </a:cubicBezTo>
                      <a:cubicBezTo>
                        <a:pt x="158115" y="168522"/>
                        <a:pt x="147638" y="177092"/>
                        <a:pt x="134302" y="182804"/>
                      </a:cubicBezTo>
                      <a:cubicBezTo>
                        <a:pt x="121920" y="188517"/>
                        <a:pt x="107632" y="192325"/>
                        <a:pt x="91440" y="192325"/>
                      </a:cubicBezTo>
                      <a:cubicBezTo>
                        <a:pt x="72390" y="192325"/>
                        <a:pt x="56197" y="188517"/>
                        <a:pt x="42863" y="179948"/>
                      </a:cubicBezTo>
                      <a:cubicBezTo>
                        <a:pt x="28575" y="172331"/>
                        <a:pt x="18097" y="160906"/>
                        <a:pt x="11430" y="146624"/>
                      </a:cubicBezTo>
                      <a:cubicBezTo>
                        <a:pt x="3810" y="132343"/>
                        <a:pt x="0" y="116157"/>
                        <a:pt x="0" y="97115"/>
                      </a:cubicBezTo>
                      <a:cubicBezTo>
                        <a:pt x="0" y="76168"/>
                        <a:pt x="3810" y="59983"/>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0" name="Google Shape;130;p63"/>
                <p:cNvSpPr/>
                <p:nvPr/>
              </p:nvSpPr>
              <p:spPr>
                <a:xfrm>
                  <a:off x="11179175" y="5432301"/>
                  <a:ext cx="172402" cy="186612"/>
                </a:xfrm>
                <a:custGeom>
                  <a:avLst/>
                  <a:gdLst/>
                  <a:ahLst/>
                  <a:cxnLst/>
                  <a:rect l="l" t="t" r="r" b="b"/>
                  <a:pathLst>
                    <a:path w="172402" h="186612" extrusionOk="0">
                      <a:moveTo>
                        <a:pt x="172403" y="0"/>
                      </a:moveTo>
                      <a:lnTo>
                        <a:pt x="172403" y="186613"/>
                      </a:lnTo>
                      <a:lnTo>
                        <a:pt x="114300" y="186613"/>
                      </a:lnTo>
                      <a:lnTo>
                        <a:pt x="114300" y="114253"/>
                      </a:lnTo>
                      <a:lnTo>
                        <a:pt x="59055" y="114253"/>
                      </a:lnTo>
                      <a:lnTo>
                        <a:pt x="59055" y="186613"/>
                      </a:lnTo>
                      <a:lnTo>
                        <a:pt x="0" y="186613"/>
                      </a:lnTo>
                      <a:lnTo>
                        <a:pt x="0" y="952"/>
                      </a:lnTo>
                      <a:lnTo>
                        <a:pt x="58103" y="952"/>
                      </a:lnTo>
                      <a:lnTo>
                        <a:pt x="58103" y="67599"/>
                      </a:lnTo>
                      <a:lnTo>
                        <a:pt x="113347" y="67599"/>
                      </a:lnTo>
                      <a:lnTo>
                        <a:pt x="113347" y="952"/>
                      </a:lnTo>
                      <a:lnTo>
                        <a:pt x="172403" y="95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1" name="Google Shape;131;p63"/>
                <p:cNvSpPr/>
                <p:nvPr/>
              </p:nvSpPr>
              <p:spPr>
                <a:xfrm>
                  <a:off x="11364912" y="5433253"/>
                  <a:ext cx="202882" cy="185660"/>
                </a:xfrm>
                <a:custGeom>
                  <a:avLst/>
                  <a:gdLst/>
                  <a:ahLst/>
                  <a:cxnLst/>
                  <a:rect l="l" t="t" r="r" b="b"/>
                  <a:pathLst>
                    <a:path w="202882" h="185660" extrusionOk="0">
                      <a:moveTo>
                        <a:pt x="132397" y="157097"/>
                      </a:moveTo>
                      <a:lnTo>
                        <a:pt x="70485" y="157097"/>
                      </a:lnTo>
                      <a:lnTo>
                        <a:pt x="60960" y="185660"/>
                      </a:lnTo>
                      <a:lnTo>
                        <a:pt x="0" y="185660"/>
                      </a:lnTo>
                      <a:lnTo>
                        <a:pt x="67628" y="0"/>
                      </a:lnTo>
                      <a:lnTo>
                        <a:pt x="135255" y="0"/>
                      </a:lnTo>
                      <a:lnTo>
                        <a:pt x="202882"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2" name="Google Shape;132;p63"/>
                <p:cNvSpPr/>
                <p:nvPr/>
              </p:nvSpPr>
              <p:spPr>
                <a:xfrm>
                  <a:off x="11581130" y="5432301"/>
                  <a:ext cx="58102" cy="186612"/>
                </a:xfrm>
                <a:custGeom>
                  <a:avLst/>
                  <a:gdLst/>
                  <a:ahLst/>
                  <a:cxnLst/>
                  <a:rect l="l" t="t" r="r" b="b"/>
                  <a:pathLst>
                    <a:path w="58102" h="186612" extrusionOk="0">
                      <a:moveTo>
                        <a:pt x="58102" y="0"/>
                      </a:moveTo>
                      <a:lnTo>
                        <a:pt x="58102" y="186613"/>
                      </a:lnTo>
                      <a:lnTo>
                        <a:pt x="0" y="186613"/>
                      </a:lnTo>
                      <a:lnTo>
                        <a:pt x="0" y="952"/>
                      </a:lnTo>
                      <a:lnTo>
                        <a:pt x="58102" y="95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3" name="Google Shape;133;p63"/>
                <p:cNvSpPr/>
                <p:nvPr/>
              </p:nvSpPr>
              <p:spPr>
                <a:xfrm>
                  <a:off x="11665902" y="5433253"/>
                  <a:ext cx="178117" cy="185660"/>
                </a:xfrm>
                <a:custGeom>
                  <a:avLst/>
                  <a:gdLst/>
                  <a:ahLst/>
                  <a:cxnLst/>
                  <a:rect l="l" t="t" r="r" b="b"/>
                  <a:pathLst>
                    <a:path w="178117" h="185660" extrusionOk="0">
                      <a:moveTo>
                        <a:pt x="178117" y="185660"/>
                      </a:moveTo>
                      <a:lnTo>
                        <a:pt x="120015" y="185660"/>
                      </a:lnTo>
                      <a:lnTo>
                        <a:pt x="58103" y="92354"/>
                      </a:lnTo>
                      <a:lnTo>
                        <a:pt x="58103" y="185660"/>
                      </a:lnTo>
                      <a:lnTo>
                        <a:pt x="0" y="185660"/>
                      </a:lnTo>
                      <a:lnTo>
                        <a:pt x="0" y="0"/>
                      </a:lnTo>
                      <a:lnTo>
                        <a:pt x="58103" y="0"/>
                      </a:lnTo>
                      <a:lnTo>
                        <a:pt x="120015" y="95210"/>
                      </a:lnTo>
                      <a:lnTo>
                        <a:pt x="120015" y="0"/>
                      </a:lnTo>
                      <a:lnTo>
                        <a:pt x="178117" y="0"/>
                      </a:lnTo>
                      <a:lnTo>
                        <a:pt x="178117" y="18566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134" name="Google Shape;134;p63"/>
              <p:cNvGrpSpPr/>
              <p:nvPr/>
            </p:nvGrpSpPr>
            <p:grpSpPr>
              <a:xfrm>
                <a:off x="11013440" y="5670327"/>
                <a:ext cx="207644" cy="85689"/>
                <a:chOff x="11013440" y="5670327"/>
                <a:chExt cx="207644" cy="85689"/>
              </a:xfrm>
            </p:grpSpPr>
            <p:sp>
              <p:nvSpPr>
                <p:cNvPr id="135" name="Google Shape;135;p63"/>
                <p:cNvSpPr/>
                <p:nvPr/>
              </p:nvSpPr>
              <p:spPr>
                <a:xfrm>
                  <a:off x="11013440" y="5673184"/>
                  <a:ext cx="45719" cy="81881"/>
                </a:xfrm>
                <a:custGeom>
                  <a:avLst/>
                  <a:gdLst/>
                  <a:ahLst/>
                  <a:cxnLst/>
                  <a:rect l="l" t="t" r="r" b="b"/>
                  <a:pathLst>
                    <a:path w="45719" h="81881" extrusionOk="0">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6" name="Google Shape;136;p63"/>
                <p:cNvSpPr/>
                <p:nvPr/>
              </p:nvSpPr>
              <p:spPr>
                <a:xfrm>
                  <a:off x="11066780" y="5670327"/>
                  <a:ext cx="83819" cy="85689"/>
                </a:xfrm>
                <a:custGeom>
                  <a:avLst/>
                  <a:gdLst/>
                  <a:ahLst/>
                  <a:cxnLst/>
                  <a:rect l="l" t="t" r="r" b="b"/>
                  <a:pathLst>
                    <a:path w="83819" h="85689" extrusionOk="0">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4737"/>
                        <a:pt x="27622" y="82833"/>
                        <a:pt x="20955" y="79977"/>
                      </a:cubicBezTo>
                      <a:close/>
                      <a:moveTo>
                        <a:pt x="58102" y="71408"/>
                      </a:moveTo>
                      <a:cubicBezTo>
                        <a:pt x="62865" y="68552"/>
                        <a:pt x="66675" y="64743"/>
                        <a:pt x="68580" y="59983"/>
                      </a:cubicBezTo>
                      <a:cubicBezTo>
                        <a:pt x="71438" y="55222"/>
                        <a:pt x="72390" y="49510"/>
                        <a:pt x="72390" y="42845"/>
                      </a:cubicBezTo>
                      <a:cubicBezTo>
                        <a:pt x="72390" y="36180"/>
                        <a:pt x="71438" y="30467"/>
                        <a:pt x="68580" y="25707"/>
                      </a:cubicBezTo>
                      <a:cubicBezTo>
                        <a:pt x="65722" y="20946"/>
                        <a:pt x="61913" y="17138"/>
                        <a:pt x="58102" y="14282"/>
                      </a:cubicBezTo>
                      <a:cubicBezTo>
                        <a:pt x="53340" y="11425"/>
                        <a:pt x="48577" y="10473"/>
                        <a:pt x="42863" y="10473"/>
                      </a:cubicBezTo>
                      <a:cubicBezTo>
                        <a:pt x="37147" y="10473"/>
                        <a:pt x="31432" y="11425"/>
                        <a:pt x="27622" y="14282"/>
                      </a:cubicBezTo>
                      <a:cubicBezTo>
                        <a:pt x="22860" y="17138"/>
                        <a:pt x="19050" y="20946"/>
                        <a:pt x="17145" y="25707"/>
                      </a:cubicBezTo>
                      <a:cubicBezTo>
                        <a:pt x="14288" y="30467"/>
                        <a:pt x="13335" y="36180"/>
                        <a:pt x="13335" y="42845"/>
                      </a:cubicBezTo>
                      <a:cubicBezTo>
                        <a:pt x="13335" y="49510"/>
                        <a:pt x="14288" y="55222"/>
                        <a:pt x="17145" y="59983"/>
                      </a:cubicBezTo>
                      <a:cubicBezTo>
                        <a:pt x="20002" y="64743"/>
                        <a:pt x="23813" y="68552"/>
                        <a:pt x="27622" y="71408"/>
                      </a:cubicBezTo>
                      <a:cubicBezTo>
                        <a:pt x="32385" y="74264"/>
                        <a:pt x="37147" y="75216"/>
                        <a:pt x="42863" y="75216"/>
                      </a:cubicBezTo>
                      <a:cubicBezTo>
                        <a:pt x="48577" y="75216"/>
                        <a:pt x="53340" y="74264"/>
                        <a:pt x="58102" y="71408"/>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7" name="Google Shape;137;p63"/>
                <p:cNvSpPr/>
                <p:nvPr/>
              </p:nvSpPr>
              <p:spPr>
                <a:xfrm>
                  <a:off x="11164887" y="5672232"/>
                  <a:ext cx="56197" cy="81880"/>
                </a:xfrm>
                <a:custGeom>
                  <a:avLst/>
                  <a:gdLst/>
                  <a:ahLst/>
                  <a:cxnLst/>
                  <a:rect l="l" t="t" r="r" b="b"/>
                  <a:pathLst>
                    <a:path w="56197" h="81880" extrusionOk="0">
                      <a:moveTo>
                        <a:pt x="42863" y="81881"/>
                      </a:moveTo>
                      <a:lnTo>
                        <a:pt x="23813" y="48557"/>
                      </a:lnTo>
                      <a:lnTo>
                        <a:pt x="10478" y="48557"/>
                      </a:lnTo>
                      <a:lnTo>
                        <a:pt x="10478" y="81881"/>
                      </a:lnTo>
                      <a:lnTo>
                        <a:pt x="0" y="81881"/>
                      </a:lnTo>
                      <a:lnTo>
                        <a:pt x="0" y="0"/>
                      </a:lnTo>
                      <a:lnTo>
                        <a:pt x="26670" y="0"/>
                      </a:lnTo>
                      <a:cubicBezTo>
                        <a:pt x="32385" y="0"/>
                        <a:pt x="38100" y="952"/>
                        <a:pt x="41910" y="2856"/>
                      </a:cubicBezTo>
                      <a:cubicBezTo>
                        <a:pt x="45720" y="4761"/>
                        <a:pt x="49530" y="7617"/>
                        <a:pt x="51435" y="11425"/>
                      </a:cubicBezTo>
                      <a:cubicBezTo>
                        <a:pt x="53340" y="15234"/>
                        <a:pt x="54293" y="19042"/>
                        <a:pt x="54293" y="23803"/>
                      </a:cubicBezTo>
                      <a:cubicBezTo>
                        <a:pt x="54293" y="29515"/>
                        <a:pt x="52388" y="34276"/>
                        <a:pt x="49530" y="39036"/>
                      </a:cubicBezTo>
                      <a:cubicBezTo>
                        <a:pt x="46672" y="43797"/>
                        <a:pt x="40957" y="46653"/>
                        <a:pt x="35243" y="47605"/>
                      </a:cubicBezTo>
                      <a:lnTo>
                        <a:pt x="56197" y="81881"/>
                      </a:lnTo>
                      <a:lnTo>
                        <a:pt x="42863" y="81881"/>
                      </a:lnTo>
                      <a:close/>
                      <a:moveTo>
                        <a:pt x="10478" y="39988"/>
                      </a:moveTo>
                      <a:lnTo>
                        <a:pt x="26670" y="39988"/>
                      </a:lnTo>
                      <a:cubicBezTo>
                        <a:pt x="32385" y="39988"/>
                        <a:pt x="37147" y="39036"/>
                        <a:pt x="40005" y="36180"/>
                      </a:cubicBezTo>
                      <a:cubicBezTo>
                        <a:pt x="42863" y="33324"/>
                        <a:pt x="44768" y="29515"/>
                        <a:pt x="44768" y="24755"/>
                      </a:cubicBezTo>
                      <a:cubicBezTo>
                        <a:pt x="44768" y="19994"/>
                        <a:pt x="42863" y="16186"/>
                        <a:pt x="40957" y="13329"/>
                      </a:cubicBezTo>
                      <a:cubicBezTo>
                        <a:pt x="38100" y="10473"/>
                        <a:pt x="33338" y="9521"/>
                        <a:pt x="27622" y="9521"/>
                      </a:cubicBezTo>
                      <a:lnTo>
                        <a:pt x="11430" y="9521"/>
                      </a:lnTo>
                      <a:lnTo>
                        <a:pt x="11430" y="39988"/>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grpSp>
      <p:grpSp>
        <p:nvGrpSpPr>
          <p:cNvPr id="138" name="Google Shape;138;p63"/>
          <p:cNvGrpSpPr/>
          <p:nvPr/>
        </p:nvGrpSpPr>
        <p:grpSpPr>
          <a:xfrm rot="10800000" flipH="1">
            <a:off x="10347469" y="0"/>
            <a:ext cx="1803350" cy="2809693"/>
            <a:chOff x="12708052" y="5708395"/>
            <a:chExt cx="760808" cy="1185370"/>
          </a:xfrm>
        </p:grpSpPr>
        <p:sp>
          <p:nvSpPr>
            <p:cNvPr id="139" name="Google Shape;139;p63"/>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0" name="Google Shape;140;p63"/>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1" name="Google Shape;141;p63"/>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2" name="Google Shape;142;p63"/>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3" name="Google Shape;143;p63"/>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4" name="Google Shape;144;p63"/>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Divider ">
  <p:cSld name="Divider ">
    <p:spTree>
      <p:nvGrpSpPr>
        <p:cNvPr id="1" name="Shape 145"/>
        <p:cNvGrpSpPr/>
        <p:nvPr/>
      </p:nvGrpSpPr>
      <p:grpSpPr>
        <a:xfrm>
          <a:off x="0" y="0"/>
          <a:ext cx="0" cy="0"/>
          <a:chOff x="0" y="0"/>
          <a:chExt cx="0" cy="0"/>
        </a:xfrm>
      </p:grpSpPr>
      <p:sp>
        <p:nvSpPr>
          <p:cNvPr id="146" name="Google Shape;146;p64"/>
          <p:cNvSpPr/>
          <p:nvPr/>
        </p:nvSpPr>
        <p:spPr>
          <a:xfrm>
            <a:off x="3776133" y="644599"/>
            <a:ext cx="8415867" cy="5509455"/>
          </a:xfrm>
          <a:custGeom>
            <a:avLst/>
            <a:gdLst/>
            <a:ahLst/>
            <a:cxnLst/>
            <a:rect l="l" t="t" r="r" b="b"/>
            <a:pathLst>
              <a:path w="852645" h="961650" extrusionOk="0">
                <a:moveTo>
                  <a:pt x="0" y="0"/>
                </a:moveTo>
                <a:lnTo>
                  <a:pt x="852646" y="0"/>
                </a:lnTo>
                <a:lnTo>
                  <a:pt x="852646" y="961651"/>
                </a:lnTo>
                <a:lnTo>
                  <a:pt x="0" y="961651"/>
                </a:lnTo>
                <a:close/>
              </a:path>
            </a:pathLst>
          </a:custGeom>
          <a:gradFill>
            <a:gsLst>
              <a:gs pos="0">
                <a:srgbClr val="6A9D56"/>
              </a:gs>
              <a:gs pos="5100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7" name="Google Shape;147;p64"/>
          <p:cNvSpPr txBox="1">
            <a:spLocks noGrp="1"/>
          </p:cNvSpPr>
          <p:nvPr>
            <p:ph type="body" idx="1"/>
          </p:nvPr>
        </p:nvSpPr>
        <p:spPr>
          <a:xfrm>
            <a:off x="5267332" y="2721528"/>
            <a:ext cx="5150436" cy="2757828"/>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chemeClr val="lt1"/>
              </a:buClr>
              <a:buSzPts val="4800"/>
              <a:buFont typeface="Arial"/>
              <a:buNone/>
              <a:defRPr sz="4800" b="0" i="0" u="none" strike="noStrike" cap="none">
                <a:solidFill>
                  <a:schemeClr val="lt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48" name="Google Shape;148;p64"/>
          <p:cNvSpPr txBox="1">
            <a:spLocks noGrp="1"/>
          </p:cNvSpPr>
          <p:nvPr>
            <p:ph type="body" idx="2"/>
          </p:nvPr>
        </p:nvSpPr>
        <p:spPr>
          <a:xfrm>
            <a:off x="861664" y="1103100"/>
            <a:ext cx="2066906" cy="58222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262626"/>
              </a:buClr>
              <a:buSzPts val="13000"/>
              <a:buFont typeface="Arial"/>
              <a:buNone/>
              <a:defRPr sz="13000" b="0" i="0" u="none" strike="noStrike" cap="none">
                <a:solidFill>
                  <a:srgbClr val="262626"/>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49" name="Google Shape;149;p64"/>
          <p:cNvSpPr/>
          <p:nvPr/>
        </p:nvSpPr>
        <p:spPr>
          <a:xfrm>
            <a:off x="-29990" y="2975159"/>
            <a:ext cx="5040000" cy="72000"/>
          </a:xfrm>
          <a:custGeom>
            <a:avLst/>
            <a:gdLst/>
            <a:ahLst/>
            <a:cxnLst/>
            <a:rect l="l" t="t" r="r" b="b"/>
            <a:pathLst>
              <a:path w="2963330" h="71215" extrusionOk="0">
                <a:moveTo>
                  <a:pt x="0" y="0"/>
                </a:moveTo>
                <a:lnTo>
                  <a:pt x="2963330" y="0"/>
                </a:lnTo>
                <a:cubicBezTo>
                  <a:pt x="2963330" y="23739"/>
                  <a:pt x="2963330" y="47477"/>
                  <a:pt x="2963330" y="71215"/>
                </a:cubicBezTo>
                <a:lnTo>
                  <a:pt x="0" y="71215"/>
                </a:lnTo>
                <a:lnTo>
                  <a:pt x="0" y="0"/>
                </a:lnTo>
                <a:close/>
              </a:path>
            </a:pathLst>
          </a:custGeom>
          <a:solidFill>
            <a:srgbClr val="26262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150" name="Google Shape;150;p64"/>
          <p:cNvGrpSpPr/>
          <p:nvPr/>
        </p:nvGrpSpPr>
        <p:grpSpPr>
          <a:xfrm rot="10800000" flipH="1">
            <a:off x="10358238" y="644626"/>
            <a:ext cx="1803350" cy="2809693"/>
            <a:chOff x="12708052" y="5708395"/>
            <a:chExt cx="760808" cy="1185370"/>
          </a:xfrm>
        </p:grpSpPr>
        <p:sp>
          <p:nvSpPr>
            <p:cNvPr id="151" name="Google Shape;151;p64"/>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solidFill>
              <a:schemeClr val="lt1">
                <a:alpha val="76862"/>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2" name="Google Shape;152;p64"/>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solidFill>
              <a:schemeClr val="lt1">
                <a:alpha val="76862"/>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3" name="Google Shape;153;p64"/>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solidFill>
              <a:schemeClr val="lt1">
                <a:alpha val="76862"/>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4" name="Google Shape;154;p64"/>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solidFill>
              <a:schemeClr val="lt1">
                <a:alpha val="76862"/>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5" name="Google Shape;155;p64"/>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solidFill>
              <a:schemeClr val="lt1">
                <a:alpha val="76862"/>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6" name="Google Shape;156;p64"/>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solidFill>
              <a:schemeClr val="lt1">
                <a:alpha val="76862"/>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157" name="Google Shape;157;p64"/>
          <p:cNvSpPr txBox="1"/>
          <p:nvPr/>
        </p:nvSpPr>
        <p:spPr>
          <a:xfrm rot="-5400000">
            <a:off x="10556168" y="4502514"/>
            <a:ext cx="2687307" cy="15388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400" b="0">
                <a:solidFill>
                  <a:schemeClr val="lt1"/>
                </a:solidFill>
                <a:latin typeface="Calibri"/>
                <a:ea typeface="Calibri"/>
                <a:cs typeface="Calibri"/>
                <a:sym typeface="Calibri"/>
              </a:rPr>
              <a:t>BLOCKCHAIN FOR AGRI FOOD EDU</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ext Slide 1">
  <p:cSld name="Text Slide 1">
    <p:spTree>
      <p:nvGrpSpPr>
        <p:cNvPr id="1" name="Shape 158"/>
        <p:cNvGrpSpPr/>
        <p:nvPr/>
      </p:nvGrpSpPr>
      <p:grpSpPr>
        <a:xfrm>
          <a:off x="0" y="0"/>
          <a:ext cx="0" cy="0"/>
          <a:chOff x="0" y="0"/>
          <a:chExt cx="0" cy="0"/>
        </a:xfrm>
      </p:grpSpPr>
      <p:sp>
        <p:nvSpPr>
          <p:cNvPr id="159" name="Google Shape;159;p65"/>
          <p:cNvSpPr/>
          <p:nvPr/>
        </p:nvSpPr>
        <p:spPr>
          <a:xfrm>
            <a:off x="12192000" y="-287867"/>
            <a:ext cx="1185333" cy="7145867"/>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60" name="Google Shape;160;p65"/>
          <p:cNvSpPr txBox="1">
            <a:spLocks noGrp="1"/>
          </p:cNvSpPr>
          <p:nvPr>
            <p:ph type="body" idx="1"/>
          </p:nvPr>
        </p:nvSpPr>
        <p:spPr>
          <a:xfrm>
            <a:off x="798380" y="2045704"/>
            <a:ext cx="10595237" cy="384991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262626"/>
              </a:buClr>
              <a:buSzPts val="2400"/>
              <a:buFont typeface="Arial"/>
              <a:buNone/>
              <a:defRPr sz="2400" b="0" i="0" u="none" strike="noStrike" cap="none">
                <a:solidFill>
                  <a:srgbClr val="262626"/>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lt1"/>
              </a:buClr>
              <a:buSzPts val="2000"/>
              <a:buFont typeface="Arial"/>
              <a:buNone/>
              <a:defRPr sz="2000" b="0" i="0" u="none" strike="noStrike" cap="none">
                <a:solidFill>
                  <a:schemeClr val="lt1"/>
                </a:solidFill>
                <a:latin typeface="Montserrat Light"/>
                <a:ea typeface="Montserrat Light"/>
                <a:cs typeface="Montserrat Light"/>
                <a:sym typeface="Montserrat Light"/>
              </a:defRPr>
            </a:lvl2pPr>
            <a:lvl3pPr marL="1371600" marR="0" lvl="2" indent="-228600" algn="l" rtl="0">
              <a:lnSpc>
                <a:spcPct val="90000"/>
              </a:lnSpc>
              <a:spcBef>
                <a:spcPts val="500"/>
              </a:spcBef>
              <a:spcAft>
                <a:spcPts val="0"/>
              </a:spcAft>
              <a:buClr>
                <a:schemeClr val="lt1"/>
              </a:buClr>
              <a:buSzPts val="2000"/>
              <a:buFont typeface="Arial"/>
              <a:buNone/>
              <a:defRPr sz="2000" b="0" i="0" u="none" strike="noStrike" cap="none">
                <a:solidFill>
                  <a:schemeClr val="lt1"/>
                </a:solidFill>
                <a:latin typeface="Montserrat Light"/>
                <a:ea typeface="Montserrat Light"/>
                <a:cs typeface="Montserrat Light"/>
                <a:sym typeface="Montserrat Light"/>
              </a:defRPr>
            </a:lvl3pPr>
            <a:lvl4pPr marL="1828800" marR="0" lvl="3" indent="-228600" algn="l" rtl="0">
              <a:lnSpc>
                <a:spcPct val="90000"/>
              </a:lnSpc>
              <a:spcBef>
                <a:spcPts val="500"/>
              </a:spcBef>
              <a:spcAft>
                <a:spcPts val="0"/>
              </a:spcAft>
              <a:buClr>
                <a:schemeClr val="lt1"/>
              </a:buClr>
              <a:buSzPts val="2000"/>
              <a:buFont typeface="Arial"/>
              <a:buNone/>
              <a:defRPr sz="2000" b="0" i="0" u="none" strike="noStrike" cap="none">
                <a:solidFill>
                  <a:schemeClr val="lt1"/>
                </a:solidFill>
                <a:latin typeface="Montserrat Light"/>
                <a:ea typeface="Montserrat Light"/>
                <a:cs typeface="Montserrat Light"/>
                <a:sym typeface="Montserrat Light"/>
              </a:defRPr>
            </a:lvl4pPr>
            <a:lvl5pPr marL="2286000" marR="0" lvl="4" indent="-228600" algn="l" rtl="0">
              <a:lnSpc>
                <a:spcPct val="90000"/>
              </a:lnSpc>
              <a:spcBef>
                <a:spcPts val="500"/>
              </a:spcBef>
              <a:spcAft>
                <a:spcPts val="0"/>
              </a:spcAft>
              <a:buClr>
                <a:schemeClr val="lt1"/>
              </a:buClr>
              <a:buSzPts val="2000"/>
              <a:buFont typeface="Arial"/>
              <a:buNone/>
              <a:defRPr sz="2000" b="0" i="0" u="none" strike="noStrike" cap="none">
                <a:solidFill>
                  <a:schemeClr val="lt1"/>
                </a:solidFill>
                <a:latin typeface="Montserrat Light"/>
                <a:ea typeface="Montserrat Light"/>
                <a:cs typeface="Montserrat Light"/>
                <a:sym typeface="Montserrat Light"/>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61" name="Google Shape;161;p65"/>
          <p:cNvSpPr txBox="1">
            <a:spLocks noGrp="1"/>
          </p:cNvSpPr>
          <p:nvPr>
            <p:ph type="body" idx="2"/>
          </p:nvPr>
        </p:nvSpPr>
        <p:spPr>
          <a:xfrm>
            <a:off x="798381" y="761603"/>
            <a:ext cx="10595237" cy="803654"/>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262626"/>
              </a:buClr>
              <a:buSzPts val="3600"/>
              <a:buFont typeface="Arial"/>
              <a:buNone/>
              <a:defRPr sz="3600" b="1" i="0" u="none" strike="noStrike" cap="none">
                <a:solidFill>
                  <a:srgbClr val="262626"/>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Quote Slide 2">
  <p:cSld name="Quote Slide 2">
    <p:spTree>
      <p:nvGrpSpPr>
        <p:cNvPr id="1" name="Shape 162"/>
        <p:cNvGrpSpPr/>
        <p:nvPr/>
      </p:nvGrpSpPr>
      <p:grpSpPr>
        <a:xfrm>
          <a:off x="0" y="0"/>
          <a:ext cx="0" cy="0"/>
          <a:chOff x="0" y="0"/>
          <a:chExt cx="0" cy="0"/>
        </a:xfrm>
      </p:grpSpPr>
      <p:sp>
        <p:nvSpPr>
          <p:cNvPr id="163" name="Google Shape;163;p66"/>
          <p:cNvSpPr/>
          <p:nvPr/>
        </p:nvSpPr>
        <p:spPr>
          <a:xfrm>
            <a:off x="0" y="1352385"/>
            <a:ext cx="6096000" cy="4388015"/>
          </a:xfrm>
          <a:custGeom>
            <a:avLst/>
            <a:gdLst/>
            <a:ahLst/>
            <a:cxnLst/>
            <a:rect l="l" t="t" r="r" b="b"/>
            <a:pathLst>
              <a:path w="852645" h="961650" extrusionOk="0">
                <a:moveTo>
                  <a:pt x="0" y="0"/>
                </a:moveTo>
                <a:lnTo>
                  <a:pt x="852646" y="0"/>
                </a:lnTo>
                <a:lnTo>
                  <a:pt x="852646" y="961651"/>
                </a:lnTo>
                <a:lnTo>
                  <a:pt x="0" y="961651"/>
                </a:lnTo>
                <a:close/>
              </a:path>
            </a:pathLst>
          </a:custGeom>
          <a:gradFill>
            <a:gsLst>
              <a:gs pos="0">
                <a:srgbClr val="6A9D56"/>
              </a:gs>
              <a:gs pos="5600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4" name="Google Shape;164;p66"/>
          <p:cNvSpPr>
            <a:spLocks noGrp="1"/>
          </p:cNvSpPr>
          <p:nvPr>
            <p:ph type="pic" idx="2"/>
          </p:nvPr>
        </p:nvSpPr>
        <p:spPr>
          <a:xfrm>
            <a:off x="0" y="0"/>
            <a:ext cx="12192000" cy="6858000"/>
          </a:xfrm>
          <a:prstGeom prst="rect">
            <a:avLst/>
          </a:prstGeom>
          <a:solidFill>
            <a:srgbClr val="F2F2F2"/>
          </a:solidFill>
          <a:ln>
            <a:noFill/>
          </a:ln>
        </p:spPr>
      </p:sp>
      <p:sp>
        <p:nvSpPr>
          <p:cNvPr id="165" name="Google Shape;165;p66"/>
          <p:cNvSpPr txBox="1">
            <a:spLocks noGrp="1"/>
          </p:cNvSpPr>
          <p:nvPr>
            <p:ph type="body" idx="1"/>
          </p:nvPr>
        </p:nvSpPr>
        <p:spPr>
          <a:xfrm>
            <a:off x="427670" y="1747126"/>
            <a:ext cx="5126463" cy="3565651"/>
          </a:xfrm>
          <a:prstGeom prst="rect">
            <a:avLst/>
          </a:prstGeom>
          <a:noFill/>
          <a:ln>
            <a:noFill/>
          </a:ln>
        </p:spPr>
        <p:txBody>
          <a:bodyPr spcFirstLastPara="1" wrap="square" lIns="91425" tIns="45700" rIns="91425" bIns="45700" anchor="ctr" anchorCtr="0">
            <a:normAutofit/>
          </a:bodyPr>
          <a:lstStyle>
            <a:lvl1pPr marL="457200" marR="0" lvl="0" indent="-228600" algn="ctr" rtl="0">
              <a:lnSpc>
                <a:spcPct val="90000"/>
              </a:lnSpc>
              <a:spcBef>
                <a:spcPts val="1000"/>
              </a:spcBef>
              <a:spcAft>
                <a:spcPts val="0"/>
              </a:spcAft>
              <a:buClr>
                <a:schemeClr val="lt1"/>
              </a:buClr>
              <a:buSzPts val="3000"/>
              <a:buFont typeface="Arial"/>
              <a:buNone/>
              <a:defRPr sz="3000" b="0" i="1" u="none" strike="noStrike" cap="none">
                <a:solidFill>
                  <a:schemeClr val="lt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Laptop Slide">
  <p:cSld name="Laptop Slide">
    <p:spTree>
      <p:nvGrpSpPr>
        <p:cNvPr id="1" name="Shape 166"/>
        <p:cNvGrpSpPr/>
        <p:nvPr/>
      </p:nvGrpSpPr>
      <p:grpSpPr>
        <a:xfrm>
          <a:off x="0" y="0"/>
          <a:ext cx="0" cy="0"/>
          <a:chOff x="0" y="0"/>
          <a:chExt cx="0" cy="0"/>
        </a:xfrm>
      </p:grpSpPr>
      <p:sp>
        <p:nvSpPr>
          <p:cNvPr id="167" name="Google Shape;167;p67"/>
          <p:cNvSpPr txBox="1">
            <a:spLocks noGrp="1"/>
          </p:cNvSpPr>
          <p:nvPr>
            <p:ph type="body" idx="1"/>
          </p:nvPr>
        </p:nvSpPr>
        <p:spPr>
          <a:xfrm>
            <a:off x="5943601" y="2095553"/>
            <a:ext cx="4867011" cy="391318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262626"/>
              </a:buClr>
              <a:buSzPts val="2400"/>
              <a:buFont typeface="Arial"/>
              <a:buNone/>
              <a:defRPr sz="2400" b="0" i="0" u="none" strike="noStrike" cap="none">
                <a:solidFill>
                  <a:srgbClr val="262626"/>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lt1"/>
              </a:buClr>
              <a:buSzPts val="2000"/>
              <a:buFont typeface="Arial"/>
              <a:buNone/>
              <a:defRPr sz="2000" b="0" i="0" u="none" strike="noStrike" cap="none">
                <a:solidFill>
                  <a:schemeClr val="lt1"/>
                </a:solidFill>
                <a:latin typeface="Montserrat Light"/>
                <a:ea typeface="Montserrat Light"/>
                <a:cs typeface="Montserrat Light"/>
                <a:sym typeface="Montserrat Light"/>
              </a:defRPr>
            </a:lvl2pPr>
            <a:lvl3pPr marL="1371600" marR="0" lvl="2" indent="-228600" algn="l" rtl="0">
              <a:lnSpc>
                <a:spcPct val="90000"/>
              </a:lnSpc>
              <a:spcBef>
                <a:spcPts val="500"/>
              </a:spcBef>
              <a:spcAft>
                <a:spcPts val="0"/>
              </a:spcAft>
              <a:buClr>
                <a:schemeClr val="lt1"/>
              </a:buClr>
              <a:buSzPts val="2000"/>
              <a:buFont typeface="Arial"/>
              <a:buNone/>
              <a:defRPr sz="2000" b="0" i="0" u="none" strike="noStrike" cap="none">
                <a:solidFill>
                  <a:schemeClr val="lt1"/>
                </a:solidFill>
                <a:latin typeface="Montserrat Light"/>
                <a:ea typeface="Montserrat Light"/>
                <a:cs typeface="Montserrat Light"/>
                <a:sym typeface="Montserrat Light"/>
              </a:defRPr>
            </a:lvl3pPr>
            <a:lvl4pPr marL="1828800" marR="0" lvl="3" indent="-228600" algn="l" rtl="0">
              <a:lnSpc>
                <a:spcPct val="90000"/>
              </a:lnSpc>
              <a:spcBef>
                <a:spcPts val="500"/>
              </a:spcBef>
              <a:spcAft>
                <a:spcPts val="0"/>
              </a:spcAft>
              <a:buClr>
                <a:schemeClr val="lt1"/>
              </a:buClr>
              <a:buSzPts val="2000"/>
              <a:buFont typeface="Arial"/>
              <a:buNone/>
              <a:defRPr sz="2000" b="0" i="0" u="none" strike="noStrike" cap="none">
                <a:solidFill>
                  <a:schemeClr val="lt1"/>
                </a:solidFill>
                <a:latin typeface="Montserrat Light"/>
                <a:ea typeface="Montserrat Light"/>
                <a:cs typeface="Montserrat Light"/>
                <a:sym typeface="Montserrat Light"/>
              </a:defRPr>
            </a:lvl4pPr>
            <a:lvl5pPr marL="2286000" marR="0" lvl="4" indent="-228600" algn="l" rtl="0">
              <a:lnSpc>
                <a:spcPct val="90000"/>
              </a:lnSpc>
              <a:spcBef>
                <a:spcPts val="500"/>
              </a:spcBef>
              <a:spcAft>
                <a:spcPts val="0"/>
              </a:spcAft>
              <a:buClr>
                <a:schemeClr val="lt1"/>
              </a:buClr>
              <a:buSzPts val="2000"/>
              <a:buFont typeface="Arial"/>
              <a:buNone/>
              <a:defRPr sz="2000" b="0" i="0" u="none" strike="noStrike" cap="none">
                <a:solidFill>
                  <a:schemeClr val="lt1"/>
                </a:solidFill>
                <a:latin typeface="Montserrat Light"/>
                <a:ea typeface="Montserrat Light"/>
                <a:cs typeface="Montserrat Light"/>
                <a:sym typeface="Montserrat Light"/>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68" name="Google Shape;168;p67"/>
          <p:cNvSpPr txBox="1">
            <a:spLocks noGrp="1"/>
          </p:cNvSpPr>
          <p:nvPr>
            <p:ph type="body" idx="2"/>
          </p:nvPr>
        </p:nvSpPr>
        <p:spPr>
          <a:xfrm>
            <a:off x="5943601" y="647039"/>
            <a:ext cx="4990998" cy="992652"/>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rgbClr val="262626"/>
              </a:buClr>
              <a:buSzPts val="3600"/>
              <a:buFont typeface="Arial"/>
              <a:buNone/>
              <a:defRPr sz="3600" b="1" i="0" u="none" strike="noStrike" cap="none">
                <a:solidFill>
                  <a:srgbClr val="262626"/>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grpSp>
        <p:nvGrpSpPr>
          <p:cNvPr id="169" name="Google Shape;169;p67"/>
          <p:cNvGrpSpPr/>
          <p:nvPr/>
        </p:nvGrpSpPr>
        <p:grpSpPr>
          <a:xfrm flipH="1">
            <a:off x="3" y="148421"/>
            <a:ext cx="2360746" cy="3678139"/>
            <a:chOff x="12708052" y="5708395"/>
            <a:chExt cx="760808" cy="1185370"/>
          </a:xfrm>
        </p:grpSpPr>
        <p:sp>
          <p:nvSpPr>
            <p:cNvPr id="170" name="Google Shape;170;p67"/>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71" name="Google Shape;171;p67"/>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72" name="Google Shape;172;p67"/>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73" name="Google Shape;173;p67"/>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74" name="Google Shape;174;p67"/>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75" name="Google Shape;175;p67"/>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pic>
        <p:nvPicPr>
          <p:cNvPr id="176" name="Google Shape;176;p67"/>
          <p:cNvPicPr preferRelativeResize="0"/>
          <p:nvPr/>
        </p:nvPicPr>
        <p:blipFill rotWithShape="1">
          <a:blip r:embed="rId2">
            <a:alphaModFix/>
          </a:blip>
          <a:srcRect l="-18315" t="15976" r="29196" b="11083"/>
          <a:stretch/>
        </p:blipFill>
        <p:spPr>
          <a:xfrm flipH="1">
            <a:off x="0" y="1769732"/>
            <a:ext cx="8439100" cy="5375657"/>
          </a:xfrm>
          <a:prstGeom prst="rect">
            <a:avLst/>
          </a:prstGeom>
          <a:noFill/>
          <a:ln>
            <a:noFill/>
          </a:ln>
        </p:spPr>
      </p:pic>
      <p:sp>
        <p:nvSpPr>
          <p:cNvPr id="177" name="Google Shape;177;p67"/>
          <p:cNvSpPr>
            <a:spLocks noGrp="1"/>
          </p:cNvSpPr>
          <p:nvPr>
            <p:ph type="pic" idx="3"/>
          </p:nvPr>
        </p:nvSpPr>
        <p:spPr>
          <a:xfrm>
            <a:off x="0" y="1996828"/>
            <a:ext cx="5130800" cy="3913188"/>
          </a:xfrm>
          <a:prstGeom prst="rect">
            <a:avLst/>
          </a:prstGeom>
          <a:solidFill>
            <a:srgbClr val="D8D8D8"/>
          </a:solidFill>
          <a:ln>
            <a:noFill/>
          </a:ln>
        </p:spPr>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Quote Slide">
  <p:cSld name="Quote Slide">
    <p:spTree>
      <p:nvGrpSpPr>
        <p:cNvPr id="1" name="Shape 178"/>
        <p:cNvGrpSpPr/>
        <p:nvPr/>
      </p:nvGrpSpPr>
      <p:grpSpPr>
        <a:xfrm>
          <a:off x="0" y="0"/>
          <a:ext cx="0" cy="0"/>
          <a:chOff x="0" y="0"/>
          <a:chExt cx="0" cy="0"/>
        </a:xfrm>
      </p:grpSpPr>
      <p:sp>
        <p:nvSpPr>
          <p:cNvPr id="179" name="Google Shape;179;p68"/>
          <p:cNvSpPr/>
          <p:nvPr/>
        </p:nvSpPr>
        <p:spPr>
          <a:xfrm>
            <a:off x="4884044" y="0"/>
            <a:ext cx="6417733" cy="6858000"/>
          </a:xfrm>
          <a:custGeom>
            <a:avLst/>
            <a:gdLst/>
            <a:ahLst/>
            <a:cxnLst/>
            <a:rect l="l" t="t" r="r" b="b"/>
            <a:pathLst>
              <a:path w="852645" h="961650" extrusionOk="0">
                <a:moveTo>
                  <a:pt x="0" y="0"/>
                </a:moveTo>
                <a:lnTo>
                  <a:pt x="852646" y="0"/>
                </a:lnTo>
                <a:lnTo>
                  <a:pt x="852646" y="961651"/>
                </a:lnTo>
                <a:lnTo>
                  <a:pt x="0" y="961651"/>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80" name="Google Shape;180;p68"/>
          <p:cNvSpPr txBox="1">
            <a:spLocks noGrp="1"/>
          </p:cNvSpPr>
          <p:nvPr>
            <p:ph type="body" idx="1"/>
          </p:nvPr>
        </p:nvSpPr>
        <p:spPr>
          <a:xfrm>
            <a:off x="6096001" y="593579"/>
            <a:ext cx="4724400" cy="5604021"/>
          </a:xfrm>
          <a:prstGeom prst="rect">
            <a:avLst/>
          </a:prstGeom>
          <a:noFill/>
          <a:ln>
            <a:noFill/>
          </a:ln>
        </p:spPr>
        <p:txBody>
          <a:bodyPr spcFirstLastPara="1" wrap="square" lIns="91425" tIns="45700" rIns="91425" bIns="45700" anchor="ctr" anchorCtr="0">
            <a:normAutofit/>
          </a:bodyPr>
          <a:lstStyle>
            <a:lvl1pPr marL="457200" marR="0" lvl="0" indent="-228600" algn="ctr" rtl="0">
              <a:lnSpc>
                <a:spcPct val="90000"/>
              </a:lnSpc>
              <a:spcBef>
                <a:spcPts val="1000"/>
              </a:spcBef>
              <a:spcAft>
                <a:spcPts val="0"/>
              </a:spcAft>
              <a:buClr>
                <a:schemeClr val="lt1"/>
              </a:buClr>
              <a:buSzPts val="3000"/>
              <a:buFont typeface="Arial"/>
              <a:buNone/>
              <a:defRPr sz="3000" b="0" i="1" u="none" strike="noStrike" cap="none">
                <a:solidFill>
                  <a:schemeClr val="lt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1" name="Google Shape;181;p68"/>
          <p:cNvSpPr>
            <a:spLocks noGrp="1"/>
          </p:cNvSpPr>
          <p:nvPr>
            <p:ph type="pic" idx="2"/>
          </p:nvPr>
        </p:nvSpPr>
        <p:spPr>
          <a:xfrm>
            <a:off x="414116" y="352414"/>
            <a:ext cx="5497412" cy="6099184"/>
          </a:xfrm>
          <a:prstGeom prst="rect">
            <a:avLst/>
          </a:prstGeom>
          <a:solidFill>
            <a:srgbClr val="F2F2F2"/>
          </a:solidFill>
          <a:ln>
            <a:noFill/>
          </a:ln>
        </p:spPr>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Final Slide">
  <p:cSld name="Final Slide">
    <p:spTree>
      <p:nvGrpSpPr>
        <p:cNvPr id="1" name="Shape 182"/>
        <p:cNvGrpSpPr/>
        <p:nvPr/>
      </p:nvGrpSpPr>
      <p:grpSpPr>
        <a:xfrm>
          <a:off x="0" y="0"/>
          <a:ext cx="0" cy="0"/>
          <a:chOff x="0" y="0"/>
          <a:chExt cx="0" cy="0"/>
        </a:xfrm>
      </p:grpSpPr>
      <p:sp>
        <p:nvSpPr>
          <p:cNvPr id="183" name="Google Shape;183;p69"/>
          <p:cNvSpPr/>
          <p:nvPr/>
        </p:nvSpPr>
        <p:spPr>
          <a:xfrm>
            <a:off x="-31340" y="2978523"/>
            <a:ext cx="12339763" cy="2809041"/>
          </a:xfrm>
          <a:custGeom>
            <a:avLst/>
            <a:gdLst/>
            <a:ahLst/>
            <a:cxnLst/>
            <a:rect l="l" t="t" r="r" b="b"/>
            <a:pathLst>
              <a:path w="852645" h="961650" extrusionOk="0">
                <a:moveTo>
                  <a:pt x="0" y="0"/>
                </a:moveTo>
                <a:lnTo>
                  <a:pt x="852646" y="0"/>
                </a:lnTo>
                <a:lnTo>
                  <a:pt x="852646" y="961651"/>
                </a:lnTo>
                <a:lnTo>
                  <a:pt x="0" y="961651"/>
                </a:lnTo>
                <a:close/>
              </a:path>
            </a:pathLst>
          </a:custGeom>
          <a:gradFill>
            <a:gsLst>
              <a:gs pos="0">
                <a:srgbClr val="6A9D56"/>
              </a:gs>
              <a:gs pos="5600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84" name="Google Shape;184;p69"/>
          <p:cNvSpPr txBox="1">
            <a:spLocks noGrp="1"/>
          </p:cNvSpPr>
          <p:nvPr>
            <p:ph type="body" idx="1"/>
          </p:nvPr>
        </p:nvSpPr>
        <p:spPr>
          <a:xfrm>
            <a:off x="605556" y="4238576"/>
            <a:ext cx="3195486" cy="731140"/>
          </a:xfrm>
          <a:prstGeom prst="rect">
            <a:avLst/>
          </a:prstGeom>
          <a:noFill/>
          <a:ln>
            <a:noFill/>
          </a:ln>
        </p:spPr>
        <p:txBody>
          <a:bodyPr spcFirstLastPara="1" wrap="square" lIns="91425" tIns="45700" rIns="91425" bIns="45700" anchor="ctr" anchorCtr="0">
            <a:normAutofit/>
          </a:bodyPr>
          <a:lstStyle>
            <a:lvl1pPr marL="457200" marR="0" lvl="0" indent="-228600" algn="l" rtl="0">
              <a:lnSpc>
                <a:spcPct val="90000"/>
              </a:lnSpc>
              <a:spcBef>
                <a:spcPts val="1000"/>
              </a:spcBef>
              <a:spcAft>
                <a:spcPts val="0"/>
              </a:spcAft>
              <a:buClr>
                <a:schemeClr val="lt1"/>
              </a:buClr>
              <a:buSzPts val="2800"/>
              <a:buFont typeface="Arial"/>
              <a:buNone/>
              <a:defRPr sz="2800" b="0" i="0" u="none" strike="noStrike" cap="none">
                <a:solidFill>
                  <a:schemeClr val="lt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5" name="Google Shape;185;p69"/>
          <p:cNvSpPr txBox="1">
            <a:spLocks noGrp="1"/>
          </p:cNvSpPr>
          <p:nvPr>
            <p:ph type="body" idx="2"/>
          </p:nvPr>
        </p:nvSpPr>
        <p:spPr>
          <a:xfrm>
            <a:off x="605556" y="3429000"/>
            <a:ext cx="3195485" cy="837258"/>
          </a:xfrm>
          <a:prstGeom prst="rect">
            <a:avLst/>
          </a:prstGeom>
          <a:noFill/>
          <a:ln>
            <a:noFill/>
          </a:ln>
        </p:spPr>
        <p:txBody>
          <a:bodyPr spcFirstLastPara="1" wrap="square" lIns="91425" tIns="45700" rIns="91425" bIns="45700" anchor="ctr" anchorCtr="0">
            <a:normAutofit/>
          </a:bodyPr>
          <a:lstStyle>
            <a:lvl1pPr marL="457200" marR="0" lvl="0" indent="-228600" algn="l" rtl="0">
              <a:lnSpc>
                <a:spcPct val="90000"/>
              </a:lnSpc>
              <a:spcBef>
                <a:spcPts val="1000"/>
              </a:spcBef>
              <a:spcAft>
                <a:spcPts val="0"/>
              </a:spcAft>
              <a:buClr>
                <a:schemeClr val="lt1"/>
              </a:buClr>
              <a:buSzPts val="5000"/>
              <a:buFont typeface="Arial"/>
              <a:buNone/>
              <a:defRPr sz="5000" b="1" i="0" u="none" strike="noStrike" cap="none">
                <a:solidFill>
                  <a:schemeClr val="lt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6" name="Google Shape;186;p69"/>
          <p:cNvSpPr/>
          <p:nvPr/>
        </p:nvSpPr>
        <p:spPr>
          <a:xfrm>
            <a:off x="12182476" y="-63292"/>
            <a:ext cx="4132053" cy="7117337"/>
          </a:xfrm>
          <a:custGeom>
            <a:avLst/>
            <a:gdLst/>
            <a:ahLst/>
            <a:cxnLst/>
            <a:rect l="l" t="t" r="r" b="b"/>
            <a:pathLst>
              <a:path w="852645" h="961650" extrusionOk="0">
                <a:moveTo>
                  <a:pt x="0" y="0"/>
                </a:moveTo>
                <a:lnTo>
                  <a:pt x="852646" y="0"/>
                </a:lnTo>
                <a:lnTo>
                  <a:pt x="852646" y="961651"/>
                </a:lnTo>
                <a:lnTo>
                  <a:pt x="0" y="961651"/>
                </a:lnTo>
                <a:close/>
              </a:path>
            </a:pathLst>
          </a:custGeom>
          <a:solidFill>
            <a:srgbClr val="ECECEC"/>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187" name="Google Shape;187;p69"/>
          <p:cNvGrpSpPr/>
          <p:nvPr/>
        </p:nvGrpSpPr>
        <p:grpSpPr>
          <a:xfrm>
            <a:off x="9842233" y="3266018"/>
            <a:ext cx="2050690" cy="2000480"/>
            <a:chOff x="10968672" y="5214269"/>
            <a:chExt cx="1344930" cy="1312000"/>
          </a:xfrm>
        </p:grpSpPr>
        <p:grpSp>
          <p:nvGrpSpPr>
            <p:cNvPr id="188" name="Google Shape;188;p69"/>
            <p:cNvGrpSpPr/>
            <p:nvPr/>
          </p:nvGrpSpPr>
          <p:grpSpPr>
            <a:xfrm>
              <a:off x="11799728" y="5338043"/>
              <a:ext cx="373379" cy="317051"/>
              <a:chOff x="11799728" y="5338043"/>
              <a:chExt cx="373379" cy="317051"/>
            </a:xfrm>
          </p:grpSpPr>
          <p:sp>
            <p:nvSpPr>
              <p:cNvPr id="189" name="Google Shape;189;p69"/>
              <p:cNvSpPr/>
              <p:nvPr/>
            </p:nvSpPr>
            <p:spPr>
              <a:xfrm>
                <a:off x="11896645" y="5489428"/>
                <a:ext cx="275748" cy="165666"/>
              </a:xfrm>
              <a:custGeom>
                <a:avLst/>
                <a:gdLst/>
                <a:ahLst/>
                <a:cxnLst/>
                <a:rect l="l" t="t" r="r" b="b"/>
                <a:pathLst>
                  <a:path w="275748" h="165666" extrusionOk="0">
                    <a:moveTo>
                      <a:pt x="3572" y="164714"/>
                    </a:moveTo>
                    <a:cubicBezTo>
                      <a:pt x="2620"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5" y="3809"/>
                    </a:cubicBezTo>
                    <a:cubicBezTo>
                      <a:pt x="275987" y="5713"/>
                      <a:pt x="275987" y="8569"/>
                      <a:pt x="275035" y="11425"/>
                    </a:cubicBezTo>
                    <a:lnTo>
                      <a:pt x="193120" y="161858"/>
                    </a:lnTo>
                    <a:cubicBezTo>
                      <a:pt x="192167" y="164714"/>
                      <a:pt x="189310" y="165666"/>
                      <a:pt x="186452" y="165666"/>
                    </a:cubicBezTo>
                    <a:lnTo>
                      <a:pt x="7382" y="165666"/>
                    </a:lnTo>
                    <a:cubicBezTo>
                      <a:pt x="5477" y="164714"/>
                      <a:pt x="4524" y="164714"/>
                      <a:pt x="3572" y="164714"/>
                    </a:cubicBezTo>
                    <a:close/>
                    <a:moveTo>
                      <a:pt x="93107" y="14282"/>
                    </a:moveTo>
                    <a:lnTo>
                      <a:pt x="18812" y="149481"/>
                    </a:lnTo>
                    <a:lnTo>
                      <a:pt x="180737" y="149481"/>
                    </a:lnTo>
                    <a:lnTo>
                      <a:pt x="255032" y="14282"/>
                    </a:lnTo>
                    <a:lnTo>
                      <a:pt x="93107" y="1428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0" name="Google Shape;190;p69"/>
              <p:cNvSpPr/>
              <p:nvPr/>
            </p:nvSpPr>
            <p:spPr>
              <a:xfrm>
                <a:off x="11799728" y="5338995"/>
                <a:ext cx="194310" cy="316098"/>
              </a:xfrm>
              <a:custGeom>
                <a:avLst/>
                <a:gdLst/>
                <a:ahLst/>
                <a:cxnLst/>
                <a:rect l="l" t="t" r="r" b="b"/>
                <a:pathLst>
                  <a:path w="194310" h="316098" extrusionOk="0">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7097"/>
                    </a:moveTo>
                    <a:lnTo>
                      <a:pt x="103346" y="293248"/>
                    </a:lnTo>
                    <a:lnTo>
                      <a:pt x="177641" y="158049"/>
                    </a:lnTo>
                    <a:lnTo>
                      <a:pt x="90011" y="21898"/>
                    </a:lnTo>
                    <a:lnTo>
                      <a:pt x="15716" y="15709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1" name="Google Shape;191;p69"/>
              <p:cNvSpPr/>
              <p:nvPr/>
            </p:nvSpPr>
            <p:spPr>
              <a:xfrm>
                <a:off x="11881643" y="5338043"/>
                <a:ext cx="291464" cy="165666"/>
              </a:xfrm>
              <a:custGeom>
                <a:avLst/>
                <a:gdLst/>
                <a:ahLst/>
                <a:cxnLst/>
                <a:rect l="l" t="t" r="r" b="b"/>
                <a:pathLst>
                  <a:path w="291464"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2394" y="165666"/>
                      <a:pt x="101441" y="165666"/>
                      <a:pt x="100489" y="164714"/>
                    </a:cubicBezTo>
                    <a:close/>
                    <a:moveTo>
                      <a:pt x="21431" y="16186"/>
                    </a:moveTo>
                    <a:lnTo>
                      <a:pt x="108109" y="151385"/>
                    </a:lnTo>
                    <a:lnTo>
                      <a:pt x="269081" y="151385"/>
                    </a:lnTo>
                    <a:lnTo>
                      <a:pt x="182404" y="16186"/>
                    </a:lnTo>
                    <a:lnTo>
                      <a:pt x="21431" y="16186"/>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192" name="Google Shape;192;p69"/>
            <p:cNvGrpSpPr/>
            <p:nvPr/>
          </p:nvGrpSpPr>
          <p:grpSpPr>
            <a:xfrm>
              <a:off x="11553031" y="5790293"/>
              <a:ext cx="373380" cy="316098"/>
              <a:chOff x="11553031" y="5790293"/>
              <a:chExt cx="373380" cy="316098"/>
            </a:xfrm>
          </p:grpSpPr>
          <p:sp>
            <p:nvSpPr>
              <p:cNvPr id="193" name="Google Shape;193;p69"/>
              <p:cNvSpPr/>
              <p:nvPr/>
            </p:nvSpPr>
            <p:spPr>
              <a:xfrm>
                <a:off x="11649948" y="5940725"/>
                <a:ext cx="275748" cy="165666"/>
              </a:xfrm>
              <a:custGeom>
                <a:avLst/>
                <a:gdLst/>
                <a:ahLst/>
                <a:cxnLst/>
                <a:rect l="l" t="t" r="r" b="b"/>
                <a:pathLst>
                  <a:path w="275748" h="165666" extrusionOk="0">
                    <a:moveTo>
                      <a:pt x="3572" y="164714"/>
                    </a:moveTo>
                    <a:cubicBezTo>
                      <a:pt x="2620"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20" y="161858"/>
                    </a:lnTo>
                    <a:cubicBezTo>
                      <a:pt x="192167" y="164714"/>
                      <a:pt x="189309" y="165666"/>
                      <a:pt x="186452" y="165666"/>
                    </a:cubicBezTo>
                    <a:lnTo>
                      <a:pt x="7382" y="165666"/>
                    </a:lnTo>
                    <a:cubicBezTo>
                      <a:pt x="6429"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4" name="Google Shape;194;p69"/>
              <p:cNvSpPr/>
              <p:nvPr/>
            </p:nvSpPr>
            <p:spPr>
              <a:xfrm>
                <a:off x="11553031" y="5790293"/>
                <a:ext cx="194310" cy="316098"/>
              </a:xfrm>
              <a:custGeom>
                <a:avLst/>
                <a:gdLst/>
                <a:ahLst/>
                <a:cxnLst/>
                <a:rect l="l" t="t" r="r" b="b"/>
                <a:pathLst>
                  <a:path w="194310" h="316098" extrusionOk="0">
                    <a:moveTo>
                      <a:pt x="100489" y="315147"/>
                    </a:moveTo>
                    <a:cubicBezTo>
                      <a:pt x="99536" y="314195"/>
                      <a:pt x="98584" y="313242"/>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0"/>
                    </a:lnTo>
                    <a:lnTo>
                      <a:pt x="16669"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5" name="Google Shape;195;p69"/>
              <p:cNvSpPr/>
              <p:nvPr/>
            </p:nvSpPr>
            <p:spPr>
              <a:xfrm>
                <a:off x="11634946" y="5790293"/>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2394"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196" name="Google Shape;196;p69"/>
            <p:cNvGrpSpPr/>
            <p:nvPr/>
          </p:nvGrpSpPr>
          <p:grpSpPr>
            <a:xfrm>
              <a:off x="12091193" y="5786484"/>
              <a:ext cx="221456" cy="316099"/>
              <a:chOff x="12091193" y="5786484"/>
              <a:chExt cx="221456" cy="316099"/>
            </a:xfrm>
          </p:grpSpPr>
          <p:sp>
            <p:nvSpPr>
              <p:cNvPr id="197" name="Google Shape;197;p69"/>
              <p:cNvSpPr/>
              <p:nvPr/>
            </p:nvSpPr>
            <p:spPr>
              <a:xfrm>
                <a:off x="12091193" y="5786484"/>
                <a:ext cx="194310" cy="316098"/>
              </a:xfrm>
              <a:custGeom>
                <a:avLst/>
                <a:gdLst/>
                <a:ahLst/>
                <a:cxnLst/>
                <a:rect l="l" t="t" r="r" b="b"/>
                <a:pathLst>
                  <a:path w="194310" h="316098" extrusionOk="0">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8049"/>
                    </a:moveTo>
                    <a:lnTo>
                      <a:pt x="103346" y="294200"/>
                    </a:lnTo>
                    <a:lnTo>
                      <a:pt x="177641" y="159001"/>
                    </a:lnTo>
                    <a:lnTo>
                      <a:pt x="90011" y="22850"/>
                    </a:lnTo>
                    <a:lnTo>
                      <a:pt x="15716"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8" name="Google Shape;198;p69"/>
              <p:cNvSpPr/>
              <p:nvPr/>
            </p:nvSpPr>
            <p:spPr>
              <a:xfrm>
                <a:off x="12187158" y="5936917"/>
                <a:ext cx="125491" cy="165666"/>
              </a:xfrm>
              <a:custGeom>
                <a:avLst/>
                <a:gdLst/>
                <a:ahLst/>
                <a:cxnLst/>
                <a:rect l="l" t="t" r="r" b="b"/>
                <a:pathLst>
                  <a:path w="125491" h="165666" extrusionOk="0">
                    <a:moveTo>
                      <a:pt x="125492" y="150433"/>
                    </a:moveTo>
                    <a:lnTo>
                      <a:pt x="19764" y="150433"/>
                    </a:lnTo>
                    <a:lnTo>
                      <a:pt x="94060" y="15234"/>
                    </a:lnTo>
                    <a:lnTo>
                      <a:pt x="125492" y="15234"/>
                    </a:lnTo>
                    <a:lnTo>
                      <a:pt x="125492" y="0"/>
                    </a:lnTo>
                    <a:lnTo>
                      <a:pt x="89297" y="0"/>
                    </a:lnTo>
                    <a:cubicBezTo>
                      <a:pt x="86439" y="0"/>
                      <a:pt x="83582" y="1904"/>
                      <a:pt x="82629" y="3809"/>
                    </a:cubicBezTo>
                    <a:lnTo>
                      <a:pt x="714" y="154241"/>
                    </a:lnTo>
                    <a:cubicBezTo>
                      <a:pt x="-238" y="156145"/>
                      <a:pt x="-238" y="159002"/>
                      <a:pt x="714" y="161858"/>
                    </a:cubicBezTo>
                    <a:cubicBezTo>
                      <a:pt x="1667" y="162810"/>
                      <a:pt x="2620" y="163762"/>
                      <a:pt x="3572" y="164714"/>
                    </a:cubicBezTo>
                    <a:cubicBezTo>
                      <a:pt x="4524" y="165666"/>
                      <a:pt x="5477" y="165666"/>
                      <a:pt x="7382" y="165666"/>
                    </a:cubicBezTo>
                    <a:lnTo>
                      <a:pt x="125492" y="165666"/>
                    </a:lnTo>
                    <a:lnTo>
                      <a:pt x="125492" y="15043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9" name="Google Shape;199;p69"/>
              <p:cNvSpPr/>
              <p:nvPr/>
            </p:nvSpPr>
            <p:spPr>
              <a:xfrm>
                <a:off x="12172870" y="5786484"/>
                <a:ext cx="139779" cy="165666"/>
              </a:xfrm>
              <a:custGeom>
                <a:avLst/>
                <a:gdLst/>
                <a:ahLst/>
                <a:cxnLst/>
                <a:rect l="l" t="t" r="r" b="b"/>
                <a:pathLst>
                  <a:path w="139779" h="165666" extrusionOk="0">
                    <a:moveTo>
                      <a:pt x="139779" y="150432"/>
                    </a:moveTo>
                    <a:lnTo>
                      <a:pt x="107395" y="150432"/>
                    </a:lnTo>
                    <a:lnTo>
                      <a:pt x="20717" y="15234"/>
                    </a:lnTo>
                    <a:lnTo>
                      <a:pt x="139779" y="15234"/>
                    </a:lnTo>
                    <a:lnTo>
                      <a:pt x="139779" y="0"/>
                    </a:lnTo>
                    <a:lnTo>
                      <a:pt x="7382" y="0"/>
                    </a:lnTo>
                    <a:cubicBezTo>
                      <a:pt x="4524" y="0"/>
                      <a:pt x="1667" y="1904"/>
                      <a:pt x="714" y="3808"/>
                    </a:cubicBezTo>
                    <a:cubicBezTo>
                      <a:pt x="-238" y="6665"/>
                      <a:pt x="-238" y="9521"/>
                      <a:pt x="714" y="11425"/>
                    </a:cubicBezTo>
                    <a:lnTo>
                      <a:pt x="96917" y="161858"/>
                    </a:lnTo>
                    <a:cubicBezTo>
                      <a:pt x="97870" y="162810"/>
                      <a:pt x="98822" y="163762"/>
                      <a:pt x="99774" y="164714"/>
                    </a:cubicBezTo>
                    <a:cubicBezTo>
                      <a:pt x="100727" y="165666"/>
                      <a:pt x="101679" y="165666"/>
                      <a:pt x="103585" y="165666"/>
                    </a:cubicBezTo>
                    <a:lnTo>
                      <a:pt x="139779" y="165666"/>
                    </a:lnTo>
                    <a:lnTo>
                      <a:pt x="139779" y="15043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200" name="Google Shape;200;p69"/>
            <p:cNvGrpSpPr/>
            <p:nvPr/>
          </p:nvGrpSpPr>
          <p:grpSpPr>
            <a:xfrm>
              <a:off x="11846163" y="6237782"/>
              <a:ext cx="371713" cy="288487"/>
              <a:chOff x="11846163" y="6237782"/>
              <a:chExt cx="371713" cy="288487"/>
            </a:xfrm>
          </p:grpSpPr>
          <p:sp>
            <p:nvSpPr>
              <p:cNvPr id="201" name="Google Shape;201;p69"/>
              <p:cNvSpPr/>
              <p:nvPr/>
            </p:nvSpPr>
            <p:spPr>
              <a:xfrm>
                <a:off x="11846163" y="6238734"/>
                <a:ext cx="192881" cy="287535"/>
              </a:xfrm>
              <a:custGeom>
                <a:avLst/>
                <a:gdLst/>
                <a:ahLst/>
                <a:cxnLst/>
                <a:rect l="l" t="t" r="r" b="b"/>
                <a:pathLst>
                  <a:path w="192881" h="287535" extrusionOk="0">
                    <a:moveTo>
                      <a:pt x="79772" y="286583"/>
                    </a:moveTo>
                    <a:lnTo>
                      <a:pt x="97869" y="286583"/>
                    </a:lnTo>
                    <a:lnTo>
                      <a:pt x="15002" y="157097"/>
                    </a:lnTo>
                    <a:lnTo>
                      <a:pt x="89297" y="21898"/>
                    </a:lnTo>
                    <a:lnTo>
                      <a:pt x="176927" y="158049"/>
                    </a:lnTo>
                    <a:lnTo>
                      <a:pt x="106442" y="287536"/>
                    </a:lnTo>
                    <a:lnTo>
                      <a:pt x="123587" y="287536"/>
                    </a:lnTo>
                    <a:lnTo>
                      <a:pt x="192167" y="161858"/>
                    </a:lnTo>
                    <a:cubicBezTo>
                      <a:pt x="193119" y="159001"/>
                      <a:pt x="193119" y="156145"/>
                      <a:pt x="192167" y="154241"/>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79772" y="28658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2" name="Google Shape;202;p69"/>
              <p:cNvSpPr/>
              <p:nvPr/>
            </p:nvSpPr>
            <p:spPr>
              <a:xfrm>
                <a:off x="11951652" y="6388214"/>
                <a:ext cx="265509" cy="137103"/>
              </a:xfrm>
              <a:custGeom>
                <a:avLst/>
                <a:gdLst/>
                <a:ahLst/>
                <a:cxnLst/>
                <a:rect l="l" t="t" r="r" b="b"/>
                <a:pathLst>
                  <a:path w="265509" h="137103" extrusionOk="0">
                    <a:moveTo>
                      <a:pt x="17145" y="137103"/>
                    </a:moveTo>
                    <a:lnTo>
                      <a:pt x="83820" y="15234"/>
                    </a:lnTo>
                    <a:lnTo>
                      <a:pt x="245745" y="15234"/>
                    </a:lnTo>
                    <a:lnTo>
                      <a:pt x="179070" y="137103"/>
                    </a:lnTo>
                    <a:lnTo>
                      <a:pt x="196215" y="137103"/>
                    </a:lnTo>
                    <a:lnTo>
                      <a:pt x="264795" y="11425"/>
                    </a:lnTo>
                    <a:cubicBezTo>
                      <a:pt x="265747" y="9521"/>
                      <a:pt x="265747" y="6665"/>
                      <a:pt x="264795" y="3808"/>
                    </a:cubicBezTo>
                    <a:cubicBezTo>
                      <a:pt x="263842" y="1904"/>
                      <a:pt x="260985" y="0"/>
                      <a:pt x="258128" y="0"/>
                    </a:cubicBezTo>
                    <a:lnTo>
                      <a:pt x="79057" y="0"/>
                    </a:lnTo>
                    <a:cubicBezTo>
                      <a:pt x="76200" y="0"/>
                      <a:pt x="73342" y="1904"/>
                      <a:pt x="72390" y="3808"/>
                    </a:cubicBezTo>
                    <a:lnTo>
                      <a:pt x="0" y="137103"/>
                    </a:lnTo>
                    <a:lnTo>
                      <a:pt x="17145" y="13710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3" name="Google Shape;203;p69"/>
              <p:cNvSpPr/>
              <p:nvPr/>
            </p:nvSpPr>
            <p:spPr>
              <a:xfrm>
                <a:off x="11926411" y="6237782"/>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204" name="Google Shape;204;p69"/>
            <p:cNvSpPr/>
            <p:nvPr/>
          </p:nvSpPr>
          <p:spPr>
            <a:xfrm>
              <a:off x="12064047" y="6116118"/>
              <a:ext cx="122667" cy="209052"/>
            </a:xfrm>
            <a:custGeom>
              <a:avLst/>
              <a:gdLst/>
              <a:ahLst/>
              <a:cxnLst/>
              <a:rect l="l" t="t" r="r" b="b"/>
              <a:pathLst>
                <a:path w="122667" h="209052" extrusionOk="0">
                  <a:moveTo>
                    <a:pt x="118110" y="747"/>
                  </a:moveTo>
                  <a:cubicBezTo>
                    <a:pt x="121920" y="2651"/>
                    <a:pt x="123825" y="8364"/>
                    <a:pt x="121920" y="12172"/>
                  </a:cubicBezTo>
                  <a:lnTo>
                    <a:pt x="16193" y="204497"/>
                  </a:lnTo>
                  <a:cubicBezTo>
                    <a:pt x="14288" y="208306"/>
                    <a:pt x="8572" y="210210"/>
                    <a:pt x="4763" y="208306"/>
                  </a:cubicBezTo>
                  <a:cubicBezTo>
                    <a:pt x="4763" y="208306"/>
                    <a:pt x="4763" y="208306"/>
                    <a:pt x="4763" y="208306"/>
                  </a:cubicBezTo>
                  <a:cubicBezTo>
                    <a:pt x="1905" y="206402"/>
                    <a:pt x="0" y="204497"/>
                    <a:pt x="0" y="200689"/>
                  </a:cubicBezTo>
                  <a:cubicBezTo>
                    <a:pt x="0" y="199737"/>
                    <a:pt x="0" y="197833"/>
                    <a:pt x="953" y="196880"/>
                  </a:cubicBezTo>
                  <a:lnTo>
                    <a:pt x="106680" y="4555"/>
                  </a:lnTo>
                  <a:cubicBezTo>
                    <a:pt x="108585" y="747"/>
                    <a:pt x="113347" y="-1157"/>
                    <a:pt x="118110" y="747"/>
                  </a:cubicBezTo>
                  <a:cubicBezTo>
                    <a:pt x="118110" y="747"/>
                    <a:pt x="118110" y="747"/>
                    <a:pt x="118110" y="747"/>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5" name="Google Shape;205;p69"/>
            <p:cNvSpPr/>
            <p:nvPr/>
          </p:nvSpPr>
          <p:spPr>
            <a:xfrm>
              <a:off x="11770677" y="5674698"/>
              <a:ext cx="122667" cy="209647"/>
            </a:xfrm>
            <a:custGeom>
              <a:avLst/>
              <a:gdLst/>
              <a:ahLst/>
              <a:cxnLst/>
              <a:rect l="l" t="t" r="r" b="b"/>
              <a:pathLst>
                <a:path w="122667" h="209647" extrusionOk="0">
                  <a:moveTo>
                    <a:pt x="118110" y="1342"/>
                  </a:moveTo>
                  <a:cubicBezTo>
                    <a:pt x="121920" y="3246"/>
                    <a:pt x="123825" y="8959"/>
                    <a:pt x="121920" y="12767"/>
                  </a:cubicBezTo>
                  <a:lnTo>
                    <a:pt x="16192" y="205092"/>
                  </a:lnTo>
                  <a:cubicBezTo>
                    <a:pt x="14288" y="208901"/>
                    <a:pt x="8572"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8585" y="390"/>
                    <a:pt x="113347" y="-1514"/>
                    <a:pt x="118110" y="1342"/>
                  </a:cubicBezTo>
                  <a:cubicBezTo>
                    <a:pt x="118110" y="1342"/>
                    <a:pt x="118110" y="1342"/>
                    <a:pt x="118110" y="134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6" name="Google Shape;206;p69"/>
            <p:cNvSpPr/>
            <p:nvPr/>
          </p:nvSpPr>
          <p:spPr>
            <a:xfrm>
              <a:off x="12188825" y="5489428"/>
              <a:ext cx="124777" cy="19994"/>
            </a:xfrm>
            <a:custGeom>
              <a:avLst/>
              <a:gdLst/>
              <a:ahLst/>
              <a:cxnLst/>
              <a:rect l="l" t="t" r="r" b="b"/>
              <a:pathLst>
                <a:path w="124777" h="19994" extrusionOk="0">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7" name="Google Shape;207;p69"/>
            <p:cNvSpPr/>
            <p:nvPr/>
          </p:nvSpPr>
          <p:spPr>
            <a:xfrm>
              <a:off x="12258357" y="6392023"/>
              <a:ext cx="54292" cy="18090"/>
            </a:xfrm>
            <a:custGeom>
              <a:avLst/>
              <a:gdLst/>
              <a:ahLst/>
              <a:cxnLst/>
              <a:rect l="l" t="t" r="r" b="b"/>
              <a:pathLst>
                <a:path w="54292" h="18090" extrusionOk="0">
                  <a:moveTo>
                    <a:pt x="54293" y="0"/>
                  </a:moveTo>
                  <a:lnTo>
                    <a:pt x="8573" y="952"/>
                  </a:lnTo>
                  <a:cubicBezTo>
                    <a:pt x="3810" y="952"/>
                    <a:pt x="0" y="4761"/>
                    <a:pt x="0" y="9521"/>
                  </a:cubicBezTo>
                  <a:cubicBezTo>
                    <a:pt x="0" y="12377"/>
                    <a:pt x="1905" y="15234"/>
                    <a:pt x="4763" y="17138"/>
                  </a:cubicBezTo>
                  <a:cubicBezTo>
                    <a:pt x="5715" y="18090"/>
                    <a:pt x="7620" y="18090"/>
                    <a:pt x="8573" y="18090"/>
                  </a:cubicBezTo>
                  <a:lnTo>
                    <a:pt x="54293" y="17138"/>
                  </a:lnTo>
                  <a:lnTo>
                    <a:pt x="54293"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8" name="Google Shape;208;p69"/>
            <p:cNvSpPr/>
            <p:nvPr/>
          </p:nvSpPr>
          <p:spPr>
            <a:xfrm>
              <a:off x="11787399" y="6011419"/>
              <a:ext cx="132291" cy="204940"/>
            </a:xfrm>
            <a:custGeom>
              <a:avLst/>
              <a:gdLst/>
              <a:ahLst/>
              <a:cxnLst/>
              <a:rect l="l" t="t" r="r" b="b"/>
              <a:pathLst>
                <a:path w="132291" h="204940" extrusionOk="0">
                  <a:moveTo>
                    <a:pt x="12806" y="714"/>
                  </a:moveTo>
                  <a:cubicBezTo>
                    <a:pt x="13758" y="1666"/>
                    <a:pt x="14711" y="2618"/>
                    <a:pt x="15663" y="3570"/>
                  </a:cubicBezTo>
                  <a:lnTo>
                    <a:pt x="130916" y="191135"/>
                  </a:lnTo>
                  <a:cubicBezTo>
                    <a:pt x="133773" y="194943"/>
                    <a:pt x="131868" y="200656"/>
                    <a:pt x="128058" y="203512"/>
                  </a:cubicBezTo>
                  <a:cubicBezTo>
                    <a:pt x="125201" y="205417"/>
                    <a:pt x="122343" y="205417"/>
                    <a:pt x="119486" y="203512"/>
                  </a:cubicBezTo>
                  <a:cubicBezTo>
                    <a:pt x="118533" y="202560"/>
                    <a:pt x="117581" y="201608"/>
                    <a:pt x="116628" y="200656"/>
                  </a:cubicBezTo>
                  <a:lnTo>
                    <a:pt x="1376" y="13092"/>
                  </a:lnTo>
                  <a:cubicBezTo>
                    <a:pt x="-1482" y="9283"/>
                    <a:pt x="423" y="3570"/>
                    <a:pt x="4233" y="714"/>
                  </a:cubicBezTo>
                  <a:cubicBezTo>
                    <a:pt x="7091" y="-238"/>
                    <a:pt x="9948" y="-238"/>
                    <a:pt x="12806" y="714"/>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9" name="Google Shape;209;p69"/>
            <p:cNvSpPr/>
            <p:nvPr/>
          </p:nvSpPr>
          <p:spPr>
            <a:xfrm>
              <a:off x="12031239" y="5564168"/>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8"/>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9948" y="-476"/>
                    <a:pt x="12806" y="142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210" name="Google Shape;210;p69"/>
            <p:cNvGrpSpPr/>
            <p:nvPr/>
          </p:nvGrpSpPr>
          <p:grpSpPr>
            <a:xfrm>
              <a:off x="10968672" y="5214269"/>
              <a:ext cx="912495" cy="1194891"/>
              <a:chOff x="10968672" y="5214269"/>
              <a:chExt cx="912495" cy="1194891"/>
            </a:xfrm>
          </p:grpSpPr>
          <p:grpSp>
            <p:nvGrpSpPr>
              <p:cNvPr id="211" name="Google Shape;211;p69"/>
              <p:cNvGrpSpPr/>
              <p:nvPr/>
            </p:nvGrpSpPr>
            <p:grpSpPr>
              <a:xfrm>
                <a:off x="10968672" y="5789340"/>
                <a:ext cx="751522" cy="619820"/>
                <a:chOff x="10968672" y="5789340"/>
                <a:chExt cx="751522" cy="619820"/>
              </a:xfrm>
            </p:grpSpPr>
            <p:sp>
              <p:nvSpPr>
                <p:cNvPr id="212" name="Google Shape;212;p69"/>
                <p:cNvSpPr/>
                <p:nvPr/>
              </p:nvSpPr>
              <p:spPr>
                <a:xfrm>
                  <a:off x="10968672" y="5794101"/>
                  <a:ext cx="202882" cy="185660"/>
                </a:xfrm>
                <a:custGeom>
                  <a:avLst/>
                  <a:gdLst/>
                  <a:ahLst/>
                  <a:cxnLst/>
                  <a:rect l="l" t="t" r="r" b="b"/>
                  <a:pathLst>
                    <a:path w="202882" h="185660" extrusionOk="0">
                      <a:moveTo>
                        <a:pt x="132397" y="157097"/>
                      </a:moveTo>
                      <a:lnTo>
                        <a:pt x="70485" y="157097"/>
                      </a:lnTo>
                      <a:lnTo>
                        <a:pt x="60960" y="185660"/>
                      </a:lnTo>
                      <a:lnTo>
                        <a:pt x="0" y="185660"/>
                      </a:lnTo>
                      <a:lnTo>
                        <a:pt x="67628" y="0"/>
                      </a:lnTo>
                      <a:lnTo>
                        <a:pt x="135255" y="0"/>
                      </a:lnTo>
                      <a:lnTo>
                        <a:pt x="202883" y="185660"/>
                      </a:lnTo>
                      <a:lnTo>
                        <a:pt x="140970" y="185660"/>
                      </a:lnTo>
                      <a:lnTo>
                        <a:pt x="132397" y="157097"/>
                      </a:lnTo>
                      <a:close/>
                      <a:moveTo>
                        <a:pt x="118110" y="113301"/>
                      </a:moveTo>
                      <a:lnTo>
                        <a:pt x="100965" y="61887"/>
                      </a:lnTo>
                      <a:lnTo>
                        <a:pt x="83820" y="113301"/>
                      </a:lnTo>
                      <a:lnTo>
                        <a:pt x="118110" y="113301"/>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3" name="Google Shape;213;p69"/>
                <p:cNvSpPr/>
                <p:nvPr/>
              </p:nvSpPr>
              <p:spPr>
                <a:xfrm>
                  <a:off x="11180127" y="5789340"/>
                  <a:ext cx="181927" cy="190420"/>
                </a:xfrm>
                <a:custGeom>
                  <a:avLst/>
                  <a:gdLst/>
                  <a:ahLst/>
                  <a:cxnLst/>
                  <a:rect l="l" t="t" r="r" b="b"/>
                  <a:pathLst>
                    <a:path w="181927" h="190420" extrusionOk="0">
                      <a:moveTo>
                        <a:pt x="119063" y="67599"/>
                      </a:moveTo>
                      <a:cubicBezTo>
                        <a:pt x="117157" y="63791"/>
                        <a:pt x="113347" y="60935"/>
                        <a:pt x="109538" y="59031"/>
                      </a:cubicBezTo>
                      <a:cubicBezTo>
                        <a:pt x="105728" y="57126"/>
                        <a:pt x="100013" y="56174"/>
                        <a:pt x="94297" y="56174"/>
                      </a:cubicBezTo>
                      <a:cubicBezTo>
                        <a:pt x="82867" y="56174"/>
                        <a:pt x="74295" y="59983"/>
                        <a:pt x="68580" y="66647"/>
                      </a:cubicBezTo>
                      <a:cubicBezTo>
                        <a:pt x="62865" y="74264"/>
                        <a:pt x="59055" y="83785"/>
                        <a:pt x="59055" y="96163"/>
                      </a:cubicBezTo>
                      <a:cubicBezTo>
                        <a:pt x="59055" y="110444"/>
                        <a:pt x="62865" y="121869"/>
                        <a:pt x="69532" y="128534"/>
                      </a:cubicBezTo>
                      <a:cubicBezTo>
                        <a:pt x="76200" y="136151"/>
                        <a:pt x="86678" y="139007"/>
                        <a:pt x="100965" y="139007"/>
                      </a:cubicBezTo>
                      <a:cubicBezTo>
                        <a:pt x="114300" y="139007"/>
                        <a:pt x="125730" y="133295"/>
                        <a:pt x="133350" y="122822"/>
                      </a:cubicBezTo>
                      <a:lnTo>
                        <a:pt x="86678" y="122822"/>
                      </a:lnTo>
                      <a:lnTo>
                        <a:pt x="86678" y="81881"/>
                      </a:lnTo>
                      <a:lnTo>
                        <a:pt x="181928" y="81881"/>
                      </a:lnTo>
                      <a:lnTo>
                        <a:pt x="181928" y="139960"/>
                      </a:lnTo>
                      <a:cubicBezTo>
                        <a:pt x="174307" y="154241"/>
                        <a:pt x="162878" y="165666"/>
                        <a:pt x="148590" y="175187"/>
                      </a:cubicBezTo>
                      <a:cubicBezTo>
                        <a:pt x="134303" y="184708"/>
                        <a:pt x="116205" y="190421"/>
                        <a:pt x="94297" y="190421"/>
                      </a:cubicBezTo>
                      <a:cubicBezTo>
                        <a:pt x="75247" y="190421"/>
                        <a:pt x="58103" y="186613"/>
                        <a:pt x="43815" y="178044"/>
                      </a:cubicBezTo>
                      <a:cubicBezTo>
                        <a:pt x="29528" y="170427"/>
                        <a:pt x="19050" y="159002"/>
                        <a:pt x="11430" y="144720"/>
                      </a:cubicBezTo>
                      <a:cubicBezTo>
                        <a:pt x="3810" y="130438"/>
                        <a:pt x="0" y="114253"/>
                        <a:pt x="0" y="95210"/>
                      </a:cubicBezTo>
                      <a:cubicBezTo>
                        <a:pt x="0" y="77121"/>
                        <a:pt x="3810" y="60935"/>
                        <a:pt x="11430" y="45701"/>
                      </a:cubicBezTo>
                      <a:cubicBezTo>
                        <a:pt x="19050" y="31419"/>
                        <a:pt x="29528" y="19994"/>
                        <a:pt x="43815" y="12377"/>
                      </a:cubicBezTo>
                      <a:cubicBezTo>
                        <a:pt x="58103" y="4761"/>
                        <a:pt x="74295" y="0"/>
                        <a:pt x="93345" y="0"/>
                      </a:cubicBezTo>
                      <a:cubicBezTo>
                        <a:pt x="118110" y="0"/>
                        <a:pt x="137160" y="5713"/>
                        <a:pt x="152400" y="17138"/>
                      </a:cubicBezTo>
                      <a:cubicBezTo>
                        <a:pt x="167640" y="28563"/>
                        <a:pt x="177165" y="44749"/>
                        <a:pt x="180022" y="64743"/>
                      </a:cubicBezTo>
                      <a:lnTo>
                        <a:pt x="119063" y="6474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4" name="Google Shape;214;p69"/>
                <p:cNvSpPr/>
                <p:nvPr/>
              </p:nvSpPr>
              <p:spPr>
                <a:xfrm>
                  <a:off x="11383009" y="5793149"/>
                  <a:ext cx="157162" cy="186612"/>
                </a:xfrm>
                <a:custGeom>
                  <a:avLst/>
                  <a:gdLst/>
                  <a:ahLst/>
                  <a:cxnLst/>
                  <a:rect l="l" t="t" r="r" b="b"/>
                  <a:pathLst>
                    <a:path w="157162" h="186612" extrusionOk="0">
                      <a:moveTo>
                        <a:pt x="93345" y="185660"/>
                      </a:moveTo>
                      <a:lnTo>
                        <a:pt x="58103" y="119013"/>
                      </a:lnTo>
                      <a:lnTo>
                        <a:pt x="58103" y="119013"/>
                      </a:lnTo>
                      <a:lnTo>
                        <a:pt x="58103" y="185660"/>
                      </a:lnTo>
                      <a:lnTo>
                        <a:pt x="0" y="185660"/>
                      </a:lnTo>
                      <a:lnTo>
                        <a:pt x="0" y="0"/>
                      </a:lnTo>
                      <a:lnTo>
                        <a:pt x="86678" y="0"/>
                      </a:lnTo>
                      <a:cubicBezTo>
                        <a:pt x="101918" y="0"/>
                        <a:pt x="114300" y="2856"/>
                        <a:pt x="125730" y="7617"/>
                      </a:cubicBezTo>
                      <a:cubicBezTo>
                        <a:pt x="136208" y="13329"/>
                        <a:pt x="144780" y="19994"/>
                        <a:pt x="149543" y="29515"/>
                      </a:cubicBezTo>
                      <a:cubicBezTo>
                        <a:pt x="154305" y="39036"/>
                        <a:pt x="157163" y="49509"/>
                        <a:pt x="157163" y="60935"/>
                      </a:cubicBezTo>
                      <a:cubicBezTo>
                        <a:pt x="157163" y="73312"/>
                        <a:pt x="153353" y="84737"/>
                        <a:pt x="146685" y="94258"/>
                      </a:cubicBezTo>
                      <a:cubicBezTo>
                        <a:pt x="140018" y="103779"/>
                        <a:pt x="129540" y="110444"/>
                        <a:pt x="117158" y="115205"/>
                      </a:cubicBezTo>
                      <a:lnTo>
                        <a:pt x="157163" y="186612"/>
                      </a:lnTo>
                      <a:lnTo>
                        <a:pt x="93345" y="186612"/>
                      </a:lnTo>
                      <a:close/>
                      <a:moveTo>
                        <a:pt x="58103" y="79977"/>
                      </a:moveTo>
                      <a:lnTo>
                        <a:pt x="80963" y="79977"/>
                      </a:lnTo>
                      <a:cubicBezTo>
                        <a:pt x="86678" y="79977"/>
                        <a:pt x="90488" y="79025"/>
                        <a:pt x="93345" y="76168"/>
                      </a:cubicBezTo>
                      <a:cubicBezTo>
                        <a:pt x="96203" y="73312"/>
                        <a:pt x="97155" y="69504"/>
                        <a:pt x="97155" y="63791"/>
                      </a:cubicBezTo>
                      <a:cubicBezTo>
                        <a:pt x="97155" y="59030"/>
                        <a:pt x="95250" y="55222"/>
                        <a:pt x="92393" y="52366"/>
                      </a:cubicBezTo>
                      <a:cubicBezTo>
                        <a:pt x="89535" y="49509"/>
                        <a:pt x="85725" y="48557"/>
                        <a:pt x="80010" y="48557"/>
                      </a:cubicBezTo>
                      <a:lnTo>
                        <a:pt x="57150" y="48557"/>
                      </a:lnTo>
                      <a:lnTo>
                        <a:pt x="57150" y="7997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5" name="Google Shape;215;p69"/>
                <p:cNvSpPr/>
                <p:nvPr/>
              </p:nvSpPr>
              <p:spPr>
                <a:xfrm>
                  <a:off x="11558269" y="5793149"/>
                  <a:ext cx="58102" cy="185660"/>
                </a:xfrm>
                <a:custGeom>
                  <a:avLst/>
                  <a:gdLst/>
                  <a:ahLst/>
                  <a:cxnLst/>
                  <a:rect l="l" t="t" r="r" b="b"/>
                  <a:pathLst>
                    <a:path w="58102" h="185660" extrusionOk="0">
                      <a:moveTo>
                        <a:pt x="58103" y="0"/>
                      </a:moveTo>
                      <a:lnTo>
                        <a:pt x="58103" y="185660"/>
                      </a:lnTo>
                      <a:lnTo>
                        <a:pt x="0" y="185660"/>
                      </a:lnTo>
                      <a:lnTo>
                        <a:pt x="0" y="0"/>
                      </a:lnTo>
                      <a:lnTo>
                        <a:pt x="58103"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6" name="Google Shape;216;p69"/>
                <p:cNvSpPr/>
                <p:nvPr/>
              </p:nvSpPr>
              <p:spPr>
                <a:xfrm>
                  <a:off x="10982007" y="6007373"/>
                  <a:ext cx="131445" cy="186612"/>
                </a:xfrm>
                <a:custGeom>
                  <a:avLst/>
                  <a:gdLst/>
                  <a:ahLst/>
                  <a:cxnLst/>
                  <a:rect l="l" t="t" r="r" b="b"/>
                  <a:pathLst>
                    <a:path w="131445" h="186612" extrusionOk="0">
                      <a:moveTo>
                        <a:pt x="131445" y="0"/>
                      </a:moveTo>
                      <a:lnTo>
                        <a:pt x="131445" y="46653"/>
                      </a:lnTo>
                      <a:lnTo>
                        <a:pt x="58103" y="46653"/>
                      </a:lnTo>
                      <a:lnTo>
                        <a:pt x="58103" y="72360"/>
                      </a:lnTo>
                      <a:lnTo>
                        <a:pt x="110490" y="72360"/>
                      </a:lnTo>
                      <a:lnTo>
                        <a:pt x="110490" y="116157"/>
                      </a:lnTo>
                      <a:lnTo>
                        <a:pt x="58103" y="116157"/>
                      </a:lnTo>
                      <a:lnTo>
                        <a:pt x="58103" y="186612"/>
                      </a:lnTo>
                      <a:lnTo>
                        <a:pt x="0" y="186612"/>
                      </a:lnTo>
                      <a:lnTo>
                        <a:pt x="0" y="952"/>
                      </a:lnTo>
                      <a:lnTo>
                        <a:pt x="131445" y="95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7" name="Google Shape;217;p69"/>
                <p:cNvSpPr/>
                <p:nvPr/>
              </p:nvSpPr>
              <p:spPr>
                <a:xfrm>
                  <a:off x="11126787" y="6002612"/>
                  <a:ext cx="191452" cy="192325"/>
                </a:xfrm>
                <a:custGeom>
                  <a:avLst/>
                  <a:gdLst/>
                  <a:ahLst/>
                  <a:cxnLst/>
                  <a:rect l="l" t="t" r="r" b="b"/>
                  <a:pathLst>
                    <a:path w="191452" h="192325" extrusionOk="0">
                      <a:moveTo>
                        <a:pt x="48578"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8" y="12377"/>
                      </a:cubicBezTo>
                      <a:cubicBezTo>
                        <a:pt x="62865" y="3808"/>
                        <a:pt x="79057" y="0"/>
                        <a:pt x="97155" y="0"/>
                      </a:cubicBezTo>
                      <a:cubicBezTo>
                        <a:pt x="115253" y="0"/>
                        <a:pt x="130493" y="3808"/>
                        <a:pt x="144780" y="12377"/>
                      </a:cubicBezTo>
                      <a:cubicBezTo>
                        <a:pt x="159068" y="20946"/>
                        <a:pt x="170497" y="31419"/>
                        <a:pt x="179070" y="46653"/>
                      </a:cubicBezTo>
                      <a:cubicBezTo>
                        <a:pt x="187643" y="60935"/>
                        <a:pt x="191453" y="77120"/>
                        <a:pt x="191453" y="96162"/>
                      </a:cubicBezTo>
                      <a:cubicBezTo>
                        <a:pt x="191453" y="114253"/>
                        <a:pt x="187643" y="130438"/>
                        <a:pt x="179070" y="145672"/>
                      </a:cubicBezTo>
                      <a:cubicBezTo>
                        <a:pt x="170497" y="159954"/>
                        <a:pt x="159068" y="171379"/>
                        <a:pt x="144780" y="179948"/>
                      </a:cubicBezTo>
                      <a:cubicBezTo>
                        <a:pt x="130493" y="188517"/>
                        <a:pt x="114300" y="192325"/>
                        <a:pt x="97155" y="192325"/>
                      </a:cubicBezTo>
                      <a:cubicBezTo>
                        <a:pt x="79057" y="192325"/>
                        <a:pt x="62865" y="188517"/>
                        <a:pt x="48578" y="179948"/>
                      </a:cubicBezTo>
                      <a:close/>
                      <a:moveTo>
                        <a:pt x="123825" y="126630"/>
                      </a:moveTo>
                      <a:cubicBezTo>
                        <a:pt x="130493" y="119013"/>
                        <a:pt x="133350" y="109492"/>
                        <a:pt x="133350" y="96162"/>
                      </a:cubicBezTo>
                      <a:cubicBezTo>
                        <a:pt x="133350" y="83785"/>
                        <a:pt x="130493" y="73312"/>
                        <a:pt x="123825" y="65695"/>
                      </a:cubicBezTo>
                      <a:cubicBezTo>
                        <a:pt x="117157" y="58078"/>
                        <a:pt x="108585" y="54270"/>
                        <a:pt x="97155" y="54270"/>
                      </a:cubicBezTo>
                      <a:cubicBezTo>
                        <a:pt x="85725" y="54270"/>
                        <a:pt x="76200" y="58078"/>
                        <a:pt x="70485" y="65695"/>
                      </a:cubicBezTo>
                      <a:cubicBezTo>
                        <a:pt x="63818" y="73312"/>
                        <a:pt x="60960" y="82833"/>
                        <a:pt x="60960" y="96162"/>
                      </a:cubicBezTo>
                      <a:cubicBezTo>
                        <a:pt x="60960" y="108540"/>
                        <a:pt x="63818" y="119013"/>
                        <a:pt x="70485" y="126630"/>
                      </a:cubicBezTo>
                      <a:cubicBezTo>
                        <a:pt x="77153" y="134247"/>
                        <a:pt x="85725" y="138055"/>
                        <a:pt x="97155" y="138055"/>
                      </a:cubicBezTo>
                      <a:cubicBezTo>
                        <a:pt x="108585" y="138055"/>
                        <a:pt x="117157"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8" name="Google Shape;218;p69"/>
                <p:cNvSpPr/>
                <p:nvPr/>
              </p:nvSpPr>
              <p:spPr>
                <a:xfrm>
                  <a:off x="11333480" y="6002612"/>
                  <a:ext cx="191452" cy="192325"/>
                </a:xfrm>
                <a:custGeom>
                  <a:avLst/>
                  <a:gdLst/>
                  <a:ahLst/>
                  <a:cxnLst/>
                  <a:rect l="l" t="t" r="r" b="b"/>
                  <a:pathLst>
                    <a:path w="191452" h="192325" extrusionOk="0">
                      <a:moveTo>
                        <a:pt x="48577"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7" y="12377"/>
                      </a:cubicBezTo>
                      <a:cubicBezTo>
                        <a:pt x="62865" y="3808"/>
                        <a:pt x="79057" y="0"/>
                        <a:pt x="97155" y="0"/>
                      </a:cubicBezTo>
                      <a:cubicBezTo>
                        <a:pt x="115252" y="0"/>
                        <a:pt x="130492" y="3808"/>
                        <a:pt x="144780" y="12377"/>
                      </a:cubicBezTo>
                      <a:cubicBezTo>
                        <a:pt x="159067" y="20946"/>
                        <a:pt x="170497" y="31419"/>
                        <a:pt x="179070" y="46653"/>
                      </a:cubicBezTo>
                      <a:cubicBezTo>
                        <a:pt x="187642" y="60935"/>
                        <a:pt x="191452" y="77120"/>
                        <a:pt x="191452" y="96162"/>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2"/>
                      </a:cubicBezTo>
                      <a:cubicBezTo>
                        <a:pt x="133350" y="83785"/>
                        <a:pt x="130492" y="73312"/>
                        <a:pt x="123825" y="65695"/>
                      </a:cubicBezTo>
                      <a:cubicBezTo>
                        <a:pt x="117157" y="58078"/>
                        <a:pt x="108585" y="54270"/>
                        <a:pt x="97155" y="54270"/>
                      </a:cubicBezTo>
                      <a:cubicBezTo>
                        <a:pt x="85725" y="54270"/>
                        <a:pt x="76200" y="58078"/>
                        <a:pt x="70485" y="65695"/>
                      </a:cubicBezTo>
                      <a:cubicBezTo>
                        <a:pt x="63817" y="73312"/>
                        <a:pt x="60960" y="82833"/>
                        <a:pt x="60960" y="96162"/>
                      </a:cubicBezTo>
                      <a:cubicBezTo>
                        <a:pt x="60960" y="108540"/>
                        <a:pt x="63817" y="119013"/>
                        <a:pt x="70485" y="126630"/>
                      </a:cubicBezTo>
                      <a:cubicBezTo>
                        <a:pt x="77152" y="134247"/>
                        <a:pt x="85725" y="138055"/>
                        <a:pt x="97155" y="138055"/>
                      </a:cubicBezTo>
                      <a:cubicBezTo>
                        <a:pt x="108585" y="138055"/>
                        <a:pt x="117157"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9" name="Google Shape;219;p69"/>
                <p:cNvSpPr/>
                <p:nvPr/>
              </p:nvSpPr>
              <p:spPr>
                <a:xfrm>
                  <a:off x="11546840" y="6006420"/>
                  <a:ext cx="173354" cy="185660"/>
                </a:xfrm>
                <a:custGeom>
                  <a:avLst/>
                  <a:gdLst/>
                  <a:ahLst/>
                  <a:cxnLst/>
                  <a:rect l="l" t="t" r="r" b="b"/>
                  <a:pathLst>
                    <a:path w="173354" h="185660" extrusionOk="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1390"/>
                        <a:pt x="103822"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20" name="Google Shape;220;p69"/>
                <p:cNvSpPr/>
                <p:nvPr/>
              </p:nvSpPr>
              <p:spPr>
                <a:xfrm>
                  <a:off x="10982007" y="6221596"/>
                  <a:ext cx="123825" cy="185660"/>
                </a:xfrm>
                <a:custGeom>
                  <a:avLst/>
                  <a:gdLst/>
                  <a:ahLst/>
                  <a:cxnLst/>
                  <a:rect l="l" t="t" r="r" b="b"/>
                  <a:pathLst>
                    <a:path w="123825" h="185660" extrusionOk="0">
                      <a:moveTo>
                        <a:pt x="58103" y="45701"/>
                      </a:moveTo>
                      <a:lnTo>
                        <a:pt x="58103" y="68552"/>
                      </a:lnTo>
                      <a:lnTo>
                        <a:pt x="116205" y="68552"/>
                      </a:lnTo>
                      <a:lnTo>
                        <a:pt x="116205" y="112348"/>
                      </a:lnTo>
                      <a:lnTo>
                        <a:pt x="58103" y="112348"/>
                      </a:lnTo>
                      <a:lnTo>
                        <a:pt x="58103" y="139007"/>
                      </a:lnTo>
                      <a:lnTo>
                        <a:pt x="123825" y="139007"/>
                      </a:lnTo>
                      <a:lnTo>
                        <a:pt x="123825" y="185660"/>
                      </a:lnTo>
                      <a:lnTo>
                        <a:pt x="0" y="185660"/>
                      </a:lnTo>
                      <a:lnTo>
                        <a:pt x="0" y="0"/>
                      </a:lnTo>
                      <a:lnTo>
                        <a:pt x="123825" y="0"/>
                      </a:lnTo>
                      <a:lnTo>
                        <a:pt x="123825" y="46653"/>
                      </a:lnTo>
                      <a:lnTo>
                        <a:pt x="58103" y="4665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21" name="Google Shape;221;p69"/>
                <p:cNvSpPr/>
                <p:nvPr/>
              </p:nvSpPr>
              <p:spPr>
                <a:xfrm>
                  <a:off x="11127740" y="6220644"/>
                  <a:ext cx="173354" cy="185660"/>
                </a:xfrm>
                <a:custGeom>
                  <a:avLst/>
                  <a:gdLst/>
                  <a:ahLst/>
                  <a:cxnLst/>
                  <a:rect l="l" t="t" r="r" b="b"/>
                  <a:pathLst>
                    <a:path w="173354" h="185660" extrusionOk="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0"/>
                        <a:pt x="114300" y="3809"/>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0438"/>
                        <a:pt x="103822"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22" name="Google Shape;222;p69"/>
                <p:cNvSpPr/>
                <p:nvPr/>
              </p:nvSpPr>
              <p:spPr>
                <a:xfrm>
                  <a:off x="11321097" y="6220644"/>
                  <a:ext cx="165734" cy="188516"/>
                </a:xfrm>
                <a:custGeom>
                  <a:avLst/>
                  <a:gdLst/>
                  <a:ahLst/>
                  <a:cxnLst/>
                  <a:rect l="l" t="t" r="r" b="b"/>
                  <a:pathLst>
                    <a:path w="165734" h="188516" extrusionOk="0">
                      <a:moveTo>
                        <a:pt x="59055" y="0"/>
                      </a:moveTo>
                      <a:lnTo>
                        <a:pt x="59055" y="104732"/>
                      </a:lnTo>
                      <a:cubicBezTo>
                        <a:pt x="59055" y="113301"/>
                        <a:pt x="60960" y="119965"/>
                        <a:pt x="64770" y="124726"/>
                      </a:cubicBezTo>
                      <a:cubicBezTo>
                        <a:pt x="68580" y="129486"/>
                        <a:pt x="74295" y="132343"/>
                        <a:pt x="82868" y="132343"/>
                      </a:cubicBezTo>
                      <a:cubicBezTo>
                        <a:pt x="91440" y="132343"/>
                        <a:pt x="97155" y="129486"/>
                        <a:pt x="101918" y="124726"/>
                      </a:cubicBezTo>
                      <a:cubicBezTo>
                        <a:pt x="105728" y="119965"/>
                        <a:pt x="107633" y="113301"/>
                        <a:pt x="107633" y="104732"/>
                      </a:cubicBezTo>
                      <a:lnTo>
                        <a:pt x="107633" y="0"/>
                      </a:lnTo>
                      <a:lnTo>
                        <a:pt x="165735" y="0"/>
                      </a:lnTo>
                      <a:lnTo>
                        <a:pt x="165735" y="104732"/>
                      </a:lnTo>
                      <a:cubicBezTo>
                        <a:pt x="165735" y="122822"/>
                        <a:pt x="161925" y="137103"/>
                        <a:pt x="154305" y="150433"/>
                      </a:cubicBezTo>
                      <a:cubicBezTo>
                        <a:pt x="146685" y="162810"/>
                        <a:pt x="137160" y="172331"/>
                        <a:pt x="123825" y="178996"/>
                      </a:cubicBezTo>
                      <a:cubicBezTo>
                        <a:pt x="111443" y="185660"/>
                        <a:pt x="97155" y="188517"/>
                        <a:pt x="80963" y="188517"/>
                      </a:cubicBezTo>
                      <a:cubicBezTo>
                        <a:pt x="64770" y="188517"/>
                        <a:pt x="51435" y="185660"/>
                        <a:pt x="39053" y="178996"/>
                      </a:cubicBezTo>
                      <a:cubicBezTo>
                        <a:pt x="26670" y="172331"/>
                        <a:pt x="17145" y="163762"/>
                        <a:pt x="10478" y="150433"/>
                      </a:cubicBezTo>
                      <a:cubicBezTo>
                        <a:pt x="3810" y="138055"/>
                        <a:pt x="0" y="122822"/>
                        <a:pt x="0" y="104732"/>
                      </a:cubicBezTo>
                      <a:lnTo>
                        <a:pt x="0" y="0"/>
                      </a:lnTo>
                      <a:lnTo>
                        <a:pt x="59055"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223" name="Google Shape;223;p69"/>
              <p:cNvGrpSpPr/>
              <p:nvPr/>
            </p:nvGrpSpPr>
            <p:grpSpPr>
              <a:xfrm>
                <a:off x="10976292" y="5214269"/>
                <a:ext cx="904875" cy="408453"/>
                <a:chOff x="10976292" y="5214269"/>
                <a:chExt cx="904875" cy="408453"/>
              </a:xfrm>
            </p:grpSpPr>
            <p:sp>
              <p:nvSpPr>
                <p:cNvPr id="224" name="Google Shape;224;p69"/>
                <p:cNvSpPr/>
                <p:nvPr/>
              </p:nvSpPr>
              <p:spPr>
                <a:xfrm>
                  <a:off x="10982007" y="5219030"/>
                  <a:ext cx="160020" cy="186612"/>
                </a:xfrm>
                <a:custGeom>
                  <a:avLst/>
                  <a:gdLst/>
                  <a:ahLst/>
                  <a:cxnLst/>
                  <a:rect l="l" t="t" r="r" b="b"/>
                  <a:pathLst>
                    <a:path w="160020" h="186612" extrusionOk="0">
                      <a:moveTo>
                        <a:pt x="150495" y="106636"/>
                      </a:moveTo>
                      <a:cubicBezTo>
                        <a:pt x="157163" y="115205"/>
                        <a:pt x="160020" y="123774"/>
                        <a:pt x="160020" y="135199"/>
                      </a:cubicBezTo>
                      <a:cubicBezTo>
                        <a:pt x="160020" y="151385"/>
                        <a:pt x="154305" y="163762"/>
                        <a:pt x="143828" y="173283"/>
                      </a:cubicBezTo>
                      <a:cubicBezTo>
                        <a:pt x="133350" y="181852"/>
                        <a:pt x="117158" y="186613"/>
                        <a:pt x="97155" y="186613"/>
                      </a:cubicBezTo>
                      <a:lnTo>
                        <a:pt x="0" y="186613"/>
                      </a:lnTo>
                      <a:lnTo>
                        <a:pt x="0" y="0"/>
                      </a:lnTo>
                      <a:lnTo>
                        <a:pt x="95250" y="0"/>
                      </a:lnTo>
                      <a:cubicBezTo>
                        <a:pt x="114300" y="0"/>
                        <a:pt x="128588" y="3808"/>
                        <a:pt x="140018" y="12377"/>
                      </a:cubicBezTo>
                      <a:cubicBezTo>
                        <a:pt x="150495" y="20946"/>
                        <a:pt x="156210" y="32372"/>
                        <a:pt x="156210" y="48557"/>
                      </a:cubicBezTo>
                      <a:cubicBezTo>
                        <a:pt x="156210" y="59030"/>
                        <a:pt x="153353" y="68552"/>
                        <a:pt x="147638" y="76168"/>
                      </a:cubicBezTo>
                      <a:cubicBezTo>
                        <a:pt x="141923" y="83785"/>
                        <a:pt x="134303" y="88546"/>
                        <a:pt x="124778" y="91402"/>
                      </a:cubicBezTo>
                      <a:cubicBezTo>
                        <a:pt x="135255" y="93306"/>
                        <a:pt x="143828" y="98067"/>
                        <a:pt x="150495" y="106636"/>
                      </a:cubicBezTo>
                      <a:close/>
                      <a:moveTo>
                        <a:pt x="58103" y="72360"/>
                      </a:moveTo>
                      <a:lnTo>
                        <a:pt x="80963" y="72360"/>
                      </a:lnTo>
                      <a:cubicBezTo>
                        <a:pt x="86678" y="72360"/>
                        <a:pt x="90488" y="71408"/>
                        <a:pt x="92393" y="69504"/>
                      </a:cubicBezTo>
                      <a:cubicBezTo>
                        <a:pt x="95250" y="67599"/>
                        <a:pt x="96203" y="63791"/>
                        <a:pt x="96203" y="59983"/>
                      </a:cubicBezTo>
                      <a:cubicBezTo>
                        <a:pt x="96203" y="55222"/>
                        <a:pt x="95250" y="52366"/>
                        <a:pt x="92393" y="49509"/>
                      </a:cubicBezTo>
                      <a:cubicBezTo>
                        <a:pt x="89535" y="47605"/>
                        <a:pt x="85725" y="46653"/>
                        <a:pt x="80963" y="46653"/>
                      </a:cubicBezTo>
                      <a:lnTo>
                        <a:pt x="58103" y="46653"/>
                      </a:lnTo>
                      <a:lnTo>
                        <a:pt x="58103" y="72360"/>
                      </a:lnTo>
                      <a:close/>
                      <a:moveTo>
                        <a:pt x="96203" y="136151"/>
                      </a:moveTo>
                      <a:cubicBezTo>
                        <a:pt x="99060" y="134247"/>
                        <a:pt x="100013" y="130438"/>
                        <a:pt x="100013" y="126630"/>
                      </a:cubicBezTo>
                      <a:cubicBezTo>
                        <a:pt x="100013" y="118061"/>
                        <a:pt x="95250" y="113300"/>
                        <a:pt x="84773" y="113300"/>
                      </a:cubicBezTo>
                      <a:lnTo>
                        <a:pt x="58103" y="113300"/>
                      </a:lnTo>
                      <a:lnTo>
                        <a:pt x="58103" y="139959"/>
                      </a:lnTo>
                      <a:lnTo>
                        <a:pt x="84773" y="139959"/>
                      </a:lnTo>
                      <a:cubicBezTo>
                        <a:pt x="89535" y="139007"/>
                        <a:pt x="93345" y="138055"/>
                        <a:pt x="96203" y="13615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25" name="Google Shape;225;p69"/>
                <p:cNvSpPr/>
                <p:nvPr/>
              </p:nvSpPr>
              <p:spPr>
                <a:xfrm>
                  <a:off x="11162030" y="5219030"/>
                  <a:ext cx="114300" cy="185660"/>
                </a:xfrm>
                <a:custGeom>
                  <a:avLst/>
                  <a:gdLst/>
                  <a:ahLst/>
                  <a:cxnLst/>
                  <a:rect l="l" t="t" r="r" b="b"/>
                  <a:pathLst>
                    <a:path w="114300" h="185660" extrusionOk="0">
                      <a:moveTo>
                        <a:pt x="58102" y="141864"/>
                      </a:moveTo>
                      <a:lnTo>
                        <a:pt x="114300" y="141864"/>
                      </a:lnTo>
                      <a:lnTo>
                        <a:pt x="114300" y="185660"/>
                      </a:lnTo>
                      <a:lnTo>
                        <a:pt x="0" y="185660"/>
                      </a:lnTo>
                      <a:lnTo>
                        <a:pt x="0" y="0"/>
                      </a:lnTo>
                      <a:lnTo>
                        <a:pt x="58102" y="0"/>
                      </a:lnTo>
                      <a:lnTo>
                        <a:pt x="58102" y="14186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26" name="Google Shape;226;p69"/>
                <p:cNvSpPr/>
                <p:nvPr/>
              </p:nvSpPr>
              <p:spPr>
                <a:xfrm>
                  <a:off x="11288712" y="5214269"/>
                  <a:ext cx="191452" cy="192325"/>
                </a:xfrm>
                <a:custGeom>
                  <a:avLst/>
                  <a:gdLst/>
                  <a:ahLst/>
                  <a:cxnLst/>
                  <a:rect l="l" t="t" r="r" b="b"/>
                  <a:pathLst>
                    <a:path w="191452" h="192325" extrusionOk="0">
                      <a:moveTo>
                        <a:pt x="48578" y="179948"/>
                      </a:moveTo>
                      <a:cubicBezTo>
                        <a:pt x="34290" y="171379"/>
                        <a:pt x="21907" y="159954"/>
                        <a:pt x="13335" y="145672"/>
                      </a:cubicBezTo>
                      <a:cubicBezTo>
                        <a:pt x="4763" y="131390"/>
                        <a:pt x="0" y="115205"/>
                        <a:pt x="0" y="96163"/>
                      </a:cubicBezTo>
                      <a:cubicBezTo>
                        <a:pt x="0" y="78073"/>
                        <a:pt x="4763" y="61887"/>
                        <a:pt x="13335" y="46653"/>
                      </a:cubicBezTo>
                      <a:cubicBezTo>
                        <a:pt x="21907" y="31419"/>
                        <a:pt x="33338" y="20946"/>
                        <a:pt x="48578" y="12377"/>
                      </a:cubicBezTo>
                      <a:cubicBezTo>
                        <a:pt x="62865" y="3808"/>
                        <a:pt x="79057" y="0"/>
                        <a:pt x="97155" y="0"/>
                      </a:cubicBezTo>
                      <a:cubicBezTo>
                        <a:pt x="114300" y="0"/>
                        <a:pt x="130493" y="3808"/>
                        <a:pt x="144780" y="12377"/>
                      </a:cubicBezTo>
                      <a:cubicBezTo>
                        <a:pt x="159068" y="20946"/>
                        <a:pt x="170497" y="31419"/>
                        <a:pt x="179070" y="46653"/>
                      </a:cubicBezTo>
                      <a:cubicBezTo>
                        <a:pt x="187643" y="61887"/>
                        <a:pt x="191453" y="77120"/>
                        <a:pt x="191453" y="96163"/>
                      </a:cubicBezTo>
                      <a:cubicBezTo>
                        <a:pt x="191453" y="114253"/>
                        <a:pt x="187643" y="130438"/>
                        <a:pt x="179070" y="145672"/>
                      </a:cubicBezTo>
                      <a:cubicBezTo>
                        <a:pt x="170497" y="160906"/>
                        <a:pt x="159068" y="171379"/>
                        <a:pt x="144780" y="179948"/>
                      </a:cubicBezTo>
                      <a:cubicBezTo>
                        <a:pt x="130493" y="188517"/>
                        <a:pt x="114300" y="192325"/>
                        <a:pt x="97155" y="192325"/>
                      </a:cubicBezTo>
                      <a:cubicBezTo>
                        <a:pt x="79057" y="192325"/>
                        <a:pt x="62865" y="188517"/>
                        <a:pt x="48578"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3"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3" y="138055"/>
                      </a:cubicBezTo>
                      <a:cubicBezTo>
                        <a:pt x="107632" y="138055"/>
                        <a:pt x="117157" y="134247"/>
                        <a:pt x="122872"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27" name="Google Shape;227;p69"/>
                <p:cNvSpPr/>
                <p:nvPr/>
              </p:nvSpPr>
              <p:spPr>
                <a:xfrm>
                  <a:off x="11496357" y="5216174"/>
                  <a:ext cx="182880" cy="192325"/>
                </a:xfrm>
                <a:custGeom>
                  <a:avLst/>
                  <a:gdLst/>
                  <a:ahLst/>
                  <a:cxnLst/>
                  <a:rect l="l" t="t" r="r" b="b"/>
                  <a:pathLst>
                    <a:path w="182880" h="192325" extrusionOk="0">
                      <a:moveTo>
                        <a:pt x="11430" y="45701"/>
                      </a:moveTo>
                      <a:cubicBezTo>
                        <a:pt x="19050" y="31419"/>
                        <a:pt x="29528" y="19994"/>
                        <a:pt x="43815" y="12377"/>
                      </a:cubicBezTo>
                      <a:cubicBezTo>
                        <a:pt x="58103" y="4761"/>
                        <a:pt x="74295" y="0"/>
                        <a:pt x="92393" y="0"/>
                      </a:cubicBezTo>
                      <a:cubicBezTo>
                        <a:pt x="108585" y="0"/>
                        <a:pt x="122873" y="2856"/>
                        <a:pt x="135255" y="9521"/>
                      </a:cubicBezTo>
                      <a:cubicBezTo>
                        <a:pt x="147638" y="15234"/>
                        <a:pt x="158115" y="23803"/>
                        <a:pt x="166688" y="35228"/>
                      </a:cubicBezTo>
                      <a:cubicBezTo>
                        <a:pt x="174308" y="46653"/>
                        <a:pt x="180023" y="59031"/>
                        <a:pt x="182880" y="74264"/>
                      </a:cubicBezTo>
                      <a:lnTo>
                        <a:pt x="120968" y="74264"/>
                      </a:lnTo>
                      <a:cubicBezTo>
                        <a:pt x="118110" y="68552"/>
                        <a:pt x="114300" y="63791"/>
                        <a:pt x="108585" y="59983"/>
                      </a:cubicBezTo>
                      <a:cubicBezTo>
                        <a:pt x="103823" y="56174"/>
                        <a:pt x="97155" y="55222"/>
                        <a:pt x="90488" y="55222"/>
                      </a:cubicBezTo>
                      <a:cubicBezTo>
                        <a:pt x="80963" y="55222"/>
                        <a:pt x="73343" y="59031"/>
                        <a:pt x="67628" y="66647"/>
                      </a:cubicBezTo>
                      <a:cubicBezTo>
                        <a:pt x="61913" y="74264"/>
                        <a:pt x="59055" y="83785"/>
                        <a:pt x="59055" y="96163"/>
                      </a:cubicBezTo>
                      <a:cubicBezTo>
                        <a:pt x="59055" y="108540"/>
                        <a:pt x="61913" y="118061"/>
                        <a:pt x="67628" y="125678"/>
                      </a:cubicBezTo>
                      <a:cubicBezTo>
                        <a:pt x="73343" y="133295"/>
                        <a:pt x="80963" y="137103"/>
                        <a:pt x="90488" y="137103"/>
                      </a:cubicBezTo>
                      <a:cubicBezTo>
                        <a:pt x="97155" y="137103"/>
                        <a:pt x="102870" y="135199"/>
                        <a:pt x="108585" y="132343"/>
                      </a:cubicBezTo>
                      <a:cubicBezTo>
                        <a:pt x="113348" y="128534"/>
                        <a:pt x="118110" y="123774"/>
                        <a:pt x="120968" y="118061"/>
                      </a:cubicBezTo>
                      <a:lnTo>
                        <a:pt x="182880" y="118061"/>
                      </a:lnTo>
                      <a:cubicBezTo>
                        <a:pt x="180023" y="132343"/>
                        <a:pt x="175260" y="145672"/>
                        <a:pt x="166688" y="157097"/>
                      </a:cubicBezTo>
                      <a:cubicBezTo>
                        <a:pt x="159068" y="168522"/>
                        <a:pt x="148590" y="177092"/>
                        <a:pt x="135255" y="182804"/>
                      </a:cubicBezTo>
                      <a:cubicBezTo>
                        <a:pt x="122873" y="188517"/>
                        <a:pt x="108585" y="192325"/>
                        <a:pt x="92393" y="192325"/>
                      </a:cubicBezTo>
                      <a:cubicBezTo>
                        <a:pt x="73343" y="192325"/>
                        <a:pt x="57150" y="188517"/>
                        <a:pt x="43815" y="179948"/>
                      </a:cubicBezTo>
                      <a:cubicBezTo>
                        <a:pt x="29528" y="172331"/>
                        <a:pt x="19050" y="160906"/>
                        <a:pt x="11430" y="146624"/>
                      </a:cubicBezTo>
                      <a:cubicBezTo>
                        <a:pt x="3810" y="132343"/>
                        <a:pt x="0" y="116157"/>
                        <a:pt x="0" y="97115"/>
                      </a:cubicBezTo>
                      <a:cubicBezTo>
                        <a:pt x="0" y="77121"/>
                        <a:pt x="3810" y="60935"/>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28" name="Google Shape;228;p69"/>
                <p:cNvSpPr/>
                <p:nvPr/>
              </p:nvSpPr>
              <p:spPr>
                <a:xfrm>
                  <a:off x="11699240" y="5219030"/>
                  <a:ext cx="181927" cy="186612"/>
                </a:xfrm>
                <a:custGeom>
                  <a:avLst/>
                  <a:gdLst/>
                  <a:ahLst/>
                  <a:cxnLst/>
                  <a:rect l="l" t="t" r="r" b="b"/>
                  <a:pathLst>
                    <a:path w="181927" h="186612" extrusionOk="0">
                      <a:moveTo>
                        <a:pt x="112395" y="185660"/>
                      </a:moveTo>
                      <a:lnTo>
                        <a:pt x="58103" y="104732"/>
                      </a:lnTo>
                      <a:lnTo>
                        <a:pt x="58103" y="185660"/>
                      </a:lnTo>
                      <a:lnTo>
                        <a:pt x="0" y="185660"/>
                      </a:lnTo>
                      <a:lnTo>
                        <a:pt x="0" y="0"/>
                      </a:lnTo>
                      <a:lnTo>
                        <a:pt x="58103" y="0"/>
                      </a:lnTo>
                      <a:lnTo>
                        <a:pt x="58103" y="78073"/>
                      </a:lnTo>
                      <a:lnTo>
                        <a:pt x="111442" y="0"/>
                      </a:lnTo>
                      <a:lnTo>
                        <a:pt x="177165" y="0"/>
                      </a:lnTo>
                      <a:lnTo>
                        <a:pt x="113347" y="89498"/>
                      </a:lnTo>
                      <a:lnTo>
                        <a:pt x="181928" y="186613"/>
                      </a:lnTo>
                      <a:lnTo>
                        <a:pt x="112395" y="18661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29" name="Google Shape;229;p69"/>
                <p:cNvSpPr/>
                <p:nvPr/>
              </p:nvSpPr>
              <p:spPr>
                <a:xfrm>
                  <a:off x="10976292" y="5430397"/>
                  <a:ext cx="181927" cy="192325"/>
                </a:xfrm>
                <a:custGeom>
                  <a:avLst/>
                  <a:gdLst/>
                  <a:ahLst/>
                  <a:cxnLst/>
                  <a:rect l="l" t="t" r="r" b="b"/>
                  <a:pathLst>
                    <a:path w="181927" h="192325" extrusionOk="0">
                      <a:moveTo>
                        <a:pt x="11430" y="45701"/>
                      </a:moveTo>
                      <a:cubicBezTo>
                        <a:pt x="19050" y="31419"/>
                        <a:pt x="29527" y="19994"/>
                        <a:pt x="42863" y="12377"/>
                      </a:cubicBezTo>
                      <a:cubicBezTo>
                        <a:pt x="57150" y="4761"/>
                        <a:pt x="73342" y="0"/>
                        <a:pt x="91440" y="0"/>
                      </a:cubicBezTo>
                      <a:cubicBezTo>
                        <a:pt x="107632" y="0"/>
                        <a:pt x="121920" y="2856"/>
                        <a:pt x="134302" y="9521"/>
                      </a:cubicBezTo>
                      <a:cubicBezTo>
                        <a:pt x="146685" y="15234"/>
                        <a:pt x="157163" y="23803"/>
                        <a:pt x="165735" y="35228"/>
                      </a:cubicBezTo>
                      <a:cubicBezTo>
                        <a:pt x="173355" y="46653"/>
                        <a:pt x="179070" y="59030"/>
                        <a:pt x="181927" y="74264"/>
                      </a:cubicBezTo>
                      <a:lnTo>
                        <a:pt x="120015" y="74264"/>
                      </a:lnTo>
                      <a:cubicBezTo>
                        <a:pt x="117157" y="68552"/>
                        <a:pt x="113347" y="63791"/>
                        <a:pt x="107632" y="59983"/>
                      </a:cubicBezTo>
                      <a:cubicBezTo>
                        <a:pt x="101917" y="56174"/>
                        <a:pt x="96202" y="55222"/>
                        <a:pt x="89535" y="55222"/>
                      </a:cubicBezTo>
                      <a:cubicBezTo>
                        <a:pt x="80010" y="55222"/>
                        <a:pt x="72390" y="59030"/>
                        <a:pt x="66675" y="66647"/>
                      </a:cubicBezTo>
                      <a:cubicBezTo>
                        <a:pt x="60960" y="74264"/>
                        <a:pt x="58102" y="83785"/>
                        <a:pt x="58102" y="96163"/>
                      </a:cubicBezTo>
                      <a:cubicBezTo>
                        <a:pt x="58102" y="108540"/>
                        <a:pt x="60960" y="118061"/>
                        <a:pt x="66675" y="125678"/>
                      </a:cubicBezTo>
                      <a:cubicBezTo>
                        <a:pt x="72390" y="133295"/>
                        <a:pt x="80010" y="137103"/>
                        <a:pt x="89535" y="137103"/>
                      </a:cubicBezTo>
                      <a:cubicBezTo>
                        <a:pt x="96202" y="137103"/>
                        <a:pt x="101917" y="135199"/>
                        <a:pt x="107632" y="132343"/>
                      </a:cubicBezTo>
                      <a:cubicBezTo>
                        <a:pt x="112395" y="128534"/>
                        <a:pt x="117157" y="123774"/>
                        <a:pt x="120015" y="118061"/>
                      </a:cubicBezTo>
                      <a:lnTo>
                        <a:pt x="181927" y="118061"/>
                      </a:lnTo>
                      <a:cubicBezTo>
                        <a:pt x="179070" y="132343"/>
                        <a:pt x="174307" y="145672"/>
                        <a:pt x="165735" y="157097"/>
                      </a:cubicBezTo>
                      <a:cubicBezTo>
                        <a:pt x="158115" y="168522"/>
                        <a:pt x="147638" y="177092"/>
                        <a:pt x="134302" y="182804"/>
                      </a:cubicBezTo>
                      <a:cubicBezTo>
                        <a:pt x="121920" y="188517"/>
                        <a:pt x="107632" y="192325"/>
                        <a:pt x="91440" y="192325"/>
                      </a:cubicBezTo>
                      <a:cubicBezTo>
                        <a:pt x="72390" y="192325"/>
                        <a:pt x="56197" y="188517"/>
                        <a:pt x="42863" y="179948"/>
                      </a:cubicBezTo>
                      <a:cubicBezTo>
                        <a:pt x="28575" y="172331"/>
                        <a:pt x="18097" y="160906"/>
                        <a:pt x="11430" y="146624"/>
                      </a:cubicBezTo>
                      <a:cubicBezTo>
                        <a:pt x="3810" y="132343"/>
                        <a:pt x="0" y="116157"/>
                        <a:pt x="0" y="97115"/>
                      </a:cubicBezTo>
                      <a:cubicBezTo>
                        <a:pt x="0" y="76168"/>
                        <a:pt x="3810" y="59983"/>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30" name="Google Shape;230;p69"/>
                <p:cNvSpPr/>
                <p:nvPr/>
              </p:nvSpPr>
              <p:spPr>
                <a:xfrm>
                  <a:off x="11179175" y="5432301"/>
                  <a:ext cx="172402" cy="186612"/>
                </a:xfrm>
                <a:custGeom>
                  <a:avLst/>
                  <a:gdLst/>
                  <a:ahLst/>
                  <a:cxnLst/>
                  <a:rect l="l" t="t" r="r" b="b"/>
                  <a:pathLst>
                    <a:path w="172402" h="186612" extrusionOk="0">
                      <a:moveTo>
                        <a:pt x="172403" y="0"/>
                      </a:moveTo>
                      <a:lnTo>
                        <a:pt x="172403" y="186613"/>
                      </a:lnTo>
                      <a:lnTo>
                        <a:pt x="114300" y="186613"/>
                      </a:lnTo>
                      <a:lnTo>
                        <a:pt x="114300" y="114253"/>
                      </a:lnTo>
                      <a:lnTo>
                        <a:pt x="59055" y="114253"/>
                      </a:lnTo>
                      <a:lnTo>
                        <a:pt x="59055" y="186613"/>
                      </a:lnTo>
                      <a:lnTo>
                        <a:pt x="0" y="186613"/>
                      </a:lnTo>
                      <a:lnTo>
                        <a:pt x="0" y="952"/>
                      </a:lnTo>
                      <a:lnTo>
                        <a:pt x="58103" y="952"/>
                      </a:lnTo>
                      <a:lnTo>
                        <a:pt x="58103" y="67599"/>
                      </a:lnTo>
                      <a:lnTo>
                        <a:pt x="113347" y="67599"/>
                      </a:lnTo>
                      <a:lnTo>
                        <a:pt x="113347" y="952"/>
                      </a:lnTo>
                      <a:lnTo>
                        <a:pt x="172403" y="95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31" name="Google Shape;231;p69"/>
                <p:cNvSpPr/>
                <p:nvPr/>
              </p:nvSpPr>
              <p:spPr>
                <a:xfrm>
                  <a:off x="11364912" y="5433253"/>
                  <a:ext cx="202882" cy="185660"/>
                </a:xfrm>
                <a:custGeom>
                  <a:avLst/>
                  <a:gdLst/>
                  <a:ahLst/>
                  <a:cxnLst/>
                  <a:rect l="l" t="t" r="r" b="b"/>
                  <a:pathLst>
                    <a:path w="202882" h="185660" extrusionOk="0">
                      <a:moveTo>
                        <a:pt x="132397" y="157097"/>
                      </a:moveTo>
                      <a:lnTo>
                        <a:pt x="70485" y="157097"/>
                      </a:lnTo>
                      <a:lnTo>
                        <a:pt x="60960" y="185660"/>
                      </a:lnTo>
                      <a:lnTo>
                        <a:pt x="0" y="185660"/>
                      </a:lnTo>
                      <a:lnTo>
                        <a:pt x="67628" y="0"/>
                      </a:lnTo>
                      <a:lnTo>
                        <a:pt x="135255" y="0"/>
                      </a:lnTo>
                      <a:lnTo>
                        <a:pt x="202882"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32" name="Google Shape;232;p69"/>
                <p:cNvSpPr/>
                <p:nvPr/>
              </p:nvSpPr>
              <p:spPr>
                <a:xfrm>
                  <a:off x="11581130" y="5432301"/>
                  <a:ext cx="58102" cy="186612"/>
                </a:xfrm>
                <a:custGeom>
                  <a:avLst/>
                  <a:gdLst/>
                  <a:ahLst/>
                  <a:cxnLst/>
                  <a:rect l="l" t="t" r="r" b="b"/>
                  <a:pathLst>
                    <a:path w="58102" h="186612" extrusionOk="0">
                      <a:moveTo>
                        <a:pt x="58102" y="0"/>
                      </a:moveTo>
                      <a:lnTo>
                        <a:pt x="58102" y="186613"/>
                      </a:lnTo>
                      <a:lnTo>
                        <a:pt x="0" y="186613"/>
                      </a:lnTo>
                      <a:lnTo>
                        <a:pt x="0" y="952"/>
                      </a:lnTo>
                      <a:lnTo>
                        <a:pt x="58102" y="95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33" name="Google Shape;233;p69"/>
                <p:cNvSpPr/>
                <p:nvPr/>
              </p:nvSpPr>
              <p:spPr>
                <a:xfrm>
                  <a:off x="11665902" y="5433253"/>
                  <a:ext cx="178117" cy="185660"/>
                </a:xfrm>
                <a:custGeom>
                  <a:avLst/>
                  <a:gdLst/>
                  <a:ahLst/>
                  <a:cxnLst/>
                  <a:rect l="l" t="t" r="r" b="b"/>
                  <a:pathLst>
                    <a:path w="178117" h="185660" extrusionOk="0">
                      <a:moveTo>
                        <a:pt x="178117" y="185660"/>
                      </a:moveTo>
                      <a:lnTo>
                        <a:pt x="120015" y="185660"/>
                      </a:lnTo>
                      <a:lnTo>
                        <a:pt x="58103" y="92354"/>
                      </a:lnTo>
                      <a:lnTo>
                        <a:pt x="58103" y="185660"/>
                      </a:lnTo>
                      <a:lnTo>
                        <a:pt x="0" y="185660"/>
                      </a:lnTo>
                      <a:lnTo>
                        <a:pt x="0" y="0"/>
                      </a:lnTo>
                      <a:lnTo>
                        <a:pt x="58103" y="0"/>
                      </a:lnTo>
                      <a:lnTo>
                        <a:pt x="120015" y="95210"/>
                      </a:lnTo>
                      <a:lnTo>
                        <a:pt x="120015" y="0"/>
                      </a:lnTo>
                      <a:lnTo>
                        <a:pt x="178117" y="0"/>
                      </a:lnTo>
                      <a:lnTo>
                        <a:pt x="178117" y="18566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234" name="Google Shape;234;p69"/>
              <p:cNvGrpSpPr/>
              <p:nvPr/>
            </p:nvGrpSpPr>
            <p:grpSpPr>
              <a:xfrm>
                <a:off x="11013440" y="5670327"/>
                <a:ext cx="207644" cy="85689"/>
                <a:chOff x="11013440" y="5670327"/>
                <a:chExt cx="207644" cy="85689"/>
              </a:xfrm>
            </p:grpSpPr>
            <p:sp>
              <p:nvSpPr>
                <p:cNvPr id="235" name="Google Shape;235;p69"/>
                <p:cNvSpPr/>
                <p:nvPr/>
              </p:nvSpPr>
              <p:spPr>
                <a:xfrm>
                  <a:off x="11013440" y="5673184"/>
                  <a:ext cx="45719" cy="81881"/>
                </a:xfrm>
                <a:custGeom>
                  <a:avLst/>
                  <a:gdLst/>
                  <a:ahLst/>
                  <a:cxnLst/>
                  <a:rect l="l" t="t" r="r" b="b"/>
                  <a:pathLst>
                    <a:path w="45719" h="81881" extrusionOk="0">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36" name="Google Shape;236;p69"/>
                <p:cNvSpPr/>
                <p:nvPr/>
              </p:nvSpPr>
              <p:spPr>
                <a:xfrm>
                  <a:off x="11066780" y="5670327"/>
                  <a:ext cx="83819" cy="85689"/>
                </a:xfrm>
                <a:custGeom>
                  <a:avLst/>
                  <a:gdLst/>
                  <a:ahLst/>
                  <a:cxnLst/>
                  <a:rect l="l" t="t" r="r" b="b"/>
                  <a:pathLst>
                    <a:path w="83819" h="85689" extrusionOk="0">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4737"/>
                        <a:pt x="27622" y="82833"/>
                        <a:pt x="20955" y="79977"/>
                      </a:cubicBezTo>
                      <a:close/>
                      <a:moveTo>
                        <a:pt x="58102" y="71408"/>
                      </a:moveTo>
                      <a:cubicBezTo>
                        <a:pt x="62865" y="68552"/>
                        <a:pt x="66675" y="64743"/>
                        <a:pt x="68580" y="59983"/>
                      </a:cubicBezTo>
                      <a:cubicBezTo>
                        <a:pt x="71438" y="55222"/>
                        <a:pt x="72390" y="49510"/>
                        <a:pt x="72390" y="42845"/>
                      </a:cubicBezTo>
                      <a:cubicBezTo>
                        <a:pt x="72390" y="36180"/>
                        <a:pt x="71438" y="30467"/>
                        <a:pt x="68580" y="25707"/>
                      </a:cubicBezTo>
                      <a:cubicBezTo>
                        <a:pt x="65722" y="20946"/>
                        <a:pt x="61913" y="17138"/>
                        <a:pt x="58102" y="14282"/>
                      </a:cubicBezTo>
                      <a:cubicBezTo>
                        <a:pt x="53340" y="11425"/>
                        <a:pt x="48577" y="10473"/>
                        <a:pt x="42863" y="10473"/>
                      </a:cubicBezTo>
                      <a:cubicBezTo>
                        <a:pt x="37147" y="10473"/>
                        <a:pt x="31432" y="11425"/>
                        <a:pt x="27622" y="14282"/>
                      </a:cubicBezTo>
                      <a:cubicBezTo>
                        <a:pt x="22860" y="17138"/>
                        <a:pt x="19050" y="20946"/>
                        <a:pt x="17145" y="25707"/>
                      </a:cubicBezTo>
                      <a:cubicBezTo>
                        <a:pt x="14288" y="30467"/>
                        <a:pt x="13335" y="36180"/>
                        <a:pt x="13335" y="42845"/>
                      </a:cubicBezTo>
                      <a:cubicBezTo>
                        <a:pt x="13335" y="49510"/>
                        <a:pt x="14288" y="55222"/>
                        <a:pt x="17145" y="59983"/>
                      </a:cubicBezTo>
                      <a:cubicBezTo>
                        <a:pt x="20002" y="64743"/>
                        <a:pt x="23813" y="68552"/>
                        <a:pt x="27622" y="71408"/>
                      </a:cubicBezTo>
                      <a:cubicBezTo>
                        <a:pt x="32385" y="74264"/>
                        <a:pt x="37147" y="75216"/>
                        <a:pt x="42863" y="75216"/>
                      </a:cubicBezTo>
                      <a:cubicBezTo>
                        <a:pt x="48577" y="75216"/>
                        <a:pt x="53340" y="74264"/>
                        <a:pt x="58102" y="71408"/>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37" name="Google Shape;237;p69"/>
                <p:cNvSpPr/>
                <p:nvPr/>
              </p:nvSpPr>
              <p:spPr>
                <a:xfrm>
                  <a:off x="11164887" y="5672232"/>
                  <a:ext cx="56197" cy="81880"/>
                </a:xfrm>
                <a:custGeom>
                  <a:avLst/>
                  <a:gdLst/>
                  <a:ahLst/>
                  <a:cxnLst/>
                  <a:rect l="l" t="t" r="r" b="b"/>
                  <a:pathLst>
                    <a:path w="56197" h="81880" extrusionOk="0">
                      <a:moveTo>
                        <a:pt x="42863" y="81881"/>
                      </a:moveTo>
                      <a:lnTo>
                        <a:pt x="23813" y="48557"/>
                      </a:lnTo>
                      <a:lnTo>
                        <a:pt x="10478" y="48557"/>
                      </a:lnTo>
                      <a:lnTo>
                        <a:pt x="10478" y="81881"/>
                      </a:lnTo>
                      <a:lnTo>
                        <a:pt x="0" y="81881"/>
                      </a:lnTo>
                      <a:lnTo>
                        <a:pt x="0" y="0"/>
                      </a:lnTo>
                      <a:lnTo>
                        <a:pt x="26670" y="0"/>
                      </a:lnTo>
                      <a:cubicBezTo>
                        <a:pt x="32385" y="0"/>
                        <a:pt x="38100" y="952"/>
                        <a:pt x="41910" y="2856"/>
                      </a:cubicBezTo>
                      <a:cubicBezTo>
                        <a:pt x="45720" y="4761"/>
                        <a:pt x="49530" y="7617"/>
                        <a:pt x="51435" y="11425"/>
                      </a:cubicBezTo>
                      <a:cubicBezTo>
                        <a:pt x="53340" y="15234"/>
                        <a:pt x="54293" y="19042"/>
                        <a:pt x="54293" y="23803"/>
                      </a:cubicBezTo>
                      <a:cubicBezTo>
                        <a:pt x="54293" y="29515"/>
                        <a:pt x="52388" y="34276"/>
                        <a:pt x="49530" y="39036"/>
                      </a:cubicBezTo>
                      <a:cubicBezTo>
                        <a:pt x="46672" y="43797"/>
                        <a:pt x="40957" y="46653"/>
                        <a:pt x="35243" y="47605"/>
                      </a:cubicBezTo>
                      <a:lnTo>
                        <a:pt x="56197" y="81881"/>
                      </a:lnTo>
                      <a:lnTo>
                        <a:pt x="42863" y="81881"/>
                      </a:lnTo>
                      <a:close/>
                      <a:moveTo>
                        <a:pt x="10478" y="39988"/>
                      </a:moveTo>
                      <a:lnTo>
                        <a:pt x="26670" y="39988"/>
                      </a:lnTo>
                      <a:cubicBezTo>
                        <a:pt x="32385" y="39988"/>
                        <a:pt x="37147" y="39036"/>
                        <a:pt x="40005" y="36180"/>
                      </a:cubicBezTo>
                      <a:cubicBezTo>
                        <a:pt x="42863" y="33324"/>
                        <a:pt x="44768" y="29515"/>
                        <a:pt x="44768" y="24755"/>
                      </a:cubicBezTo>
                      <a:cubicBezTo>
                        <a:pt x="44768" y="19994"/>
                        <a:pt x="42863" y="16186"/>
                        <a:pt x="40957" y="13329"/>
                      </a:cubicBezTo>
                      <a:cubicBezTo>
                        <a:pt x="38100" y="10473"/>
                        <a:pt x="33338" y="9521"/>
                        <a:pt x="27622" y="9521"/>
                      </a:cubicBezTo>
                      <a:lnTo>
                        <a:pt x="11430" y="9521"/>
                      </a:lnTo>
                      <a:lnTo>
                        <a:pt x="11430" y="39988"/>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grpSp>
      <p:grpSp>
        <p:nvGrpSpPr>
          <p:cNvPr id="238" name="Google Shape;238;p69"/>
          <p:cNvGrpSpPr/>
          <p:nvPr/>
        </p:nvGrpSpPr>
        <p:grpSpPr>
          <a:xfrm rot="5400000" flipH="1">
            <a:off x="627357" y="-645893"/>
            <a:ext cx="2360746" cy="3678139"/>
            <a:chOff x="12708052" y="5708395"/>
            <a:chExt cx="760808" cy="1185370"/>
          </a:xfrm>
        </p:grpSpPr>
        <p:sp>
          <p:nvSpPr>
            <p:cNvPr id="239" name="Google Shape;239;p69"/>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40" name="Google Shape;240;p69"/>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41" name="Google Shape;241;p69"/>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42" name="Google Shape;242;p69"/>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43" name="Google Shape;243;p69"/>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44" name="Google Shape;244;p69"/>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245" name="Google Shape;245;p69"/>
          <p:cNvSpPr txBox="1">
            <a:spLocks noGrp="1"/>
          </p:cNvSpPr>
          <p:nvPr>
            <p:ph type="body" idx="3"/>
          </p:nvPr>
        </p:nvSpPr>
        <p:spPr>
          <a:xfrm>
            <a:off x="8482130" y="1267137"/>
            <a:ext cx="3195485" cy="837258"/>
          </a:xfrm>
          <a:prstGeom prst="rect">
            <a:avLst/>
          </a:prstGeom>
          <a:noFill/>
          <a:ln>
            <a:noFill/>
          </a:ln>
        </p:spPr>
        <p:txBody>
          <a:bodyPr spcFirstLastPara="1" wrap="square" lIns="91425" tIns="45700" rIns="91425" bIns="45700" anchor="ctr" anchorCtr="0">
            <a:normAutofit/>
          </a:bodyPr>
          <a:lstStyle>
            <a:lvl1pPr marL="457200" marR="0" lvl="0" indent="-228600" algn="r" rtl="0">
              <a:lnSpc>
                <a:spcPct val="90000"/>
              </a:lnSpc>
              <a:spcBef>
                <a:spcPts val="1000"/>
              </a:spcBef>
              <a:spcAft>
                <a:spcPts val="0"/>
              </a:spcAft>
              <a:buClr>
                <a:srgbClr val="262626"/>
              </a:buClr>
              <a:buSzPts val="3000"/>
              <a:buFont typeface="Arial"/>
              <a:buNone/>
              <a:defRPr sz="3000" b="0" i="0" u="none" strike="noStrike" cap="none">
                <a:solidFill>
                  <a:srgbClr val="262626"/>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Font Typecae &amp; Size">
  <p:cSld name="Font Typecae &amp; Size">
    <p:spTree>
      <p:nvGrpSpPr>
        <p:cNvPr id="1" name="Shape 246"/>
        <p:cNvGrpSpPr/>
        <p:nvPr/>
      </p:nvGrpSpPr>
      <p:grpSpPr>
        <a:xfrm>
          <a:off x="0" y="0"/>
          <a:ext cx="0" cy="0"/>
          <a:chOff x="0" y="0"/>
          <a:chExt cx="0" cy="0"/>
        </a:xfrm>
      </p:grpSpPr>
      <p:sp>
        <p:nvSpPr>
          <p:cNvPr id="247" name="Google Shape;247;p70"/>
          <p:cNvSpPr/>
          <p:nvPr/>
        </p:nvSpPr>
        <p:spPr>
          <a:xfrm>
            <a:off x="0" y="0"/>
            <a:ext cx="12192000" cy="6858001"/>
          </a:xfrm>
          <a:prstGeom prst="rect">
            <a:avLst/>
          </a:pr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48" name="Google Shape;248;p70"/>
          <p:cNvSpPr/>
          <p:nvPr/>
        </p:nvSpPr>
        <p:spPr>
          <a:xfrm>
            <a:off x="424669" y="528535"/>
            <a:ext cx="6498645"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4400" b="0" i="0" u="none" strike="noStrike">
                <a:solidFill>
                  <a:schemeClr val="lt1"/>
                </a:solidFill>
                <a:latin typeface="Calibri"/>
                <a:ea typeface="Calibri"/>
                <a:cs typeface="Calibri"/>
                <a:sym typeface="Calibri"/>
              </a:rPr>
              <a:t>FONT TYPEFACE &amp; SIZE</a:t>
            </a:r>
            <a:endParaRPr sz="3600">
              <a:solidFill>
                <a:schemeClr val="lt1"/>
              </a:solidFill>
              <a:latin typeface="Calibri"/>
              <a:ea typeface="Calibri"/>
              <a:cs typeface="Calibri"/>
              <a:sym typeface="Calibri"/>
            </a:endParaRPr>
          </a:p>
        </p:txBody>
      </p:sp>
      <p:sp>
        <p:nvSpPr>
          <p:cNvPr id="249" name="Google Shape;249;p70"/>
          <p:cNvSpPr/>
          <p:nvPr/>
        </p:nvSpPr>
        <p:spPr>
          <a:xfrm>
            <a:off x="7347983" y="564843"/>
            <a:ext cx="4589207" cy="47089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000" b="0" i="0" u="none" strike="noStrike">
                <a:solidFill>
                  <a:schemeClr val="lt1"/>
                </a:solidFill>
                <a:latin typeface="Calibri"/>
                <a:ea typeface="Calibri"/>
                <a:cs typeface="Calibri"/>
                <a:sym typeface="Calibri"/>
              </a:rPr>
              <a:t>PLEASE ENSURE TO KEEP FONTS AS PER THE LAYOUT</a:t>
            </a:r>
            <a:endParaRPr sz="3000" b="0" i="0" u="none" strike="noStrike">
              <a:solidFill>
                <a:schemeClr val="lt1"/>
              </a:solidFill>
              <a:latin typeface="Calibri"/>
              <a:ea typeface="Calibri"/>
              <a:cs typeface="Calibri"/>
              <a:sym typeface="Calibri"/>
            </a:endParaRPr>
          </a:p>
          <a:p>
            <a:pPr marL="0" marR="0" lvl="0" indent="0" algn="l" rtl="0">
              <a:spcBef>
                <a:spcPts val="0"/>
              </a:spcBef>
              <a:spcAft>
                <a:spcPts val="0"/>
              </a:spcAft>
              <a:buNone/>
            </a:pPr>
            <a:endParaRPr sz="3000" b="0" i="0" u="none" strike="noStrike">
              <a:solidFill>
                <a:schemeClr val="lt1"/>
              </a:solidFill>
              <a:latin typeface="Calibri"/>
              <a:ea typeface="Calibri"/>
              <a:cs typeface="Calibri"/>
              <a:sym typeface="Calibri"/>
            </a:endParaRPr>
          </a:p>
          <a:p>
            <a:pPr marL="0" marR="0" lvl="0" indent="0" algn="l" rtl="0">
              <a:spcBef>
                <a:spcPts val="0"/>
              </a:spcBef>
              <a:spcAft>
                <a:spcPts val="0"/>
              </a:spcAft>
              <a:buClr>
                <a:schemeClr val="dk1"/>
              </a:buClr>
              <a:buSzPts val="1100"/>
              <a:buFont typeface="Arial"/>
              <a:buNone/>
            </a:pPr>
            <a:r>
              <a:rPr lang="en-GB" sz="3000" b="0" i="0" u="none" strike="noStrike">
                <a:solidFill>
                  <a:schemeClr val="lt1"/>
                </a:solidFill>
                <a:latin typeface="Calibri"/>
                <a:ea typeface="Calibri"/>
                <a:cs typeface="Calibri"/>
                <a:sym typeface="Calibri"/>
              </a:rPr>
              <a:t>48 point  -  Divider Slides</a:t>
            </a:r>
            <a:endParaRPr/>
          </a:p>
          <a:p>
            <a:pPr marL="0" marR="0" lvl="0" indent="0" algn="l" rtl="0">
              <a:spcBef>
                <a:spcPts val="0"/>
              </a:spcBef>
              <a:spcAft>
                <a:spcPts val="0"/>
              </a:spcAft>
              <a:buClr>
                <a:schemeClr val="dk1"/>
              </a:buClr>
              <a:buSzPts val="1100"/>
              <a:buFont typeface="Arial"/>
              <a:buNone/>
            </a:pPr>
            <a:endParaRPr sz="1000" b="1">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3000" b="0" i="0" u="none" strike="noStrike">
                <a:solidFill>
                  <a:schemeClr val="lt1"/>
                </a:solidFill>
                <a:latin typeface="Calibri"/>
                <a:ea typeface="Calibri"/>
                <a:cs typeface="Calibri"/>
                <a:sym typeface="Calibri"/>
              </a:rPr>
              <a:t>36 point  -  Title Heading</a:t>
            </a:r>
            <a:endParaRPr/>
          </a:p>
          <a:p>
            <a:pPr marL="0" marR="0" lvl="0" indent="0" algn="l" rtl="0">
              <a:lnSpc>
                <a:spcPct val="100000"/>
              </a:lnSpc>
              <a:spcBef>
                <a:spcPts val="0"/>
              </a:spcBef>
              <a:spcAft>
                <a:spcPts val="0"/>
              </a:spcAft>
              <a:buClr>
                <a:schemeClr val="dk1"/>
              </a:buClr>
              <a:buSzPts val="1100"/>
              <a:buFont typeface="Arial"/>
              <a:buNone/>
            </a:pPr>
            <a:endParaRPr sz="1000" b="0" i="0" u="none" strike="noStrik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3000" b="0" i="0" u="none" strike="noStrike">
                <a:solidFill>
                  <a:schemeClr val="lt1"/>
                </a:solidFill>
                <a:latin typeface="Calibri"/>
                <a:ea typeface="Calibri"/>
                <a:cs typeface="Calibri"/>
                <a:sym typeface="Calibri"/>
              </a:rPr>
              <a:t>30 point  -  Sub-Titles</a:t>
            </a:r>
            <a:endParaRPr/>
          </a:p>
          <a:p>
            <a:pPr marL="0" marR="0" lvl="0" indent="0" algn="l" rtl="0">
              <a:lnSpc>
                <a:spcPct val="100000"/>
              </a:lnSpc>
              <a:spcBef>
                <a:spcPts val="0"/>
              </a:spcBef>
              <a:spcAft>
                <a:spcPts val="0"/>
              </a:spcAft>
              <a:buClr>
                <a:schemeClr val="dk1"/>
              </a:buClr>
              <a:buSzPts val="1100"/>
              <a:buFont typeface="Arial"/>
              <a:buNone/>
            </a:pPr>
            <a:r>
              <a:rPr lang="en-GB" sz="3000" b="0" i="0" u="none" strike="noStrike">
                <a:solidFill>
                  <a:schemeClr val="lt1"/>
                </a:solidFill>
                <a:latin typeface="Calibri"/>
                <a:ea typeface="Calibri"/>
                <a:cs typeface="Calibri"/>
                <a:sym typeface="Calibri"/>
              </a:rPr>
              <a:t>	       - Quotes	</a:t>
            </a:r>
            <a:endParaRPr/>
          </a:p>
          <a:p>
            <a:pPr marL="0" marR="0" lvl="0" indent="0" algn="l" rtl="0">
              <a:lnSpc>
                <a:spcPct val="100000"/>
              </a:lnSpc>
              <a:spcBef>
                <a:spcPts val="0"/>
              </a:spcBef>
              <a:spcAft>
                <a:spcPts val="0"/>
              </a:spcAft>
              <a:buClr>
                <a:schemeClr val="dk1"/>
              </a:buClr>
              <a:buSzPts val="1100"/>
              <a:buFont typeface="Arial"/>
              <a:buNone/>
            </a:pPr>
            <a:endParaRPr sz="1000" b="0" i="0" u="none" strike="noStrike">
              <a:solidFill>
                <a:schemeClr val="lt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GB" sz="3000" b="0" i="0" u="none" strike="noStrike">
                <a:solidFill>
                  <a:schemeClr val="lt1"/>
                </a:solidFill>
                <a:latin typeface="Calibri"/>
                <a:ea typeface="Calibri"/>
                <a:cs typeface="Calibri"/>
                <a:sym typeface="Calibri"/>
              </a:rPr>
              <a:t>24 point  -  Main Text Body </a:t>
            </a:r>
            <a:endParaRPr sz="3000">
              <a:solidFill>
                <a:schemeClr val="lt1"/>
              </a:solidFill>
              <a:latin typeface="Calibri"/>
              <a:ea typeface="Calibri"/>
              <a:cs typeface="Calibri"/>
              <a:sym typeface="Calibri"/>
            </a:endParaRPr>
          </a:p>
          <a:p>
            <a:pPr marL="0" marR="0" lvl="0" indent="0" algn="l" rtl="0">
              <a:spcBef>
                <a:spcPts val="0"/>
              </a:spcBef>
              <a:spcAft>
                <a:spcPts val="0"/>
              </a:spcAft>
              <a:buNone/>
            </a:pPr>
            <a:endParaRPr sz="3000" b="0" i="0" u="none" strike="noStrike">
              <a:solidFill>
                <a:schemeClr val="lt1"/>
              </a:solidFill>
              <a:latin typeface="Calibri"/>
              <a:ea typeface="Calibri"/>
              <a:cs typeface="Calibri"/>
              <a:sym typeface="Calibri"/>
            </a:endParaRPr>
          </a:p>
        </p:txBody>
      </p:sp>
      <p:sp>
        <p:nvSpPr>
          <p:cNvPr id="250" name="Google Shape;250;p70"/>
          <p:cNvSpPr/>
          <p:nvPr/>
        </p:nvSpPr>
        <p:spPr>
          <a:xfrm>
            <a:off x="424669" y="2014904"/>
            <a:ext cx="5845501" cy="249299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lt1"/>
              </a:buClr>
              <a:buSzPts val="2400"/>
              <a:buFont typeface="Calibri"/>
              <a:buNone/>
            </a:pPr>
            <a:r>
              <a:rPr lang="en-GB" sz="2400" b="0" i="0" u="none" strike="noStrike">
                <a:solidFill>
                  <a:schemeClr val="lt1"/>
                </a:solidFill>
                <a:latin typeface="Calibri"/>
                <a:ea typeface="Calibri"/>
                <a:cs typeface="Calibri"/>
                <a:sym typeface="Calibri"/>
              </a:rPr>
              <a:t>Please ensure to keep the font sizes set as per the slide layouts. The font used throughout the </a:t>
            </a:r>
            <a:r>
              <a:rPr lang="en-GB" sz="2400" b="1" i="0" u="none" strike="noStrike">
                <a:solidFill>
                  <a:schemeClr val="lt1"/>
                </a:solidFill>
                <a:latin typeface="Calibri"/>
                <a:ea typeface="Calibri"/>
                <a:cs typeface="Calibri"/>
                <a:sym typeface="Calibri"/>
              </a:rPr>
              <a:t>Blockchain for Agri Edu </a:t>
            </a:r>
            <a:r>
              <a:rPr lang="en-GB" sz="2400" b="0" i="0" u="none" strike="noStrike">
                <a:solidFill>
                  <a:schemeClr val="lt1"/>
                </a:solidFill>
                <a:latin typeface="Calibri"/>
                <a:ea typeface="Calibri"/>
                <a:cs typeface="Calibri"/>
                <a:sym typeface="Calibri"/>
              </a:rPr>
              <a:t>PowerPoint is….</a:t>
            </a:r>
            <a:endParaRPr/>
          </a:p>
          <a:p>
            <a:pPr marL="0" marR="0" lvl="0" indent="0" algn="l" rtl="0">
              <a:lnSpc>
                <a:spcPct val="100000"/>
              </a:lnSpc>
              <a:spcBef>
                <a:spcPts val="0"/>
              </a:spcBef>
              <a:spcAft>
                <a:spcPts val="0"/>
              </a:spcAft>
              <a:buClr>
                <a:schemeClr val="dk1"/>
              </a:buClr>
              <a:buSzPts val="2400"/>
              <a:buFont typeface="Calibri"/>
              <a:buNone/>
            </a:pPr>
            <a:endParaRPr sz="2400" b="0" i="0" u="none" strike="noStrike">
              <a:solidFill>
                <a:schemeClr val="lt1"/>
              </a:solidFill>
              <a:latin typeface="Calibri"/>
              <a:ea typeface="Calibri"/>
              <a:cs typeface="Calibri"/>
              <a:sym typeface="Calibri"/>
            </a:endParaRPr>
          </a:p>
          <a:p>
            <a:pPr marL="0" marR="0" lvl="0" indent="0" algn="l" rtl="0">
              <a:spcBef>
                <a:spcPts val="0"/>
              </a:spcBef>
              <a:spcAft>
                <a:spcPts val="0"/>
              </a:spcAft>
              <a:buNone/>
            </a:pPr>
            <a:endParaRPr sz="2400" b="0" i="0" u="none" strike="noStrike">
              <a:solidFill>
                <a:schemeClr val="lt1"/>
              </a:solidFill>
              <a:latin typeface="Calibri"/>
              <a:ea typeface="Calibri"/>
              <a:cs typeface="Calibri"/>
              <a:sym typeface="Calibri"/>
            </a:endParaRPr>
          </a:p>
          <a:p>
            <a:pPr marL="0" marR="0" lvl="0" indent="0" algn="l" rtl="0">
              <a:spcBef>
                <a:spcPts val="0"/>
              </a:spcBef>
              <a:spcAft>
                <a:spcPts val="0"/>
              </a:spcAft>
              <a:buNone/>
            </a:pPr>
            <a:r>
              <a:rPr lang="en-GB" sz="3600" b="1" i="1">
                <a:solidFill>
                  <a:schemeClr val="lt1"/>
                </a:solidFill>
                <a:latin typeface="Calibri"/>
                <a:ea typeface="Calibri"/>
                <a:cs typeface="Calibri"/>
                <a:sym typeface="Calibri"/>
              </a:rPr>
              <a:t>Calibri</a:t>
            </a:r>
            <a:endParaRPr sz="3600">
              <a:solidFill>
                <a:schemeClr val="lt1"/>
              </a:solidFill>
              <a:latin typeface="Calibri"/>
              <a:ea typeface="Calibri"/>
              <a:cs typeface="Calibri"/>
              <a:sym typeface="Calibri"/>
            </a:endParaRPr>
          </a:p>
        </p:txBody>
      </p:sp>
      <p:cxnSp>
        <p:nvCxnSpPr>
          <p:cNvPr id="251" name="Google Shape;251;p70"/>
          <p:cNvCxnSpPr/>
          <p:nvPr/>
        </p:nvCxnSpPr>
        <p:spPr>
          <a:xfrm>
            <a:off x="7098716" y="-1"/>
            <a:ext cx="0" cy="5540408"/>
          </a:xfrm>
          <a:prstGeom prst="straightConnector1">
            <a:avLst/>
          </a:prstGeom>
          <a:noFill/>
          <a:ln w="9525" cap="flat" cmpd="sng">
            <a:solidFill>
              <a:schemeClr val="lt1"/>
            </a:solidFill>
            <a:prstDash val="solid"/>
            <a:miter lim="800000"/>
            <a:headEnd type="none" w="sm" len="sm"/>
            <a:tailEnd type="none" w="sm" len="sm"/>
          </a:ln>
        </p:spPr>
      </p:cxnSp>
      <p:cxnSp>
        <p:nvCxnSpPr>
          <p:cNvPr id="252" name="Google Shape;252;p70"/>
          <p:cNvCxnSpPr/>
          <p:nvPr/>
        </p:nvCxnSpPr>
        <p:spPr>
          <a:xfrm rot="10800000">
            <a:off x="1" y="1620217"/>
            <a:ext cx="7098715" cy="0"/>
          </a:xfrm>
          <a:prstGeom prst="straightConnector1">
            <a:avLst/>
          </a:prstGeom>
          <a:noFill/>
          <a:ln w="9525" cap="flat" cmpd="sng">
            <a:solidFill>
              <a:schemeClr val="lt1"/>
            </a:solidFill>
            <a:prstDash val="solid"/>
            <a:miter lim="800000"/>
            <a:headEnd type="none" w="sm" len="sm"/>
            <a:tailEnd type="none" w="sm" len="sm"/>
          </a:ln>
        </p:spPr>
      </p:cxnSp>
      <p:sp>
        <p:nvSpPr>
          <p:cNvPr id="253" name="Google Shape;253;p70"/>
          <p:cNvSpPr/>
          <p:nvPr/>
        </p:nvSpPr>
        <p:spPr>
          <a:xfrm>
            <a:off x="0" y="5968370"/>
            <a:ext cx="12192000" cy="4616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2400">
                <a:solidFill>
                  <a:schemeClr val="lt1"/>
                </a:solidFill>
                <a:latin typeface="Calibri"/>
                <a:ea typeface="Calibri"/>
                <a:cs typeface="Calibri"/>
                <a:sym typeface="Calibri"/>
              </a:rPr>
              <a:t>*** </a:t>
            </a:r>
            <a:r>
              <a:rPr lang="en-GB" sz="2400" b="1">
                <a:solidFill>
                  <a:schemeClr val="lt1"/>
                </a:solidFill>
                <a:latin typeface="Calibri"/>
                <a:ea typeface="Calibri"/>
                <a:cs typeface="Calibri"/>
                <a:sym typeface="Calibri"/>
              </a:rPr>
              <a:t>PLEASE DELETE THIS INSTRUCTION SLIDE BEFORE PRESENTING FINAL PRESENTATION </a:t>
            </a:r>
            <a:r>
              <a:rPr lang="en-GB" sz="2400">
                <a:solidFill>
                  <a:schemeClr val="lt1"/>
                </a:solidFill>
                <a:latin typeface="Calibri"/>
                <a:ea typeface="Calibri"/>
                <a:cs typeface="Calibri"/>
                <a:sym typeface="Calibri"/>
              </a:rPr>
              <a:t>*** </a:t>
            </a:r>
            <a:endParaRPr sz="2400">
              <a:solidFill>
                <a:schemeClr val="lt1"/>
              </a:solidFill>
              <a:latin typeface="Calibri"/>
              <a:ea typeface="Calibri"/>
              <a:cs typeface="Calibri"/>
              <a:sym typeface="Calibri"/>
            </a:endParaRPr>
          </a:p>
        </p:txBody>
      </p:sp>
      <p:cxnSp>
        <p:nvCxnSpPr>
          <p:cNvPr id="254" name="Google Shape;254;p70"/>
          <p:cNvCxnSpPr/>
          <p:nvPr/>
        </p:nvCxnSpPr>
        <p:spPr>
          <a:xfrm rot="10800000">
            <a:off x="2" y="5540407"/>
            <a:ext cx="12191998" cy="0"/>
          </a:xfrm>
          <a:prstGeom prst="straightConnector1">
            <a:avLst/>
          </a:prstGeom>
          <a:noFill/>
          <a:ln w="9525" cap="flat" cmpd="sng">
            <a:solidFill>
              <a:schemeClr val="lt1"/>
            </a:solidFill>
            <a:prstDash val="solid"/>
            <a:miter lim="800000"/>
            <a:headEnd type="none" w="sm" len="sm"/>
            <a:tailEnd type="none" w="sm" len="sm"/>
          </a:ln>
        </p:spPr>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cxnSp>
        <p:nvCxnSpPr>
          <p:cNvPr id="10" name="Google Shape;10;p61"/>
          <p:cNvCxnSpPr/>
          <p:nvPr/>
        </p:nvCxnSpPr>
        <p:spPr>
          <a:xfrm rot="10800000">
            <a:off x="11791088" y="6608548"/>
            <a:ext cx="224149" cy="0"/>
          </a:xfrm>
          <a:prstGeom prst="straightConnector1">
            <a:avLst/>
          </a:prstGeom>
          <a:noFill/>
          <a:ln w="9525" cap="flat" cmpd="sng">
            <a:solidFill>
              <a:srgbClr val="6A9D56"/>
            </a:solidFill>
            <a:prstDash val="solid"/>
            <a:miter lim="400000"/>
            <a:headEnd type="none" w="sm" len="sm"/>
            <a:tailEnd type="none" w="sm" len="sm"/>
          </a:ln>
        </p:spPr>
      </p:cxnSp>
      <p:sp>
        <p:nvSpPr>
          <p:cNvPr id="11" name="Google Shape;11;p61"/>
          <p:cNvSpPr txBox="1"/>
          <p:nvPr/>
        </p:nvSpPr>
        <p:spPr>
          <a:xfrm rot="-5400000">
            <a:off x="10556168" y="5125084"/>
            <a:ext cx="2687307" cy="15388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400" b="0" i="0" u="none" strike="noStrike" cap="none">
                <a:solidFill>
                  <a:srgbClr val="010101"/>
                </a:solidFill>
                <a:latin typeface="Calibri"/>
                <a:ea typeface="Calibri"/>
                <a:cs typeface="Calibri"/>
                <a:sym typeface="Calibri"/>
              </a:rPr>
              <a:t>BLOCKCHAIN FOR AGRI FOOD EDU</a:t>
            </a:r>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hyperlink" Target="https://creativecommons.org/licenses/by-sa/4.0/?ref=chooser-v1" TargetMode="Externa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hyperlink" Target="https://iberchain.es/" TargetMode="External"/><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8.gif"/></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scribd.com/document/554652392/Polish-Premium-Bief-pilot-project-Agreco" TargetMode="External"/><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hyperlink" Target="https://www.aholddelhaize.com/en/news/juicy-details-albert-heijn-uses-blockchain-to-make-orange-juice-production-transparent/#:~:text=It%20is%20using%20blockchain%20technology%20to%20make%20the,completely%20transparent%2C%20in%20partnership%20with%20its%20supplier%2C%20Refresco." TargetMode="External"/><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hyperlink" Target="https://techcrunch.com/2015/09/21/provenance-aims-to-use-blockchain-technology-to-prove-authenticity/" TargetMode="External"/><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6.xml"/><Relationship Id="rId1" Type="http://schemas.openxmlformats.org/officeDocument/2006/relationships/slideLayout" Target="../slideLayouts/slideLayout6.xml"/><Relationship Id="rId4" Type="http://schemas.openxmlformats.org/officeDocument/2006/relationships/image" Target="../media/image17.jpg"/></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hyperlink" Target="https://www.provenance.org/case-studies/belu" TargetMode="External"/><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hyperlink" Target="https://belu.org/green-credentials-not-greenwash/"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www.provenance.org/case-studies/napolina" TargetMode="External"/><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3.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3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4.xml"/><Relationship Id="rId1" Type="http://schemas.openxmlformats.org/officeDocument/2006/relationships/slideLayout" Target="../slideLayouts/slideLayout4.xml"/><Relationship Id="rId4" Type="http://schemas.openxmlformats.org/officeDocument/2006/relationships/hyperlink" Target="https://www.fujitsu.com/emeia/about/resources/news/press-releases/2019/emeai-20191105-fujitsu-and-rice-exchange-bring-to-market.html" TargetMode="Externa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hyperlink" Target="https://www.te-food.com/" TargetMode="External"/><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9.xml"/><Relationship Id="rId1" Type="http://schemas.openxmlformats.org/officeDocument/2006/relationships/slideLayout" Target="../slideLayouts/slideLayout4.xml"/><Relationship Id="rId4" Type="http://schemas.openxmlformats.org/officeDocument/2006/relationships/hyperlink" Target="https://medium.com/te-food/te-food-has-been-implemented-for-prunes-traceability-in-france-e542c9169f33"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hyperlink" Target="https://www.nsai.ie/about/news/irish-agri-food-blockchain-pioneer-takes-home-the-european-standardsinnovat/" TargetMode="External"/><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hyperlink" Target="http://www.foodunfolded.com/" TargetMode="External"/><Relationship Id="rId2" Type="http://schemas.openxmlformats.org/officeDocument/2006/relationships/notesSlide" Target="../notesSlides/notesSlide45.xml"/><Relationship Id="rId1" Type="http://schemas.openxmlformats.org/officeDocument/2006/relationships/slideLayout" Target="../slideLayouts/slideLayout4.xml"/><Relationship Id="rId4" Type="http://schemas.openxmlformats.org/officeDocument/2006/relationships/image" Target="../media/image27.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0.xml"/><Relationship Id="rId1" Type="http://schemas.openxmlformats.org/officeDocument/2006/relationships/slideLayout" Target="../slideLayouts/slideLayout4.xml"/><Relationship Id="rId4" Type="http://schemas.openxmlformats.org/officeDocument/2006/relationships/hyperlink" Target="https://retailwire.com/discussion/carrefour-uses-blockchain-to-offer-consumers-greater-supply-chain-transparency/" TargetMode="External"/></Relationships>
</file>

<file path=ppt/slides/_rels/slide5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1.xml"/><Relationship Id="rId1" Type="http://schemas.openxmlformats.org/officeDocument/2006/relationships/slideLayout" Target="../slideLayouts/slideLayout4.xml"/><Relationship Id="rId4" Type="http://schemas.openxmlformats.org/officeDocument/2006/relationships/hyperlink" Target="https://drive.google.com/file/d/1xpJf_3F-UxHEDHrMmgnBMeD5FqtghoKp/view" TargetMode="External"/></Relationships>
</file>

<file path=ppt/slides/_rels/slide5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hyperlink" Target="https://www.ibm.com/products/supply-chain-intelligence-suite/food-trust" TargetMode="External"/><Relationship Id="rId2" Type="http://schemas.openxmlformats.org/officeDocument/2006/relationships/notesSlide" Target="../notesSlides/notesSlide54.xml"/><Relationship Id="rId1" Type="http://schemas.openxmlformats.org/officeDocument/2006/relationships/slideLayout" Target="../slideLayouts/slideLayout4.xml"/><Relationship Id="rId6" Type="http://schemas.openxmlformats.org/officeDocument/2006/relationships/image" Target="../media/image30.png"/><Relationship Id="rId5" Type="http://schemas.openxmlformats.org/officeDocument/2006/relationships/hyperlink" Target="https://www.ibm.com/downloads/cas/8QABQBDR" TargetMode="External"/><Relationship Id="rId4" Type="http://schemas.openxmlformats.org/officeDocument/2006/relationships/hyperlink" Target="https://www.ibm.com/docs/en/app-connect/container?topic=apps-food-trust" TargetMode="External"/></Relationships>
</file>

<file path=ppt/slides/_rels/slide55.xml.rels><?xml version="1.0" encoding="UTF-8" standalone="yes"?>
<Relationships xmlns="http://schemas.openxmlformats.org/package/2006/relationships"><Relationship Id="rId3" Type="http://schemas.openxmlformats.org/officeDocument/2006/relationships/hyperlink" Target="https://static1.squarespace.com/static/5e2755963c421657bd408970/t/5f5f4c92a3738d07d52d9374/1600081043823/KvaroyArctic-Tech-Blockchain.pdf" TargetMode="External"/><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hyperlink" Target="https://blockchainforagrifood.eu/" TargetMode="External"/><Relationship Id="rId2" Type="http://schemas.openxmlformats.org/officeDocument/2006/relationships/notesSlide" Target="../notesSlides/notesSlide60.xml"/><Relationship Id="rId1" Type="http://schemas.openxmlformats.org/officeDocument/2006/relationships/slideLayout" Target="../slideLayouts/slideLayout8.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pic>
        <p:nvPicPr>
          <p:cNvPr id="319" name="Google Shape;319;p1"/>
          <p:cNvPicPr preferRelativeResize="0">
            <a:picLocks noGrp="1"/>
          </p:cNvPicPr>
          <p:nvPr>
            <p:ph type="pic" idx="2"/>
          </p:nvPr>
        </p:nvPicPr>
        <p:blipFill rotWithShape="1">
          <a:blip r:embed="rId3">
            <a:alphaModFix/>
          </a:blip>
          <a:srcRect t="19078" b="19077"/>
          <a:stretch/>
        </p:blipFill>
        <p:spPr>
          <a:xfrm>
            <a:off x="487463" y="656405"/>
            <a:ext cx="11318019" cy="3936378"/>
          </a:xfrm>
          <a:prstGeom prst="rect">
            <a:avLst/>
          </a:prstGeom>
          <a:solidFill>
            <a:srgbClr val="F2F2F2"/>
          </a:solidFill>
          <a:ln>
            <a:noFill/>
          </a:ln>
        </p:spPr>
      </p:pic>
      <p:sp>
        <p:nvSpPr>
          <p:cNvPr id="320" name="Google Shape;320;p1"/>
          <p:cNvSpPr txBox="1">
            <a:spLocks noGrp="1"/>
          </p:cNvSpPr>
          <p:nvPr>
            <p:ph type="body" idx="1"/>
          </p:nvPr>
        </p:nvSpPr>
        <p:spPr>
          <a:xfrm>
            <a:off x="926524" y="4210794"/>
            <a:ext cx="3335229" cy="756631"/>
          </a:xfrm>
          <a:prstGeom prst="rect">
            <a:avLst/>
          </a:prstGeom>
          <a:gradFill>
            <a:gsLst>
              <a:gs pos="0">
                <a:srgbClr val="6A9D56"/>
              </a:gs>
              <a:gs pos="56000">
                <a:srgbClr val="2D8784"/>
              </a:gs>
              <a:gs pos="100000">
                <a:srgbClr val="263D94"/>
              </a:gs>
            </a:gsLst>
            <a:lin ang="0" scaled="0"/>
          </a:grad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lt1"/>
              </a:buClr>
              <a:buSzPts val="3900"/>
              <a:buNone/>
            </a:pPr>
            <a:r>
              <a:rPr lang="en-GB"/>
              <a:t>Modul 4</a:t>
            </a:r>
            <a:endParaRPr b="0"/>
          </a:p>
        </p:txBody>
      </p:sp>
      <p:sp>
        <p:nvSpPr>
          <p:cNvPr id="321" name="Google Shape;321;p1"/>
          <p:cNvSpPr txBox="1">
            <a:spLocks noGrp="1"/>
          </p:cNvSpPr>
          <p:nvPr>
            <p:ph type="body" idx="3"/>
          </p:nvPr>
        </p:nvSpPr>
        <p:spPr>
          <a:xfrm>
            <a:off x="838808" y="5028850"/>
            <a:ext cx="6845887" cy="1038225"/>
          </a:xfrm>
          <a:prstGeom prst="rect">
            <a:avLst/>
          </a:prstGeom>
          <a:noFill/>
          <a:ln>
            <a:noFill/>
          </a:ln>
        </p:spPr>
        <p:txBody>
          <a:bodyPr spcFirstLastPara="1" wrap="square" lIns="91425" tIns="45700" rIns="91425" bIns="45700" anchor="t" anchorCtr="0">
            <a:noAutofit/>
          </a:bodyPr>
          <a:lstStyle/>
          <a:p>
            <a:pPr marL="0" lvl="0" indent="0" algn="l" rtl="0">
              <a:lnSpc>
                <a:spcPct val="80000"/>
              </a:lnSpc>
              <a:spcBef>
                <a:spcPts val="0"/>
              </a:spcBef>
              <a:spcAft>
                <a:spcPts val="0"/>
              </a:spcAft>
              <a:buClr>
                <a:srgbClr val="262626"/>
              </a:buClr>
              <a:buSzPts val="3900"/>
              <a:buNone/>
            </a:pPr>
            <a:r>
              <a:rPr lang="en-GB" dirty="0"/>
              <a:t>Blockchain v </a:t>
            </a:r>
            <a:r>
              <a:rPr lang="en-GB" dirty="0" err="1"/>
              <a:t>praksi</a:t>
            </a:r>
            <a:r>
              <a:rPr lang="en-GB" dirty="0"/>
              <a:t> - </a:t>
            </a:r>
            <a:r>
              <a:rPr lang="en-GB" dirty="0" err="1"/>
              <a:t>serija</a:t>
            </a:r>
            <a:r>
              <a:rPr lang="en-GB" dirty="0"/>
              <a:t> </a:t>
            </a:r>
            <a:r>
              <a:rPr lang="en-GB" dirty="0" err="1"/>
              <a:t>študij</a:t>
            </a:r>
            <a:r>
              <a:rPr lang="en-GB" dirty="0"/>
              <a:t> </a:t>
            </a:r>
            <a:r>
              <a:rPr lang="en-GB" dirty="0" err="1"/>
              <a:t>primerov</a:t>
            </a:r>
            <a:endParaRPr b="1" dirty="0"/>
          </a:p>
        </p:txBody>
      </p:sp>
      <p:pic>
        <p:nvPicPr>
          <p:cNvPr id="322" name="Google Shape;322;p1"/>
          <p:cNvPicPr preferRelativeResize="0"/>
          <p:nvPr/>
        </p:nvPicPr>
        <p:blipFill rotWithShape="1">
          <a:blip r:embed="rId4">
            <a:alphaModFix/>
          </a:blip>
          <a:srcRect/>
          <a:stretch/>
        </p:blipFill>
        <p:spPr>
          <a:xfrm>
            <a:off x="10217020" y="5777160"/>
            <a:ext cx="1673523" cy="377385"/>
          </a:xfrm>
          <a:prstGeom prst="rect">
            <a:avLst/>
          </a:prstGeom>
          <a:noFill/>
          <a:ln>
            <a:noFill/>
          </a:ln>
        </p:spPr>
      </p:pic>
      <p:sp>
        <p:nvSpPr>
          <p:cNvPr id="324" name="Google Shape;324;p1"/>
          <p:cNvSpPr/>
          <p:nvPr/>
        </p:nvSpPr>
        <p:spPr>
          <a:xfrm>
            <a:off x="1003996" y="6197770"/>
            <a:ext cx="3180284" cy="461624"/>
          </a:xfrm>
          <a:prstGeom prst="rect">
            <a:avLst/>
          </a:prstGeom>
          <a:solidFill>
            <a:srgbClr val="FFFFFF"/>
          </a:solid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333333"/>
              </a:buClr>
              <a:buSzPts val="1100"/>
              <a:buFont typeface="Arial"/>
              <a:buNone/>
            </a:pPr>
            <a:r>
              <a:rPr lang="en-GB" sz="800" b="0" i="0" u="none" strike="noStrike" cap="none" dirty="0">
                <a:solidFill>
                  <a:srgbClr val="333333"/>
                </a:solidFill>
                <a:latin typeface="Arial"/>
                <a:ea typeface="Arial"/>
                <a:cs typeface="Arial"/>
                <a:sym typeface="Arial"/>
              </a:rPr>
              <a:t>Blockchain for </a:t>
            </a:r>
            <a:r>
              <a:rPr lang="en-GB" sz="800" b="0" i="0" u="none" strike="noStrike" cap="none" dirty="0" err="1">
                <a:solidFill>
                  <a:srgbClr val="333333"/>
                </a:solidFill>
                <a:latin typeface="Arial"/>
                <a:ea typeface="Arial"/>
                <a:cs typeface="Arial"/>
                <a:sym typeface="Arial"/>
              </a:rPr>
              <a:t>AgriFood</a:t>
            </a:r>
            <a:r>
              <a:rPr lang="en-GB" sz="800" b="0" i="0" u="none" strike="noStrike" cap="none" dirty="0">
                <a:solidFill>
                  <a:srgbClr val="333333"/>
                </a:solidFill>
                <a:latin typeface="Arial"/>
                <a:ea typeface="Arial"/>
                <a:cs typeface="Arial"/>
                <a:sym typeface="Arial"/>
              </a:rPr>
              <a:t> Open Educational Resources © 2023/2024 by Blockchain for </a:t>
            </a:r>
            <a:r>
              <a:rPr lang="en-GB" sz="800" b="0" i="0" u="none" strike="noStrike" cap="none" dirty="0" err="1">
                <a:solidFill>
                  <a:srgbClr val="333333"/>
                </a:solidFill>
                <a:latin typeface="Arial"/>
                <a:ea typeface="Arial"/>
                <a:cs typeface="Arial"/>
                <a:sym typeface="Arial"/>
              </a:rPr>
              <a:t>AgriFood</a:t>
            </a:r>
            <a:r>
              <a:rPr lang="en-GB" sz="800" b="0" i="0" u="none" strike="noStrike" cap="none" dirty="0">
                <a:solidFill>
                  <a:srgbClr val="333333"/>
                </a:solidFill>
                <a:latin typeface="Arial"/>
                <a:ea typeface="Arial"/>
                <a:cs typeface="Arial"/>
                <a:sym typeface="Arial"/>
              </a:rPr>
              <a:t> Consortium is licensed under </a:t>
            </a:r>
            <a:r>
              <a:rPr lang="en-GB" sz="800" b="0" i="0" u="sng" strike="noStrike" cap="none" dirty="0">
                <a:solidFill>
                  <a:srgbClr val="D14500"/>
                </a:solidFill>
                <a:latin typeface="Arial"/>
                <a:ea typeface="Arial"/>
                <a:cs typeface="Arial"/>
                <a:sym typeface="Arial"/>
                <a:hlinkClick r:id="rId5">
                  <a:extLst>
                    <a:ext uri="{A12FA001-AC4F-418D-AE19-62706E023703}">
                      <ahyp:hlinkClr xmlns:ahyp="http://schemas.microsoft.com/office/drawing/2018/hyperlinkcolor" val="tx"/>
                    </a:ext>
                  </a:extLst>
                </a:hlinkClick>
              </a:rPr>
              <a:t>CC BY-SA 4.0  </a:t>
            </a:r>
            <a:r>
              <a:rPr lang="en-GB" sz="800" b="0" i="0" u="none" strike="noStrike" cap="none" dirty="0">
                <a:solidFill>
                  <a:srgbClr val="D14500"/>
                </a:solidFill>
                <a:latin typeface="Arial"/>
                <a:ea typeface="Arial"/>
                <a:cs typeface="Arial"/>
                <a:sym typeface="Arial"/>
              </a:rPr>
              <a:t>  </a:t>
            </a:r>
            <a:r>
              <a:rPr lang="en-GB" sz="300" b="0" i="0" u="none" strike="noStrike" cap="none" dirty="0">
                <a:solidFill>
                  <a:schemeClr val="dk1"/>
                </a:solidFill>
                <a:latin typeface="Arial"/>
                <a:ea typeface="Arial"/>
                <a:cs typeface="Arial"/>
                <a:sym typeface="Arial"/>
              </a:rPr>
              <a:t> </a:t>
            </a:r>
            <a:endParaRPr sz="1050" b="0" i="0" u="none" strike="noStrike" cap="none" dirty="0">
              <a:solidFill>
                <a:schemeClr val="dk1"/>
              </a:solidFill>
              <a:latin typeface="Arial"/>
              <a:ea typeface="Arial"/>
              <a:cs typeface="Arial"/>
              <a:sym typeface="Arial"/>
            </a:endParaRPr>
          </a:p>
        </p:txBody>
      </p:sp>
      <p:pic>
        <p:nvPicPr>
          <p:cNvPr id="325" name="Google Shape;325;p1"/>
          <p:cNvPicPr preferRelativeResize="0"/>
          <p:nvPr/>
        </p:nvPicPr>
        <p:blipFill rotWithShape="1">
          <a:blip r:embed="rId6">
            <a:alphaModFix/>
          </a:blip>
          <a:srcRect/>
          <a:stretch/>
        </p:blipFill>
        <p:spPr>
          <a:xfrm>
            <a:off x="4037816" y="6270459"/>
            <a:ext cx="903881" cy="316246"/>
          </a:xfrm>
          <a:prstGeom prst="rect">
            <a:avLst/>
          </a:prstGeom>
          <a:noFill/>
          <a:ln>
            <a:noFill/>
          </a:ln>
        </p:spPr>
      </p:pic>
      <p:sp>
        <p:nvSpPr>
          <p:cNvPr id="2" name="Google Shape;328;p1">
            <a:extLst>
              <a:ext uri="{FF2B5EF4-FFF2-40B4-BE49-F238E27FC236}">
                <a16:creationId xmlns:a16="http://schemas.microsoft.com/office/drawing/2014/main" id="{2C92A7AD-FFC2-84F8-E00F-D0D2EFC5CC96}"/>
              </a:ext>
            </a:extLst>
          </p:cNvPr>
          <p:cNvSpPr/>
          <p:nvPr/>
        </p:nvSpPr>
        <p:spPr>
          <a:xfrm>
            <a:off x="8569842" y="6154545"/>
            <a:ext cx="3320701" cy="523180"/>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None/>
            </a:pPr>
            <a:r>
              <a:rPr lang="en-GB" sz="700" b="0" i="0" dirty="0" err="1">
                <a:solidFill>
                  <a:srgbClr val="26324B"/>
                </a:solidFill>
                <a:effectLst/>
                <a:latin typeface="arial" panose="020B0604020202020204" pitchFamily="34" charset="0"/>
              </a:rPr>
              <a:t>Financirano</a:t>
            </a:r>
            <a:r>
              <a:rPr lang="en-GB" sz="700" b="0" i="0" dirty="0">
                <a:solidFill>
                  <a:srgbClr val="26324B"/>
                </a:solidFill>
                <a:effectLst/>
                <a:latin typeface="arial" panose="020B0604020202020204" pitchFamily="34" charset="0"/>
              </a:rPr>
              <a:t> s </a:t>
            </a:r>
            <a:r>
              <a:rPr lang="en-GB" sz="700" b="0" i="0" dirty="0" err="1">
                <a:solidFill>
                  <a:srgbClr val="26324B"/>
                </a:solidFill>
                <a:effectLst/>
                <a:latin typeface="arial" panose="020B0604020202020204" pitchFamily="34" charset="0"/>
              </a:rPr>
              <a:t>strani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Evropske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unije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Izražena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stališča</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mnenja</a:t>
            </a:r>
            <a:r>
              <a:rPr lang="en-GB" sz="700" b="0" i="0" dirty="0">
                <a:solidFill>
                  <a:srgbClr val="26324B"/>
                </a:solidFill>
                <a:effectLst/>
                <a:latin typeface="arial" panose="020B0604020202020204" pitchFamily="34" charset="0"/>
              </a:rPr>
              <a:t> so </a:t>
            </a:r>
            <a:r>
              <a:rPr lang="en-GB" sz="700" b="0" i="0" dirty="0" err="1">
                <a:solidFill>
                  <a:srgbClr val="26324B"/>
                </a:solidFill>
                <a:effectLst/>
                <a:latin typeface="arial" panose="020B0604020202020204" pitchFamily="34" charset="0"/>
              </a:rPr>
              <a:t>zgolj</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stališča</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mnenja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avtorja</a:t>
            </a:r>
            <a:r>
              <a:rPr lang="en-GB" sz="700" b="0" i="0" dirty="0">
                <a:solidFill>
                  <a:srgbClr val="26324B"/>
                </a:solidFill>
                <a:effectLst/>
                <a:latin typeface="arial" panose="020B0604020202020204" pitchFamily="34" charset="0"/>
              </a:rPr>
              <a:t>(-</a:t>
            </a:r>
            <a:r>
              <a:rPr lang="en-GB" sz="700" b="0" i="0" dirty="0" err="1">
                <a:solidFill>
                  <a:srgbClr val="26324B"/>
                </a:solidFill>
                <a:effectLst/>
                <a:latin typeface="arial" panose="020B0604020202020204" pitchFamily="34" charset="0"/>
              </a:rPr>
              <a:t>ev</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ni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nujno</a:t>
            </a:r>
            <a:r>
              <a:rPr lang="en-GB" sz="700" b="0" i="0" dirty="0">
                <a:solidFill>
                  <a:srgbClr val="26324B"/>
                </a:solidFill>
                <a:effectLst/>
                <a:latin typeface="arial" panose="020B0604020202020204" pitchFamily="34" charset="0"/>
              </a:rPr>
              <a:t>, da </a:t>
            </a:r>
            <a:r>
              <a:rPr lang="en-GB" sz="700" b="0" i="0" dirty="0" err="1">
                <a:solidFill>
                  <a:srgbClr val="26324B"/>
                </a:solidFill>
                <a:effectLst/>
                <a:latin typeface="arial" panose="020B0604020202020204" pitchFamily="34" charset="0"/>
              </a:rPr>
              <a:t>odražajo</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stališča</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mnenja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Evropske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unije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ali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Evropske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izvajalske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agencije</a:t>
            </a:r>
            <a:r>
              <a:rPr lang="en-GB" sz="700" b="0" i="0" dirty="0">
                <a:solidFill>
                  <a:srgbClr val="26324B"/>
                </a:solidFill>
                <a:effectLst/>
                <a:latin typeface="arial" panose="020B0604020202020204" pitchFamily="34" charset="0"/>
              </a:rPr>
              <a:t> za </a:t>
            </a:r>
            <a:r>
              <a:rPr lang="en-GB" sz="700" b="0" i="0" dirty="0" err="1">
                <a:solidFill>
                  <a:srgbClr val="26324B"/>
                </a:solidFill>
                <a:effectLst/>
                <a:latin typeface="arial" panose="020B0604020202020204" pitchFamily="34" charset="0"/>
              </a:rPr>
              <a:t>izobraževanje</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kulturo</a:t>
            </a:r>
            <a:r>
              <a:rPr lang="en-GB" sz="700" b="0" i="0" dirty="0">
                <a:solidFill>
                  <a:srgbClr val="26324B"/>
                </a:solidFill>
                <a:effectLst/>
                <a:latin typeface="arial" panose="020B0604020202020204" pitchFamily="34" charset="0"/>
              </a:rPr>
              <a:t> (EACEA). </a:t>
            </a:r>
            <a:r>
              <a:rPr lang="en-GB" sz="700" b="0" i="0" dirty="0" err="1">
                <a:solidFill>
                  <a:srgbClr val="26324B"/>
                </a:solidFill>
                <a:effectLst/>
                <a:latin typeface="arial" panose="020B0604020202020204" pitchFamily="34" charset="0"/>
              </a:rPr>
              <a:t>Zanje</a:t>
            </a:r>
            <a:r>
              <a:rPr lang="en-GB" sz="700" b="0" i="0" dirty="0">
                <a:solidFill>
                  <a:srgbClr val="26324B"/>
                </a:solidFill>
                <a:effectLst/>
                <a:latin typeface="arial" panose="020B0604020202020204" pitchFamily="34" charset="0"/>
              </a:rPr>
              <a:t> ne </a:t>
            </a:r>
            <a:r>
              <a:rPr lang="en-GB" sz="700" b="0" i="0" dirty="0" err="1">
                <a:solidFill>
                  <a:srgbClr val="26324B"/>
                </a:solidFill>
                <a:effectLst/>
                <a:latin typeface="arial" panose="020B0604020202020204" pitchFamily="34" charset="0"/>
              </a:rPr>
              <a:t>moreta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biti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odgovorna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niti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Evropska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unija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niti</a:t>
            </a:r>
            <a:r>
              <a:rPr lang="en-GB" sz="700" b="0" i="0" dirty="0">
                <a:solidFill>
                  <a:srgbClr val="26324B"/>
                </a:solidFill>
                <a:effectLst/>
                <a:latin typeface="arial" panose="020B0604020202020204" pitchFamily="34" charset="0"/>
              </a:rPr>
              <a:t> EACEA</a:t>
            </a:r>
            <a:endParaRPr sz="800" b="0" i="0" u="none" strike="noStrike" cap="none" dirty="0">
              <a:solidFill>
                <a:srgbClr val="000000"/>
              </a:solidFill>
              <a:latin typeface="Arial"/>
              <a:ea typeface="Arial"/>
              <a:cs typeface="Arial"/>
              <a:sym typeface="Arial"/>
            </a:endParaRPr>
          </a:p>
        </p:txBody>
      </p:sp>
      <p:sp>
        <p:nvSpPr>
          <p:cNvPr id="3" name="Google Shape;14;p62">
            <a:extLst>
              <a:ext uri="{FF2B5EF4-FFF2-40B4-BE49-F238E27FC236}">
                <a16:creationId xmlns:a16="http://schemas.microsoft.com/office/drawing/2014/main" id="{ED16085B-CA3A-F76A-160E-899AF7ACC37C}"/>
              </a:ext>
            </a:extLst>
          </p:cNvPr>
          <p:cNvSpPr/>
          <p:nvPr/>
        </p:nvSpPr>
        <p:spPr>
          <a:xfrm>
            <a:off x="8586746" y="0"/>
            <a:ext cx="2653409" cy="2662521"/>
          </a:xfrm>
          <a:custGeom>
            <a:avLst/>
            <a:gdLst/>
            <a:ahLst/>
            <a:cxnLst/>
            <a:rect l="l" t="t" r="r" b="b"/>
            <a:pathLst>
              <a:path w="1483995" h="1489091" extrusionOk="0">
                <a:moveTo>
                  <a:pt x="0" y="0"/>
                </a:moveTo>
                <a:lnTo>
                  <a:pt x="1483995" y="0"/>
                </a:lnTo>
                <a:lnTo>
                  <a:pt x="1483995" y="1489092"/>
                </a:lnTo>
                <a:lnTo>
                  <a:pt x="0" y="1489092"/>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4" name="Google Shape;15;p62">
            <a:extLst>
              <a:ext uri="{FF2B5EF4-FFF2-40B4-BE49-F238E27FC236}">
                <a16:creationId xmlns:a16="http://schemas.microsoft.com/office/drawing/2014/main" id="{E4D379B5-0B90-8F9E-5949-471F6D206A14}"/>
              </a:ext>
            </a:extLst>
          </p:cNvPr>
          <p:cNvGrpSpPr/>
          <p:nvPr/>
        </p:nvGrpSpPr>
        <p:grpSpPr>
          <a:xfrm>
            <a:off x="9180753" y="412591"/>
            <a:ext cx="2050690" cy="2000480"/>
            <a:chOff x="10968672" y="5214269"/>
            <a:chExt cx="1344930" cy="1312000"/>
          </a:xfrm>
        </p:grpSpPr>
        <p:grpSp>
          <p:nvGrpSpPr>
            <p:cNvPr id="5" name="Google Shape;16;p62">
              <a:extLst>
                <a:ext uri="{FF2B5EF4-FFF2-40B4-BE49-F238E27FC236}">
                  <a16:creationId xmlns:a16="http://schemas.microsoft.com/office/drawing/2014/main" id="{E4FA36CD-E640-CA60-7769-47C516488CD5}"/>
                </a:ext>
              </a:extLst>
            </p:cNvPr>
            <p:cNvGrpSpPr/>
            <p:nvPr/>
          </p:nvGrpSpPr>
          <p:grpSpPr>
            <a:xfrm>
              <a:off x="11799728" y="5338043"/>
              <a:ext cx="373379" cy="317051"/>
              <a:chOff x="11799728" y="5338043"/>
              <a:chExt cx="373379" cy="317051"/>
            </a:xfrm>
          </p:grpSpPr>
          <p:sp>
            <p:nvSpPr>
              <p:cNvPr id="52" name="Google Shape;17;p62">
                <a:extLst>
                  <a:ext uri="{FF2B5EF4-FFF2-40B4-BE49-F238E27FC236}">
                    <a16:creationId xmlns:a16="http://schemas.microsoft.com/office/drawing/2014/main" id="{CF24C027-8F41-26C3-724F-6C1EFFBDCE91}"/>
                  </a:ext>
                </a:extLst>
              </p:cNvPr>
              <p:cNvSpPr/>
              <p:nvPr/>
            </p:nvSpPr>
            <p:spPr>
              <a:xfrm>
                <a:off x="11896645" y="5489428"/>
                <a:ext cx="275748" cy="165666"/>
              </a:xfrm>
              <a:custGeom>
                <a:avLst/>
                <a:gdLst/>
                <a:ahLst/>
                <a:cxnLst/>
                <a:rect l="l" t="t" r="r" b="b"/>
                <a:pathLst>
                  <a:path w="275748" h="165666" extrusionOk="0">
                    <a:moveTo>
                      <a:pt x="3572" y="164714"/>
                    </a:moveTo>
                    <a:cubicBezTo>
                      <a:pt x="2620"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5" y="3809"/>
                    </a:cubicBezTo>
                    <a:cubicBezTo>
                      <a:pt x="275987" y="5713"/>
                      <a:pt x="275987" y="8569"/>
                      <a:pt x="275035" y="11425"/>
                    </a:cubicBezTo>
                    <a:lnTo>
                      <a:pt x="193120" y="161858"/>
                    </a:lnTo>
                    <a:cubicBezTo>
                      <a:pt x="192167" y="164714"/>
                      <a:pt x="189310" y="165666"/>
                      <a:pt x="186452" y="165666"/>
                    </a:cubicBezTo>
                    <a:lnTo>
                      <a:pt x="7382" y="165666"/>
                    </a:lnTo>
                    <a:cubicBezTo>
                      <a:pt x="5477" y="164714"/>
                      <a:pt x="4524" y="164714"/>
                      <a:pt x="3572" y="164714"/>
                    </a:cubicBezTo>
                    <a:close/>
                    <a:moveTo>
                      <a:pt x="93107" y="14282"/>
                    </a:moveTo>
                    <a:lnTo>
                      <a:pt x="18812" y="149481"/>
                    </a:lnTo>
                    <a:lnTo>
                      <a:pt x="180737" y="149481"/>
                    </a:lnTo>
                    <a:lnTo>
                      <a:pt x="255032" y="14282"/>
                    </a:lnTo>
                    <a:lnTo>
                      <a:pt x="93107" y="1428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3" name="Google Shape;18;p62">
                <a:extLst>
                  <a:ext uri="{FF2B5EF4-FFF2-40B4-BE49-F238E27FC236}">
                    <a16:creationId xmlns:a16="http://schemas.microsoft.com/office/drawing/2014/main" id="{A3597235-7518-D673-65F8-E8EB88DCEDD7}"/>
                  </a:ext>
                </a:extLst>
              </p:cNvPr>
              <p:cNvSpPr/>
              <p:nvPr/>
            </p:nvSpPr>
            <p:spPr>
              <a:xfrm>
                <a:off x="11799728" y="5338995"/>
                <a:ext cx="194310" cy="316098"/>
              </a:xfrm>
              <a:custGeom>
                <a:avLst/>
                <a:gdLst/>
                <a:ahLst/>
                <a:cxnLst/>
                <a:rect l="l" t="t" r="r" b="b"/>
                <a:pathLst>
                  <a:path w="194310" h="316098" extrusionOk="0">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7097"/>
                    </a:moveTo>
                    <a:lnTo>
                      <a:pt x="103346" y="293248"/>
                    </a:lnTo>
                    <a:lnTo>
                      <a:pt x="177641" y="158049"/>
                    </a:lnTo>
                    <a:lnTo>
                      <a:pt x="90011" y="21898"/>
                    </a:lnTo>
                    <a:lnTo>
                      <a:pt x="15716" y="15709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4" name="Google Shape;19;p62">
                <a:extLst>
                  <a:ext uri="{FF2B5EF4-FFF2-40B4-BE49-F238E27FC236}">
                    <a16:creationId xmlns:a16="http://schemas.microsoft.com/office/drawing/2014/main" id="{653EE3E9-7EAB-1CC2-3CC2-C2D64F8529CD}"/>
                  </a:ext>
                </a:extLst>
              </p:cNvPr>
              <p:cNvSpPr/>
              <p:nvPr/>
            </p:nvSpPr>
            <p:spPr>
              <a:xfrm>
                <a:off x="11881643" y="5338043"/>
                <a:ext cx="291464" cy="165666"/>
              </a:xfrm>
              <a:custGeom>
                <a:avLst/>
                <a:gdLst/>
                <a:ahLst/>
                <a:cxnLst/>
                <a:rect l="l" t="t" r="r" b="b"/>
                <a:pathLst>
                  <a:path w="291464"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2394" y="165666"/>
                      <a:pt x="101441" y="165666"/>
                      <a:pt x="100489" y="164714"/>
                    </a:cubicBezTo>
                    <a:close/>
                    <a:moveTo>
                      <a:pt x="21431" y="16186"/>
                    </a:moveTo>
                    <a:lnTo>
                      <a:pt x="108109" y="151385"/>
                    </a:lnTo>
                    <a:lnTo>
                      <a:pt x="269081" y="151385"/>
                    </a:lnTo>
                    <a:lnTo>
                      <a:pt x="182404" y="16186"/>
                    </a:lnTo>
                    <a:lnTo>
                      <a:pt x="21431" y="16186"/>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6" name="Google Shape;20;p62">
              <a:extLst>
                <a:ext uri="{FF2B5EF4-FFF2-40B4-BE49-F238E27FC236}">
                  <a16:creationId xmlns:a16="http://schemas.microsoft.com/office/drawing/2014/main" id="{50E9C660-B29D-8844-66A7-500D6C58A066}"/>
                </a:ext>
              </a:extLst>
            </p:cNvPr>
            <p:cNvGrpSpPr/>
            <p:nvPr/>
          </p:nvGrpSpPr>
          <p:grpSpPr>
            <a:xfrm>
              <a:off x="11553031" y="5790293"/>
              <a:ext cx="373380" cy="316098"/>
              <a:chOff x="11553031" y="5790293"/>
              <a:chExt cx="373380" cy="316098"/>
            </a:xfrm>
          </p:grpSpPr>
          <p:sp>
            <p:nvSpPr>
              <p:cNvPr id="49" name="Google Shape;21;p62">
                <a:extLst>
                  <a:ext uri="{FF2B5EF4-FFF2-40B4-BE49-F238E27FC236}">
                    <a16:creationId xmlns:a16="http://schemas.microsoft.com/office/drawing/2014/main" id="{636E5954-2412-6353-935D-875A92F5B1A7}"/>
                  </a:ext>
                </a:extLst>
              </p:cNvPr>
              <p:cNvSpPr/>
              <p:nvPr/>
            </p:nvSpPr>
            <p:spPr>
              <a:xfrm>
                <a:off x="11649948" y="5940725"/>
                <a:ext cx="275748" cy="165666"/>
              </a:xfrm>
              <a:custGeom>
                <a:avLst/>
                <a:gdLst/>
                <a:ahLst/>
                <a:cxnLst/>
                <a:rect l="l" t="t" r="r" b="b"/>
                <a:pathLst>
                  <a:path w="275748" h="165666" extrusionOk="0">
                    <a:moveTo>
                      <a:pt x="3572" y="164714"/>
                    </a:moveTo>
                    <a:cubicBezTo>
                      <a:pt x="2620"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20" y="161858"/>
                    </a:lnTo>
                    <a:cubicBezTo>
                      <a:pt x="192167" y="164714"/>
                      <a:pt x="189309" y="165666"/>
                      <a:pt x="186452" y="165666"/>
                    </a:cubicBezTo>
                    <a:lnTo>
                      <a:pt x="7382" y="165666"/>
                    </a:lnTo>
                    <a:cubicBezTo>
                      <a:pt x="6429"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0" name="Google Shape;22;p62">
                <a:extLst>
                  <a:ext uri="{FF2B5EF4-FFF2-40B4-BE49-F238E27FC236}">
                    <a16:creationId xmlns:a16="http://schemas.microsoft.com/office/drawing/2014/main" id="{DAC84B0C-9048-CE54-356C-B0CAF811EC8D}"/>
                  </a:ext>
                </a:extLst>
              </p:cNvPr>
              <p:cNvSpPr/>
              <p:nvPr/>
            </p:nvSpPr>
            <p:spPr>
              <a:xfrm>
                <a:off x="11553031" y="5790293"/>
                <a:ext cx="194310" cy="316098"/>
              </a:xfrm>
              <a:custGeom>
                <a:avLst/>
                <a:gdLst/>
                <a:ahLst/>
                <a:cxnLst/>
                <a:rect l="l" t="t" r="r" b="b"/>
                <a:pathLst>
                  <a:path w="194310" h="316098" extrusionOk="0">
                    <a:moveTo>
                      <a:pt x="100489" y="315147"/>
                    </a:moveTo>
                    <a:cubicBezTo>
                      <a:pt x="99536" y="314195"/>
                      <a:pt x="98584" y="313242"/>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0"/>
                    </a:lnTo>
                    <a:lnTo>
                      <a:pt x="16669"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1" name="Google Shape;23;p62">
                <a:extLst>
                  <a:ext uri="{FF2B5EF4-FFF2-40B4-BE49-F238E27FC236}">
                    <a16:creationId xmlns:a16="http://schemas.microsoft.com/office/drawing/2014/main" id="{06581A26-C953-1B94-3766-378A4F4D4C21}"/>
                  </a:ext>
                </a:extLst>
              </p:cNvPr>
              <p:cNvSpPr/>
              <p:nvPr/>
            </p:nvSpPr>
            <p:spPr>
              <a:xfrm>
                <a:off x="11634946" y="5790293"/>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2394"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7" name="Google Shape;24;p62">
              <a:extLst>
                <a:ext uri="{FF2B5EF4-FFF2-40B4-BE49-F238E27FC236}">
                  <a16:creationId xmlns:a16="http://schemas.microsoft.com/office/drawing/2014/main" id="{21F0F58F-167C-9568-90F6-626BFB7350F3}"/>
                </a:ext>
              </a:extLst>
            </p:cNvPr>
            <p:cNvGrpSpPr/>
            <p:nvPr/>
          </p:nvGrpSpPr>
          <p:grpSpPr>
            <a:xfrm>
              <a:off x="12091193" y="5786484"/>
              <a:ext cx="221456" cy="316099"/>
              <a:chOff x="12091193" y="5786484"/>
              <a:chExt cx="221456" cy="316099"/>
            </a:xfrm>
          </p:grpSpPr>
          <p:sp>
            <p:nvSpPr>
              <p:cNvPr id="46" name="Google Shape;25;p62">
                <a:extLst>
                  <a:ext uri="{FF2B5EF4-FFF2-40B4-BE49-F238E27FC236}">
                    <a16:creationId xmlns:a16="http://schemas.microsoft.com/office/drawing/2014/main" id="{49CCA26A-7956-0D4A-9400-DE99B0257A1E}"/>
                  </a:ext>
                </a:extLst>
              </p:cNvPr>
              <p:cNvSpPr/>
              <p:nvPr/>
            </p:nvSpPr>
            <p:spPr>
              <a:xfrm>
                <a:off x="12091193" y="5786484"/>
                <a:ext cx="194310" cy="316098"/>
              </a:xfrm>
              <a:custGeom>
                <a:avLst/>
                <a:gdLst/>
                <a:ahLst/>
                <a:cxnLst/>
                <a:rect l="l" t="t" r="r" b="b"/>
                <a:pathLst>
                  <a:path w="194310" h="316098" extrusionOk="0">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8049"/>
                    </a:moveTo>
                    <a:lnTo>
                      <a:pt x="103346" y="294200"/>
                    </a:lnTo>
                    <a:lnTo>
                      <a:pt x="177641" y="159001"/>
                    </a:lnTo>
                    <a:lnTo>
                      <a:pt x="90011" y="22850"/>
                    </a:lnTo>
                    <a:lnTo>
                      <a:pt x="15716"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7" name="Google Shape;26;p62">
                <a:extLst>
                  <a:ext uri="{FF2B5EF4-FFF2-40B4-BE49-F238E27FC236}">
                    <a16:creationId xmlns:a16="http://schemas.microsoft.com/office/drawing/2014/main" id="{13522CEA-38B3-B602-4801-7A86C3593B89}"/>
                  </a:ext>
                </a:extLst>
              </p:cNvPr>
              <p:cNvSpPr/>
              <p:nvPr/>
            </p:nvSpPr>
            <p:spPr>
              <a:xfrm>
                <a:off x="12187158" y="5936917"/>
                <a:ext cx="125491" cy="165666"/>
              </a:xfrm>
              <a:custGeom>
                <a:avLst/>
                <a:gdLst/>
                <a:ahLst/>
                <a:cxnLst/>
                <a:rect l="l" t="t" r="r" b="b"/>
                <a:pathLst>
                  <a:path w="125491" h="165666" extrusionOk="0">
                    <a:moveTo>
                      <a:pt x="125492" y="150433"/>
                    </a:moveTo>
                    <a:lnTo>
                      <a:pt x="19764" y="150433"/>
                    </a:lnTo>
                    <a:lnTo>
                      <a:pt x="94060" y="15234"/>
                    </a:lnTo>
                    <a:lnTo>
                      <a:pt x="125492" y="15234"/>
                    </a:lnTo>
                    <a:lnTo>
                      <a:pt x="125492" y="0"/>
                    </a:lnTo>
                    <a:lnTo>
                      <a:pt x="89297" y="0"/>
                    </a:lnTo>
                    <a:cubicBezTo>
                      <a:pt x="86439" y="0"/>
                      <a:pt x="83582" y="1904"/>
                      <a:pt x="82629" y="3809"/>
                    </a:cubicBezTo>
                    <a:lnTo>
                      <a:pt x="714" y="154241"/>
                    </a:lnTo>
                    <a:cubicBezTo>
                      <a:pt x="-238" y="156145"/>
                      <a:pt x="-238" y="159002"/>
                      <a:pt x="714" y="161858"/>
                    </a:cubicBezTo>
                    <a:cubicBezTo>
                      <a:pt x="1667" y="162810"/>
                      <a:pt x="2620" y="163762"/>
                      <a:pt x="3572" y="164714"/>
                    </a:cubicBezTo>
                    <a:cubicBezTo>
                      <a:pt x="4524" y="165666"/>
                      <a:pt x="5477" y="165666"/>
                      <a:pt x="7382" y="165666"/>
                    </a:cubicBezTo>
                    <a:lnTo>
                      <a:pt x="125492" y="165666"/>
                    </a:lnTo>
                    <a:lnTo>
                      <a:pt x="125492" y="15043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8" name="Google Shape;27;p62">
                <a:extLst>
                  <a:ext uri="{FF2B5EF4-FFF2-40B4-BE49-F238E27FC236}">
                    <a16:creationId xmlns:a16="http://schemas.microsoft.com/office/drawing/2014/main" id="{0F4816E5-8C9D-2493-D1F6-C8C3F017623C}"/>
                  </a:ext>
                </a:extLst>
              </p:cNvPr>
              <p:cNvSpPr/>
              <p:nvPr/>
            </p:nvSpPr>
            <p:spPr>
              <a:xfrm>
                <a:off x="12172870" y="5786484"/>
                <a:ext cx="139779" cy="165666"/>
              </a:xfrm>
              <a:custGeom>
                <a:avLst/>
                <a:gdLst/>
                <a:ahLst/>
                <a:cxnLst/>
                <a:rect l="l" t="t" r="r" b="b"/>
                <a:pathLst>
                  <a:path w="139779" h="165666" extrusionOk="0">
                    <a:moveTo>
                      <a:pt x="139779" y="150432"/>
                    </a:moveTo>
                    <a:lnTo>
                      <a:pt x="107395" y="150432"/>
                    </a:lnTo>
                    <a:lnTo>
                      <a:pt x="20717" y="15234"/>
                    </a:lnTo>
                    <a:lnTo>
                      <a:pt x="139779" y="15234"/>
                    </a:lnTo>
                    <a:lnTo>
                      <a:pt x="139779" y="0"/>
                    </a:lnTo>
                    <a:lnTo>
                      <a:pt x="7382" y="0"/>
                    </a:lnTo>
                    <a:cubicBezTo>
                      <a:pt x="4524" y="0"/>
                      <a:pt x="1667" y="1904"/>
                      <a:pt x="714" y="3808"/>
                    </a:cubicBezTo>
                    <a:cubicBezTo>
                      <a:pt x="-238" y="6665"/>
                      <a:pt x="-238" y="9521"/>
                      <a:pt x="714" y="11425"/>
                    </a:cubicBezTo>
                    <a:lnTo>
                      <a:pt x="96917" y="161858"/>
                    </a:lnTo>
                    <a:cubicBezTo>
                      <a:pt x="97870" y="162810"/>
                      <a:pt x="98822" y="163762"/>
                      <a:pt x="99774" y="164714"/>
                    </a:cubicBezTo>
                    <a:cubicBezTo>
                      <a:pt x="100727" y="165666"/>
                      <a:pt x="101679" y="165666"/>
                      <a:pt x="103585" y="165666"/>
                    </a:cubicBezTo>
                    <a:lnTo>
                      <a:pt x="139779" y="165666"/>
                    </a:lnTo>
                    <a:lnTo>
                      <a:pt x="139779" y="15043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8" name="Google Shape;28;p62">
              <a:extLst>
                <a:ext uri="{FF2B5EF4-FFF2-40B4-BE49-F238E27FC236}">
                  <a16:creationId xmlns:a16="http://schemas.microsoft.com/office/drawing/2014/main" id="{022A0F7F-66DD-0018-797F-2EFFB9A20C33}"/>
                </a:ext>
              </a:extLst>
            </p:cNvPr>
            <p:cNvGrpSpPr/>
            <p:nvPr/>
          </p:nvGrpSpPr>
          <p:grpSpPr>
            <a:xfrm>
              <a:off x="11846163" y="6237782"/>
              <a:ext cx="371713" cy="288487"/>
              <a:chOff x="11846163" y="6237782"/>
              <a:chExt cx="371713" cy="288487"/>
            </a:xfrm>
          </p:grpSpPr>
          <p:sp>
            <p:nvSpPr>
              <p:cNvPr id="43" name="Google Shape;29;p62">
                <a:extLst>
                  <a:ext uri="{FF2B5EF4-FFF2-40B4-BE49-F238E27FC236}">
                    <a16:creationId xmlns:a16="http://schemas.microsoft.com/office/drawing/2014/main" id="{F8C9A210-254E-A7B6-0748-A8ACF7B336D8}"/>
                  </a:ext>
                </a:extLst>
              </p:cNvPr>
              <p:cNvSpPr/>
              <p:nvPr/>
            </p:nvSpPr>
            <p:spPr>
              <a:xfrm>
                <a:off x="11846163" y="6238734"/>
                <a:ext cx="192881" cy="287535"/>
              </a:xfrm>
              <a:custGeom>
                <a:avLst/>
                <a:gdLst/>
                <a:ahLst/>
                <a:cxnLst/>
                <a:rect l="l" t="t" r="r" b="b"/>
                <a:pathLst>
                  <a:path w="192881" h="287535" extrusionOk="0">
                    <a:moveTo>
                      <a:pt x="79772" y="286583"/>
                    </a:moveTo>
                    <a:lnTo>
                      <a:pt x="97869" y="286583"/>
                    </a:lnTo>
                    <a:lnTo>
                      <a:pt x="15002" y="157097"/>
                    </a:lnTo>
                    <a:lnTo>
                      <a:pt x="89297" y="21898"/>
                    </a:lnTo>
                    <a:lnTo>
                      <a:pt x="176927" y="158049"/>
                    </a:lnTo>
                    <a:lnTo>
                      <a:pt x="106442" y="287536"/>
                    </a:lnTo>
                    <a:lnTo>
                      <a:pt x="123587" y="287536"/>
                    </a:lnTo>
                    <a:lnTo>
                      <a:pt x="192167" y="161858"/>
                    </a:lnTo>
                    <a:cubicBezTo>
                      <a:pt x="193119" y="159001"/>
                      <a:pt x="193119" y="156145"/>
                      <a:pt x="192167" y="154241"/>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79772" y="28658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4" name="Google Shape;30;p62">
                <a:extLst>
                  <a:ext uri="{FF2B5EF4-FFF2-40B4-BE49-F238E27FC236}">
                    <a16:creationId xmlns:a16="http://schemas.microsoft.com/office/drawing/2014/main" id="{06EC9FEC-FD57-0C28-5D94-BEEAA082A21A}"/>
                  </a:ext>
                </a:extLst>
              </p:cNvPr>
              <p:cNvSpPr/>
              <p:nvPr/>
            </p:nvSpPr>
            <p:spPr>
              <a:xfrm>
                <a:off x="11951652" y="6388214"/>
                <a:ext cx="265509" cy="137103"/>
              </a:xfrm>
              <a:custGeom>
                <a:avLst/>
                <a:gdLst/>
                <a:ahLst/>
                <a:cxnLst/>
                <a:rect l="l" t="t" r="r" b="b"/>
                <a:pathLst>
                  <a:path w="265509" h="137103" extrusionOk="0">
                    <a:moveTo>
                      <a:pt x="17145" y="137103"/>
                    </a:moveTo>
                    <a:lnTo>
                      <a:pt x="83820" y="15234"/>
                    </a:lnTo>
                    <a:lnTo>
                      <a:pt x="245745" y="15234"/>
                    </a:lnTo>
                    <a:lnTo>
                      <a:pt x="179070" y="137103"/>
                    </a:lnTo>
                    <a:lnTo>
                      <a:pt x="196215" y="137103"/>
                    </a:lnTo>
                    <a:lnTo>
                      <a:pt x="264795" y="11425"/>
                    </a:lnTo>
                    <a:cubicBezTo>
                      <a:pt x="265747" y="9521"/>
                      <a:pt x="265747" y="6665"/>
                      <a:pt x="264795" y="3808"/>
                    </a:cubicBezTo>
                    <a:cubicBezTo>
                      <a:pt x="263842" y="1904"/>
                      <a:pt x="260985" y="0"/>
                      <a:pt x="258128" y="0"/>
                    </a:cubicBezTo>
                    <a:lnTo>
                      <a:pt x="79057" y="0"/>
                    </a:lnTo>
                    <a:cubicBezTo>
                      <a:pt x="76200" y="0"/>
                      <a:pt x="73342" y="1904"/>
                      <a:pt x="72390" y="3808"/>
                    </a:cubicBezTo>
                    <a:lnTo>
                      <a:pt x="0" y="137103"/>
                    </a:lnTo>
                    <a:lnTo>
                      <a:pt x="17145" y="13710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5" name="Google Shape;31;p62">
                <a:extLst>
                  <a:ext uri="{FF2B5EF4-FFF2-40B4-BE49-F238E27FC236}">
                    <a16:creationId xmlns:a16="http://schemas.microsoft.com/office/drawing/2014/main" id="{3B368E57-207A-D517-2203-274645EBB274}"/>
                  </a:ext>
                </a:extLst>
              </p:cNvPr>
              <p:cNvSpPr/>
              <p:nvPr/>
            </p:nvSpPr>
            <p:spPr>
              <a:xfrm>
                <a:off x="11926411" y="6237782"/>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9" name="Google Shape;32;p62">
              <a:extLst>
                <a:ext uri="{FF2B5EF4-FFF2-40B4-BE49-F238E27FC236}">
                  <a16:creationId xmlns:a16="http://schemas.microsoft.com/office/drawing/2014/main" id="{D76D6B93-95CC-C173-5C08-282DC8974ED6}"/>
                </a:ext>
              </a:extLst>
            </p:cNvPr>
            <p:cNvSpPr/>
            <p:nvPr/>
          </p:nvSpPr>
          <p:spPr>
            <a:xfrm>
              <a:off x="12064047" y="6116118"/>
              <a:ext cx="122667" cy="209052"/>
            </a:xfrm>
            <a:custGeom>
              <a:avLst/>
              <a:gdLst/>
              <a:ahLst/>
              <a:cxnLst/>
              <a:rect l="l" t="t" r="r" b="b"/>
              <a:pathLst>
                <a:path w="122667" h="209052" extrusionOk="0">
                  <a:moveTo>
                    <a:pt x="118110" y="747"/>
                  </a:moveTo>
                  <a:cubicBezTo>
                    <a:pt x="121920" y="2651"/>
                    <a:pt x="123825" y="8364"/>
                    <a:pt x="121920" y="12172"/>
                  </a:cubicBezTo>
                  <a:lnTo>
                    <a:pt x="16193" y="204497"/>
                  </a:lnTo>
                  <a:cubicBezTo>
                    <a:pt x="14288" y="208306"/>
                    <a:pt x="8572" y="210210"/>
                    <a:pt x="4763" y="208306"/>
                  </a:cubicBezTo>
                  <a:cubicBezTo>
                    <a:pt x="4763" y="208306"/>
                    <a:pt x="4763" y="208306"/>
                    <a:pt x="4763" y="208306"/>
                  </a:cubicBezTo>
                  <a:cubicBezTo>
                    <a:pt x="1905" y="206402"/>
                    <a:pt x="0" y="204497"/>
                    <a:pt x="0" y="200689"/>
                  </a:cubicBezTo>
                  <a:cubicBezTo>
                    <a:pt x="0" y="199737"/>
                    <a:pt x="0" y="197833"/>
                    <a:pt x="953" y="196880"/>
                  </a:cubicBezTo>
                  <a:lnTo>
                    <a:pt x="106680" y="4555"/>
                  </a:lnTo>
                  <a:cubicBezTo>
                    <a:pt x="108585" y="747"/>
                    <a:pt x="113347" y="-1157"/>
                    <a:pt x="118110" y="747"/>
                  </a:cubicBezTo>
                  <a:cubicBezTo>
                    <a:pt x="118110" y="747"/>
                    <a:pt x="118110" y="747"/>
                    <a:pt x="118110" y="747"/>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 name="Google Shape;33;p62">
              <a:extLst>
                <a:ext uri="{FF2B5EF4-FFF2-40B4-BE49-F238E27FC236}">
                  <a16:creationId xmlns:a16="http://schemas.microsoft.com/office/drawing/2014/main" id="{3F8EF9C3-B2DC-E29F-F5D4-E7E0BBE5CACD}"/>
                </a:ext>
              </a:extLst>
            </p:cNvPr>
            <p:cNvSpPr/>
            <p:nvPr/>
          </p:nvSpPr>
          <p:spPr>
            <a:xfrm>
              <a:off x="11770677" y="5674698"/>
              <a:ext cx="122667" cy="209647"/>
            </a:xfrm>
            <a:custGeom>
              <a:avLst/>
              <a:gdLst/>
              <a:ahLst/>
              <a:cxnLst/>
              <a:rect l="l" t="t" r="r" b="b"/>
              <a:pathLst>
                <a:path w="122667" h="209647" extrusionOk="0">
                  <a:moveTo>
                    <a:pt x="118110" y="1342"/>
                  </a:moveTo>
                  <a:cubicBezTo>
                    <a:pt x="121920" y="3246"/>
                    <a:pt x="123825" y="8959"/>
                    <a:pt x="121920" y="12767"/>
                  </a:cubicBezTo>
                  <a:lnTo>
                    <a:pt x="16192" y="205092"/>
                  </a:lnTo>
                  <a:cubicBezTo>
                    <a:pt x="14288" y="208901"/>
                    <a:pt x="8572"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8585" y="390"/>
                    <a:pt x="113347" y="-1514"/>
                    <a:pt x="118110" y="1342"/>
                  </a:cubicBezTo>
                  <a:cubicBezTo>
                    <a:pt x="118110" y="1342"/>
                    <a:pt x="118110" y="1342"/>
                    <a:pt x="118110" y="134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 name="Google Shape;34;p62">
              <a:extLst>
                <a:ext uri="{FF2B5EF4-FFF2-40B4-BE49-F238E27FC236}">
                  <a16:creationId xmlns:a16="http://schemas.microsoft.com/office/drawing/2014/main" id="{91018A1D-BC66-3291-88FE-6A6D65923708}"/>
                </a:ext>
              </a:extLst>
            </p:cNvPr>
            <p:cNvSpPr/>
            <p:nvPr/>
          </p:nvSpPr>
          <p:spPr>
            <a:xfrm>
              <a:off x="12188825" y="5489428"/>
              <a:ext cx="124777" cy="19994"/>
            </a:xfrm>
            <a:custGeom>
              <a:avLst/>
              <a:gdLst/>
              <a:ahLst/>
              <a:cxnLst/>
              <a:rect l="l" t="t" r="r" b="b"/>
              <a:pathLst>
                <a:path w="124777" h="19994" extrusionOk="0">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 name="Google Shape;35;p62">
              <a:extLst>
                <a:ext uri="{FF2B5EF4-FFF2-40B4-BE49-F238E27FC236}">
                  <a16:creationId xmlns:a16="http://schemas.microsoft.com/office/drawing/2014/main" id="{BA4AA605-6528-E9B5-7949-B50647C980C9}"/>
                </a:ext>
              </a:extLst>
            </p:cNvPr>
            <p:cNvSpPr/>
            <p:nvPr/>
          </p:nvSpPr>
          <p:spPr>
            <a:xfrm>
              <a:off x="12258357" y="6392023"/>
              <a:ext cx="54292" cy="18090"/>
            </a:xfrm>
            <a:custGeom>
              <a:avLst/>
              <a:gdLst/>
              <a:ahLst/>
              <a:cxnLst/>
              <a:rect l="l" t="t" r="r" b="b"/>
              <a:pathLst>
                <a:path w="54292" h="18090" extrusionOk="0">
                  <a:moveTo>
                    <a:pt x="54293" y="0"/>
                  </a:moveTo>
                  <a:lnTo>
                    <a:pt x="8573" y="952"/>
                  </a:lnTo>
                  <a:cubicBezTo>
                    <a:pt x="3810" y="952"/>
                    <a:pt x="0" y="4761"/>
                    <a:pt x="0" y="9521"/>
                  </a:cubicBezTo>
                  <a:cubicBezTo>
                    <a:pt x="0" y="12377"/>
                    <a:pt x="1905" y="15234"/>
                    <a:pt x="4763" y="17138"/>
                  </a:cubicBezTo>
                  <a:cubicBezTo>
                    <a:pt x="5715" y="18090"/>
                    <a:pt x="7620" y="18090"/>
                    <a:pt x="8573" y="18090"/>
                  </a:cubicBezTo>
                  <a:lnTo>
                    <a:pt x="54293" y="17138"/>
                  </a:lnTo>
                  <a:lnTo>
                    <a:pt x="54293"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36;p62">
              <a:extLst>
                <a:ext uri="{FF2B5EF4-FFF2-40B4-BE49-F238E27FC236}">
                  <a16:creationId xmlns:a16="http://schemas.microsoft.com/office/drawing/2014/main" id="{C1AACEFF-C9F6-B434-6172-EF06C2D44267}"/>
                </a:ext>
              </a:extLst>
            </p:cNvPr>
            <p:cNvSpPr/>
            <p:nvPr/>
          </p:nvSpPr>
          <p:spPr>
            <a:xfrm>
              <a:off x="11787399" y="6011419"/>
              <a:ext cx="132291" cy="204940"/>
            </a:xfrm>
            <a:custGeom>
              <a:avLst/>
              <a:gdLst/>
              <a:ahLst/>
              <a:cxnLst/>
              <a:rect l="l" t="t" r="r" b="b"/>
              <a:pathLst>
                <a:path w="132291" h="204940" extrusionOk="0">
                  <a:moveTo>
                    <a:pt x="12806" y="714"/>
                  </a:moveTo>
                  <a:cubicBezTo>
                    <a:pt x="13758" y="1666"/>
                    <a:pt x="14711" y="2618"/>
                    <a:pt x="15663" y="3570"/>
                  </a:cubicBezTo>
                  <a:lnTo>
                    <a:pt x="130916" y="191135"/>
                  </a:lnTo>
                  <a:cubicBezTo>
                    <a:pt x="133773" y="194943"/>
                    <a:pt x="131868" y="200656"/>
                    <a:pt x="128058" y="203512"/>
                  </a:cubicBezTo>
                  <a:cubicBezTo>
                    <a:pt x="125201" y="205417"/>
                    <a:pt x="122343" y="205417"/>
                    <a:pt x="119486" y="203512"/>
                  </a:cubicBezTo>
                  <a:cubicBezTo>
                    <a:pt x="118533" y="202560"/>
                    <a:pt x="117581" y="201608"/>
                    <a:pt x="116628" y="200656"/>
                  </a:cubicBezTo>
                  <a:lnTo>
                    <a:pt x="1376" y="13092"/>
                  </a:lnTo>
                  <a:cubicBezTo>
                    <a:pt x="-1482" y="9283"/>
                    <a:pt x="423" y="3570"/>
                    <a:pt x="4233" y="714"/>
                  </a:cubicBezTo>
                  <a:cubicBezTo>
                    <a:pt x="7091" y="-238"/>
                    <a:pt x="9948" y="-238"/>
                    <a:pt x="12806" y="714"/>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 name="Google Shape;37;p62">
              <a:extLst>
                <a:ext uri="{FF2B5EF4-FFF2-40B4-BE49-F238E27FC236}">
                  <a16:creationId xmlns:a16="http://schemas.microsoft.com/office/drawing/2014/main" id="{01416A56-A435-B954-A7FF-76F930A38461}"/>
                </a:ext>
              </a:extLst>
            </p:cNvPr>
            <p:cNvSpPr/>
            <p:nvPr/>
          </p:nvSpPr>
          <p:spPr>
            <a:xfrm>
              <a:off x="12031239" y="5564168"/>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8"/>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9948" y="-476"/>
                    <a:pt x="12806" y="142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15" name="Google Shape;38;p62">
              <a:extLst>
                <a:ext uri="{FF2B5EF4-FFF2-40B4-BE49-F238E27FC236}">
                  <a16:creationId xmlns:a16="http://schemas.microsoft.com/office/drawing/2014/main" id="{EF94C1EB-67DC-0F46-0055-85405E670E75}"/>
                </a:ext>
              </a:extLst>
            </p:cNvPr>
            <p:cNvGrpSpPr/>
            <p:nvPr/>
          </p:nvGrpSpPr>
          <p:grpSpPr>
            <a:xfrm>
              <a:off x="10968672" y="5214269"/>
              <a:ext cx="912495" cy="1194891"/>
              <a:chOff x="10968672" y="5214269"/>
              <a:chExt cx="912495" cy="1194891"/>
            </a:xfrm>
          </p:grpSpPr>
          <p:grpSp>
            <p:nvGrpSpPr>
              <p:cNvPr id="16" name="Google Shape;39;p62">
                <a:extLst>
                  <a:ext uri="{FF2B5EF4-FFF2-40B4-BE49-F238E27FC236}">
                    <a16:creationId xmlns:a16="http://schemas.microsoft.com/office/drawing/2014/main" id="{06D19D0A-D1CC-9B49-78EB-CEDB932E26B2}"/>
                  </a:ext>
                </a:extLst>
              </p:cNvPr>
              <p:cNvGrpSpPr/>
              <p:nvPr/>
            </p:nvGrpSpPr>
            <p:grpSpPr>
              <a:xfrm>
                <a:off x="10968672" y="5789340"/>
                <a:ext cx="751522" cy="619820"/>
                <a:chOff x="10968672" y="5789340"/>
                <a:chExt cx="751522" cy="619820"/>
              </a:xfrm>
            </p:grpSpPr>
            <p:sp>
              <p:nvSpPr>
                <p:cNvPr id="32" name="Google Shape;40;p62">
                  <a:extLst>
                    <a:ext uri="{FF2B5EF4-FFF2-40B4-BE49-F238E27FC236}">
                      <a16:creationId xmlns:a16="http://schemas.microsoft.com/office/drawing/2014/main" id="{C8B9CE78-D50C-E47E-C533-9C2DAB67C7D8}"/>
                    </a:ext>
                  </a:extLst>
                </p:cNvPr>
                <p:cNvSpPr/>
                <p:nvPr/>
              </p:nvSpPr>
              <p:spPr>
                <a:xfrm>
                  <a:off x="10968672" y="5794101"/>
                  <a:ext cx="202882" cy="185660"/>
                </a:xfrm>
                <a:custGeom>
                  <a:avLst/>
                  <a:gdLst/>
                  <a:ahLst/>
                  <a:cxnLst/>
                  <a:rect l="l" t="t" r="r" b="b"/>
                  <a:pathLst>
                    <a:path w="202882" h="185660" extrusionOk="0">
                      <a:moveTo>
                        <a:pt x="132397" y="157097"/>
                      </a:moveTo>
                      <a:lnTo>
                        <a:pt x="70485" y="157097"/>
                      </a:lnTo>
                      <a:lnTo>
                        <a:pt x="60960" y="185660"/>
                      </a:lnTo>
                      <a:lnTo>
                        <a:pt x="0" y="185660"/>
                      </a:lnTo>
                      <a:lnTo>
                        <a:pt x="67628" y="0"/>
                      </a:lnTo>
                      <a:lnTo>
                        <a:pt x="135255" y="0"/>
                      </a:lnTo>
                      <a:lnTo>
                        <a:pt x="202883" y="185660"/>
                      </a:lnTo>
                      <a:lnTo>
                        <a:pt x="140970" y="185660"/>
                      </a:lnTo>
                      <a:lnTo>
                        <a:pt x="132397" y="157097"/>
                      </a:lnTo>
                      <a:close/>
                      <a:moveTo>
                        <a:pt x="118110" y="113301"/>
                      </a:moveTo>
                      <a:lnTo>
                        <a:pt x="100965" y="61887"/>
                      </a:lnTo>
                      <a:lnTo>
                        <a:pt x="83820" y="113301"/>
                      </a:lnTo>
                      <a:lnTo>
                        <a:pt x="118110" y="113301"/>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3" name="Google Shape;41;p62">
                  <a:extLst>
                    <a:ext uri="{FF2B5EF4-FFF2-40B4-BE49-F238E27FC236}">
                      <a16:creationId xmlns:a16="http://schemas.microsoft.com/office/drawing/2014/main" id="{8086DFC0-8C2B-D9EE-DE08-BC29EB94B4ED}"/>
                    </a:ext>
                  </a:extLst>
                </p:cNvPr>
                <p:cNvSpPr/>
                <p:nvPr/>
              </p:nvSpPr>
              <p:spPr>
                <a:xfrm>
                  <a:off x="11180127" y="5789340"/>
                  <a:ext cx="181927" cy="190420"/>
                </a:xfrm>
                <a:custGeom>
                  <a:avLst/>
                  <a:gdLst/>
                  <a:ahLst/>
                  <a:cxnLst/>
                  <a:rect l="l" t="t" r="r" b="b"/>
                  <a:pathLst>
                    <a:path w="181927" h="190420" extrusionOk="0">
                      <a:moveTo>
                        <a:pt x="119063" y="67599"/>
                      </a:moveTo>
                      <a:cubicBezTo>
                        <a:pt x="117157" y="63791"/>
                        <a:pt x="113347" y="60935"/>
                        <a:pt x="109538" y="59031"/>
                      </a:cubicBezTo>
                      <a:cubicBezTo>
                        <a:pt x="105728" y="57126"/>
                        <a:pt x="100013" y="56174"/>
                        <a:pt x="94297" y="56174"/>
                      </a:cubicBezTo>
                      <a:cubicBezTo>
                        <a:pt x="82867" y="56174"/>
                        <a:pt x="74295" y="59983"/>
                        <a:pt x="68580" y="66647"/>
                      </a:cubicBezTo>
                      <a:cubicBezTo>
                        <a:pt x="62865" y="74264"/>
                        <a:pt x="59055" y="83785"/>
                        <a:pt x="59055" y="96163"/>
                      </a:cubicBezTo>
                      <a:cubicBezTo>
                        <a:pt x="59055" y="110444"/>
                        <a:pt x="62865" y="121869"/>
                        <a:pt x="69532" y="128534"/>
                      </a:cubicBezTo>
                      <a:cubicBezTo>
                        <a:pt x="76200" y="136151"/>
                        <a:pt x="86678" y="139007"/>
                        <a:pt x="100965" y="139007"/>
                      </a:cubicBezTo>
                      <a:cubicBezTo>
                        <a:pt x="114300" y="139007"/>
                        <a:pt x="125730" y="133295"/>
                        <a:pt x="133350" y="122822"/>
                      </a:cubicBezTo>
                      <a:lnTo>
                        <a:pt x="86678" y="122822"/>
                      </a:lnTo>
                      <a:lnTo>
                        <a:pt x="86678" y="81881"/>
                      </a:lnTo>
                      <a:lnTo>
                        <a:pt x="181928" y="81881"/>
                      </a:lnTo>
                      <a:lnTo>
                        <a:pt x="181928" y="139960"/>
                      </a:lnTo>
                      <a:cubicBezTo>
                        <a:pt x="174307" y="154241"/>
                        <a:pt x="162878" y="165666"/>
                        <a:pt x="148590" y="175187"/>
                      </a:cubicBezTo>
                      <a:cubicBezTo>
                        <a:pt x="134303" y="184708"/>
                        <a:pt x="116205" y="190421"/>
                        <a:pt x="94297" y="190421"/>
                      </a:cubicBezTo>
                      <a:cubicBezTo>
                        <a:pt x="75247" y="190421"/>
                        <a:pt x="58103" y="186613"/>
                        <a:pt x="43815" y="178044"/>
                      </a:cubicBezTo>
                      <a:cubicBezTo>
                        <a:pt x="29528" y="170427"/>
                        <a:pt x="19050" y="159002"/>
                        <a:pt x="11430" y="144720"/>
                      </a:cubicBezTo>
                      <a:cubicBezTo>
                        <a:pt x="3810" y="130438"/>
                        <a:pt x="0" y="114253"/>
                        <a:pt x="0" y="95210"/>
                      </a:cubicBezTo>
                      <a:cubicBezTo>
                        <a:pt x="0" y="77121"/>
                        <a:pt x="3810" y="60935"/>
                        <a:pt x="11430" y="45701"/>
                      </a:cubicBezTo>
                      <a:cubicBezTo>
                        <a:pt x="19050" y="31419"/>
                        <a:pt x="29528" y="19994"/>
                        <a:pt x="43815" y="12377"/>
                      </a:cubicBezTo>
                      <a:cubicBezTo>
                        <a:pt x="58103" y="4761"/>
                        <a:pt x="74295" y="0"/>
                        <a:pt x="93345" y="0"/>
                      </a:cubicBezTo>
                      <a:cubicBezTo>
                        <a:pt x="118110" y="0"/>
                        <a:pt x="137160" y="5713"/>
                        <a:pt x="152400" y="17138"/>
                      </a:cubicBezTo>
                      <a:cubicBezTo>
                        <a:pt x="167640" y="28563"/>
                        <a:pt x="177165" y="44749"/>
                        <a:pt x="180022" y="64743"/>
                      </a:cubicBezTo>
                      <a:lnTo>
                        <a:pt x="119063" y="6474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4" name="Google Shape;42;p62">
                  <a:extLst>
                    <a:ext uri="{FF2B5EF4-FFF2-40B4-BE49-F238E27FC236}">
                      <a16:creationId xmlns:a16="http://schemas.microsoft.com/office/drawing/2014/main" id="{AF36ED75-2A42-EFE6-AD84-86909769CD3A}"/>
                    </a:ext>
                  </a:extLst>
                </p:cNvPr>
                <p:cNvSpPr/>
                <p:nvPr/>
              </p:nvSpPr>
              <p:spPr>
                <a:xfrm>
                  <a:off x="11383009" y="5793149"/>
                  <a:ext cx="157162" cy="186612"/>
                </a:xfrm>
                <a:custGeom>
                  <a:avLst/>
                  <a:gdLst/>
                  <a:ahLst/>
                  <a:cxnLst/>
                  <a:rect l="l" t="t" r="r" b="b"/>
                  <a:pathLst>
                    <a:path w="157162" h="186612" extrusionOk="0">
                      <a:moveTo>
                        <a:pt x="93345" y="185660"/>
                      </a:moveTo>
                      <a:lnTo>
                        <a:pt x="58103" y="119013"/>
                      </a:lnTo>
                      <a:lnTo>
                        <a:pt x="58103" y="119013"/>
                      </a:lnTo>
                      <a:lnTo>
                        <a:pt x="58103" y="185660"/>
                      </a:lnTo>
                      <a:lnTo>
                        <a:pt x="0" y="185660"/>
                      </a:lnTo>
                      <a:lnTo>
                        <a:pt x="0" y="0"/>
                      </a:lnTo>
                      <a:lnTo>
                        <a:pt x="86678" y="0"/>
                      </a:lnTo>
                      <a:cubicBezTo>
                        <a:pt x="101918" y="0"/>
                        <a:pt x="114300" y="2856"/>
                        <a:pt x="125730" y="7617"/>
                      </a:cubicBezTo>
                      <a:cubicBezTo>
                        <a:pt x="136208" y="13329"/>
                        <a:pt x="144780" y="19994"/>
                        <a:pt x="149543" y="29515"/>
                      </a:cubicBezTo>
                      <a:cubicBezTo>
                        <a:pt x="154305" y="39036"/>
                        <a:pt x="157163" y="49509"/>
                        <a:pt x="157163" y="60935"/>
                      </a:cubicBezTo>
                      <a:cubicBezTo>
                        <a:pt x="157163" y="73312"/>
                        <a:pt x="153353" y="84737"/>
                        <a:pt x="146685" y="94258"/>
                      </a:cubicBezTo>
                      <a:cubicBezTo>
                        <a:pt x="140018" y="103779"/>
                        <a:pt x="129540" y="110444"/>
                        <a:pt x="117158" y="115205"/>
                      </a:cubicBezTo>
                      <a:lnTo>
                        <a:pt x="157163" y="186612"/>
                      </a:lnTo>
                      <a:lnTo>
                        <a:pt x="93345" y="186612"/>
                      </a:lnTo>
                      <a:close/>
                      <a:moveTo>
                        <a:pt x="58103" y="79977"/>
                      </a:moveTo>
                      <a:lnTo>
                        <a:pt x="80963" y="79977"/>
                      </a:lnTo>
                      <a:cubicBezTo>
                        <a:pt x="86678" y="79977"/>
                        <a:pt x="90488" y="79025"/>
                        <a:pt x="93345" y="76168"/>
                      </a:cubicBezTo>
                      <a:cubicBezTo>
                        <a:pt x="96203" y="73312"/>
                        <a:pt x="97155" y="69504"/>
                        <a:pt x="97155" y="63791"/>
                      </a:cubicBezTo>
                      <a:cubicBezTo>
                        <a:pt x="97155" y="59030"/>
                        <a:pt x="95250" y="55222"/>
                        <a:pt x="92393" y="52366"/>
                      </a:cubicBezTo>
                      <a:cubicBezTo>
                        <a:pt x="89535" y="49509"/>
                        <a:pt x="85725" y="48557"/>
                        <a:pt x="80010" y="48557"/>
                      </a:cubicBezTo>
                      <a:lnTo>
                        <a:pt x="57150" y="48557"/>
                      </a:lnTo>
                      <a:lnTo>
                        <a:pt x="57150" y="7997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5" name="Google Shape;43;p62">
                  <a:extLst>
                    <a:ext uri="{FF2B5EF4-FFF2-40B4-BE49-F238E27FC236}">
                      <a16:creationId xmlns:a16="http://schemas.microsoft.com/office/drawing/2014/main" id="{CF63D5ED-CEA6-B968-69D0-FF7A5C33EE90}"/>
                    </a:ext>
                  </a:extLst>
                </p:cNvPr>
                <p:cNvSpPr/>
                <p:nvPr/>
              </p:nvSpPr>
              <p:spPr>
                <a:xfrm>
                  <a:off x="11558269" y="5793149"/>
                  <a:ext cx="58102" cy="185660"/>
                </a:xfrm>
                <a:custGeom>
                  <a:avLst/>
                  <a:gdLst/>
                  <a:ahLst/>
                  <a:cxnLst/>
                  <a:rect l="l" t="t" r="r" b="b"/>
                  <a:pathLst>
                    <a:path w="58102" h="185660" extrusionOk="0">
                      <a:moveTo>
                        <a:pt x="58103" y="0"/>
                      </a:moveTo>
                      <a:lnTo>
                        <a:pt x="58103" y="185660"/>
                      </a:lnTo>
                      <a:lnTo>
                        <a:pt x="0" y="185660"/>
                      </a:lnTo>
                      <a:lnTo>
                        <a:pt x="0" y="0"/>
                      </a:lnTo>
                      <a:lnTo>
                        <a:pt x="58103"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6" name="Google Shape;44;p62">
                  <a:extLst>
                    <a:ext uri="{FF2B5EF4-FFF2-40B4-BE49-F238E27FC236}">
                      <a16:creationId xmlns:a16="http://schemas.microsoft.com/office/drawing/2014/main" id="{A3A46204-C8C2-1A13-FC87-002546B854E0}"/>
                    </a:ext>
                  </a:extLst>
                </p:cNvPr>
                <p:cNvSpPr/>
                <p:nvPr/>
              </p:nvSpPr>
              <p:spPr>
                <a:xfrm>
                  <a:off x="10982007" y="6007373"/>
                  <a:ext cx="131445" cy="186612"/>
                </a:xfrm>
                <a:custGeom>
                  <a:avLst/>
                  <a:gdLst/>
                  <a:ahLst/>
                  <a:cxnLst/>
                  <a:rect l="l" t="t" r="r" b="b"/>
                  <a:pathLst>
                    <a:path w="131445" h="186612" extrusionOk="0">
                      <a:moveTo>
                        <a:pt x="131445" y="0"/>
                      </a:moveTo>
                      <a:lnTo>
                        <a:pt x="131445" y="46653"/>
                      </a:lnTo>
                      <a:lnTo>
                        <a:pt x="58103" y="46653"/>
                      </a:lnTo>
                      <a:lnTo>
                        <a:pt x="58103" y="72360"/>
                      </a:lnTo>
                      <a:lnTo>
                        <a:pt x="110490" y="72360"/>
                      </a:lnTo>
                      <a:lnTo>
                        <a:pt x="110490" y="116157"/>
                      </a:lnTo>
                      <a:lnTo>
                        <a:pt x="58103" y="116157"/>
                      </a:lnTo>
                      <a:lnTo>
                        <a:pt x="58103" y="186612"/>
                      </a:lnTo>
                      <a:lnTo>
                        <a:pt x="0" y="186612"/>
                      </a:lnTo>
                      <a:lnTo>
                        <a:pt x="0" y="952"/>
                      </a:lnTo>
                      <a:lnTo>
                        <a:pt x="131445" y="95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7" name="Google Shape;45;p62">
                  <a:extLst>
                    <a:ext uri="{FF2B5EF4-FFF2-40B4-BE49-F238E27FC236}">
                      <a16:creationId xmlns:a16="http://schemas.microsoft.com/office/drawing/2014/main" id="{F17871F5-9D95-CD80-B51A-8770007E9997}"/>
                    </a:ext>
                  </a:extLst>
                </p:cNvPr>
                <p:cNvSpPr/>
                <p:nvPr/>
              </p:nvSpPr>
              <p:spPr>
                <a:xfrm>
                  <a:off x="11126787" y="6002612"/>
                  <a:ext cx="191452" cy="192325"/>
                </a:xfrm>
                <a:custGeom>
                  <a:avLst/>
                  <a:gdLst/>
                  <a:ahLst/>
                  <a:cxnLst/>
                  <a:rect l="l" t="t" r="r" b="b"/>
                  <a:pathLst>
                    <a:path w="191452" h="192325" extrusionOk="0">
                      <a:moveTo>
                        <a:pt x="48578"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8" y="12377"/>
                      </a:cubicBezTo>
                      <a:cubicBezTo>
                        <a:pt x="62865" y="3808"/>
                        <a:pt x="79057" y="0"/>
                        <a:pt x="97155" y="0"/>
                      </a:cubicBezTo>
                      <a:cubicBezTo>
                        <a:pt x="115253" y="0"/>
                        <a:pt x="130493" y="3808"/>
                        <a:pt x="144780" y="12377"/>
                      </a:cubicBezTo>
                      <a:cubicBezTo>
                        <a:pt x="159068" y="20946"/>
                        <a:pt x="170497" y="31419"/>
                        <a:pt x="179070" y="46653"/>
                      </a:cubicBezTo>
                      <a:cubicBezTo>
                        <a:pt x="187643" y="60935"/>
                        <a:pt x="191453" y="77120"/>
                        <a:pt x="191453" y="96162"/>
                      </a:cubicBezTo>
                      <a:cubicBezTo>
                        <a:pt x="191453" y="114253"/>
                        <a:pt x="187643" y="130438"/>
                        <a:pt x="179070" y="145672"/>
                      </a:cubicBezTo>
                      <a:cubicBezTo>
                        <a:pt x="170497" y="159954"/>
                        <a:pt x="159068" y="171379"/>
                        <a:pt x="144780" y="179948"/>
                      </a:cubicBezTo>
                      <a:cubicBezTo>
                        <a:pt x="130493" y="188517"/>
                        <a:pt x="114300" y="192325"/>
                        <a:pt x="97155" y="192325"/>
                      </a:cubicBezTo>
                      <a:cubicBezTo>
                        <a:pt x="79057" y="192325"/>
                        <a:pt x="62865" y="188517"/>
                        <a:pt x="48578" y="179948"/>
                      </a:cubicBezTo>
                      <a:close/>
                      <a:moveTo>
                        <a:pt x="123825" y="126630"/>
                      </a:moveTo>
                      <a:cubicBezTo>
                        <a:pt x="130493" y="119013"/>
                        <a:pt x="133350" y="109492"/>
                        <a:pt x="133350" y="96162"/>
                      </a:cubicBezTo>
                      <a:cubicBezTo>
                        <a:pt x="133350" y="83785"/>
                        <a:pt x="130493" y="73312"/>
                        <a:pt x="123825" y="65695"/>
                      </a:cubicBezTo>
                      <a:cubicBezTo>
                        <a:pt x="117157" y="58078"/>
                        <a:pt x="108585" y="54270"/>
                        <a:pt x="97155" y="54270"/>
                      </a:cubicBezTo>
                      <a:cubicBezTo>
                        <a:pt x="85725" y="54270"/>
                        <a:pt x="76200" y="58078"/>
                        <a:pt x="70485" y="65695"/>
                      </a:cubicBezTo>
                      <a:cubicBezTo>
                        <a:pt x="63818" y="73312"/>
                        <a:pt x="60960" y="82833"/>
                        <a:pt x="60960" y="96162"/>
                      </a:cubicBezTo>
                      <a:cubicBezTo>
                        <a:pt x="60960" y="108540"/>
                        <a:pt x="63818" y="119013"/>
                        <a:pt x="70485" y="126630"/>
                      </a:cubicBezTo>
                      <a:cubicBezTo>
                        <a:pt x="77153" y="134247"/>
                        <a:pt x="85725" y="138055"/>
                        <a:pt x="97155" y="138055"/>
                      </a:cubicBezTo>
                      <a:cubicBezTo>
                        <a:pt x="108585" y="138055"/>
                        <a:pt x="117157"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8" name="Google Shape;46;p62">
                  <a:extLst>
                    <a:ext uri="{FF2B5EF4-FFF2-40B4-BE49-F238E27FC236}">
                      <a16:creationId xmlns:a16="http://schemas.microsoft.com/office/drawing/2014/main" id="{FADADC87-15FF-7FD1-C612-59F46BCE96D9}"/>
                    </a:ext>
                  </a:extLst>
                </p:cNvPr>
                <p:cNvSpPr/>
                <p:nvPr/>
              </p:nvSpPr>
              <p:spPr>
                <a:xfrm>
                  <a:off x="11333480" y="6002612"/>
                  <a:ext cx="191452" cy="192325"/>
                </a:xfrm>
                <a:custGeom>
                  <a:avLst/>
                  <a:gdLst/>
                  <a:ahLst/>
                  <a:cxnLst/>
                  <a:rect l="l" t="t" r="r" b="b"/>
                  <a:pathLst>
                    <a:path w="191452" h="192325" extrusionOk="0">
                      <a:moveTo>
                        <a:pt x="48577"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7" y="12377"/>
                      </a:cubicBezTo>
                      <a:cubicBezTo>
                        <a:pt x="62865" y="3808"/>
                        <a:pt x="79057" y="0"/>
                        <a:pt x="97155" y="0"/>
                      </a:cubicBezTo>
                      <a:cubicBezTo>
                        <a:pt x="115252" y="0"/>
                        <a:pt x="130492" y="3808"/>
                        <a:pt x="144780" y="12377"/>
                      </a:cubicBezTo>
                      <a:cubicBezTo>
                        <a:pt x="159067" y="20946"/>
                        <a:pt x="170497" y="31419"/>
                        <a:pt x="179070" y="46653"/>
                      </a:cubicBezTo>
                      <a:cubicBezTo>
                        <a:pt x="187642" y="60935"/>
                        <a:pt x="191452" y="77120"/>
                        <a:pt x="191452" y="96162"/>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2"/>
                      </a:cubicBezTo>
                      <a:cubicBezTo>
                        <a:pt x="133350" y="83785"/>
                        <a:pt x="130492" y="73312"/>
                        <a:pt x="123825" y="65695"/>
                      </a:cubicBezTo>
                      <a:cubicBezTo>
                        <a:pt x="117157" y="58078"/>
                        <a:pt x="108585" y="54270"/>
                        <a:pt x="97155" y="54270"/>
                      </a:cubicBezTo>
                      <a:cubicBezTo>
                        <a:pt x="85725" y="54270"/>
                        <a:pt x="76200" y="58078"/>
                        <a:pt x="70485" y="65695"/>
                      </a:cubicBezTo>
                      <a:cubicBezTo>
                        <a:pt x="63817" y="73312"/>
                        <a:pt x="60960" y="82833"/>
                        <a:pt x="60960" y="96162"/>
                      </a:cubicBezTo>
                      <a:cubicBezTo>
                        <a:pt x="60960" y="108540"/>
                        <a:pt x="63817" y="119013"/>
                        <a:pt x="70485" y="126630"/>
                      </a:cubicBezTo>
                      <a:cubicBezTo>
                        <a:pt x="77152" y="134247"/>
                        <a:pt x="85725" y="138055"/>
                        <a:pt x="97155" y="138055"/>
                      </a:cubicBezTo>
                      <a:cubicBezTo>
                        <a:pt x="108585" y="138055"/>
                        <a:pt x="117157"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9" name="Google Shape;47;p62">
                  <a:extLst>
                    <a:ext uri="{FF2B5EF4-FFF2-40B4-BE49-F238E27FC236}">
                      <a16:creationId xmlns:a16="http://schemas.microsoft.com/office/drawing/2014/main" id="{8CE30F90-0B3E-2EB6-CAF0-C24F7EB748D2}"/>
                    </a:ext>
                  </a:extLst>
                </p:cNvPr>
                <p:cNvSpPr/>
                <p:nvPr/>
              </p:nvSpPr>
              <p:spPr>
                <a:xfrm>
                  <a:off x="11546840" y="6006420"/>
                  <a:ext cx="173354" cy="185660"/>
                </a:xfrm>
                <a:custGeom>
                  <a:avLst/>
                  <a:gdLst/>
                  <a:ahLst/>
                  <a:cxnLst/>
                  <a:rect l="l" t="t" r="r" b="b"/>
                  <a:pathLst>
                    <a:path w="173354" h="185660" extrusionOk="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1390"/>
                        <a:pt x="103822"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0" name="Google Shape;48;p62">
                  <a:extLst>
                    <a:ext uri="{FF2B5EF4-FFF2-40B4-BE49-F238E27FC236}">
                      <a16:creationId xmlns:a16="http://schemas.microsoft.com/office/drawing/2014/main" id="{F043DB04-527F-D7E7-411C-D6AC1F5D7EBB}"/>
                    </a:ext>
                  </a:extLst>
                </p:cNvPr>
                <p:cNvSpPr/>
                <p:nvPr/>
              </p:nvSpPr>
              <p:spPr>
                <a:xfrm>
                  <a:off x="10982007" y="6221596"/>
                  <a:ext cx="123825" cy="185660"/>
                </a:xfrm>
                <a:custGeom>
                  <a:avLst/>
                  <a:gdLst/>
                  <a:ahLst/>
                  <a:cxnLst/>
                  <a:rect l="l" t="t" r="r" b="b"/>
                  <a:pathLst>
                    <a:path w="123825" h="185660" extrusionOk="0">
                      <a:moveTo>
                        <a:pt x="58103" y="45701"/>
                      </a:moveTo>
                      <a:lnTo>
                        <a:pt x="58103" y="68552"/>
                      </a:lnTo>
                      <a:lnTo>
                        <a:pt x="116205" y="68552"/>
                      </a:lnTo>
                      <a:lnTo>
                        <a:pt x="116205" y="112348"/>
                      </a:lnTo>
                      <a:lnTo>
                        <a:pt x="58103" y="112348"/>
                      </a:lnTo>
                      <a:lnTo>
                        <a:pt x="58103" y="139007"/>
                      </a:lnTo>
                      <a:lnTo>
                        <a:pt x="123825" y="139007"/>
                      </a:lnTo>
                      <a:lnTo>
                        <a:pt x="123825" y="185660"/>
                      </a:lnTo>
                      <a:lnTo>
                        <a:pt x="0" y="185660"/>
                      </a:lnTo>
                      <a:lnTo>
                        <a:pt x="0" y="0"/>
                      </a:lnTo>
                      <a:lnTo>
                        <a:pt x="123825" y="0"/>
                      </a:lnTo>
                      <a:lnTo>
                        <a:pt x="123825" y="46653"/>
                      </a:lnTo>
                      <a:lnTo>
                        <a:pt x="58103" y="4665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1" name="Google Shape;49;p62">
                  <a:extLst>
                    <a:ext uri="{FF2B5EF4-FFF2-40B4-BE49-F238E27FC236}">
                      <a16:creationId xmlns:a16="http://schemas.microsoft.com/office/drawing/2014/main" id="{36B3D698-3053-DFA9-A136-B0DB1926CE0F}"/>
                    </a:ext>
                  </a:extLst>
                </p:cNvPr>
                <p:cNvSpPr/>
                <p:nvPr/>
              </p:nvSpPr>
              <p:spPr>
                <a:xfrm>
                  <a:off x="11127740" y="6220644"/>
                  <a:ext cx="173354" cy="185660"/>
                </a:xfrm>
                <a:custGeom>
                  <a:avLst/>
                  <a:gdLst/>
                  <a:ahLst/>
                  <a:cxnLst/>
                  <a:rect l="l" t="t" r="r" b="b"/>
                  <a:pathLst>
                    <a:path w="173354" h="185660" extrusionOk="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0"/>
                        <a:pt x="114300" y="3809"/>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0438"/>
                        <a:pt x="103822"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2" name="Google Shape;50;p62">
                  <a:extLst>
                    <a:ext uri="{FF2B5EF4-FFF2-40B4-BE49-F238E27FC236}">
                      <a16:creationId xmlns:a16="http://schemas.microsoft.com/office/drawing/2014/main" id="{B2980241-5A06-4684-B6DC-168931176871}"/>
                    </a:ext>
                  </a:extLst>
                </p:cNvPr>
                <p:cNvSpPr/>
                <p:nvPr/>
              </p:nvSpPr>
              <p:spPr>
                <a:xfrm>
                  <a:off x="11321097" y="6220644"/>
                  <a:ext cx="165734" cy="188516"/>
                </a:xfrm>
                <a:custGeom>
                  <a:avLst/>
                  <a:gdLst/>
                  <a:ahLst/>
                  <a:cxnLst/>
                  <a:rect l="l" t="t" r="r" b="b"/>
                  <a:pathLst>
                    <a:path w="165734" h="188516" extrusionOk="0">
                      <a:moveTo>
                        <a:pt x="59055" y="0"/>
                      </a:moveTo>
                      <a:lnTo>
                        <a:pt x="59055" y="104732"/>
                      </a:lnTo>
                      <a:cubicBezTo>
                        <a:pt x="59055" y="113301"/>
                        <a:pt x="60960" y="119965"/>
                        <a:pt x="64770" y="124726"/>
                      </a:cubicBezTo>
                      <a:cubicBezTo>
                        <a:pt x="68580" y="129486"/>
                        <a:pt x="74295" y="132343"/>
                        <a:pt x="82868" y="132343"/>
                      </a:cubicBezTo>
                      <a:cubicBezTo>
                        <a:pt x="91440" y="132343"/>
                        <a:pt x="97155" y="129486"/>
                        <a:pt x="101918" y="124726"/>
                      </a:cubicBezTo>
                      <a:cubicBezTo>
                        <a:pt x="105728" y="119965"/>
                        <a:pt x="107633" y="113301"/>
                        <a:pt x="107633" y="104732"/>
                      </a:cubicBezTo>
                      <a:lnTo>
                        <a:pt x="107633" y="0"/>
                      </a:lnTo>
                      <a:lnTo>
                        <a:pt x="165735" y="0"/>
                      </a:lnTo>
                      <a:lnTo>
                        <a:pt x="165735" y="104732"/>
                      </a:lnTo>
                      <a:cubicBezTo>
                        <a:pt x="165735" y="122822"/>
                        <a:pt x="161925" y="137103"/>
                        <a:pt x="154305" y="150433"/>
                      </a:cubicBezTo>
                      <a:cubicBezTo>
                        <a:pt x="146685" y="162810"/>
                        <a:pt x="137160" y="172331"/>
                        <a:pt x="123825" y="178996"/>
                      </a:cubicBezTo>
                      <a:cubicBezTo>
                        <a:pt x="111443" y="185660"/>
                        <a:pt x="97155" y="188517"/>
                        <a:pt x="80963" y="188517"/>
                      </a:cubicBezTo>
                      <a:cubicBezTo>
                        <a:pt x="64770" y="188517"/>
                        <a:pt x="51435" y="185660"/>
                        <a:pt x="39053" y="178996"/>
                      </a:cubicBezTo>
                      <a:cubicBezTo>
                        <a:pt x="26670" y="172331"/>
                        <a:pt x="17145" y="163762"/>
                        <a:pt x="10478" y="150433"/>
                      </a:cubicBezTo>
                      <a:cubicBezTo>
                        <a:pt x="3810" y="138055"/>
                        <a:pt x="0" y="122822"/>
                        <a:pt x="0" y="104732"/>
                      </a:cubicBezTo>
                      <a:lnTo>
                        <a:pt x="0" y="0"/>
                      </a:lnTo>
                      <a:lnTo>
                        <a:pt x="59055"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17" name="Google Shape;51;p62">
                <a:extLst>
                  <a:ext uri="{FF2B5EF4-FFF2-40B4-BE49-F238E27FC236}">
                    <a16:creationId xmlns:a16="http://schemas.microsoft.com/office/drawing/2014/main" id="{157E418F-2BE5-37E7-0FDC-809600B02841}"/>
                  </a:ext>
                </a:extLst>
              </p:cNvPr>
              <p:cNvGrpSpPr/>
              <p:nvPr/>
            </p:nvGrpSpPr>
            <p:grpSpPr>
              <a:xfrm>
                <a:off x="10976292" y="5214269"/>
                <a:ext cx="904875" cy="408453"/>
                <a:chOff x="10976292" y="5214269"/>
                <a:chExt cx="904875" cy="408453"/>
              </a:xfrm>
            </p:grpSpPr>
            <p:sp>
              <p:nvSpPr>
                <p:cNvPr id="22" name="Google Shape;52;p62">
                  <a:extLst>
                    <a:ext uri="{FF2B5EF4-FFF2-40B4-BE49-F238E27FC236}">
                      <a16:creationId xmlns:a16="http://schemas.microsoft.com/office/drawing/2014/main" id="{C08A7534-2462-593A-8BC2-2DFA06BBC8E6}"/>
                    </a:ext>
                  </a:extLst>
                </p:cNvPr>
                <p:cNvSpPr/>
                <p:nvPr/>
              </p:nvSpPr>
              <p:spPr>
                <a:xfrm>
                  <a:off x="10982007" y="5219030"/>
                  <a:ext cx="160020" cy="186612"/>
                </a:xfrm>
                <a:custGeom>
                  <a:avLst/>
                  <a:gdLst/>
                  <a:ahLst/>
                  <a:cxnLst/>
                  <a:rect l="l" t="t" r="r" b="b"/>
                  <a:pathLst>
                    <a:path w="160020" h="186612" extrusionOk="0">
                      <a:moveTo>
                        <a:pt x="150495" y="106636"/>
                      </a:moveTo>
                      <a:cubicBezTo>
                        <a:pt x="157163" y="115205"/>
                        <a:pt x="160020" y="123774"/>
                        <a:pt x="160020" y="135199"/>
                      </a:cubicBezTo>
                      <a:cubicBezTo>
                        <a:pt x="160020" y="151385"/>
                        <a:pt x="154305" y="163762"/>
                        <a:pt x="143828" y="173283"/>
                      </a:cubicBezTo>
                      <a:cubicBezTo>
                        <a:pt x="133350" y="181852"/>
                        <a:pt x="117158" y="186613"/>
                        <a:pt x="97155" y="186613"/>
                      </a:cubicBezTo>
                      <a:lnTo>
                        <a:pt x="0" y="186613"/>
                      </a:lnTo>
                      <a:lnTo>
                        <a:pt x="0" y="0"/>
                      </a:lnTo>
                      <a:lnTo>
                        <a:pt x="95250" y="0"/>
                      </a:lnTo>
                      <a:cubicBezTo>
                        <a:pt x="114300" y="0"/>
                        <a:pt x="128588" y="3808"/>
                        <a:pt x="140018" y="12377"/>
                      </a:cubicBezTo>
                      <a:cubicBezTo>
                        <a:pt x="150495" y="20946"/>
                        <a:pt x="156210" y="32372"/>
                        <a:pt x="156210" y="48557"/>
                      </a:cubicBezTo>
                      <a:cubicBezTo>
                        <a:pt x="156210" y="59030"/>
                        <a:pt x="153353" y="68552"/>
                        <a:pt x="147638" y="76168"/>
                      </a:cubicBezTo>
                      <a:cubicBezTo>
                        <a:pt x="141923" y="83785"/>
                        <a:pt x="134303" y="88546"/>
                        <a:pt x="124778" y="91402"/>
                      </a:cubicBezTo>
                      <a:cubicBezTo>
                        <a:pt x="135255" y="93306"/>
                        <a:pt x="143828" y="98067"/>
                        <a:pt x="150495" y="106636"/>
                      </a:cubicBezTo>
                      <a:close/>
                      <a:moveTo>
                        <a:pt x="58103" y="72360"/>
                      </a:moveTo>
                      <a:lnTo>
                        <a:pt x="80963" y="72360"/>
                      </a:lnTo>
                      <a:cubicBezTo>
                        <a:pt x="86678" y="72360"/>
                        <a:pt x="90488" y="71408"/>
                        <a:pt x="92393" y="69504"/>
                      </a:cubicBezTo>
                      <a:cubicBezTo>
                        <a:pt x="95250" y="67599"/>
                        <a:pt x="96203" y="63791"/>
                        <a:pt x="96203" y="59983"/>
                      </a:cubicBezTo>
                      <a:cubicBezTo>
                        <a:pt x="96203" y="55222"/>
                        <a:pt x="95250" y="52366"/>
                        <a:pt x="92393" y="49509"/>
                      </a:cubicBezTo>
                      <a:cubicBezTo>
                        <a:pt x="89535" y="47605"/>
                        <a:pt x="85725" y="46653"/>
                        <a:pt x="80963" y="46653"/>
                      </a:cubicBezTo>
                      <a:lnTo>
                        <a:pt x="58103" y="46653"/>
                      </a:lnTo>
                      <a:lnTo>
                        <a:pt x="58103" y="72360"/>
                      </a:lnTo>
                      <a:close/>
                      <a:moveTo>
                        <a:pt x="96203" y="136151"/>
                      </a:moveTo>
                      <a:cubicBezTo>
                        <a:pt x="99060" y="134247"/>
                        <a:pt x="100013" y="130438"/>
                        <a:pt x="100013" y="126630"/>
                      </a:cubicBezTo>
                      <a:cubicBezTo>
                        <a:pt x="100013" y="118061"/>
                        <a:pt x="95250" y="113300"/>
                        <a:pt x="84773" y="113300"/>
                      </a:cubicBezTo>
                      <a:lnTo>
                        <a:pt x="58103" y="113300"/>
                      </a:lnTo>
                      <a:lnTo>
                        <a:pt x="58103" y="139959"/>
                      </a:lnTo>
                      <a:lnTo>
                        <a:pt x="84773" y="139959"/>
                      </a:lnTo>
                      <a:cubicBezTo>
                        <a:pt x="89535" y="139007"/>
                        <a:pt x="93345" y="138055"/>
                        <a:pt x="96203" y="13615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3" name="Google Shape;53;p62">
                  <a:extLst>
                    <a:ext uri="{FF2B5EF4-FFF2-40B4-BE49-F238E27FC236}">
                      <a16:creationId xmlns:a16="http://schemas.microsoft.com/office/drawing/2014/main" id="{0A1513C6-7304-FD59-8BC3-C67CFF19BD80}"/>
                    </a:ext>
                  </a:extLst>
                </p:cNvPr>
                <p:cNvSpPr/>
                <p:nvPr/>
              </p:nvSpPr>
              <p:spPr>
                <a:xfrm>
                  <a:off x="11162030" y="5219030"/>
                  <a:ext cx="114300" cy="185660"/>
                </a:xfrm>
                <a:custGeom>
                  <a:avLst/>
                  <a:gdLst/>
                  <a:ahLst/>
                  <a:cxnLst/>
                  <a:rect l="l" t="t" r="r" b="b"/>
                  <a:pathLst>
                    <a:path w="114300" h="185660" extrusionOk="0">
                      <a:moveTo>
                        <a:pt x="58102" y="141864"/>
                      </a:moveTo>
                      <a:lnTo>
                        <a:pt x="114300" y="141864"/>
                      </a:lnTo>
                      <a:lnTo>
                        <a:pt x="114300" y="185660"/>
                      </a:lnTo>
                      <a:lnTo>
                        <a:pt x="0" y="185660"/>
                      </a:lnTo>
                      <a:lnTo>
                        <a:pt x="0" y="0"/>
                      </a:lnTo>
                      <a:lnTo>
                        <a:pt x="58102" y="0"/>
                      </a:lnTo>
                      <a:lnTo>
                        <a:pt x="58102" y="14186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4" name="Google Shape;54;p62">
                  <a:extLst>
                    <a:ext uri="{FF2B5EF4-FFF2-40B4-BE49-F238E27FC236}">
                      <a16:creationId xmlns:a16="http://schemas.microsoft.com/office/drawing/2014/main" id="{8B63D790-98AE-4371-78A3-754527BDDC31}"/>
                    </a:ext>
                  </a:extLst>
                </p:cNvPr>
                <p:cNvSpPr/>
                <p:nvPr/>
              </p:nvSpPr>
              <p:spPr>
                <a:xfrm>
                  <a:off x="11288712" y="5214269"/>
                  <a:ext cx="191452" cy="192325"/>
                </a:xfrm>
                <a:custGeom>
                  <a:avLst/>
                  <a:gdLst/>
                  <a:ahLst/>
                  <a:cxnLst/>
                  <a:rect l="l" t="t" r="r" b="b"/>
                  <a:pathLst>
                    <a:path w="191452" h="192325" extrusionOk="0">
                      <a:moveTo>
                        <a:pt x="48578" y="179948"/>
                      </a:moveTo>
                      <a:cubicBezTo>
                        <a:pt x="34290" y="171379"/>
                        <a:pt x="21907" y="159954"/>
                        <a:pt x="13335" y="145672"/>
                      </a:cubicBezTo>
                      <a:cubicBezTo>
                        <a:pt x="4763" y="131390"/>
                        <a:pt x="0" y="115205"/>
                        <a:pt x="0" y="96163"/>
                      </a:cubicBezTo>
                      <a:cubicBezTo>
                        <a:pt x="0" y="78073"/>
                        <a:pt x="4763" y="61887"/>
                        <a:pt x="13335" y="46653"/>
                      </a:cubicBezTo>
                      <a:cubicBezTo>
                        <a:pt x="21907" y="31419"/>
                        <a:pt x="33338" y="20946"/>
                        <a:pt x="48578" y="12377"/>
                      </a:cubicBezTo>
                      <a:cubicBezTo>
                        <a:pt x="62865" y="3808"/>
                        <a:pt x="79057" y="0"/>
                        <a:pt x="97155" y="0"/>
                      </a:cubicBezTo>
                      <a:cubicBezTo>
                        <a:pt x="114300" y="0"/>
                        <a:pt x="130493" y="3808"/>
                        <a:pt x="144780" y="12377"/>
                      </a:cubicBezTo>
                      <a:cubicBezTo>
                        <a:pt x="159068" y="20946"/>
                        <a:pt x="170497" y="31419"/>
                        <a:pt x="179070" y="46653"/>
                      </a:cubicBezTo>
                      <a:cubicBezTo>
                        <a:pt x="187643" y="61887"/>
                        <a:pt x="191453" y="77120"/>
                        <a:pt x="191453" y="96163"/>
                      </a:cubicBezTo>
                      <a:cubicBezTo>
                        <a:pt x="191453" y="114253"/>
                        <a:pt x="187643" y="130438"/>
                        <a:pt x="179070" y="145672"/>
                      </a:cubicBezTo>
                      <a:cubicBezTo>
                        <a:pt x="170497" y="160906"/>
                        <a:pt x="159068" y="171379"/>
                        <a:pt x="144780" y="179948"/>
                      </a:cubicBezTo>
                      <a:cubicBezTo>
                        <a:pt x="130493" y="188517"/>
                        <a:pt x="114300" y="192325"/>
                        <a:pt x="97155" y="192325"/>
                      </a:cubicBezTo>
                      <a:cubicBezTo>
                        <a:pt x="79057" y="192325"/>
                        <a:pt x="62865" y="188517"/>
                        <a:pt x="48578"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3"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3" y="138055"/>
                      </a:cubicBezTo>
                      <a:cubicBezTo>
                        <a:pt x="107632" y="138055"/>
                        <a:pt x="117157" y="134247"/>
                        <a:pt x="122872"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5" name="Google Shape;55;p62">
                  <a:extLst>
                    <a:ext uri="{FF2B5EF4-FFF2-40B4-BE49-F238E27FC236}">
                      <a16:creationId xmlns:a16="http://schemas.microsoft.com/office/drawing/2014/main" id="{E0D0435D-3D24-28CD-D296-56795996D42A}"/>
                    </a:ext>
                  </a:extLst>
                </p:cNvPr>
                <p:cNvSpPr/>
                <p:nvPr/>
              </p:nvSpPr>
              <p:spPr>
                <a:xfrm>
                  <a:off x="11496357" y="5216174"/>
                  <a:ext cx="182880" cy="192325"/>
                </a:xfrm>
                <a:custGeom>
                  <a:avLst/>
                  <a:gdLst/>
                  <a:ahLst/>
                  <a:cxnLst/>
                  <a:rect l="l" t="t" r="r" b="b"/>
                  <a:pathLst>
                    <a:path w="182880" h="192325" extrusionOk="0">
                      <a:moveTo>
                        <a:pt x="11430" y="45701"/>
                      </a:moveTo>
                      <a:cubicBezTo>
                        <a:pt x="19050" y="31419"/>
                        <a:pt x="29528" y="19994"/>
                        <a:pt x="43815" y="12377"/>
                      </a:cubicBezTo>
                      <a:cubicBezTo>
                        <a:pt x="58103" y="4761"/>
                        <a:pt x="74295" y="0"/>
                        <a:pt x="92393" y="0"/>
                      </a:cubicBezTo>
                      <a:cubicBezTo>
                        <a:pt x="108585" y="0"/>
                        <a:pt x="122873" y="2856"/>
                        <a:pt x="135255" y="9521"/>
                      </a:cubicBezTo>
                      <a:cubicBezTo>
                        <a:pt x="147638" y="15234"/>
                        <a:pt x="158115" y="23803"/>
                        <a:pt x="166688" y="35228"/>
                      </a:cubicBezTo>
                      <a:cubicBezTo>
                        <a:pt x="174308" y="46653"/>
                        <a:pt x="180023" y="59031"/>
                        <a:pt x="182880" y="74264"/>
                      </a:cubicBezTo>
                      <a:lnTo>
                        <a:pt x="120968" y="74264"/>
                      </a:lnTo>
                      <a:cubicBezTo>
                        <a:pt x="118110" y="68552"/>
                        <a:pt x="114300" y="63791"/>
                        <a:pt x="108585" y="59983"/>
                      </a:cubicBezTo>
                      <a:cubicBezTo>
                        <a:pt x="103823" y="56174"/>
                        <a:pt x="97155" y="55222"/>
                        <a:pt x="90488" y="55222"/>
                      </a:cubicBezTo>
                      <a:cubicBezTo>
                        <a:pt x="80963" y="55222"/>
                        <a:pt x="73343" y="59031"/>
                        <a:pt x="67628" y="66647"/>
                      </a:cubicBezTo>
                      <a:cubicBezTo>
                        <a:pt x="61913" y="74264"/>
                        <a:pt x="59055" y="83785"/>
                        <a:pt x="59055" y="96163"/>
                      </a:cubicBezTo>
                      <a:cubicBezTo>
                        <a:pt x="59055" y="108540"/>
                        <a:pt x="61913" y="118061"/>
                        <a:pt x="67628" y="125678"/>
                      </a:cubicBezTo>
                      <a:cubicBezTo>
                        <a:pt x="73343" y="133295"/>
                        <a:pt x="80963" y="137103"/>
                        <a:pt x="90488" y="137103"/>
                      </a:cubicBezTo>
                      <a:cubicBezTo>
                        <a:pt x="97155" y="137103"/>
                        <a:pt x="102870" y="135199"/>
                        <a:pt x="108585" y="132343"/>
                      </a:cubicBezTo>
                      <a:cubicBezTo>
                        <a:pt x="113348" y="128534"/>
                        <a:pt x="118110" y="123774"/>
                        <a:pt x="120968" y="118061"/>
                      </a:cubicBezTo>
                      <a:lnTo>
                        <a:pt x="182880" y="118061"/>
                      </a:lnTo>
                      <a:cubicBezTo>
                        <a:pt x="180023" y="132343"/>
                        <a:pt x="175260" y="145672"/>
                        <a:pt x="166688" y="157097"/>
                      </a:cubicBezTo>
                      <a:cubicBezTo>
                        <a:pt x="159068" y="168522"/>
                        <a:pt x="148590" y="177092"/>
                        <a:pt x="135255" y="182804"/>
                      </a:cubicBezTo>
                      <a:cubicBezTo>
                        <a:pt x="122873" y="188517"/>
                        <a:pt x="108585" y="192325"/>
                        <a:pt x="92393" y="192325"/>
                      </a:cubicBezTo>
                      <a:cubicBezTo>
                        <a:pt x="73343" y="192325"/>
                        <a:pt x="57150" y="188517"/>
                        <a:pt x="43815" y="179948"/>
                      </a:cubicBezTo>
                      <a:cubicBezTo>
                        <a:pt x="29528" y="172331"/>
                        <a:pt x="19050" y="160906"/>
                        <a:pt x="11430" y="146624"/>
                      </a:cubicBezTo>
                      <a:cubicBezTo>
                        <a:pt x="3810" y="132343"/>
                        <a:pt x="0" y="116157"/>
                        <a:pt x="0" y="97115"/>
                      </a:cubicBezTo>
                      <a:cubicBezTo>
                        <a:pt x="0" y="77121"/>
                        <a:pt x="3810" y="60935"/>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6" name="Google Shape;56;p62">
                  <a:extLst>
                    <a:ext uri="{FF2B5EF4-FFF2-40B4-BE49-F238E27FC236}">
                      <a16:creationId xmlns:a16="http://schemas.microsoft.com/office/drawing/2014/main" id="{F16C9E88-8F56-87DA-5E90-75586CE0544A}"/>
                    </a:ext>
                  </a:extLst>
                </p:cNvPr>
                <p:cNvSpPr/>
                <p:nvPr/>
              </p:nvSpPr>
              <p:spPr>
                <a:xfrm>
                  <a:off x="11699240" y="5219030"/>
                  <a:ext cx="181927" cy="186612"/>
                </a:xfrm>
                <a:custGeom>
                  <a:avLst/>
                  <a:gdLst/>
                  <a:ahLst/>
                  <a:cxnLst/>
                  <a:rect l="l" t="t" r="r" b="b"/>
                  <a:pathLst>
                    <a:path w="181927" h="186612" extrusionOk="0">
                      <a:moveTo>
                        <a:pt x="112395" y="185660"/>
                      </a:moveTo>
                      <a:lnTo>
                        <a:pt x="58103" y="104732"/>
                      </a:lnTo>
                      <a:lnTo>
                        <a:pt x="58103" y="185660"/>
                      </a:lnTo>
                      <a:lnTo>
                        <a:pt x="0" y="185660"/>
                      </a:lnTo>
                      <a:lnTo>
                        <a:pt x="0" y="0"/>
                      </a:lnTo>
                      <a:lnTo>
                        <a:pt x="58103" y="0"/>
                      </a:lnTo>
                      <a:lnTo>
                        <a:pt x="58103" y="78073"/>
                      </a:lnTo>
                      <a:lnTo>
                        <a:pt x="111442" y="0"/>
                      </a:lnTo>
                      <a:lnTo>
                        <a:pt x="177165" y="0"/>
                      </a:lnTo>
                      <a:lnTo>
                        <a:pt x="113347" y="89498"/>
                      </a:lnTo>
                      <a:lnTo>
                        <a:pt x="181928" y="186613"/>
                      </a:lnTo>
                      <a:lnTo>
                        <a:pt x="112395" y="18661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7" name="Google Shape;57;p62">
                  <a:extLst>
                    <a:ext uri="{FF2B5EF4-FFF2-40B4-BE49-F238E27FC236}">
                      <a16:creationId xmlns:a16="http://schemas.microsoft.com/office/drawing/2014/main" id="{E368F648-ECE7-3A6C-8C2A-6ED9641EC4DA}"/>
                    </a:ext>
                  </a:extLst>
                </p:cNvPr>
                <p:cNvSpPr/>
                <p:nvPr/>
              </p:nvSpPr>
              <p:spPr>
                <a:xfrm>
                  <a:off x="10976292" y="5430397"/>
                  <a:ext cx="181927" cy="192325"/>
                </a:xfrm>
                <a:custGeom>
                  <a:avLst/>
                  <a:gdLst/>
                  <a:ahLst/>
                  <a:cxnLst/>
                  <a:rect l="l" t="t" r="r" b="b"/>
                  <a:pathLst>
                    <a:path w="181927" h="192325" extrusionOk="0">
                      <a:moveTo>
                        <a:pt x="11430" y="45701"/>
                      </a:moveTo>
                      <a:cubicBezTo>
                        <a:pt x="19050" y="31419"/>
                        <a:pt x="29527" y="19994"/>
                        <a:pt x="42863" y="12377"/>
                      </a:cubicBezTo>
                      <a:cubicBezTo>
                        <a:pt x="57150" y="4761"/>
                        <a:pt x="73342" y="0"/>
                        <a:pt x="91440" y="0"/>
                      </a:cubicBezTo>
                      <a:cubicBezTo>
                        <a:pt x="107632" y="0"/>
                        <a:pt x="121920" y="2856"/>
                        <a:pt x="134302" y="9521"/>
                      </a:cubicBezTo>
                      <a:cubicBezTo>
                        <a:pt x="146685" y="15234"/>
                        <a:pt x="157163" y="23803"/>
                        <a:pt x="165735" y="35228"/>
                      </a:cubicBezTo>
                      <a:cubicBezTo>
                        <a:pt x="173355" y="46653"/>
                        <a:pt x="179070" y="59030"/>
                        <a:pt x="181927" y="74264"/>
                      </a:cubicBezTo>
                      <a:lnTo>
                        <a:pt x="120015" y="74264"/>
                      </a:lnTo>
                      <a:cubicBezTo>
                        <a:pt x="117157" y="68552"/>
                        <a:pt x="113347" y="63791"/>
                        <a:pt x="107632" y="59983"/>
                      </a:cubicBezTo>
                      <a:cubicBezTo>
                        <a:pt x="101917" y="56174"/>
                        <a:pt x="96202" y="55222"/>
                        <a:pt x="89535" y="55222"/>
                      </a:cubicBezTo>
                      <a:cubicBezTo>
                        <a:pt x="80010" y="55222"/>
                        <a:pt x="72390" y="59030"/>
                        <a:pt x="66675" y="66647"/>
                      </a:cubicBezTo>
                      <a:cubicBezTo>
                        <a:pt x="60960" y="74264"/>
                        <a:pt x="58102" y="83785"/>
                        <a:pt x="58102" y="96163"/>
                      </a:cubicBezTo>
                      <a:cubicBezTo>
                        <a:pt x="58102" y="108540"/>
                        <a:pt x="60960" y="118061"/>
                        <a:pt x="66675" y="125678"/>
                      </a:cubicBezTo>
                      <a:cubicBezTo>
                        <a:pt x="72390" y="133295"/>
                        <a:pt x="80010" y="137103"/>
                        <a:pt x="89535" y="137103"/>
                      </a:cubicBezTo>
                      <a:cubicBezTo>
                        <a:pt x="96202" y="137103"/>
                        <a:pt x="101917" y="135199"/>
                        <a:pt x="107632" y="132343"/>
                      </a:cubicBezTo>
                      <a:cubicBezTo>
                        <a:pt x="112395" y="128534"/>
                        <a:pt x="117157" y="123774"/>
                        <a:pt x="120015" y="118061"/>
                      </a:cubicBezTo>
                      <a:lnTo>
                        <a:pt x="181927" y="118061"/>
                      </a:lnTo>
                      <a:cubicBezTo>
                        <a:pt x="179070" y="132343"/>
                        <a:pt x="174307" y="145672"/>
                        <a:pt x="165735" y="157097"/>
                      </a:cubicBezTo>
                      <a:cubicBezTo>
                        <a:pt x="158115" y="168522"/>
                        <a:pt x="147638" y="177092"/>
                        <a:pt x="134302" y="182804"/>
                      </a:cubicBezTo>
                      <a:cubicBezTo>
                        <a:pt x="121920" y="188517"/>
                        <a:pt x="107632" y="192325"/>
                        <a:pt x="91440" y="192325"/>
                      </a:cubicBezTo>
                      <a:cubicBezTo>
                        <a:pt x="72390" y="192325"/>
                        <a:pt x="56197" y="188517"/>
                        <a:pt x="42863" y="179948"/>
                      </a:cubicBezTo>
                      <a:cubicBezTo>
                        <a:pt x="28575" y="172331"/>
                        <a:pt x="18097" y="160906"/>
                        <a:pt x="11430" y="146624"/>
                      </a:cubicBezTo>
                      <a:cubicBezTo>
                        <a:pt x="3810" y="132343"/>
                        <a:pt x="0" y="116157"/>
                        <a:pt x="0" y="97115"/>
                      </a:cubicBezTo>
                      <a:cubicBezTo>
                        <a:pt x="0" y="76168"/>
                        <a:pt x="3810" y="59983"/>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8" name="Google Shape;58;p62">
                  <a:extLst>
                    <a:ext uri="{FF2B5EF4-FFF2-40B4-BE49-F238E27FC236}">
                      <a16:creationId xmlns:a16="http://schemas.microsoft.com/office/drawing/2014/main" id="{5FCB98BC-163A-AFFE-CDCA-BAC5A1365E36}"/>
                    </a:ext>
                  </a:extLst>
                </p:cNvPr>
                <p:cNvSpPr/>
                <p:nvPr/>
              </p:nvSpPr>
              <p:spPr>
                <a:xfrm>
                  <a:off x="11179175" y="5432301"/>
                  <a:ext cx="172402" cy="186612"/>
                </a:xfrm>
                <a:custGeom>
                  <a:avLst/>
                  <a:gdLst/>
                  <a:ahLst/>
                  <a:cxnLst/>
                  <a:rect l="l" t="t" r="r" b="b"/>
                  <a:pathLst>
                    <a:path w="172402" h="186612" extrusionOk="0">
                      <a:moveTo>
                        <a:pt x="172403" y="0"/>
                      </a:moveTo>
                      <a:lnTo>
                        <a:pt x="172403" y="186613"/>
                      </a:lnTo>
                      <a:lnTo>
                        <a:pt x="114300" y="186613"/>
                      </a:lnTo>
                      <a:lnTo>
                        <a:pt x="114300" y="114253"/>
                      </a:lnTo>
                      <a:lnTo>
                        <a:pt x="59055" y="114253"/>
                      </a:lnTo>
                      <a:lnTo>
                        <a:pt x="59055" y="186613"/>
                      </a:lnTo>
                      <a:lnTo>
                        <a:pt x="0" y="186613"/>
                      </a:lnTo>
                      <a:lnTo>
                        <a:pt x="0" y="952"/>
                      </a:lnTo>
                      <a:lnTo>
                        <a:pt x="58103" y="952"/>
                      </a:lnTo>
                      <a:lnTo>
                        <a:pt x="58103" y="67599"/>
                      </a:lnTo>
                      <a:lnTo>
                        <a:pt x="113347" y="67599"/>
                      </a:lnTo>
                      <a:lnTo>
                        <a:pt x="113347" y="952"/>
                      </a:lnTo>
                      <a:lnTo>
                        <a:pt x="172403" y="95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9" name="Google Shape;59;p62">
                  <a:extLst>
                    <a:ext uri="{FF2B5EF4-FFF2-40B4-BE49-F238E27FC236}">
                      <a16:creationId xmlns:a16="http://schemas.microsoft.com/office/drawing/2014/main" id="{6F8B3E8D-2D74-C5B7-6768-1F095158CF80}"/>
                    </a:ext>
                  </a:extLst>
                </p:cNvPr>
                <p:cNvSpPr/>
                <p:nvPr/>
              </p:nvSpPr>
              <p:spPr>
                <a:xfrm>
                  <a:off x="11364912" y="5433253"/>
                  <a:ext cx="202882" cy="185660"/>
                </a:xfrm>
                <a:custGeom>
                  <a:avLst/>
                  <a:gdLst/>
                  <a:ahLst/>
                  <a:cxnLst/>
                  <a:rect l="l" t="t" r="r" b="b"/>
                  <a:pathLst>
                    <a:path w="202882" h="185660" extrusionOk="0">
                      <a:moveTo>
                        <a:pt x="132397" y="157097"/>
                      </a:moveTo>
                      <a:lnTo>
                        <a:pt x="70485" y="157097"/>
                      </a:lnTo>
                      <a:lnTo>
                        <a:pt x="60960" y="185660"/>
                      </a:lnTo>
                      <a:lnTo>
                        <a:pt x="0" y="185660"/>
                      </a:lnTo>
                      <a:lnTo>
                        <a:pt x="67628" y="0"/>
                      </a:lnTo>
                      <a:lnTo>
                        <a:pt x="135255" y="0"/>
                      </a:lnTo>
                      <a:lnTo>
                        <a:pt x="202882"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0" name="Google Shape;60;p62">
                  <a:extLst>
                    <a:ext uri="{FF2B5EF4-FFF2-40B4-BE49-F238E27FC236}">
                      <a16:creationId xmlns:a16="http://schemas.microsoft.com/office/drawing/2014/main" id="{6B7DD9F8-FCEF-EE16-05DB-2BD73BD4484A}"/>
                    </a:ext>
                  </a:extLst>
                </p:cNvPr>
                <p:cNvSpPr/>
                <p:nvPr/>
              </p:nvSpPr>
              <p:spPr>
                <a:xfrm>
                  <a:off x="11581130" y="5432301"/>
                  <a:ext cx="58102" cy="186612"/>
                </a:xfrm>
                <a:custGeom>
                  <a:avLst/>
                  <a:gdLst/>
                  <a:ahLst/>
                  <a:cxnLst/>
                  <a:rect l="l" t="t" r="r" b="b"/>
                  <a:pathLst>
                    <a:path w="58102" h="186612" extrusionOk="0">
                      <a:moveTo>
                        <a:pt x="58102" y="0"/>
                      </a:moveTo>
                      <a:lnTo>
                        <a:pt x="58102" y="186613"/>
                      </a:lnTo>
                      <a:lnTo>
                        <a:pt x="0" y="186613"/>
                      </a:lnTo>
                      <a:lnTo>
                        <a:pt x="0" y="952"/>
                      </a:lnTo>
                      <a:lnTo>
                        <a:pt x="58102" y="95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1" name="Google Shape;61;p62">
                  <a:extLst>
                    <a:ext uri="{FF2B5EF4-FFF2-40B4-BE49-F238E27FC236}">
                      <a16:creationId xmlns:a16="http://schemas.microsoft.com/office/drawing/2014/main" id="{76E021FF-06EB-174D-539B-697B80065A62}"/>
                    </a:ext>
                  </a:extLst>
                </p:cNvPr>
                <p:cNvSpPr/>
                <p:nvPr/>
              </p:nvSpPr>
              <p:spPr>
                <a:xfrm>
                  <a:off x="11665902" y="5433253"/>
                  <a:ext cx="178117" cy="185660"/>
                </a:xfrm>
                <a:custGeom>
                  <a:avLst/>
                  <a:gdLst/>
                  <a:ahLst/>
                  <a:cxnLst/>
                  <a:rect l="l" t="t" r="r" b="b"/>
                  <a:pathLst>
                    <a:path w="178117" h="185660" extrusionOk="0">
                      <a:moveTo>
                        <a:pt x="178117" y="185660"/>
                      </a:moveTo>
                      <a:lnTo>
                        <a:pt x="120015" y="185660"/>
                      </a:lnTo>
                      <a:lnTo>
                        <a:pt x="58103" y="92354"/>
                      </a:lnTo>
                      <a:lnTo>
                        <a:pt x="58103" y="185660"/>
                      </a:lnTo>
                      <a:lnTo>
                        <a:pt x="0" y="185660"/>
                      </a:lnTo>
                      <a:lnTo>
                        <a:pt x="0" y="0"/>
                      </a:lnTo>
                      <a:lnTo>
                        <a:pt x="58103" y="0"/>
                      </a:lnTo>
                      <a:lnTo>
                        <a:pt x="120015" y="95210"/>
                      </a:lnTo>
                      <a:lnTo>
                        <a:pt x="120015" y="0"/>
                      </a:lnTo>
                      <a:lnTo>
                        <a:pt x="178117" y="0"/>
                      </a:lnTo>
                      <a:lnTo>
                        <a:pt x="178117" y="18566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18" name="Google Shape;62;p62">
                <a:extLst>
                  <a:ext uri="{FF2B5EF4-FFF2-40B4-BE49-F238E27FC236}">
                    <a16:creationId xmlns:a16="http://schemas.microsoft.com/office/drawing/2014/main" id="{E6E0E79E-55C8-D35F-12E3-D34FAC6B54F2}"/>
                  </a:ext>
                </a:extLst>
              </p:cNvPr>
              <p:cNvGrpSpPr/>
              <p:nvPr/>
            </p:nvGrpSpPr>
            <p:grpSpPr>
              <a:xfrm>
                <a:off x="11013440" y="5670327"/>
                <a:ext cx="207644" cy="85689"/>
                <a:chOff x="11013440" y="5670327"/>
                <a:chExt cx="207644" cy="85689"/>
              </a:xfrm>
            </p:grpSpPr>
            <p:sp>
              <p:nvSpPr>
                <p:cNvPr id="19" name="Google Shape;63;p62">
                  <a:extLst>
                    <a:ext uri="{FF2B5EF4-FFF2-40B4-BE49-F238E27FC236}">
                      <a16:creationId xmlns:a16="http://schemas.microsoft.com/office/drawing/2014/main" id="{BE2CA111-A5CE-DFEA-FF04-1D4242B3508C}"/>
                    </a:ext>
                  </a:extLst>
                </p:cNvPr>
                <p:cNvSpPr/>
                <p:nvPr/>
              </p:nvSpPr>
              <p:spPr>
                <a:xfrm>
                  <a:off x="11013440" y="5673184"/>
                  <a:ext cx="45719" cy="81881"/>
                </a:xfrm>
                <a:custGeom>
                  <a:avLst/>
                  <a:gdLst/>
                  <a:ahLst/>
                  <a:cxnLst/>
                  <a:rect l="l" t="t" r="r" b="b"/>
                  <a:pathLst>
                    <a:path w="45719" h="81881" extrusionOk="0">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 name="Google Shape;64;p62">
                  <a:extLst>
                    <a:ext uri="{FF2B5EF4-FFF2-40B4-BE49-F238E27FC236}">
                      <a16:creationId xmlns:a16="http://schemas.microsoft.com/office/drawing/2014/main" id="{4648907D-C383-7BAD-A336-4C0ABD0BEFC8}"/>
                    </a:ext>
                  </a:extLst>
                </p:cNvPr>
                <p:cNvSpPr/>
                <p:nvPr/>
              </p:nvSpPr>
              <p:spPr>
                <a:xfrm>
                  <a:off x="11066780" y="5670327"/>
                  <a:ext cx="83819" cy="85689"/>
                </a:xfrm>
                <a:custGeom>
                  <a:avLst/>
                  <a:gdLst/>
                  <a:ahLst/>
                  <a:cxnLst/>
                  <a:rect l="l" t="t" r="r" b="b"/>
                  <a:pathLst>
                    <a:path w="83819" h="85689" extrusionOk="0">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4737"/>
                        <a:pt x="27622" y="82833"/>
                        <a:pt x="20955" y="79977"/>
                      </a:cubicBezTo>
                      <a:close/>
                      <a:moveTo>
                        <a:pt x="58102" y="71408"/>
                      </a:moveTo>
                      <a:cubicBezTo>
                        <a:pt x="62865" y="68552"/>
                        <a:pt x="66675" y="64743"/>
                        <a:pt x="68580" y="59983"/>
                      </a:cubicBezTo>
                      <a:cubicBezTo>
                        <a:pt x="71438" y="55222"/>
                        <a:pt x="72390" y="49510"/>
                        <a:pt x="72390" y="42845"/>
                      </a:cubicBezTo>
                      <a:cubicBezTo>
                        <a:pt x="72390" y="36180"/>
                        <a:pt x="71438" y="30467"/>
                        <a:pt x="68580" y="25707"/>
                      </a:cubicBezTo>
                      <a:cubicBezTo>
                        <a:pt x="65722" y="20946"/>
                        <a:pt x="61913" y="17138"/>
                        <a:pt x="58102" y="14282"/>
                      </a:cubicBezTo>
                      <a:cubicBezTo>
                        <a:pt x="53340" y="11425"/>
                        <a:pt x="48577" y="10473"/>
                        <a:pt x="42863" y="10473"/>
                      </a:cubicBezTo>
                      <a:cubicBezTo>
                        <a:pt x="37147" y="10473"/>
                        <a:pt x="31432" y="11425"/>
                        <a:pt x="27622" y="14282"/>
                      </a:cubicBezTo>
                      <a:cubicBezTo>
                        <a:pt x="22860" y="17138"/>
                        <a:pt x="19050" y="20946"/>
                        <a:pt x="17145" y="25707"/>
                      </a:cubicBezTo>
                      <a:cubicBezTo>
                        <a:pt x="14288" y="30467"/>
                        <a:pt x="13335" y="36180"/>
                        <a:pt x="13335" y="42845"/>
                      </a:cubicBezTo>
                      <a:cubicBezTo>
                        <a:pt x="13335" y="49510"/>
                        <a:pt x="14288" y="55222"/>
                        <a:pt x="17145" y="59983"/>
                      </a:cubicBezTo>
                      <a:cubicBezTo>
                        <a:pt x="20002" y="64743"/>
                        <a:pt x="23813" y="68552"/>
                        <a:pt x="27622" y="71408"/>
                      </a:cubicBezTo>
                      <a:cubicBezTo>
                        <a:pt x="32385" y="74264"/>
                        <a:pt x="37147" y="75216"/>
                        <a:pt x="42863" y="75216"/>
                      </a:cubicBezTo>
                      <a:cubicBezTo>
                        <a:pt x="48577" y="75216"/>
                        <a:pt x="53340" y="74264"/>
                        <a:pt x="58102" y="71408"/>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 name="Google Shape;65;p62">
                  <a:extLst>
                    <a:ext uri="{FF2B5EF4-FFF2-40B4-BE49-F238E27FC236}">
                      <a16:creationId xmlns:a16="http://schemas.microsoft.com/office/drawing/2014/main" id="{73F69E17-A108-4968-EDC2-EDD186D899A3}"/>
                    </a:ext>
                  </a:extLst>
                </p:cNvPr>
                <p:cNvSpPr/>
                <p:nvPr/>
              </p:nvSpPr>
              <p:spPr>
                <a:xfrm>
                  <a:off x="11164887" y="5672232"/>
                  <a:ext cx="56197" cy="81880"/>
                </a:xfrm>
                <a:custGeom>
                  <a:avLst/>
                  <a:gdLst/>
                  <a:ahLst/>
                  <a:cxnLst/>
                  <a:rect l="l" t="t" r="r" b="b"/>
                  <a:pathLst>
                    <a:path w="56197" h="81880" extrusionOk="0">
                      <a:moveTo>
                        <a:pt x="42863" y="81881"/>
                      </a:moveTo>
                      <a:lnTo>
                        <a:pt x="23813" y="48557"/>
                      </a:lnTo>
                      <a:lnTo>
                        <a:pt x="10478" y="48557"/>
                      </a:lnTo>
                      <a:lnTo>
                        <a:pt x="10478" y="81881"/>
                      </a:lnTo>
                      <a:lnTo>
                        <a:pt x="0" y="81881"/>
                      </a:lnTo>
                      <a:lnTo>
                        <a:pt x="0" y="0"/>
                      </a:lnTo>
                      <a:lnTo>
                        <a:pt x="26670" y="0"/>
                      </a:lnTo>
                      <a:cubicBezTo>
                        <a:pt x="32385" y="0"/>
                        <a:pt x="38100" y="952"/>
                        <a:pt x="41910" y="2856"/>
                      </a:cubicBezTo>
                      <a:cubicBezTo>
                        <a:pt x="45720" y="4761"/>
                        <a:pt x="49530" y="7617"/>
                        <a:pt x="51435" y="11425"/>
                      </a:cubicBezTo>
                      <a:cubicBezTo>
                        <a:pt x="53340" y="15234"/>
                        <a:pt x="54293" y="19042"/>
                        <a:pt x="54293" y="23803"/>
                      </a:cubicBezTo>
                      <a:cubicBezTo>
                        <a:pt x="54293" y="29515"/>
                        <a:pt x="52388" y="34276"/>
                        <a:pt x="49530" y="39036"/>
                      </a:cubicBezTo>
                      <a:cubicBezTo>
                        <a:pt x="46672" y="43797"/>
                        <a:pt x="40957" y="46653"/>
                        <a:pt x="35243" y="47605"/>
                      </a:cubicBezTo>
                      <a:lnTo>
                        <a:pt x="56197" y="81881"/>
                      </a:lnTo>
                      <a:lnTo>
                        <a:pt x="42863" y="81881"/>
                      </a:lnTo>
                      <a:close/>
                      <a:moveTo>
                        <a:pt x="10478" y="39988"/>
                      </a:moveTo>
                      <a:lnTo>
                        <a:pt x="26670" y="39988"/>
                      </a:lnTo>
                      <a:cubicBezTo>
                        <a:pt x="32385" y="39988"/>
                        <a:pt x="37147" y="39036"/>
                        <a:pt x="40005" y="36180"/>
                      </a:cubicBezTo>
                      <a:cubicBezTo>
                        <a:pt x="42863" y="33324"/>
                        <a:pt x="44768" y="29515"/>
                        <a:pt x="44768" y="24755"/>
                      </a:cubicBezTo>
                      <a:cubicBezTo>
                        <a:pt x="44768" y="19994"/>
                        <a:pt x="42863" y="16186"/>
                        <a:pt x="40957" y="13329"/>
                      </a:cubicBezTo>
                      <a:cubicBezTo>
                        <a:pt x="38100" y="10473"/>
                        <a:pt x="33338" y="9521"/>
                        <a:pt x="27622" y="9521"/>
                      </a:cubicBezTo>
                      <a:lnTo>
                        <a:pt x="11430" y="9521"/>
                      </a:lnTo>
                      <a:lnTo>
                        <a:pt x="11430" y="39988"/>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15"/>
        <p:cNvGrpSpPr/>
        <p:nvPr/>
      </p:nvGrpSpPr>
      <p:grpSpPr>
        <a:xfrm>
          <a:off x="0" y="0"/>
          <a:ext cx="0" cy="0"/>
          <a:chOff x="0" y="0"/>
          <a:chExt cx="0" cy="0"/>
        </a:xfrm>
      </p:grpSpPr>
      <p:pic>
        <p:nvPicPr>
          <p:cNvPr id="416" name="Google Shape;416;p10"/>
          <p:cNvPicPr preferRelativeResize="0">
            <a:picLocks noGrp="1"/>
          </p:cNvPicPr>
          <p:nvPr>
            <p:ph type="pic" idx="2"/>
          </p:nvPr>
        </p:nvPicPr>
        <p:blipFill rotWithShape="1">
          <a:blip r:embed="rId3">
            <a:alphaModFix/>
          </a:blip>
          <a:srcRect t="7764" b="7765"/>
          <a:stretch/>
        </p:blipFill>
        <p:spPr>
          <a:xfrm>
            <a:off x="0" y="0"/>
            <a:ext cx="12192000" cy="6858000"/>
          </a:xfrm>
          <a:prstGeom prst="rect">
            <a:avLst/>
          </a:prstGeom>
          <a:solidFill>
            <a:srgbClr val="F2F2F2"/>
          </a:solidFill>
          <a:ln>
            <a:noFill/>
          </a:ln>
        </p:spPr>
      </p:pic>
      <p:sp>
        <p:nvSpPr>
          <p:cNvPr id="417" name="Google Shape;417;p10"/>
          <p:cNvSpPr txBox="1">
            <a:spLocks noGrp="1"/>
          </p:cNvSpPr>
          <p:nvPr>
            <p:ph type="body" idx="1"/>
          </p:nvPr>
        </p:nvSpPr>
        <p:spPr>
          <a:xfrm>
            <a:off x="377780" y="2161608"/>
            <a:ext cx="5480760" cy="2743201"/>
          </a:xfrm>
          <a:prstGeom prst="rect">
            <a:avLst/>
          </a:prstGeom>
          <a:solidFill>
            <a:schemeClr val="tx2"/>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000"/>
              <a:buNone/>
            </a:pPr>
            <a:r>
              <a:rPr lang="en-GB" b="1" i="0" dirty="0">
                <a:latin typeface="Roboto"/>
                <a:ea typeface="Roboto"/>
                <a:cs typeface="Roboto"/>
                <a:sym typeface="Roboto"/>
              </a:rPr>
              <a:t>2.1 </a:t>
            </a:r>
            <a:r>
              <a:rPr lang="en-GB" b="1" i="0" dirty="0" err="1">
                <a:solidFill>
                  <a:schemeClr val="tx1">
                    <a:lumMod val="50000"/>
                  </a:schemeClr>
                </a:solidFill>
                <a:latin typeface="Roboto"/>
                <a:ea typeface="Roboto"/>
                <a:cs typeface="Roboto"/>
                <a:sym typeface="Roboto"/>
              </a:rPr>
              <a:t>Spoznajmo</a:t>
            </a:r>
            <a:r>
              <a:rPr lang="en-GB" b="1" i="0" dirty="0">
                <a:solidFill>
                  <a:schemeClr val="tx1">
                    <a:lumMod val="50000"/>
                  </a:schemeClr>
                </a:solidFill>
                <a:latin typeface="Roboto"/>
                <a:ea typeface="Roboto"/>
                <a:cs typeface="Roboto"/>
                <a:sym typeface="Roboto"/>
              </a:rPr>
              <a:t> </a:t>
            </a:r>
            <a:r>
              <a:rPr lang="en-GB" b="1" i="0" dirty="0" err="1">
                <a:solidFill>
                  <a:schemeClr val="tx1">
                    <a:lumMod val="50000"/>
                  </a:schemeClr>
                </a:solidFill>
                <a:latin typeface="Roboto"/>
                <a:ea typeface="Roboto"/>
                <a:cs typeface="Roboto"/>
                <a:sym typeface="Roboto"/>
              </a:rPr>
              <a:t>Iberchain</a:t>
            </a:r>
            <a:endParaRPr b="1" i="0" dirty="0">
              <a:solidFill>
                <a:schemeClr val="tx1">
                  <a:lumMod val="50000"/>
                </a:schemeClr>
              </a:solidFill>
              <a:latin typeface="Roboto"/>
              <a:ea typeface="Roboto"/>
              <a:cs typeface="Roboto"/>
              <a:sym typeface="Roboto"/>
            </a:endParaRPr>
          </a:p>
          <a:p>
            <a:pPr marL="0" lvl="0" indent="0" algn="ctr" rtl="0">
              <a:lnSpc>
                <a:spcPct val="90000"/>
              </a:lnSpc>
              <a:spcBef>
                <a:spcPts val="1000"/>
              </a:spcBef>
              <a:spcAft>
                <a:spcPts val="0"/>
              </a:spcAft>
              <a:buClr>
                <a:schemeClr val="lt1"/>
              </a:buClr>
              <a:buSzPts val="3000"/>
              <a:buNone/>
            </a:pPr>
            <a:r>
              <a:rPr lang="en-GB" i="0" dirty="0">
                <a:solidFill>
                  <a:schemeClr val="tx1">
                    <a:lumMod val="50000"/>
                  </a:schemeClr>
                </a:solidFill>
              </a:rPr>
              <a:t>IMPLEMENTACIJA blockchain </a:t>
            </a:r>
            <a:r>
              <a:rPr lang="en-GB" i="0" dirty="0" err="1">
                <a:solidFill>
                  <a:schemeClr val="tx1">
                    <a:lumMod val="50000"/>
                  </a:schemeClr>
                </a:solidFill>
              </a:rPr>
              <a:t>tehnologije</a:t>
            </a:r>
            <a:r>
              <a:rPr lang="en-GB" i="0" dirty="0">
                <a:solidFill>
                  <a:schemeClr val="tx1">
                    <a:lumMod val="50000"/>
                  </a:schemeClr>
                </a:solidFill>
              </a:rPr>
              <a:t> v </a:t>
            </a:r>
            <a:r>
              <a:rPr lang="en-GB" i="0" dirty="0" err="1">
                <a:solidFill>
                  <a:schemeClr val="tx1">
                    <a:lumMod val="50000"/>
                  </a:schemeClr>
                </a:solidFill>
              </a:rPr>
              <a:t>mesni</a:t>
            </a:r>
            <a:r>
              <a:rPr lang="en-GB" i="0" dirty="0">
                <a:solidFill>
                  <a:schemeClr val="tx1">
                    <a:lumMod val="50000"/>
                  </a:schemeClr>
                </a:solidFill>
              </a:rPr>
              <a:t> </a:t>
            </a:r>
            <a:r>
              <a:rPr lang="en-GB" i="0" dirty="0" err="1">
                <a:solidFill>
                  <a:schemeClr val="tx1">
                    <a:lumMod val="50000"/>
                  </a:schemeClr>
                </a:solidFill>
              </a:rPr>
              <a:t>vrednostni</a:t>
            </a:r>
            <a:r>
              <a:rPr lang="en-GB" i="0" dirty="0">
                <a:solidFill>
                  <a:schemeClr val="tx1">
                    <a:lumMod val="50000"/>
                  </a:schemeClr>
                </a:solidFill>
              </a:rPr>
              <a:t> </a:t>
            </a:r>
            <a:r>
              <a:rPr lang="en-GB" i="0" dirty="0" err="1">
                <a:solidFill>
                  <a:schemeClr val="tx1">
                    <a:lumMod val="50000"/>
                  </a:schemeClr>
                </a:solidFill>
              </a:rPr>
              <a:t>verigi</a:t>
            </a:r>
            <a:r>
              <a:rPr lang="en-GB" i="0" dirty="0">
                <a:solidFill>
                  <a:schemeClr val="tx1">
                    <a:lumMod val="50000"/>
                  </a:schemeClr>
                </a:solidFill>
              </a:rPr>
              <a:t>, </a:t>
            </a:r>
            <a:r>
              <a:rPr lang="en-GB" i="0" dirty="0" err="1">
                <a:solidFill>
                  <a:schemeClr val="tx1">
                    <a:lumMod val="50000"/>
                  </a:schemeClr>
                </a:solidFill>
              </a:rPr>
              <a:t>označeni</a:t>
            </a:r>
            <a:r>
              <a:rPr lang="en-GB" i="0" dirty="0">
                <a:solidFill>
                  <a:schemeClr val="tx1">
                    <a:lumMod val="50000"/>
                  </a:schemeClr>
                </a:solidFill>
              </a:rPr>
              <a:t> </a:t>
            </a:r>
            <a:r>
              <a:rPr lang="en-GB" i="0" dirty="0" err="1">
                <a:solidFill>
                  <a:schemeClr val="tx1">
                    <a:lumMod val="50000"/>
                  </a:schemeClr>
                </a:solidFill>
              </a:rPr>
              <a:t>kot</a:t>
            </a:r>
            <a:r>
              <a:rPr lang="en-GB" i="0" dirty="0">
                <a:solidFill>
                  <a:schemeClr val="tx1">
                    <a:lumMod val="50000"/>
                  </a:schemeClr>
                </a:solidFill>
              </a:rPr>
              <a:t> </a:t>
            </a:r>
            <a:r>
              <a:rPr lang="en-GB" i="0" dirty="0" err="1">
                <a:solidFill>
                  <a:schemeClr val="tx1">
                    <a:lumMod val="50000"/>
                  </a:schemeClr>
                </a:solidFill>
              </a:rPr>
              <a:t>iberska</a:t>
            </a:r>
            <a:r>
              <a:rPr lang="en-GB" i="0" dirty="0">
                <a:solidFill>
                  <a:schemeClr val="tx1">
                    <a:lumMod val="50000"/>
                  </a:schemeClr>
                </a:solidFill>
              </a:rPr>
              <a:t> 100% </a:t>
            </a:r>
            <a:r>
              <a:rPr lang="en-GB" i="0" dirty="0" err="1">
                <a:solidFill>
                  <a:schemeClr val="tx1">
                    <a:lumMod val="50000"/>
                  </a:schemeClr>
                </a:solidFill>
              </a:rPr>
              <a:t>avtohtona</a:t>
            </a:r>
            <a:r>
              <a:rPr lang="en-GB" i="0" dirty="0">
                <a:solidFill>
                  <a:schemeClr val="tx1">
                    <a:lumMod val="50000"/>
                  </a:schemeClr>
                </a:solidFill>
              </a:rPr>
              <a:t> </a:t>
            </a:r>
            <a:r>
              <a:rPr lang="en-GB" i="0" dirty="0" err="1">
                <a:solidFill>
                  <a:schemeClr val="tx1">
                    <a:lumMod val="50000"/>
                  </a:schemeClr>
                </a:solidFill>
              </a:rPr>
              <a:t>pasma</a:t>
            </a:r>
            <a:endParaRPr i="1" dirty="0">
              <a:solidFill>
                <a:schemeClr val="tx1">
                  <a:lumMod val="50000"/>
                </a:schemeClr>
              </a:solidFill>
            </a:endParaRPr>
          </a:p>
        </p:txBody>
      </p:sp>
      <p:sp>
        <p:nvSpPr>
          <p:cNvPr id="418" name="Google Shape;418;p10"/>
          <p:cNvSpPr txBox="1"/>
          <p:nvPr/>
        </p:nvSpPr>
        <p:spPr>
          <a:xfrm>
            <a:off x="0" y="4054236"/>
            <a:ext cx="6095999" cy="1532650"/>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lt1"/>
              </a:buClr>
              <a:buSzPts val="2400"/>
              <a:buFont typeface="Arial"/>
              <a:buNone/>
            </a:pPr>
            <a:endParaRPr sz="2400" b="1" i="1">
              <a:solidFill>
                <a:schemeClr val="lt1"/>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3" name="Google Shape;423;p11"/>
          <p:cNvSpPr txBox="1">
            <a:spLocks noGrp="1"/>
          </p:cNvSpPr>
          <p:nvPr>
            <p:ph type="body" idx="1"/>
          </p:nvPr>
        </p:nvSpPr>
        <p:spPr>
          <a:xfrm>
            <a:off x="338661" y="1107769"/>
            <a:ext cx="8245588" cy="5065552"/>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2E2E2E"/>
              </a:buClr>
              <a:buSzPts val="2400"/>
              <a:buNone/>
            </a:pPr>
            <a:r>
              <a:rPr lang="en-GB">
                <a:solidFill>
                  <a:srgbClr val="2E2E2E"/>
                </a:solidFill>
              </a:rPr>
              <a:t>Agroživilska industrija je največji industrijski podsektor v španskem gospodarstvu2</a:t>
            </a:r>
            <a:r>
              <a:rPr lang="en-GB" b="0" i="0">
                <a:solidFill>
                  <a:srgbClr val="2E2E2E"/>
                </a:solidFill>
              </a:rPr>
              <a:t>(</a:t>
            </a:r>
            <a:r>
              <a:rPr lang="en-GB">
                <a:solidFill>
                  <a:srgbClr val="0C7DBB"/>
                </a:solidFill>
              </a:rPr>
              <a:t>Ministrstvo za kmetijstvo, ribištvo in prehrano, 2021</a:t>
            </a:r>
            <a:r>
              <a:rPr lang="en-GB" b="0" i="0">
                <a:solidFill>
                  <a:srgbClr val="2E2E2E"/>
                </a:solidFill>
              </a:rPr>
              <a:t>). </a:t>
            </a:r>
            <a:r>
              <a:rPr lang="en-GB">
                <a:solidFill>
                  <a:srgbClr val="2E2E2E"/>
                </a:solidFill>
              </a:rPr>
              <a:t>Po ključnih poročilih jo je treba obnoviti in jo temeljito digitalno preobrazbo. Poleg tega so podjetja v sektorju majhna v primerjavi z evropskimi kolegi, kar povečuje njihove težave pri konkuriranju v večjem obsegu.</a:t>
            </a:r>
            <a:endParaRPr/>
          </a:p>
          <a:p>
            <a:pPr marL="0" lvl="0" indent="0" algn="l" rtl="0">
              <a:lnSpc>
                <a:spcPct val="90000"/>
              </a:lnSpc>
              <a:spcBef>
                <a:spcPts val="1000"/>
              </a:spcBef>
              <a:spcAft>
                <a:spcPts val="0"/>
              </a:spcAft>
              <a:buClr>
                <a:srgbClr val="2E2E2E"/>
              </a:buClr>
              <a:buSzPts val="2400"/>
              <a:buNone/>
            </a:pPr>
            <a:r>
              <a:rPr lang="en-GB">
                <a:solidFill>
                  <a:srgbClr val="2E2E2E"/>
                </a:solidFill>
              </a:rPr>
              <a:t>Operativna skupina IBERCHAIN | Grupo Operativo IBERCHAIN je bil ustanovljen z namenom boja proti goljufijam s hrano in potrebi po izboljšanju sledljivosti mesa.  Z uvedbo diferencirane blagovne znamke kakovosti (100% avtohtone iberske pasme) in tehnologije, ki se je danes uveljavila kot najbolj zanesljiva in učinkovita: blockchain, je zdaj mogoče identificirati 100% iberskega prašiča brez napake.</a:t>
            </a:r>
            <a:endParaRPr>
              <a:solidFill>
                <a:srgbClr val="2E2E2E"/>
              </a:solidFill>
              <a:latin typeface="Arial"/>
              <a:ea typeface="Arial"/>
              <a:cs typeface="Arial"/>
              <a:sym typeface="Arial"/>
            </a:endParaRPr>
          </a:p>
          <a:p>
            <a:pPr marL="0" lvl="0" indent="0" algn="l" rtl="0">
              <a:lnSpc>
                <a:spcPct val="90000"/>
              </a:lnSpc>
              <a:spcBef>
                <a:spcPts val="1000"/>
              </a:spcBef>
              <a:spcAft>
                <a:spcPts val="0"/>
              </a:spcAft>
              <a:buClr>
                <a:srgbClr val="262626"/>
              </a:buClr>
              <a:buSzPts val="2400"/>
              <a:buNone/>
            </a:pPr>
            <a:endParaRPr>
              <a:solidFill>
                <a:srgbClr val="2E2E2E"/>
              </a:solidFill>
              <a:latin typeface="Arial"/>
              <a:ea typeface="Arial"/>
              <a:cs typeface="Arial"/>
              <a:sym typeface="Arial"/>
            </a:endParaRPr>
          </a:p>
          <a:p>
            <a:pPr marL="0" lvl="0" indent="0" algn="l" rtl="0">
              <a:lnSpc>
                <a:spcPct val="90000"/>
              </a:lnSpc>
              <a:spcBef>
                <a:spcPts val="1000"/>
              </a:spcBef>
              <a:spcAft>
                <a:spcPts val="0"/>
              </a:spcAft>
              <a:buClr>
                <a:srgbClr val="262626"/>
              </a:buClr>
              <a:buSzPts val="2400"/>
              <a:buNone/>
            </a:pPr>
            <a:endParaRPr>
              <a:solidFill>
                <a:srgbClr val="2E2E2E"/>
              </a:solidFill>
              <a:latin typeface="Arial"/>
              <a:ea typeface="Arial"/>
              <a:cs typeface="Arial"/>
              <a:sym typeface="Arial"/>
            </a:endParaRPr>
          </a:p>
          <a:p>
            <a:pPr marL="0" lvl="0" indent="0" algn="l" rtl="0">
              <a:lnSpc>
                <a:spcPct val="90000"/>
              </a:lnSpc>
              <a:spcBef>
                <a:spcPts val="1000"/>
              </a:spcBef>
              <a:spcAft>
                <a:spcPts val="0"/>
              </a:spcAft>
              <a:buClr>
                <a:srgbClr val="262626"/>
              </a:buClr>
              <a:buSzPts val="2400"/>
              <a:buNone/>
            </a:pPr>
            <a:endParaRPr>
              <a:solidFill>
                <a:srgbClr val="2E2E2E"/>
              </a:solidFill>
              <a:latin typeface="Arial"/>
              <a:ea typeface="Arial"/>
              <a:cs typeface="Arial"/>
              <a:sym typeface="Arial"/>
            </a:endParaRPr>
          </a:p>
          <a:p>
            <a:pPr marL="0" lvl="0" indent="0" algn="l" rtl="0">
              <a:lnSpc>
                <a:spcPct val="90000"/>
              </a:lnSpc>
              <a:spcBef>
                <a:spcPts val="1000"/>
              </a:spcBef>
              <a:spcAft>
                <a:spcPts val="0"/>
              </a:spcAft>
              <a:buClr>
                <a:srgbClr val="262626"/>
              </a:buClr>
              <a:buSzPts val="2400"/>
              <a:buNone/>
            </a:pPr>
            <a:endParaRPr>
              <a:solidFill>
                <a:srgbClr val="2E2E2E"/>
              </a:solidFill>
              <a:latin typeface="Arial"/>
              <a:ea typeface="Arial"/>
              <a:cs typeface="Arial"/>
              <a:sym typeface="Arial"/>
            </a:endParaRPr>
          </a:p>
          <a:p>
            <a:pPr marL="0" lvl="0" indent="0" algn="l" rtl="0">
              <a:lnSpc>
                <a:spcPct val="90000"/>
              </a:lnSpc>
              <a:spcBef>
                <a:spcPts val="1000"/>
              </a:spcBef>
              <a:spcAft>
                <a:spcPts val="0"/>
              </a:spcAft>
              <a:buClr>
                <a:srgbClr val="262626"/>
              </a:buClr>
              <a:buSzPts val="2400"/>
              <a:buNone/>
            </a:pPr>
            <a:endParaRPr>
              <a:solidFill>
                <a:srgbClr val="2E2E2E"/>
              </a:solidFill>
              <a:latin typeface="Arial"/>
              <a:ea typeface="Arial"/>
              <a:cs typeface="Arial"/>
              <a:sym typeface="Arial"/>
            </a:endParaRPr>
          </a:p>
          <a:p>
            <a:pPr marL="0" lvl="0" indent="0" algn="l" rtl="0">
              <a:lnSpc>
                <a:spcPct val="90000"/>
              </a:lnSpc>
              <a:spcBef>
                <a:spcPts val="1000"/>
              </a:spcBef>
              <a:spcAft>
                <a:spcPts val="0"/>
              </a:spcAft>
              <a:buClr>
                <a:srgbClr val="262626"/>
              </a:buClr>
              <a:buSzPts val="2400"/>
              <a:buNone/>
            </a:pPr>
            <a:endParaRPr>
              <a:solidFill>
                <a:srgbClr val="2E2E2E"/>
              </a:solidFill>
              <a:latin typeface="Arial"/>
              <a:ea typeface="Arial"/>
              <a:cs typeface="Arial"/>
              <a:sym typeface="Arial"/>
            </a:endParaRPr>
          </a:p>
          <a:p>
            <a:pPr marL="0" lvl="0" indent="0" algn="l" rtl="0">
              <a:lnSpc>
                <a:spcPct val="90000"/>
              </a:lnSpc>
              <a:spcBef>
                <a:spcPts val="1000"/>
              </a:spcBef>
              <a:spcAft>
                <a:spcPts val="0"/>
              </a:spcAft>
              <a:buClr>
                <a:srgbClr val="262626"/>
              </a:buClr>
              <a:buSzPts val="2400"/>
              <a:buNone/>
            </a:pPr>
            <a:endParaRPr>
              <a:solidFill>
                <a:srgbClr val="2E2E2E"/>
              </a:solidFill>
              <a:latin typeface="Arial"/>
              <a:ea typeface="Arial"/>
              <a:cs typeface="Arial"/>
              <a:sym typeface="Arial"/>
            </a:endParaRPr>
          </a:p>
          <a:p>
            <a:pPr marL="0" lvl="0" indent="0" algn="l" rtl="0">
              <a:lnSpc>
                <a:spcPct val="90000"/>
              </a:lnSpc>
              <a:spcBef>
                <a:spcPts val="1000"/>
              </a:spcBef>
              <a:spcAft>
                <a:spcPts val="0"/>
              </a:spcAft>
              <a:buClr>
                <a:srgbClr val="262626"/>
              </a:buClr>
              <a:buSzPts val="2400"/>
              <a:buNone/>
            </a:pPr>
            <a:endParaRPr>
              <a:solidFill>
                <a:srgbClr val="2E2E2E"/>
              </a:solidFill>
              <a:latin typeface="Arial"/>
              <a:ea typeface="Arial"/>
              <a:cs typeface="Arial"/>
              <a:sym typeface="Arial"/>
            </a:endParaRPr>
          </a:p>
          <a:p>
            <a:pPr marL="0" lvl="0" indent="0" algn="l" rtl="0">
              <a:lnSpc>
                <a:spcPct val="90000"/>
              </a:lnSpc>
              <a:spcBef>
                <a:spcPts val="1000"/>
              </a:spcBef>
              <a:spcAft>
                <a:spcPts val="0"/>
              </a:spcAft>
              <a:buClr>
                <a:srgbClr val="2E2E2E"/>
              </a:buClr>
              <a:buSzPts val="2400"/>
              <a:buNone/>
            </a:pPr>
            <a:r>
              <a:rPr lang="en-GB" b="1" i="0">
                <a:solidFill>
                  <a:srgbClr val="2E2E2E"/>
                </a:solidFill>
                <a:latin typeface="Arial"/>
                <a:ea typeface="Arial"/>
                <a:cs typeface="Arial"/>
                <a:sym typeface="Arial"/>
              </a:rPr>
              <a:t>CASE STUDY  </a:t>
            </a:r>
            <a:r>
              <a:rPr lang="en-GB" u="sng">
                <a:solidFill>
                  <a:schemeClr val="hlink"/>
                </a:solidFill>
                <a:hlinkClick r:id="rId3"/>
              </a:rPr>
              <a:t>Iberchain – Blockchain for 100% Iberian traceability – Grupo Operativo</a:t>
            </a:r>
            <a:endParaRPr b="1" i="0">
              <a:solidFill>
                <a:srgbClr val="2E2E2E"/>
              </a:solidFill>
              <a:latin typeface="Arial"/>
              <a:ea typeface="Arial"/>
              <a:cs typeface="Arial"/>
              <a:sym typeface="Arial"/>
            </a:endParaRPr>
          </a:p>
          <a:p>
            <a:pPr marL="0" lvl="0" indent="0" algn="l" rtl="0">
              <a:lnSpc>
                <a:spcPct val="90000"/>
              </a:lnSpc>
              <a:spcBef>
                <a:spcPts val="1000"/>
              </a:spcBef>
              <a:spcAft>
                <a:spcPts val="0"/>
              </a:spcAft>
              <a:buClr>
                <a:srgbClr val="616161"/>
              </a:buClr>
              <a:buSzPts val="2400"/>
              <a:buNone/>
            </a:pPr>
            <a:r>
              <a:rPr lang="en-GB" b="1" i="0">
                <a:solidFill>
                  <a:srgbClr val="616161"/>
                </a:solidFill>
                <a:latin typeface="Arial"/>
                <a:ea typeface="Arial"/>
                <a:cs typeface="Arial"/>
                <a:sym typeface="Arial"/>
              </a:rPr>
              <a:t>IMPLEMENTATION OF </a:t>
            </a:r>
            <a:r>
              <a:rPr lang="en-GB" b="1" i="0">
                <a:solidFill>
                  <a:srgbClr val="6A9D56"/>
                </a:solidFill>
                <a:latin typeface="Arial"/>
                <a:ea typeface="Arial"/>
                <a:cs typeface="Arial"/>
                <a:sym typeface="Arial"/>
              </a:rPr>
              <a:t>Blockchain Technology </a:t>
            </a:r>
            <a:endParaRPr/>
          </a:p>
          <a:p>
            <a:pPr marL="0" lvl="0" indent="0" algn="l" rtl="0">
              <a:lnSpc>
                <a:spcPct val="90000"/>
              </a:lnSpc>
              <a:spcBef>
                <a:spcPts val="1000"/>
              </a:spcBef>
              <a:spcAft>
                <a:spcPts val="0"/>
              </a:spcAft>
              <a:buClr>
                <a:srgbClr val="616161"/>
              </a:buClr>
              <a:buSzPts val="2400"/>
              <a:buNone/>
            </a:pPr>
            <a:r>
              <a:rPr lang="en-GB" b="1" i="0">
                <a:solidFill>
                  <a:srgbClr val="616161"/>
                </a:solidFill>
                <a:latin typeface="Arial"/>
                <a:ea typeface="Arial"/>
                <a:cs typeface="Arial"/>
                <a:sym typeface="Arial"/>
              </a:rPr>
              <a:t>in the meat value chain labelled as</a:t>
            </a:r>
            <a:r>
              <a:rPr lang="en-GB" b="1">
                <a:solidFill>
                  <a:srgbClr val="6A9D56"/>
                </a:solidFill>
                <a:latin typeface="Arial"/>
                <a:ea typeface="Arial"/>
                <a:cs typeface="Arial"/>
                <a:sym typeface="Arial"/>
              </a:rPr>
              <a:t> </a:t>
            </a:r>
            <a:r>
              <a:rPr lang="en-GB" b="1" i="0">
                <a:solidFill>
                  <a:srgbClr val="6A9D56"/>
                </a:solidFill>
                <a:latin typeface="Arial"/>
                <a:ea typeface="Arial"/>
                <a:cs typeface="Arial"/>
                <a:sym typeface="Arial"/>
              </a:rPr>
              <a:t>Iberian 100% Autochthonous Breed</a:t>
            </a:r>
            <a:endParaRPr/>
          </a:p>
          <a:p>
            <a:pPr marL="0" lvl="0" indent="0" algn="l" rtl="0">
              <a:lnSpc>
                <a:spcPct val="90000"/>
              </a:lnSpc>
              <a:spcBef>
                <a:spcPts val="1000"/>
              </a:spcBef>
              <a:spcAft>
                <a:spcPts val="0"/>
              </a:spcAft>
              <a:buClr>
                <a:srgbClr val="262626"/>
              </a:buClr>
              <a:buSzPts val="2400"/>
              <a:buNone/>
            </a:pPr>
            <a:endParaRPr/>
          </a:p>
        </p:txBody>
      </p:sp>
      <p:sp>
        <p:nvSpPr>
          <p:cNvPr id="424" name="Google Shape;424;p11"/>
          <p:cNvSpPr txBox="1">
            <a:spLocks noGrp="1"/>
          </p:cNvSpPr>
          <p:nvPr>
            <p:ph type="body" idx="2"/>
          </p:nvPr>
        </p:nvSpPr>
        <p:spPr>
          <a:xfrm>
            <a:off x="375900" y="273070"/>
            <a:ext cx="10595237" cy="803654"/>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262626"/>
              </a:buClr>
              <a:buSzPts val="3600"/>
              <a:buNone/>
            </a:pPr>
            <a:r>
              <a:rPr lang="en-GB" dirty="0"/>
              <a:t>V </a:t>
            </a:r>
            <a:r>
              <a:rPr lang="en-GB" dirty="0" err="1"/>
              <a:t>središču</a:t>
            </a:r>
            <a:r>
              <a:rPr lang="en-GB" dirty="0"/>
              <a:t> </a:t>
            </a:r>
            <a:r>
              <a:rPr lang="en-GB" dirty="0" err="1"/>
              <a:t>pozornosti</a:t>
            </a:r>
            <a:r>
              <a:rPr lang="en-GB" dirty="0"/>
              <a:t> </a:t>
            </a:r>
            <a:r>
              <a:rPr lang="en-GB" dirty="0" err="1"/>
              <a:t>na</a:t>
            </a:r>
            <a:r>
              <a:rPr lang="en-GB" dirty="0"/>
              <a:t> </a:t>
            </a:r>
            <a:r>
              <a:rPr lang="en-GB" dirty="0" err="1"/>
              <a:t>Iberchainu</a:t>
            </a:r>
            <a:r>
              <a:rPr lang="en-GB" dirty="0"/>
              <a:t>, </a:t>
            </a:r>
            <a:r>
              <a:rPr lang="en-GB" dirty="0" err="1"/>
              <a:t>Španija</a:t>
            </a:r>
            <a:endParaRPr dirty="0"/>
          </a:p>
        </p:txBody>
      </p:sp>
      <p:grpSp>
        <p:nvGrpSpPr>
          <p:cNvPr id="425" name="Google Shape;425;p11"/>
          <p:cNvGrpSpPr/>
          <p:nvPr/>
        </p:nvGrpSpPr>
        <p:grpSpPr>
          <a:xfrm rot="10800000" flipH="1">
            <a:off x="10388648" y="0"/>
            <a:ext cx="1803350" cy="2809693"/>
            <a:chOff x="12708052" y="5708395"/>
            <a:chExt cx="760808" cy="1185370"/>
          </a:xfrm>
        </p:grpSpPr>
        <p:sp>
          <p:nvSpPr>
            <p:cNvPr id="426" name="Google Shape;426;p11"/>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27" name="Google Shape;427;p11"/>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28" name="Google Shape;428;p11"/>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29" name="Google Shape;429;p11"/>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30" name="Google Shape;430;p11"/>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31" name="Google Shape;431;p11"/>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pic>
        <p:nvPicPr>
          <p:cNvPr id="432" name="Google Shape;432;p11"/>
          <p:cNvPicPr preferRelativeResize="0"/>
          <p:nvPr/>
        </p:nvPicPr>
        <p:blipFill rotWithShape="1">
          <a:blip r:embed="rId4">
            <a:alphaModFix/>
          </a:blip>
          <a:srcRect/>
          <a:stretch/>
        </p:blipFill>
        <p:spPr>
          <a:xfrm>
            <a:off x="8499634" y="1270227"/>
            <a:ext cx="3625763" cy="286212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36"/>
        <p:cNvGrpSpPr/>
        <p:nvPr/>
      </p:nvGrpSpPr>
      <p:grpSpPr>
        <a:xfrm>
          <a:off x="0" y="0"/>
          <a:ext cx="0" cy="0"/>
          <a:chOff x="0" y="0"/>
          <a:chExt cx="0" cy="0"/>
        </a:xfrm>
      </p:grpSpPr>
      <p:sp>
        <p:nvSpPr>
          <p:cNvPr id="437" name="Google Shape;437;p12"/>
          <p:cNvSpPr txBox="1">
            <a:spLocks noGrp="1"/>
          </p:cNvSpPr>
          <p:nvPr>
            <p:ph type="body" idx="2"/>
          </p:nvPr>
        </p:nvSpPr>
        <p:spPr>
          <a:xfrm>
            <a:off x="673355" y="273070"/>
            <a:ext cx="10595237" cy="803654"/>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262626"/>
              </a:buClr>
              <a:buSzPts val="3600"/>
              <a:buNone/>
            </a:pPr>
            <a:r>
              <a:rPr lang="en-GB"/>
              <a:t>V središču pozornosti na Iberchainu, Španija</a:t>
            </a:r>
            <a:endParaRPr/>
          </a:p>
        </p:txBody>
      </p:sp>
      <p:grpSp>
        <p:nvGrpSpPr>
          <p:cNvPr id="438" name="Google Shape;438;p12"/>
          <p:cNvGrpSpPr/>
          <p:nvPr/>
        </p:nvGrpSpPr>
        <p:grpSpPr>
          <a:xfrm rot="10800000" flipH="1">
            <a:off x="10388648" y="0"/>
            <a:ext cx="1803350" cy="2809693"/>
            <a:chOff x="12708052" y="5708395"/>
            <a:chExt cx="760808" cy="1185370"/>
          </a:xfrm>
        </p:grpSpPr>
        <p:sp>
          <p:nvSpPr>
            <p:cNvPr id="439" name="Google Shape;439;p12"/>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40" name="Google Shape;440;p12"/>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41" name="Google Shape;441;p12"/>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42" name="Google Shape;442;p12"/>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43" name="Google Shape;443;p12"/>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44" name="Google Shape;444;p12"/>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445" name="Google Shape;445;p12"/>
          <p:cNvSpPr txBox="1"/>
          <p:nvPr/>
        </p:nvSpPr>
        <p:spPr>
          <a:xfrm>
            <a:off x="673355" y="1076724"/>
            <a:ext cx="9604661" cy="381642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200" b="1">
                <a:solidFill>
                  <a:srgbClr val="6A9D56"/>
                </a:solidFill>
                <a:latin typeface="Calibri"/>
                <a:ea typeface="Calibri"/>
                <a:cs typeface="Calibri"/>
                <a:sym typeface="Calibri"/>
              </a:rPr>
              <a:t>Problem, </a:t>
            </a:r>
            <a:r>
              <a:rPr lang="en-GB" sz="2200">
                <a:solidFill>
                  <a:srgbClr val="262626"/>
                </a:solidFill>
                <a:latin typeface="Calibri"/>
                <a:ea typeface="Calibri"/>
                <a:cs typeface="Calibri"/>
                <a:sym typeface="Calibri"/>
              </a:rPr>
              <a:t>ki je v enaki meri prizadel potrošnika in proizvajalca: goljufija. Samo 13% vseh iberskih prašičev, proizvedenih v Španiji, ustreza 100% iberskih prašičev. Ostali so prašiči, prečkani z drugo neibersko pasmo, čeprav se imenujejo iberski.</a:t>
            </a:r>
            <a:endParaRPr sz="2200" i="0">
              <a:solidFill>
                <a:srgbClr val="262626"/>
              </a:solidFill>
              <a:latin typeface="Calibri"/>
              <a:ea typeface="Calibri"/>
              <a:cs typeface="Calibri"/>
              <a:sym typeface="Calibri"/>
            </a:endParaRPr>
          </a:p>
          <a:p>
            <a:pPr marL="0" marR="0" lvl="0" indent="0" algn="l" rtl="0">
              <a:spcBef>
                <a:spcPts val="0"/>
              </a:spcBef>
              <a:spcAft>
                <a:spcPts val="0"/>
              </a:spcAft>
              <a:buNone/>
            </a:pPr>
            <a:r>
              <a:rPr lang="en-GB" sz="2200" b="1">
                <a:solidFill>
                  <a:srgbClr val="6A9D56"/>
                </a:solidFill>
                <a:latin typeface="Calibri"/>
                <a:ea typeface="Calibri"/>
                <a:cs typeface="Calibri"/>
                <a:sym typeface="Calibri"/>
              </a:rPr>
              <a:t>Kontrolniki za zelo natančno preverjanje</a:t>
            </a:r>
            <a:endParaRPr/>
          </a:p>
          <a:p>
            <a:pPr marL="0" marR="0" lvl="0" indent="0" algn="l" rtl="0">
              <a:spcBef>
                <a:spcPts val="0"/>
              </a:spcBef>
              <a:spcAft>
                <a:spcPts val="0"/>
              </a:spcAft>
              <a:buNone/>
            </a:pPr>
            <a:r>
              <a:rPr lang="en-GB" sz="2200">
                <a:solidFill>
                  <a:srgbClr val="262626"/>
                </a:solidFill>
                <a:latin typeface="Calibri"/>
                <a:ea typeface="Calibri"/>
                <a:cs typeface="Calibri"/>
                <a:sym typeface="Calibri"/>
              </a:rPr>
              <a:t>Kontrolni nadzor se izvaja na klavni liniji iz inteligentnega merilnega sistema, ki vključuje dve tehnologiji:</a:t>
            </a:r>
            <a:endParaRPr sz="2200" b="1" i="0">
              <a:solidFill>
                <a:srgbClr val="262626"/>
              </a:solidFill>
              <a:latin typeface="Calibri"/>
              <a:ea typeface="Calibri"/>
              <a:cs typeface="Calibri"/>
              <a:sym typeface="Calibri"/>
            </a:endParaRPr>
          </a:p>
          <a:p>
            <a:pPr marL="1027113" marR="0" lvl="0" indent="-400050" algn="l" rtl="0">
              <a:spcBef>
                <a:spcPts val="0"/>
              </a:spcBef>
              <a:spcAft>
                <a:spcPts val="0"/>
              </a:spcAft>
              <a:buClr>
                <a:srgbClr val="262626"/>
              </a:buClr>
              <a:buSzPts val="2200"/>
              <a:buFont typeface="Calibri"/>
              <a:buAutoNum type="romanLcPeriod"/>
            </a:pPr>
            <a:r>
              <a:rPr lang="en-GB" sz="2200" b="1">
                <a:solidFill>
                  <a:srgbClr val="262626"/>
                </a:solidFill>
                <a:latin typeface="Calibri"/>
                <a:ea typeface="Calibri"/>
                <a:cs typeface="Calibri"/>
                <a:sym typeface="Calibri"/>
              </a:rPr>
              <a:t>mikroelektronska bioimpedanca, </a:t>
            </a:r>
            <a:r>
              <a:rPr lang="en-GB" sz="2200">
                <a:solidFill>
                  <a:srgbClr val="262626"/>
                </a:solidFill>
                <a:latin typeface="Calibri"/>
                <a:ea typeface="Calibri"/>
                <a:cs typeface="Calibri"/>
                <a:sym typeface="Calibri"/>
              </a:rPr>
              <a:t>ki z nedestruktivno funkcijo pridobi vzorec električnih lastnosti mesnega tkiva;  </a:t>
            </a:r>
            <a:br>
              <a:rPr lang="en-GB" sz="2200" b="1">
                <a:solidFill>
                  <a:srgbClr val="262626"/>
                </a:solidFill>
                <a:latin typeface="Calibri"/>
                <a:ea typeface="Calibri"/>
                <a:cs typeface="Calibri"/>
                <a:sym typeface="Calibri"/>
              </a:rPr>
            </a:br>
            <a:r>
              <a:rPr lang="en-GB" sz="2200" b="1">
                <a:solidFill>
                  <a:srgbClr val="262626"/>
                </a:solidFill>
                <a:latin typeface="Calibri"/>
                <a:ea typeface="Calibri"/>
                <a:cs typeface="Calibri"/>
                <a:sym typeface="Calibri"/>
              </a:rPr>
              <a:t>NIRS tehnologija, ki deluje skozi žarek svetlobe, </a:t>
            </a:r>
            <a:r>
              <a:rPr lang="en-GB" sz="2200">
                <a:solidFill>
                  <a:srgbClr val="262626"/>
                </a:solidFill>
                <a:latin typeface="Calibri"/>
                <a:ea typeface="Calibri"/>
                <a:cs typeface="Calibri"/>
                <a:sym typeface="Calibri"/>
              </a:rPr>
              <a:t>ki ga razprši kos mesa in ga naprava ponovno zbere. Razlika med oddano in odbito sliko ustvarja edinstven spekter, ki omogoča razlikovanje čistosti vzorca.</a:t>
            </a:r>
            <a:endParaRPr sz="1800" i="0">
              <a:solidFill>
                <a:srgbClr val="7A7A7A"/>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49"/>
        <p:cNvGrpSpPr/>
        <p:nvPr/>
      </p:nvGrpSpPr>
      <p:grpSpPr>
        <a:xfrm>
          <a:off x="0" y="0"/>
          <a:ext cx="0" cy="0"/>
          <a:chOff x="0" y="0"/>
          <a:chExt cx="0" cy="0"/>
        </a:xfrm>
      </p:grpSpPr>
      <p:sp>
        <p:nvSpPr>
          <p:cNvPr id="450" name="Google Shape;450;p13"/>
          <p:cNvSpPr txBox="1">
            <a:spLocks noGrp="1"/>
          </p:cNvSpPr>
          <p:nvPr>
            <p:ph type="body" idx="2"/>
          </p:nvPr>
        </p:nvSpPr>
        <p:spPr>
          <a:xfrm>
            <a:off x="673355" y="273070"/>
            <a:ext cx="10595237" cy="803654"/>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262626"/>
              </a:buClr>
              <a:buSzPts val="3600"/>
              <a:buNone/>
            </a:pPr>
            <a:r>
              <a:rPr lang="en-GB"/>
              <a:t>V središču pozornosti na Iberchainu, Španija</a:t>
            </a:r>
            <a:endParaRPr/>
          </a:p>
        </p:txBody>
      </p:sp>
      <p:grpSp>
        <p:nvGrpSpPr>
          <p:cNvPr id="451" name="Google Shape;451;p13"/>
          <p:cNvGrpSpPr/>
          <p:nvPr/>
        </p:nvGrpSpPr>
        <p:grpSpPr>
          <a:xfrm rot="10800000" flipH="1">
            <a:off x="10388648" y="0"/>
            <a:ext cx="1803350" cy="2809693"/>
            <a:chOff x="12708052" y="5708395"/>
            <a:chExt cx="760808" cy="1185370"/>
          </a:xfrm>
        </p:grpSpPr>
        <p:sp>
          <p:nvSpPr>
            <p:cNvPr id="452" name="Google Shape;452;p13"/>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53" name="Google Shape;453;p13"/>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54" name="Google Shape;454;p13"/>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55" name="Google Shape;455;p13"/>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56" name="Google Shape;456;p13"/>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57" name="Google Shape;457;p13"/>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458" name="Google Shape;458;p13"/>
          <p:cNvSpPr txBox="1"/>
          <p:nvPr/>
        </p:nvSpPr>
        <p:spPr>
          <a:xfrm>
            <a:off x="728671" y="1193682"/>
            <a:ext cx="9604661" cy="48320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200" b="1">
                <a:solidFill>
                  <a:srgbClr val="6A9D56"/>
                </a:solidFill>
                <a:latin typeface="Calibri"/>
                <a:ea typeface="Calibri"/>
                <a:cs typeface="Calibri"/>
                <a:sym typeface="Calibri"/>
              </a:rPr>
              <a:t>Blockchain kot tehnologija za boj proti goljufijam</a:t>
            </a:r>
            <a:endParaRPr sz="2200" b="1">
              <a:solidFill>
                <a:srgbClr val="6A9D56"/>
              </a:solidFill>
              <a:latin typeface="Calibri"/>
              <a:ea typeface="Calibri"/>
              <a:cs typeface="Calibri"/>
              <a:sym typeface="Calibri"/>
            </a:endParaRPr>
          </a:p>
          <a:p>
            <a:pPr marL="0" marR="0" lvl="0" indent="0" algn="l" rtl="0">
              <a:spcBef>
                <a:spcPts val="0"/>
              </a:spcBef>
              <a:spcAft>
                <a:spcPts val="0"/>
              </a:spcAft>
              <a:buNone/>
            </a:pPr>
            <a:r>
              <a:rPr lang="en-GB" sz="2200">
                <a:solidFill>
                  <a:srgbClr val="262626"/>
                </a:solidFill>
                <a:latin typeface="Calibri"/>
                <a:ea typeface="Calibri"/>
                <a:cs typeface="Calibri"/>
                <a:sym typeface="Calibri"/>
              </a:rPr>
              <a:t>Ko je to dvojno preverjanje opravljeno, je na vrsti tehnologija veriženja blokov, ki jo izvaja Cedesa Digital. Podatki, zbrani v proizvodni verigi, se evidentirajo in potrdijo, da se ustvari podatkovna zbirka za boj proti goljufijam z največjo možno varnostjo in popolno neodvisnostjo. To zagotavlja sledljivost mesa, kar je bistvena zahteva za vključitev nove kakovostne blagovne znamke, 100% avtohtone iberske pasme.</a:t>
            </a:r>
            <a:br>
              <a:rPr lang="en-GB" sz="2200">
                <a:solidFill>
                  <a:srgbClr val="262626"/>
                </a:solidFill>
                <a:latin typeface="Calibri"/>
                <a:ea typeface="Calibri"/>
                <a:cs typeface="Calibri"/>
                <a:sym typeface="Calibri"/>
              </a:rPr>
            </a:br>
            <a:endParaRPr sz="2200">
              <a:solidFill>
                <a:srgbClr val="262626"/>
              </a:solidFill>
              <a:latin typeface="Calibri"/>
              <a:ea typeface="Calibri"/>
              <a:cs typeface="Calibri"/>
              <a:sym typeface="Calibri"/>
            </a:endParaRPr>
          </a:p>
          <a:p>
            <a:pPr marL="0" marR="0" lvl="0" indent="0" algn="l" rtl="0">
              <a:spcBef>
                <a:spcPts val="0"/>
              </a:spcBef>
              <a:spcAft>
                <a:spcPts val="0"/>
              </a:spcAft>
              <a:buNone/>
            </a:pPr>
            <a:r>
              <a:rPr lang="en-GB" sz="2200">
                <a:solidFill>
                  <a:srgbClr val="262626"/>
                </a:solidFill>
                <a:latin typeface="Calibri"/>
                <a:ea typeface="Calibri"/>
                <a:cs typeface="Calibri"/>
                <a:sym typeface="Calibri"/>
              </a:rPr>
              <a:t>Ta proces služi krepitvi zanesljivosti proizvodne verige in ponovni vzpostavitvi zaupanja potrošnikov. Prav tako bo utrdil ugled Iberskega polotoka v Španiji in po svetu. To je ogromen korak za sektor, ki odpira vrata vsem proizvajalcem in drugim živilskim sektorjem. Operativna skupina posebno pozornost namenja tudi zahtevnim živinorejskim praksam, ki bolj spoštujejo naravno okolje, Dehesa, pri čemer se zanaša na interne nasvete znanstvene skupnosti in zasebnih podjetij, specializiranih za to področje.</a:t>
            </a:r>
            <a:endParaRPr sz="2200" i="0">
              <a:solidFill>
                <a:srgbClr val="262626"/>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pic>
        <p:nvPicPr>
          <p:cNvPr id="463" name="Google Shape;463;p14"/>
          <p:cNvPicPr preferRelativeResize="0">
            <a:picLocks noGrp="1"/>
          </p:cNvPicPr>
          <p:nvPr>
            <p:ph type="pic" idx="2"/>
          </p:nvPr>
        </p:nvPicPr>
        <p:blipFill rotWithShape="1">
          <a:blip r:embed="rId3">
            <a:alphaModFix/>
          </a:blip>
          <a:srcRect t="7764" b="7765"/>
          <a:stretch/>
        </p:blipFill>
        <p:spPr>
          <a:xfrm>
            <a:off x="0" y="0"/>
            <a:ext cx="12192000" cy="6858000"/>
          </a:xfrm>
          <a:prstGeom prst="rect">
            <a:avLst/>
          </a:prstGeom>
          <a:solidFill>
            <a:srgbClr val="F2F2F2"/>
          </a:solidFill>
          <a:ln>
            <a:noFill/>
          </a:ln>
        </p:spPr>
      </p:pic>
      <p:sp>
        <p:nvSpPr>
          <p:cNvPr id="464" name="Google Shape;464;p14"/>
          <p:cNvSpPr txBox="1">
            <a:spLocks noGrp="1"/>
          </p:cNvSpPr>
          <p:nvPr>
            <p:ph type="body" idx="1"/>
          </p:nvPr>
        </p:nvSpPr>
        <p:spPr>
          <a:xfrm>
            <a:off x="377780" y="2161608"/>
            <a:ext cx="5480760" cy="2743201"/>
          </a:xfrm>
          <a:prstGeom prst="rect">
            <a:avLst/>
          </a:prstGeom>
          <a:solidFill>
            <a:schemeClr val="bg2"/>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000"/>
              <a:buNone/>
            </a:pPr>
            <a:r>
              <a:rPr lang="en-GB" b="1" i="0" dirty="0">
                <a:solidFill>
                  <a:srgbClr val="000000"/>
                </a:solidFill>
                <a:latin typeface="Roboto"/>
                <a:ea typeface="Roboto"/>
                <a:cs typeface="Roboto"/>
                <a:sym typeface="Roboto"/>
              </a:rPr>
              <a:t>2.2 </a:t>
            </a:r>
            <a:r>
              <a:rPr lang="en-GB" b="1" i="0" dirty="0" err="1">
                <a:solidFill>
                  <a:srgbClr val="000000"/>
                </a:solidFill>
                <a:latin typeface="Roboto"/>
                <a:ea typeface="Roboto"/>
                <a:cs typeface="Roboto"/>
                <a:sym typeface="Roboto"/>
              </a:rPr>
              <a:t>Spoznajmo</a:t>
            </a:r>
            <a:r>
              <a:rPr lang="en-GB" b="1" i="0" dirty="0">
                <a:solidFill>
                  <a:srgbClr val="000000"/>
                </a:solidFill>
                <a:latin typeface="Roboto"/>
                <a:ea typeface="Roboto"/>
                <a:cs typeface="Roboto"/>
                <a:sym typeface="Roboto"/>
              </a:rPr>
              <a:t> </a:t>
            </a:r>
            <a:r>
              <a:rPr lang="en-GB" b="1" i="0" dirty="0" err="1">
                <a:solidFill>
                  <a:srgbClr val="000000"/>
                </a:solidFill>
                <a:latin typeface="Roboto"/>
                <a:ea typeface="Roboto"/>
                <a:cs typeface="Roboto"/>
                <a:sym typeface="Roboto"/>
              </a:rPr>
              <a:t>vinsko</a:t>
            </a:r>
            <a:r>
              <a:rPr lang="en-GB" b="1" i="0" dirty="0">
                <a:solidFill>
                  <a:srgbClr val="000000"/>
                </a:solidFill>
                <a:latin typeface="Roboto"/>
                <a:ea typeface="Roboto"/>
                <a:cs typeface="Roboto"/>
                <a:sym typeface="Roboto"/>
              </a:rPr>
              <a:t> </a:t>
            </a:r>
            <a:r>
              <a:rPr lang="en-GB" b="1" i="0" dirty="0" err="1">
                <a:solidFill>
                  <a:srgbClr val="000000"/>
                </a:solidFill>
                <a:latin typeface="Roboto"/>
                <a:ea typeface="Roboto"/>
                <a:cs typeface="Roboto"/>
                <a:sym typeface="Roboto"/>
              </a:rPr>
              <a:t>klet</a:t>
            </a:r>
            <a:r>
              <a:rPr lang="en-GB" b="1" i="0" dirty="0">
                <a:solidFill>
                  <a:srgbClr val="000000"/>
                </a:solidFill>
                <a:latin typeface="Roboto"/>
                <a:ea typeface="Roboto"/>
                <a:cs typeface="Roboto"/>
                <a:sym typeface="Roboto"/>
              </a:rPr>
              <a:t> Alpha Estate, </a:t>
            </a:r>
            <a:r>
              <a:rPr lang="en-GB" b="1" i="0" dirty="0" err="1">
                <a:solidFill>
                  <a:srgbClr val="000000"/>
                </a:solidFill>
                <a:latin typeface="Roboto"/>
                <a:ea typeface="Roboto"/>
                <a:cs typeface="Roboto"/>
                <a:sym typeface="Roboto"/>
              </a:rPr>
              <a:t>Grčija</a:t>
            </a:r>
            <a:endParaRPr b="1" i="0" dirty="0">
              <a:solidFill>
                <a:srgbClr val="000000"/>
              </a:solidFill>
              <a:latin typeface="Roboto"/>
              <a:ea typeface="Roboto"/>
              <a:cs typeface="Roboto"/>
              <a:sym typeface="Roboto"/>
            </a:endParaRPr>
          </a:p>
          <a:p>
            <a:pPr marL="0" lvl="0" indent="0" algn="ctr" rtl="0">
              <a:lnSpc>
                <a:spcPct val="90000"/>
              </a:lnSpc>
              <a:spcBef>
                <a:spcPts val="1000"/>
              </a:spcBef>
              <a:spcAft>
                <a:spcPts val="0"/>
              </a:spcAft>
              <a:buClr>
                <a:schemeClr val="lt1"/>
              </a:buClr>
              <a:buSzPts val="3000"/>
              <a:buNone/>
            </a:pPr>
            <a:r>
              <a:rPr lang="en-GB" dirty="0">
                <a:solidFill>
                  <a:srgbClr val="000000"/>
                </a:solidFill>
              </a:rPr>
              <a:t>Blockchain </a:t>
            </a:r>
            <a:r>
              <a:rPr lang="en-GB" dirty="0" err="1">
                <a:solidFill>
                  <a:srgbClr val="000000"/>
                </a:solidFill>
              </a:rPr>
              <a:t>sporočilo</a:t>
            </a:r>
            <a:r>
              <a:rPr lang="en-GB" dirty="0">
                <a:solidFill>
                  <a:srgbClr val="000000"/>
                </a:solidFill>
              </a:rPr>
              <a:t> v </a:t>
            </a:r>
            <a:r>
              <a:rPr lang="en-GB" dirty="0" err="1">
                <a:solidFill>
                  <a:srgbClr val="000000"/>
                </a:solidFill>
              </a:rPr>
              <a:t>steklenici</a:t>
            </a:r>
            <a:endParaRPr i="1" dirty="0">
              <a:solidFill>
                <a:srgbClr val="000000"/>
              </a:solidFill>
            </a:endParaRPr>
          </a:p>
        </p:txBody>
      </p:sp>
      <p:sp>
        <p:nvSpPr>
          <p:cNvPr id="465" name="Google Shape;465;p14"/>
          <p:cNvSpPr txBox="1"/>
          <p:nvPr/>
        </p:nvSpPr>
        <p:spPr>
          <a:xfrm>
            <a:off x="0" y="4103398"/>
            <a:ext cx="6095999" cy="1532650"/>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lt1"/>
              </a:buClr>
              <a:buSzPts val="2400"/>
              <a:buFont typeface="Arial"/>
              <a:buNone/>
            </a:pPr>
            <a:endParaRPr sz="2400" b="1" i="1">
              <a:solidFill>
                <a:schemeClr val="lt1"/>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sp>
        <p:nvSpPr>
          <p:cNvPr id="470" name="Google Shape;470;p15"/>
          <p:cNvSpPr txBox="1">
            <a:spLocks noGrp="1"/>
          </p:cNvSpPr>
          <p:nvPr>
            <p:ph type="body" idx="2"/>
          </p:nvPr>
        </p:nvSpPr>
        <p:spPr>
          <a:xfrm>
            <a:off x="4792337" y="291161"/>
            <a:ext cx="6178800" cy="803654"/>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262626"/>
              </a:buClr>
              <a:buSzPts val="3600"/>
              <a:buNone/>
            </a:pPr>
            <a:r>
              <a:rPr lang="en-GB"/>
              <a:t>(veriga blokov) Sporočilo v steklenici (vina)</a:t>
            </a:r>
            <a:endParaRPr/>
          </a:p>
        </p:txBody>
      </p:sp>
      <p:grpSp>
        <p:nvGrpSpPr>
          <p:cNvPr id="471" name="Google Shape;471;p15"/>
          <p:cNvGrpSpPr/>
          <p:nvPr/>
        </p:nvGrpSpPr>
        <p:grpSpPr>
          <a:xfrm rot="10800000" flipH="1">
            <a:off x="10388648" y="0"/>
            <a:ext cx="1803350" cy="2809693"/>
            <a:chOff x="12708052" y="5708395"/>
            <a:chExt cx="760808" cy="1185370"/>
          </a:xfrm>
        </p:grpSpPr>
        <p:sp>
          <p:nvSpPr>
            <p:cNvPr id="472" name="Google Shape;472;p15"/>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73" name="Google Shape;473;p15"/>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74" name="Google Shape;474;p15"/>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75" name="Google Shape;475;p15"/>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76" name="Google Shape;476;p15"/>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77" name="Google Shape;477;p15"/>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478" name="Google Shape;478;p15"/>
          <p:cNvSpPr txBox="1"/>
          <p:nvPr/>
        </p:nvSpPr>
        <p:spPr>
          <a:xfrm>
            <a:off x="230472" y="2005130"/>
            <a:ext cx="6897442" cy="624786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a:solidFill>
                  <a:srgbClr val="262626"/>
                </a:solidFill>
                <a:latin typeface="Calibri"/>
                <a:ea typeface="Calibri"/>
                <a:cs typeface="Calibri"/>
                <a:sym typeface="Calibri"/>
              </a:rPr>
              <a:t>Od leta 1997 Alpha Estate deluje kot najsodobnejša izkušnja pridelave vina in 220 ha vinogradov v zasebni lasti v Grčiji, ki izvažajo v več kot 30 držav po vsem svetu.  Gre za vertikalno integrirano 45-člansko MSP, ki izvaja vrhunsko trajnostno vinogradništvo.</a:t>
            </a:r>
            <a:br>
              <a:rPr lang="en-GB" sz="2400">
                <a:solidFill>
                  <a:srgbClr val="262626"/>
                </a:solidFill>
                <a:latin typeface="Calibri"/>
                <a:ea typeface="Calibri"/>
                <a:cs typeface="Calibri"/>
                <a:sym typeface="Calibri"/>
              </a:rPr>
            </a:br>
            <a:r>
              <a:rPr lang="en-GB" sz="2400">
                <a:solidFill>
                  <a:srgbClr val="262626"/>
                </a:solidFill>
                <a:latin typeface="Calibri"/>
                <a:ea typeface="Calibri"/>
                <a:cs typeface="Calibri"/>
                <a:sym typeface="Calibri"/>
              </a:rPr>
              <a:t>Prva izkušnja blokovne verige je bil dogodek Evropskega računskega sodišča na področju blokovne verige novembra 2018 v Luksemburgu, ki je prejel podporo EU.</a:t>
            </a:r>
            <a:endParaRPr sz="2400">
              <a:solidFill>
                <a:srgbClr val="29608D"/>
              </a:solidFill>
              <a:latin typeface="Calibri"/>
              <a:ea typeface="Calibri"/>
              <a:cs typeface="Calibri"/>
              <a:sym typeface="Calibri"/>
            </a:endParaRPr>
          </a:p>
          <a:p>
            <a:pPr marL="0" marR="0" lvl="0" indent="0" algn="l" rtl="0">
              <a:spcBef>
                <a:spcPts val="0"/>
              </a:spcBef>
              <a:spcAft>
                <a:spcPts val="0"/>
              </a:spcAft>
              <a:buNone/>
            </a:pPr>
            <a:endParaRPr sz="2400">
              <a:solidFill>
                <a:srgbClr val="29608D"/>
              </a:solidFill>
              <a:latin typeface="Calibri"/>
              <a:ea typeface="Calibri"/>
              <a:cs typeface="Calibri"/>
              <a:sym typeface="Calibri"/>
            </a:endParaRPr>
          </a:p>
          <a:p>
            <a:pPr marL="0" marR="0" lvl="0" indent="0" algn="l" rtl="0">
              <a:spcBef>
                <a:spcPts val="0"/>
              </a:spcBef>
              <a:spcAft>
                <a:spcPts val="0"/>
              </a:spcAft>
              <a:buNone/>
            </a:pPr>
            <a:endParaRPr sz="2400">
              <a:solidFill>
                <a:srgbClr val="29608D"/>
              </a:solidFill>
              <a:latin typeface="Calibri"/>
              <a:ea typeface="Calibri"/>
              <a:cs typeface="Calibri"/>
              <a:sym typeface="Calibri"/>
            </a:endParaRPr>
          </a:p>
          <a:p>
            <a:pPr marL="0" marR="0" lvl="0" indent="0" algn="l" rtl="0">
              <a:spcBef>
                <a:spcPts val="0"/>
              </a:spcBef>
              <a:spcAft>
                <a:spcPts val="0"/>
              </a:spcAft>
              <a:buNone/>
            </a:pPr>
            <a:endParaRPr sz="2400">
              <a:solidFill>
                <a:srgbClr val="29608D"/>
              </a:solidFill>
              <a:latin typeface="Calibri"/>
              <a:ea typeface="Calibri"/>
              <a:cs typeface="Calibri"/>
              <a:sym typeface="Calibri"/>
            </a:endParaRPr>
          </a:p>
          <a:p>
            <a:pPr marL="0" marR="0" lvl="0" indent="0" algn="l" rtl="0">
              <a:spcBef>
                <a:spcPts val="0"/>
              </a:spcBef>
              <a:spcAft>
                <a:spcPts val="0"/>
              </a:spcAft>
              <a:buNone/>
            </a:pPr>
            <a:endParaRPr sz="2400">
              <a:solidFill>
                <a:srgbClr val="29608D"/>
              </a:solidFill>
              <a:latin typeface="Calibri"/>
              <a:ea typeface="Calibri"/>
              <a:cs typeface="Calibri"/>
              <a:sym typeface="Calibri"/>
            </a:endParaRPr>
          </a:p>
          <a:p>
            <a:pPr marL="0" marR="0" lvl="0" indent="0" algn="l" rtl="0">
              <a:spcBef>
                <a:spcPts val="0"/>
              </a:spcBef>
              <a:spcAft>
                <a:spcPts val="0"/>
              </a:spcAft>
              <a:buNone/>
            </a:pPr>
            <a:endParaRPr sz="2400">
              <a:solidFill>
                <a:srgbClr val="29608D"/>
              </a:solidFill>
              <a:latin typeface="Calibri"/>
              <a:ea typeface="Calibri"/>
              <a:cs typeface="Calibri"/>
              <a:sym typeface="Calibri"/>
            </a:endParaRPr>
          </a:p>
          <a:p>
            <a:pPr marL="0" marR="0" lvl="0" indent="0" algn="l" rtl="0">
              <a:spcBef>
                <a:spcPts val="0"/>
              </a:spcBef>
              <a:spcAft>
                <a:spcPts val="0"/>
              </a:spcAft>
              <a:buNone/>
            </a:pPr>
            <a:endParaRPr sz="2400">
              <a:solidFill>
                <a:srgbClr val="29608D"/>
              </a:solidFill>
              <a:latin typeface="Calibri"/>
              <a:ea typeface="Calibri"/>
              <a:cs typeface="Calibri"/>
              <a:sym typeface="Calibri"/>
            </a:endParaRPr>
          </a:p>
          <a:p>
            <a:pPr marL="0" marR="0" lvl="0" indent="0" algn="l" rtl="0">
              <a:spcBef>
                <a:spcPts val="0"/>
              </a:spcBef>
              <a:spcAft>
                <a:spcPts val="0"/>
              </a:spcAft>
              <a:buNone/>
            </a:pPr>
            <a:endParaRPr sz="2400">
              <a:solidFill>
                <a:srgbClr val="29608D"/>
              </a:solidFill>
              <a:latin typeface="Calibri"/>
              <a:ea typeface="Calibri"/>
              <a:cs typeface="Calibri"/>
              <a:sym typeface="Calibri"/>
            </a:endParaRPr>
          </a:p>
          <a:p>
            <a:pPr marL="0" marR="0" lvl="0" indent="0" algn="l" rtl="0">
              <a:spcBef>
                <a:spcPts val="0"/>
              </a:spcBef>
              <a:spcAft>
                <a:spcPts val="0"/>
              </a:spcAft>
              <a:buNone/>
            </a:pPr>
            <a:r>
              <a:rPr lang="en-GB" sz="1600">
                <a:solidFill>
                  <a:srgbClr val="29608D"/>
                </a:solidFill>
                <a:latin typeface="Calibri"/>
                <a:ea typeface="Calibri"/>
                <a:cs typeface="Calibri"/>
                <a:sym typeface="Calibri"/>
              </a:rPr>
              <a:t>Source:  EU Blockchain Observatory | Online Workshop | November 23th 2020</a:t>
            </a:r>
            <a:endParaRPr/>
          </a:p>
        </p:txBody>
      </p:sp>
      <p:pic>
        <p:nvPicPr>
          <p:cNvPr id="479" name="Google Shape;479;p15"/>
          <p:cNvPicPr preferRelativeResize="0"/>
          <p:nvPr/>
        </p:nvPicPr>
        <p:blipFill rotWithShape="1">
          <a:blip r:embed="rId3">
            <a:alphaModFix/>
          </a:blip>
          <a:srcRect/>
          <a:stretch/>
        </p:blipFill>
        <p:spPr>
          <a:xfrm>
            <a:off x="78445" y="134269"/>
            <a:ext cx="4400550" cy="1619250"/>
          </a:xfrm>
          <a:prstGeom prst="rect">
            <a:avLst/>
          </a:prstGeom>
          <a:noFill/>
          <a:ln>
            <a:noFill/>
          </a:ln>
        </p:spPr>
      </p:pic>
      <p:pic>
        <p:nvPicPr>
          <p:cNvPr id="480" name="Google Shape;480;p15"/>
          <p:cNvPicPr preferRelativeResize="0"/>
          <p:nvPr/>
        </p:nvPicPr>
        <p:blipFill rotWithShape="1">
          <a:blip r:embed="rId4">
            <a:alphaModFix/>
          </a:blip>
          <a:srcRect/>
          <a:stretch/>
        </p:blipFill>
        <p:spPr>
          <a:xfrm>
            <a:off x="7291431" y="1509064"/>
            <a:ext cx="2933700" cy="50577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84"/>
        <p:cNvGrpSpPr/>
        <p:nvPr/>
      </p:nvGrpSpPr>
      <p:grpSpPr>
        <a:xfrm>
          <a:off x="0" y="0"/>
          <a:ext cx="0" cy="0"/>
          <a:chOff x="0" y="0"/>
          <a:chExt cx="0" cy="0"/>
        </a:xfrm>
      </p:grpSpPr>
      <p:sp>
        <p:nvSpPr>
          <p:cNvPr id="485" name="Google Shape;485;p16"/>
          <p:cNvSpPr txBox="1">
            <a:spLocks noGrp="1"/>
          </p:cNvSpPr>
          <p:nvPr>
            <p:ph type="body" idx="2"/>
          </p:nvPr>
        </p:nvSpPr>
        <p:spPr>
          <a:xfrm>
            <a:off x="4792337" y="291161"/>
            <a:ext cx="6178800" cy="803654"/>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262626"/>
              </a:buClr>
              <a:buSzPts val="3600"/>
              <a:buNone/>
            </a:pPr>
            <a:r>
              <a:rPr lang="en-GB"/>
              <a:t>(Blockchain) Sporočilo v steklenici (vina)</a:t>
            </a:r>
            <a:endParaRPr/>
          </a:p>
        </p:txBody>
      </p:sp>
      <p:grpSp>
        <p:nvGrpSpPr>
          <p:cNvPr id="486" name="Google Shape;486;p16"/>
          <p:cNvGrpSpPr/>
          <p:nvPr/>
        </p:nvGrpSpPr>
        <p:grpSpPr>
          <a:xfrm rot="10800000" flipH="1">
            <a:off x="10388648" y="0"/>
            <a:ext cx="1803350" cy="2809693"/>
            <a:chOff x="12708052" y="5708395"/>
            <a:chExt cx="760808" cy="1185370"/>
          </a:xfrm>
        </p:grpSpPr>
        <p:sp>
          <p:nvSpPr>
            <p:cNvPr id="487" name="Google Shape;487;p16"/>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88" name="Google Shape;488;p16"/>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89" name="Google Shape;489;p16"/>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90" name="Google Shape;490;p16"/>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91" name="Google Shape;491;p16"/>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92" name="Google Shape;492;p16"/>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493" name="Google Shape;493;p16"/>
          <p:cNvSpPr txBox="1"/>
          <p:nvPr/>
        </p:nvSpPr>
        <p:spPr>
          <a:xfrm>
            <a:off x="230472" y="2005130"/>
            <a:ext cx="5355266" cy="76020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a:solidFill>
                  <a:srgbClr val="262626"/>
                </a:solidFill>
                <a:latin typeface="Calibri"/>
                <a:ea typeface="Calibri"/>
                <a:cs typeface="Calibri"/>
                <a:sym typeface="Calibri"/>
              </a:rPr>
              <a:t>Steklenica unikatnega vina je: </a:t>
            </a:r>
            <a:endParaRPr/>
          </a:p>
          <a:p>
            <a:pPr marL="0" marR="0" lvl="0" indent="0" algn="l" rtl="0">
              <a:spcBef>
                <a:spcPts val="0"/>
              </a:spcBef>
              <a:spcAft>
                <a:spcPts val="0"/>
              </a:spcAft>
              <a:buNone/>
            </a:pPr>
            <a:endParaRPr sz="2400">
              <a:solidFill>
                <a:srgbClr val="262626"/>
              </a:solidFill>
              <a:latin typeface="Calibri"/>
              <a:ea typeface="Calibri"/>
              <a:cs typeface="Calibri"/>
              <a:sym typeface="Calibri"/>
            </a:endParaRPr>
          </a:p>
          <a:p>
            <a:pPr marL="342900" marR="0" lvl="0" indent="-342900" algn="l" rtl="0">
              <a:spcBef>
                <a:spcPts val="0"/>
              </a:spcBef>
              <a:spcAft>
                <a:spcPts val="0"/>
              </a:spcAft>
              <a:buClr>
                <a:srgbClr val="262626"/>
              </a:buClr>
              <a:buSzPts val="2400"/>
              <a:buFont typeface="Arial"/>
              <a:buChar char="•"/>
            </a:pPr>
            <a:r>
              <a:rPr lang="en-GB" sz="2400">
                <a:solidFill>
                  <a:srgbClr val="262626"/>
                </a:solidFill>
                <a:latin typeface="Calibri"/>
                <a:ea typeface="Calibri"/>
                <a:cs typeface="Calibri"/>
                <a:sym typeface="Calibri"/>
              </a:rPr>
              <a:t> "Primarna informacija" (iz ekosistema in grozdja območja) </a:t>
            </a:r>
            <a:br>
              <a:rPr lang="en-GB" sz="2400">
                <a:solidFill>
                  <a:srgbClr val="262626"/>
                </a:solidFill>
                <a:latin typeface="Calibri"/>
                <a:ea typeface="Calibri"/>
                <a:cs typeface="Calibri"/>
                <a:sym typeface="Calibri"/>
              </a:rPr>
            </a:br>
            <a:r>
              <a:rPr lang="en-GB" sz="2400">
                <a:solidFill>
                  <a:srgbClr val="262626"/>
                </a:solidFill>
                <a:latin typeface="Calibri"/>
                <a:ea typeface="Calibri"/>
                <a:cs typeface="Calibri"/>
                <a:sym typeface="Calibri"/>
              </a:rPr>
              <a:t>"zavarovana" v steklenico, ki lahko traja skozi čas </a:t>
            </a:r>
            <a:br>
              <a:rPr lang="en-GB" sz="2400">
                <a:solidFill>
                  <a:srgbClr val="262626"/>
                </a:solidFill>
                <a:latin typeface="Calibri"/>
                <a:ea typeface="Calibri"/>
                <a:cs typeface="Calibri"/>
                <a:sym typeface="Calibri"/>
              </a:rPr>
            </a:br>
            <a:r>
              <a:rPr lang="en-GB" sz="2400">
                <a:solidFill>
                  <a:srgbClr val="262626"/>
                </a:solidFill>
                <a:latin typeface="Calibri"/>
                <a:ea typeface="Calibri"/>
                <a:cs typeface="Calibri"/>
                <a:sym typeface="Calibri"/>
              </a:rPr>
              <a:t>Bolj privlačna za nove dobe/trge (generacija Y in Z)</a:t>
            </a:r>
            <a:br>
              <a:rPr lang="en-GB" sz="2400">
                <a:solidFill>
                  <a:srgbClr val="262626"/>
                </a:solidFill>
                <a:latin typeface="Calibri"/>
                <a:ea typeface="Calibri"/>
                <a:cs typeface="Calibri"/>
                <a:sym typeface="Calibri"/>
              </a:rPr>
            </a:br>
            <a:r>
              <a:rPr lang="en-GB" sz="2400">
                <a:solidFill>
                  <a:srgbClr val="262626"/>
                </a:solidFill>
                <a:latin typeface="Calibri"/>
                <a:ea typeface="Calibri"/>
                <a:cs typeface="Calibri"/>
                <a:sym typeface="Calibri"/>
              </a:rPr>
              <a:t>Resnica potrjena</a:t>
            </a:r>
            <a:br>
              <a:rPr lang="en-GB" sz="2400">
                <a:solidFill>
                  <a:srgbClr val="262626"/>
                </a:solidFill>
                <a:latin typeface="Calibri"/>
                <a:ea typeface="Calibri"/>
                <a:cs typeface="Calibri"/>
                <a:sym typeface="Calibri"/>
              </a:rPr>
            </a:br>
            <a:r>
              <a:rPr lang="en-GB" sz="2400">
                <a:solidFill>
                  <a:srgbClr val="262626"/>
                </a:solidFill>
                <a:latin typeface="Calibri"/>
                <a:ea typeface="Calibri"/>
                <a:cs typeface="Calibri"/>
                <a:sym typeface="Calibri"/>
              </a:rPr>
              <a:t>Končno zagotovite "končnemu upravičencu" "užitek" in "koristnost" tega "ohranjanja"</a:t>
            </a:r>
            <a:endParaRPr/>
          </a:p>
          <a:p>
            <a:pPr marL="0" marR="0" lvl="0" indent="0" algn="l" rtl="0">
              <a:spcBef>
                <a:spcPts val="0"/>
              </a:spcBef>
              <a:spcAft>
                <a:spcPts val="0"/>
              </a:spcAft>
              <a:buNone/>
            </a:pPr>
            <a:endParaRPr sz="2400">
              <a:solidFill>
                <a:srgbClr val="29608D"/>
              </a:solidFill>
              <a:latin typeface="Calibri"/>
              <a:ea typeface="Calibri"/>
              <a:cs typeface="Calibri"/>
              <a:sym typeface="Calibri"/>
            </a:endParaRPr>
          </a:p>
          <a:p>
            <a:pPr marL="0" marR="0" lvl="0" indent="0" algn="l" rtl="0">
              <a:spcBef>
                <a:spcPts val="0"/>
              </a:spcBef>
              <a:spcAft>
                <a:spcPts val="0"/>
              </a:spcAft>
              <a:buNone/>
            </a:pPr>
            <a:endParaRPr sz="2400">
              <a:solidFill>
                <a:srgbClr val="29608D"/>
              </a:solidFill>
              <a:latin typeface="Calibri"/>
              <a:ea typeface="Calibri"/>
              <a:cs typeface="Calibri"/>
              <a:sym typeface="Calibri"/>
            </a:endParaRPr>
          </a:p>
          <a:p>
            <a:pPr marL="0" marR="0" lvl="0" indent="0" algn="l" rtl="0">
              <a:spcBef>
                <a:spcPts val="0"/>
              </a:spcBef>
              <a:spcAft>
                <a:spcPts val="0"/>
              </a:spcAft>
              <a:buNone/>
            </a:pPr>
            <a:endParaRPr sz="2400">
              <a:solidFill>
                <a:srgbClr val="29608D"/>
              </a:solidFill>
              <a:latin typeface="Calibri"/>
              <a:ea typeface="Calibri"/>
              <a:cs typeface="Calibri"/>
              <a:sym typeface="Calibri"/>
            </a:endParaRPr>
          </a:p>
          <a:p>
            <a:pPr marL="0" marR="0" lvl="0" indent="0" algn="l" rtl="0">
              <a:spcBef>
                <a:spcPts val="0"/>
              </a:spcBef>
              <a:spcAft>
                <a:spcPts val="0"/>
              </a:spcAft>
              <a:buNone/>
            </a:pPr>
            <a:endParaRPr sz="2400">
              <a:solidFill>
                <a:srgbClr val="29608D"/>
              </a:solidFill>
              <a:latin typeface="Calibri"/>
              <a:ea typeface="Calibri"/>
              <a:cs typeface="Calibri"/>
              <a:sym typeface="Calibri"/>
            </a:endParaRPr>
          </a:p>
          <a:p>
            <a:pPr marL="0" marR="0" lvl="0" indent="0" algn="l" rtl="0">
              <a:spcBef>
                <a:spcPts val="0"/>
              </a:spcBef>
              <a:spcAft>
                <a:spcPts val="0"/>
              </a:spcAft>
              <a:buNone/>
            </a:pPr>
            <a:endParaRPr sz="2400">
              <a:solidFill>
                <a:srgbClr val="29608D"/>
              </a:solidFill>
              <a:latin typeface="Calibri"/>
              <a:ea typeface="Calibri"/>
              <a:cs typeface="Calibri"/>
              <a:sym typeface="Calibri"/>
            </a:endParaRPr>
          </a:p>
          <a:p>
            <a:pPr marL="0" marR="0" lvl="0" indent="0" algn="l" rtl="0">
              <a:spcBef>
                <a:spcPts val="0"/>
              </a:spcBef>
              <a:spcAft>
                <a:spcPts val="0"/>
              </a:spcAft>
              <a:buNone/>
            </a:pPr>
            <a:endParaRPr sz="2400">
              <a:solidFill>
                <a:srgbClr val="29608D"/>
              </a:solidFill>
              <a:latin typeface="Calibri"/>
              <a:ea typeface="Calibri"/>
              <a:cs typeface="Calibri"/>
              <a:sym typeface="Calibri"/>
            </a:endParaRPr>
          </a:p>
          <a:p>
            <a:pPr marL="0" marR="0" lvl="0" indent="0" algn="l" rtl="0">
              <a:spcBef>
                <a:spcPts val="0"/>
              </a:spcBef>
              <a:spcAft>
                <a:spcPts val="0"/>
              </a:spcAft>
              <a:buNone/>
            </a:pPr>
            <a:endParaRPr sz="2400">
              <a:solidFill>
                <a:srgbClr val="29608D"/>
              </a:solidFill>
              <a:latin typeface="Calibri"/>
              <a:ea typeface="Calibri"/>
              <a:cs typeface="Calibri"/>
              <a:sym typeface="Calibri"/>
            </a:endParaRPr>
          </a:p>
          <a:p>
            <a:pPr marL="0" marR="0" lvl="0" indent="0" algn="l" rtl="0">
              <a:spcBef>
                <a:spcPts val="0"/>
              </a:spcBef>
              <a:spcAft>
                <a:spcPts val="0"/>
              </a:spcAft>
              <a:buNone/>
            </a:pPr>
            <a:r>
              <a:rPr lang="en-GB" sz="1600">
                <a:solidFill>
                  <a:srgbClr val="29608D"/>
                </a:solidFill>
                <a:latin typeface="Calibri"/>
                <a:ea typeface="Calibri"/>
                <a:cs typeface="Calibri"/>
                <a:sym typeface="Calibri"/>
              </a:rPr>
              <a:t>Source:  EU Blockchain Observatory | Online Workshop | November 23th 2020</a:t>
            </a:r>
            <a:endParaRPr/>
          </a:p>
        </p:txBody>
      </p:sp>
      <p:pic>
        <p:nvPicPr>
          <p:cNvPr id="494" name="Google Shape;494;p16"/>
          <p:cNvPicPr preferRelativeResize="0"/>
          <p:nvPr/>
        </p:nvPicPr>
        <p:blipFill rotWithShape="1">
          <a:blip r:embed="rId3">
            <a:alphaModFix/>
          </a:blip>
          <a:srcRect/>
          <a:stretch/>
        </p:blipFill>
        <p:spPr>
          <a:xfrm>
            <a:off x="78445" y="134269"/>
            <a:ext cx="4400550" cy="1619250"/>
          </a:xfrm>
          <a:prstGeom prst="rect">
            <a:avLst/>
          </a:prstGeom>
          <a:noFill/>
          <a:ln>
            <a:noFill/>
          </a:ln>
        </p:spPr>
      </p:pic>
      <p:pic>
        <p:nvPicPr>
          <p:cNvPr id="495" name="Google Shape;495;p16"/>
          <p:cNvPicPr preferRelativeResize="0"/>
          <p:nvPr/>
        </p:nvPicPr>
        <p:blipFill rotWithShape="1">
          <a:blip r:embed="rId4">
            <a:alphaModFix/>
          </a:blip>
          <a:srcRect/>
          <a:stretch/>
        </p:blipFill>
        <p:spPr>
          <a:xfrm>
            <a:off x="6096000" y="2153246"/>
            <a:ext cx="5355265" cy="4091289"/>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sp>
        <p:nvSpPr>
          <p:cNvPr id="500" name="Google Shape;500;p17"/>
          <p:cNvSpPr txBox="1">
            <a:spLocks noGrp="1"/>
          </p:cNvSpPr>
          <p:nvPr>
            <p:ph type="body" idx="2"/>
          </p:nvPr>
        </p:nvSpPr>
        <p:spPr>
          <a:xfrm>
            <a:off x="4792337" y="291161"/>
            <a:ext cx="6178800" cy="803654"/>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262626"/>
              </a:buClr>
              <a:buSzPts val="3600"/>
              <a:buNone/>
            </a:pPr>
            <a:r>
              <a:rPr lang="en-GB"/>
              <a:t>(veriga blokov) Sporočilo v steklenici (vina)</a:t>
            </a:r>
            <a:endParaRPr/>
          </a:p>
        </p:txBody>
      </p:sp>
      <p:grpSp>
        <p:nvGrpSpPr>
          <p:cNvPr id="501" name="Google Shape;501;p17"/>
          <p:cNvGrpSpPr/>
          <p:nvPr/>
        </p:nvGrpSpPr>
        <p:grpSpPr>
          <a:xfrm rot="10800000" flipH="1">
            <a:off x="10388648" y="0"/>
            <a:ext cx="1803350" cy="2809693"/>
            <a:chOff x="12708052" y="5708395"/>
            <a:chExt cx="760808" cy="1185370"/>
          </a:xfrm>
        </p:grpSpPr>
        <p:sp>
          <p:nvSpPr>
            <p:cNvPr id="502" name="Google Shape;502;p17"/>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03" name="Google Shape;503;p17"/>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04" name="Google Shape;504;p17"/>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05" name="Google Shape;505;p17"/>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06" name="Google Shape;506;p17"/>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07" name="Google Shape;507;p17"/>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508" name="Google Shape;508;p17"/>
          <p:cNvSpPr txBox="1"/>
          <p:nvPr/>
        </p:nvSpPr>
        <p:spPr>
          <a:xfrm>
            <a:off x="78445" y="2015227"/>
            <a:ext cx="9764768" cy="78790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a:solidFill>
                  <a:srgbClr val="262626"/>
                </a:solidFill>
                <a:latin typeface="Calibri"/>
                <a:ea typeface="Calibri"/>
                <a:cs typeface="Calibri"/>
                <a:sym typeface="Calibri"/>
              </a:rPr>
              <a:t>Za Alpha Estate so prednosti blockchaina:</a:t>
            </a:r>
            <a:endParaRPr sz="2400">
              <a:solidFill>
                <a:srgbClr val="262626"/>
              </a:solidFill>
              <a:latin typeface="Calibri"/>
              <a:ea typeface="Calibri"/>
              <a:cs typeface="Calibri"/>
              <a:sym typeface="Calibri"/>
            </a:endParaRPr>
          </a:p>
          <a:p>
            <a:pPr marL="0" marR="0" lvl="0" indent="0" algn="l" rtl="0">
              <a:spcBef>
                <a:spcPts val="0"/>
              </a:spcBef>
              <a:spcAft>
                <a:spcPts val="0"/>
              </a:spcAft>
              <a:buNone/>
            </a:pPr>
            <a:endParaRPr sz="1000">
              <a:solidFill>
                <a:srgbClr val="262626"/>
              </a:solidFill>
              <a:latin typeface="Calibri"/>
              <a:ea typeface="Calibri"/>
              <a:cs typeface="Calibri"/>
              <a:sym typeface="Calibri"/>
            </a:endParaRPr>
          </a:p>
          <a:p>
            <a:pPr marL="342900" marR="0" lvl="0" indent="-342900" algn="l" rtl="0">
              <a:spcBef>
                <a:spcPts val="0"/>
              </a:spcBef>
              <a:spcAft>
                <a:spcPts val="0"/>
              </a:spcAft>
              <a:buClr>
                <a:srgbClr val="262626"/>
              </a:buClr>
              <a:buSzPts val="2400"/>
              <a:buFont typeface="Arial"/>
              <a:buChar char="•"/>
            </a:pPr>
            <a:r>
              <a:rPr lang="en-GB" sz="2400">
                <a:solidFill>
                  <a:srgbClr val="262626"/>
                </a:solidFill>
                <a:latin typeface="Calibri"/>
                <a:ea typeface="Calibri"/>
                <a:cs typeface="Calibri"/>
                <a:sym typeface="Calibri"/>
              </a:rPr>
              <a:t>Neposredna povezava 1 proti 1 med vinarjem in končnim potrošnikom</a:t>
            </a:r>
            <a:br>
              <a:rPr lang="en-GB" sz="2400">
                <a:solidFill>
                  <a:srgbClr val="262626"/>
                </a:solidFill>
                <a:latin typeface="Calibri"/>
                <a:ea typeface="Calibri"/>
                <a:cs typeface="Calibri"/>
                <a:sym typeface="Calibri"/>
              </a:rPr>
            </a:br>
            <a:r>
              <a:rPr lang="en-GB" sz="2400">
                <a:solidFill>
                  <a:srgbClr val="262626"/>
                </a:solidFill>
                <a:latin typeface="Calibri"/>
                <a:ea typeface="Calibri"/>
                <a:cs typeface="Calibri"/>
                <a:sym typeface="Calibri"/>
              </a:rPr>
              <a:t>Napredna zvestoba </a:t>
            </a:r>
            <a:br>
              <a:rPr lang="en-GB" sz="2400">
                <a:solidFill>
                  <a:srgbClr val="262626"/>
                </a:solidFill>
                <a:latin typeface="Calibri"/>
                <a:ea typeface="Calibri"/>
                <a:cs typeface="Calibri"/>
                <a:sym typeface="Calibri"/>
              </a:rPr>
            </a:br>
            <a:r>
              <a:rPr lang="en-GB" sz="2400">
                <a:solidFill>
                  <a:srgbClr val="262626"/>
                </a:solidFill>
                <a:latin typeface="Calibri"/>
                <a:ea typeface="Calibri"/>
                <a:cs typeface="Calibri"/>
                <a:sym typeface="Calibri"/>
              </a:rPr>
              <a:t>      priložnosti (sledljivost, </a:t>
            </a:r>
            <a:br>
              <a:rPr lang="en-GB" sz="2400">
                <a:solidFill>
                  <a:srgbClr val="262626"/>
                </a:solidFill>
                <a:latin typeface="Calibri"/>
                <a:ea typeface="Calibri"/>
                <a:cs typeface="Calibri"/>
                <a:sym typeface="Calibri"/>
              </a:rPr>
            </a:br>
            <a:r>
              <a:rPr lang="en-GB" sz="2400">
                <a:solidFill>
                  <a:srgbClr val="262626"/>
                </a:solidFill>
                <a:latin typeface="Calibri"/>
                <a:ea typeface="Calibri"/>
                <a:cs typeface="Calibri"/>
                <a:sym typeface="Calibri"/>
              </a:rPr>
              <a:t>      geolokacija)</a:t>
            </a:r>
            <a:br>
              <a:rPr lang="en-GB" sz="2400">
                <a:solidFill>
                  <a:srgbClr val="262626"/>
                </a:solidFill>
                <a:latin typeface="Calibri"/>
                <a:ea typeface="Calibri"/>
                <a:cs typeface="Calibri"/>
                <a:sym typeface="Calibri"/>
              </a:rPr>
            </a:br>
            <a:r>
              <a:rPr lang="en-GB" sz="2400">
                <a:solidFill>
                  <a:srgbClr val="262626"/>
                </a:solidFill>
                <a:latin typeface="Calibri"/>
                <a:ea typeface="Calibri"/>
                <a:cs typeface="Calibri"/>
                <a:sym typeface="Calibri"/>
              </a:rPr>
              <a:t>Trgi brez mediatorjev</a:t>
            </a:r>
            <a:br>
              <a:rPr lang="en-GB" sz="2400">
                <a:solidFill>
                  <a:srgbClr val="262626"/>
                </a:solidFill>
                <a:latin typeface="Calibri"/>
                <a:ea typeface="Calibri"/>
                <a:cs typeface="Calibri"/>
                <a:sym typeface="Calibri"/>
              </a:rPr>
            </a:br>
            <a:r>
              <a:rPr lang="en-GB" sz="2400">
                <a:solidFill>
                  <a:srgbClr val="262626"/>
                </a:solidFill>
                <a:latin typeface="Calibri"/>
                <a:ea typeface="Calibri"/>
                <a:cs typeface="Calibri"/>
                <a:sym typeface="Calibri"/>
              </a:rPr>
              <a:t>Tržna raziskava v realnem času</a:t>
            </a:r>
            <a:br>
              <a:rPr lang="en-GB" sz="2400">
                <a:solidFill>
                  <a:srgbClr val="262626"/>
                </a:solidFill>
                <a:latin typeface="Calibri"/>
                <a:ea typeface="Calibri"/>
                <a:cs typeface="Calibri"/>
                <a:sym typeface="Calibri"/>
              </a:rPr>
            </a:br>
            <a:r>
              <a:rPr lang="en-GB" sz="2400">
                <a:solidFill>
                  <a:srgbClr val="262626"/>
                </a:solidFill>
                <a:latin typeface="Calibri"/>
                <a:ea typeface="Calibri"/>
                <a:cs typeface="Calibri"/>
                <a:sym typeface="Calibri"/>
              </a:rPr>
              <a:t>»Varno« medsebojno povezano </a:t>
            </a:r>
            <a:br>
              <a:rPr lang="en-GB" sz="2400">
                <a:solidFill>
                  <a:srgbClr val="262626"/>
                </a:solidFill>
                <a:latin typeface="Calibri"/>
                <a:ea typeface="Calibri"/>
                <a:cs typeface="Calibri"/>
                <a:sym typeface="Calibri"/>
              </a:rPr>
            </a:br>
            <a:r>
              <a:rPr lang="en-GB" sz="2400">
                <a:solidFill>
                  <a:srgbClr val="262626"/>
                </a:solidFill>
                <a:latin typeface="Calibri"/>
                <a:ea typeface="Calibri"/>
                <a:cs typeface="Calibri"/>
                <a:sym typeface="Calibri"/>
              </a:rPr>
              <a:t>      stranke</a:t>
            </a:r>
            <a:br>
              <a:rPr lang="en-GB" sz="2400">
                <a:solidFill>
                  <a:srgbClr val="262626"/>
                </a:solidFill>
                <a:latin typeface="Calibri"/>
                <a:ea typeface="Calibri"/>
                <a:cs typeface="Calibri"/>
                <a:sym typeface="Calibri"/>
              </a:rPr>
            </a:br>
            <a:r>
              <a:rPr lang="en-GB" sz="2400">
                <a:solidFill>
                  <a:srgbClr val="262626"/>
                </a:solidFill>
                <a:latin typeface="Calibri"/>
                <a:ea typeface="Calibri"/>
                <a:cs typeface="Calibri"/>
                <a:sym typeface="Calibri"/>
              </a:rPr>
              <a:t>Od vinograda do police, na voljo nedotaknjene informacije</a:t>
            </a:r>
            <a:br>
              <a:rPr lang="en-GB" sz="2400">
                <a:solidFill>
                  <a:srgbClr val="262626"/>
                </a:solidFill>
                <a:latin typeface="Calibri"/>
                <a:ea typeface="Calibri"/>
                <a:cs typeface="Calibri"/>
                <a:sym typeface="Calibri"/>
              </a:rPr>
            </a:br>
            <a:r>
              <a:rPr lang="en-GB" sz="2400">
                <a:solidFill>
                  <a:srgbClr val="262626"/>
                </a:solidFill>
                <a:latin typeface="Calibri"/>
                <a:ea typeface="Calibri"/>
                <a:cs typeface="Calibri"/>
                <a:sym typeface="Calibri"/>
              </a:rPr>
              <a:t>Ne le za potrošnike, ampak tudi </a:t>
            </a:r>
            <a:br>
              <a:rPr lang="en-GB" sz="2400">
                <a:solidFill>
                  <a:srgbClr val="262626"/>
                </a:solidFill>
                <a:latin typeface="Calibri"/>
                <a:ea typeface="Calibri"/>
                <a:cs typeface="Calibri"/>
                <a:sym typeface="Calibri"/>
              </a:rPr>
            </a:br>
            <a:r>
              <a:rPr lang="en-GB" sz="2400">
                <a:solidFill>
                  <a:srgbClr val="262626"/>
                </a:solidFill>
                <a:latin typeface="Calibri"/>
                <a:ea typeface="Calibri"/>
                <a:cs typeface="Calibri"/>
                <a:sym typeface="Calibri"/>
              </a:rPr>
              <a:t>Evangelisti izkušnje</a:t>
            </a:r>
            <a:endParaRPr sz="2400">
              <a:solidFill>
                <a:srgbClr val="262626"/>
              </a:solidFill>
              <a:latin typeface="Calibri"/>
              <a:ea typeface="Calibri"/>
              <a:cs typeface="Calibri"/>
              <a:sym typeface="Calibri"/>
            </a:endParaRPr>
          </a:p>
          <a:p>
            <a:pPr marL="0" marR="0" lvl="0" indent="0" algn="l" rtl="0">
              <a:spcBef>
                <a:spcPts val="0"/>
              </a:spcBef>
              <a:spcAft>
                <a:spcPts val="0"/>
              </a:spcAft>
              <a:buNone/>
            </a:pPr>
            <a:endParaRPr sz="2400">
              <a:solidFill>
                <a:srgbClr val="29608D"/>
              </a:solidFill>
              <a:latin typeface="Calibri"/>
              <a:ea typeface="Calibri"/>
              <a:cs typeface="Calibri"/>
              <a:sym typeface="Calibri"/>
            </a:endParaRPr>
          </a:p>
          <a:p>
            <a:pPr marL="0" marR="0" lvl="0" indent="0" algn="l" rtl="0">
              <a:spcBef>
                <a:spcPts val="0"/>
              </a:spcBef>
              <a:spcAft>
                <a:spcPts val="0"/>
              </a:spcAft>
              <a:buNone/>
            </a:pPr>
            <a:endParaRPr sz="2400">
              <a:solidFill>
                <a:srgbClr val="29608D"/>
              </a:solidFill>
              <a:latin typeface="Calibri"/>
              <a:ea typeface="Calibri"/>
              <a:cs typeface="Calibri"/>
              <a:sym typeface="Calibri"/>
            </a:endParaRPr>
          </a:p>
          <a:p>
            <a:pPr marL="0" marR="0" lvl="0" indent="0" algn="l" rtl="0">
              <a:spcBef>
                <a:spcPts val="0"/>
              </a:spcBef>
              <a:spcAft>
                <a:spcPts val="0"/>
              </a:spcAft>
              <a:buNone/>
            </a:pPr>
            <a:endParaRPr sz="2400">
              <a:solidFill>
                <a:srgbClr val="29608D"/>
              </a:solidFill>
              <a:latin typeface="Calibri"/>
              <a:ea typeface="Calibri"/>
              <a:cs typeface="Calibri"/>
              <a:sym typeface="Calibri"/>
            </a:endParaRPr>
          </a:p>
          <a:p>
            <a:pPr marL="0" marR="0" lvl="0" indent="0" algn="l" rtl="0">
              <a:spcBef>
                <a:spcPts val="0"/>
              </a:spcBef>
              <a:spcAft>
                <a:spcPts val="0"/>
              </a:spcAft>
              <a:buNone/>
            </a:pPr>
            <a:endParaRPr sz="2400">
              <a:solidFill>
                <a:srgbClr val="29608D"/>
              </a:solidFill>
              <a:latin typeface="Calibri"/>
              <a:ea typeface="Calibri"/>
              <a:cs typeface="Calibri"/>
              <a:sym typeface="Calibri"/>
            </a:endParaRPr>
          </a:p>
          <a:p>
            <a:pPr marL="0" marR="0" lvl="0" indent="0" algn="l" rtl="0">
              <a:spcBef>
                <a:spcPts val="0"/>
              </a:spcBef>
              <a:spcAft>
                <a:spcPts val="0"/>
              </a:spcAft>
              <a:buNone/>
            </a:pPr>
            <a:endParaRPr sz="2400">
              <a:solidFill>
                <a:srgbClr val="29608D"/>
              </a:solidFill>
              <a:latin typeface="Calibri"/>
              <a:ea typeface="Calibri"/>
              <a:cs typeface="Calibri"/>
              <a:sym typeface="Calibri"/>
            </a:endParaRPr>
          </a:p>
          <a:p>
            <a:pPr marL="0" marR="0" lvl="0" indent="0" algn="l" rtl="0">
              <a:spcBef>
                <a:spcPts val="0"/>
              </a:spcBef>
              <a:spcAft>
                <a:spcPts val="0"/>
              </a:spcAft>
              <a:buNone/>
            </a:pPr>
            <a:endParaRPr sz="2400">
              <a:solidFill>
                <a:srgbClr val="29608D"/>
              </a:solidFill>
              <a:latin typeface="Calibri"/>
              <a:ea typeface="Calibri"/>
              <a:cs typeface="Calibri"/>
              <a:sym typeface="Calibri"/>
            </a:endParaRPr>
          </a:p>
          <a:p>
            <a:pPr marL="0" marR="0" lvl="0" indent="0" algn="l" rtl="0">
              <a:spcBef>
                <a:spcPts val="0"/>
              </a:spcBef>
              <a:spcAft>
                <a:spcPts val="0"/>
              </a:spcAft>
              <a:buNone/>
            </a:pPr>
            <a:endParaRPr sz="2400">
              <a:solidFill>
                <a:srgbClr val="29608D"/>
              </a:solidFill>
              <a:latin typeface="Calibri"/>
              <a:ea typeface="Calibri"/>
              <a:cs typeface="Calibri"/>
              <a:sym typeface="Calibri"/>
            </a:endParaRPr>
          </a:p>
          <a:p>
            <a:pPr marL="0" marR="0" lvl="0" indent="0" algn="l" rtl="0">
              <a:spcBef>
                <a:spcPts val="0"/>
              </a:spcBef>
              <a:spcAft>
                <a:spcPts val="0"/>
              </a:spcAft>
              <a:buNone/>
            </a:pPr>
            <a:endParaRPr sz="2400">
              <a:solidFill>
                <a:srgbClr val="29608D"/>
              </a:solidFill>
              <a:latin typeface="Calibri"/>
              <a:ea typeface="Calibri"/>
              <a:cs typeface="Calibri"/>
              <a:sym typeface="Calibri"/>
            </a:endParaRPr>
          </a:p>
          <a:p>
            <a:pPr marL="0" marR="0" lvl="0" indent="0" algn="l" rtl="0">
              <a:spcBef>
                <a:spcPts val="0"/>
              </a:spcBef>
              <a:spcAft>
                <a:spcPts val="0"/>
              </a:spcAft>
              <a:buNone/>
            </a:pPr>
            <a:r>
              <a:rPr lang="en-GB" sz="1600">
                <a:solidFill>
                  <a:srgbClr val="29608D"/>
                </a:solidFill>
                <a:latin typeface="Calibri"/>
                <a:ea typeface="Calibri"/>
                <a:cs typeface="Calibri"/>
                <a:sym typeface="Calibri"/>
              </a:rPr>
              <a:t>Source:  EU Blockchain Observatory | Online Workshop | November 23th 2020</a:t>
            </a:r>
            <a:endParaRPr/>
          </a:p>
        </p:txBody>
      </p:sp>
      <p:pic>
        <p:nvPicPr>
          <p:cNvPr id="509" name="Google Shape;509;p17"/>
          <p:cNvPicPr preferRelativeResize="0"/>
          <p:nvPr/>
        </p:nvPicPr>
        <p:blipFill rotWithShape="1">
          <a:blip r:embed="rId3">
            <a:alphaModFix/>
          </a:blip>
          <a:srcRect/>
          <a:stretch/>
        </p:blipFill>
        <p:spPr>
          <a:xfrm>
            <a:off x="78445" y="134269"/>
            <a:ext cx="4400550" cy="1619250"/>
          </a:xfrm>
          <a:prstGeom prst="rect">
            <a:avLst/>
          </a:prstGeom>
          <a:noFill/>
          <a:ln>
            <a:noFill/>
          </a:ln>
        </p:spPr>
      </p:pic>
      <p:pic>
        <p:nvPicPr>
          <p:cNvPr id="510" name="Google Shape;510;p17"/>
          <p:cNvPicPr preferRelativeResize="0"/>
          <p:nvPr/>
        </p:nvPicPr>
        <p:blipFill rotWithShape="1">
          <a:blip r:embed="rId4">
            <a:alphaModFix/>
          </a:blip>
          <a:srcRect/>
          <a:stretch/>
        </p:blipFill>
        <p:spPr>
          <a:xfrm>
            <a:off x="5949862" y="3071401"/>
            <a:ext cx="5129648" cy="2202291"/>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14"/>
        <p:cNvGrpSpPr/>
        <p:nvPr/>
      </p:nvGrpSpPr>
      <p:grpSpPr>
        <a:xfrm>
          <a:off x="0" y="0"/>
          <a:ext cx="0" cy="0"/>
          <a:chOff x="0" y="0"/>
          <a:chExt cx="0" cy="0"/>
        </a:xfrm>
      </p:grpSpPr>
      <p:sp>
        <p:nvSpPr>
          <p:cNvPr id="515" name="Google Shape;515;p18"/>
          <p:cNvSpPr txBox="1">
            <a:spLocks noGrp="1"/>
          </p:cNvSpPr>
          <p:nvPr>
            <p:ph type="body" idx="2"/>
          </p:nvPr>
        </p:nvSpPr>
        <p:spPr>
          <a:xfrm>
            <a:off x="4792337" y="291161"/>
            <a:ext cx="6178800" cy="803654"/>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262626"/>
              </a:buClr>
              <a:buSzPts val="3600"/>
              <a:buNone/>
            </a:pPr>
            <a:r>
              <a:rPr lang="en-GB"/>
              <a:t>(Blockchain) Sporočilo v steklenici (vina)</a:t>
            </a:r>
            <a:endParaRPr/>
          </a:p>
        </p:txBody>
      </p:sp>
      <p:grpSp>
        <p:nvGrpSpPr>
          <p:cNvPr id="516" name="Google Shape;516;p18"/>
          <p:cNvGrpSpPr/>
          <p:nvPr/>
        </p:nvGrpSpPr>
        <p:grpSpPr>
          <a:xfrm rot="10800000" flipH="1">
            <a:off x="10388648" y="0"/>
            <a:ext cx="1803350" cy="2809693"/>
            <a:chOff x="12708052" y="5708395"/>
            <a:chExt cx="760808" cy="1185370"/>
          </a:xfrm>
        </p:grpSpPr>
        <p:sp>
          <p:nvSpPr>
            <p:cNvPr id="517" name="Google Shape;517;p18"/>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18" name="Google Shape;518;p18"/>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19" name="Google Shape;519;p18"/>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20" name="Google Shape;520;p18"/>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21" name="Google Shape;521;p18"/>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22" name="Google Shape;522;p18"/>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523" name="Google Shape;523;p18"/>
          <p:cNvSpPr txBox="1"/>
          <p:nvPr/>
        </p:nvSpPr>
        <p:spPr>
          <a:xfrm>
            <a:off x="230471" y="2005130"/>
            <a:ext cx="7510031" cy="5509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a:solidFill>
                  <a:srgbClr val="262626"/>
                </a:solidFill>
                <a:latin typeface="Calibri"/>
                <a:ea typeface="Calibri"/>
                <a:cs typeface="Calibri"/>
                <a:sym typeface="Calibri"/>
              </a:rPr>
              <a:t>In izzivi/ozka grla</a:t>
            </a:r>
            <a:endParaRPr sz="2400">
              <a:solidFill>
                <a:srgbClr val="262626"/>
              </a:solidFill>
              <a:latin typeface="Calibri"/>
              <a:ea typeface="Calibri"/>
              <a:cs typeface="Calibri"/>
              <a:sym typeface="Calibri"/>
            </a:endParaRPr>
          </a:p>
          <a:p>
            <a:pPr marL="0" marR="0" lvl="0" indent="0" algn="l" rtl="0">
              <a:spcBef>
                <a:spcPts val="0"/>
              </a:spcBef>
              <a:spcAft>
                <a:spcPts val="0"/>
              </a:spcAft>
              <a:buNone/>
            </a:pPr>
            <a:r>
              <a:rPr lang="en-GB" sz="2400">
                <a:solidFill>
                  <a:srgbClr val="262626"/>
                </a:solidFill>
                <a:latin typeface="Calibri"/>
                <a:ea typeface="Calibri"/>
                <a:cs typeface="Calibri"/>
                <a:sym typeface="Calibri"/>
              </a:rPr>
              <a:t>• Brez strojev, pripravljenih za uporabo (iz škatle)</a:t>
            </a:r>
            <a:br>
              <a:rPr lang="en-GB" sz="2400">
                <a:solidFill>
                  <a:srgbClr val="262626"/>
                </a:solidFill>
                <a:latin typeface="Calibri"/>
                <a:ea typeface="Calibri"/>
                <a:cs typeface="Calibri"/>
                <a:sym typeface="Calibri"/>
              </a:rPr>
            </a:br>
            <a:r>
              <a:rPr lang="en-GB" sz="2400">
                <a:solidFill>
                  <a:srgbClr val="262626"/>
                </a:solidFill>
                <a:latin typeface="Calibri"/>
                <a:ea typeface="Calibri"/>
                <a:cs typeface="Calibri"/>
                <a:sym typeface="Calibri"/>
              </a:rPr>
              <a:t>• "Ročno izdelane" rešitve – povečani začetni stroški</a:t>
            </a:r>
            <a:br>
              <a:rPr lang="en-GB" sz="2400">
                <a:solidFill>
                  <a:srgbClr val="262626"/>
                </a:solidFill>
                <a:latin typeface="Calibri"/>
                <a:ea typeface="Calibri"/>
                <a:cs typeface="Calibri"/>
                <a:sym typeface="Calibri"/>
              </a:rPr>
            </a:br>
            <a:r>
              <a:rPr lang="en-GB" sz="2400">
                <a:solidFill>
                  <a:srgbClr val="262626"/>
                </a:solidFill>
                <a:latin typeface="Calibri"/>
                <a:ea typeface="Calibri"/>
                <a:cs typeface="Calibri"/>
                <a:sym typeface="Calibri"/>
              </a:rPr>
              <a:t>• Težave pri poskusu povečanja pristopa k vsem izdelkom</a:t>
            </a:r>
            <a:br>
              <a:rPr lang="en-GB" sz="2400">
                <a:solidFill>
                  <a:srgbClr val="262626"/>
                </a:solidFill>
                <a:latin typeface="Calibri"/>
                <a:ea typeface="Calibri"/>
                <a:cs typeface="Calibri"/>
                <a:sym typeface="Calibri"/>
              </a:rPr>
            </a:br>
            <a:r>
              <a:rPr lang="en-GB" sz="2400">
                <a:solidFill>
                  <a:srgbClr val="262626"/>
                </a:solidFill>
                <a:latin typeface="Calibri"/>
                <a:ea typeface="Calibri"/>
                <a:cs typeface="Calibri"/>
                <a:sym typeface="Calibri"/>
              </a:rPr>
              <a:t>• Težka krepitev zmogljivosti znotraj podjetja</a:t>
            </a:r>
            <a:br>
              <a:rPr lang="en-GB" sz="2400">
                <a:solidFill>
                  <a:srgbClr val="262626"/>
                </a:solidFill>
                <a:latin typeface="Calibri"/>
                <a:ea typeface="Calibri"/>
                <a:cs typeface="Calibri"/>
                <a:sym typeface="Calibri"/>
              </a:rPr>
            </a:br>
            <a:r>
              <a:rPr lang="en-GB" sz="2400">
                <a:solidFill>
                  <a:srgbClr val="262626"/>
                </a:solidFill>
                <a:latin typeface="Calibri"/>
                <a:ea typeface="Calibri"/>
                <a:cs typeface="Calibri"/>
                <a:sym typeface="Calibri"/>
              </a:rPr>
              <a:t>• Pomanjkanje ponudnikov blockchain (z dokazanim strokovnim znanjem)</a:t>
            </a:r>
            <a:endParaRPr sz="2400">
              <a:solidFill>
                <a:srgbClr val="29608D"/>
              </a:solidFill>
              <a:latin typeface="Calibri"/>
              <a:ea typeface="Calibri"/>
              <a:cs typeface="Calibri"/>
              <a:sym typeface="Calibri"/>
            </a:endParaRPr>
          </a:p>
          <a:p>
            <a:pPr marL="0" marR="0" lvl="0" indent="0" algn="l" rtl="0">
              <a:spcBef>
                <a:spcPts val="0"/>
              </a:spcBef>
              <a:spcAft>
                <a:spcPts val="0"/>
              </a:spcAft>
              <a:buNone/>
            </a:pPr>
            <a:endParaRPr sz="2400">
              <a:solidFill>
                <a:srgbClr val="29608D"/>
              </a:solidFill>
              <a:latin typeface="Calibri"/>
              <a:ea typeface="Calibri"/>
              <a:cs typeface="Calibri"/>
              <a:sym typeface="Calibri"/>
            </a:endParaRPr>
          </a:p>
          <a:p>
            <a:pPr marL="0" marR="0" lvl="0" indent="0" algn="l" rtl="0">
              <a:spcBef>
                <a:spcPts val="0"/>
              </a:spcBef>
              <a:spcAft>
                <a:spcPts val="0"/>
              </a:spcAft>
              <a:buNone/>
            </a:pPr>
            <a:endParaRPr sz="2400">
              <a:solidFill>
                <a:srgbClr val="29608D"/>
              </a:solidFill>
              <a:latin typeface="Calibri"/>
              <a:ea typeface="Calibri"/>
              <a:cs typeface="Calibri"/>
              <a:sym typeface="Calibri"/>
            </a:endParaRPr>
          </a:p>
          <a:p>
            <a:pPr marL="0" marR="0" lvl="0" indent="0" algn="l" rtl="0">
              <a:spcBef>
                <a:spcPts val="0"/>
              </a:spcBef>
              <a:spcAft>
                <a:spcPts val="0"/>
              </a:spcAft>
              <a:buNone/>
            </a:pPr>
            <a:endParaRPr sz="2400">
              <a:solidFill>
                <a:srgbClr val="29608D"/>
              </a:solidFill>
              <a:latin typeface="Calibri"/>
              <a:ea typeface="Calibri"/>
              <a:cs typeface="Calibri"/>
              <a:sym typeface="Calibri"/>
            </a:endParaRPr>
          </a:p>
          <a:p>
            <a:pPr marL="0" marR="0" lvl="0" indent="0" algn="l" rtl="0">
              <a:spcBef>
                <a:spcPts val="0"/>
              </a:spcBef>
              <a:spcAft>
                <a:spcPts val="0"/>
              </a:spcAft>
              <a:buNone/>
            </a:pPr>
            <a:endParaRPr sz="2400">
              <a:solidFill>
                <a:srgbClr val="29608D"/>
              </a:solidFill>
              <a:latin typeface="Calibri"/>
              <a:ea typeface="Calibri"/>
              <a:cs typeface="Calibri"/>
              <a:sym typeface="Calibri"/>
            </a:endParaRPr>
          </a:p>
          <a:p>
            <a:pPr marL="0" marR="0" lvl="0" indent="0" algn="l" rtl="0">
              <a:spcBef>
                <a:spcPts val="0"/>
              </a:spcBef>
              <a:spcAft>
                <a:spcPts val="0"/>
              </a:spcAft>
              <a:buNone/>
            </a:pPr>
            <a:endParaRPr sz="2400">
              <a:solidFill>
                <a:srgbClr val="29608D"/>
              </a:solidFill>
              <a:latin typeface="Calibri"/>
              <a:ea typeface="Calibri"/>
              <a:cs typeface="Calibri"/>
              <a:sym typeface="Calibri"/>
            </a:endParaRPr>
          </a:p>
          <a:p>
            <a:pPr marL="0" marR="0" lvl="0" indent="0" algn="l" rtl="0">
              <a:spcBef>
                <a:spcPts val="0"/>
              </a:spcBef>
              <a:spcAft>
                <a:spcPts val="0"/>
              </a:spcAft>
              <a:buNone/>
            </a:pPr>
            <a:endParaRPr sz="2400">
              <a:solidFill>
                <a:srgbClr val="29608D"/>
              </a:solidFill>
              <a:latin typeface="Calibri"/>
              <a:ea typeface="Calibri"/>
              <a:cs typeface="Calibri"/>
              <a:sym typeface="Calibri"/>
            </a:endParaRPr>
          </a:p>
          <a:p>
            <a:pPr marL="0" marR="0" lvl="0" indent="0" algn="l" rtl="0">
              <a:spcBef>
                <a:spcPts val="0"/>
              </a:spcBef>
              <a:spcAft>
                <a:spcPts val="0"/>
              </a:spcAft>
              <a:buNone/>
            </a:pPr>
            <a:endParaRPr sz="2400">
              <a:solidFill>
                <a:srgbClr val="29608D"/>
              </a:solidFill>
              <a:latin typeface="Calibri"/>
              <a:ea typeface="Calibri"/>
              <a:cs typeface="Calibri"/>
              <a:sym typeface="Calibri"/>
            </a:endParaRPr>
          </a:p>
          <a:p>
            <a:pPr marL="0" marR="0" lvl="0" indent="0" algn="l" rtl="0">
              <a:spcBef>
                <a:spcPts val="0"/>
              </a:spcBef>
              <a:spcAft>
                <a:spcPts val="0"/>
              </a:spcAft>
              <a:buNone/>
            </a:pPr>
            <a:r>
              <a:rPr lang="en-GB" sz="1600">
                <a:solidFill>
                  <a:srgbClr val="29608D"/>
                </a:solidFill>
                <a:latin typeface="Calibri"/>
                <a:ea typeface="Calibri"/>
                <a:cs typeface="Calibri"/>
                <a:sym typeface="Calibri"/>
              </a:rPr>
              <a:t>Source:  EU Blockchain Observatory | Online Workshop | November 23th 2020</a:t>
            </a:r>
            <a:endParaRPr/>
          </a:p>
        </p:txBody>
      </p:sp>
      <p:pic>
        <p:nvPicPr>
          <p:cNvPr id="524" name="Google Shape;524;p18"/>
          <p:cNvPicPr preferRelativeResize="0"/>
          <p:nvPr/>
        </p:nvPicPr>
        <p:blipFill rotWithShape="1">
          <a:blip r:embed="rId3">
            <a:alphaModFix/>
          </a:blip>
          <a:srcRect/>
          <a:stretch/>
        </p:blipFill>
        <p:spPr>
          <a:xfrm>
            <a:off x="78445" y="134269"/>
            <a:ext cx="4400550" cy="1619250"/>
          </a:xfrm>
          <a:prstGeom prst="rect">
            <a:avLst/>
          </a:prstGeom>
          <a:noFill/>
          <a:ln>
            <a:noFill/>
          </a:ln>
        </p:spPr>
      </p:pic>
      <p:pic>
        <p:nvPicPr>
          <p:cNvPr id="525" name="Google Shape;525;p18"/>
          <p:cNvPicPr preferRelativeResize="0"/>
          <p:nvPr/>
        </p:nvPicPr>
        <p:blipFill rotWithShape="1">
          <a:blip r:embed="rId4">
            <a:alphaModFix/>
          </a:blip>
          <a:srcRect/>
          <a:stretch/>
        </p:blipFill>
        <p:spPr>
          <a:xfrm>
            <a:off x="8244972" y="1562132"/>
            <a:ext cx="1852432" cy="5104481"/>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pic>
        <p:nvPicPr>
          <p:cNvPr id="530" name="Google Shape;530;p19"/>
          <p:cNvPicPr preferRelativeResize="0">
            <a:picLocks noGrp="1"/>
          </p:cNvPicPr>
          <p:nvPr>
            <p:ph type="pic" idx="2"/>
          </p:nvPr>
        </p:nvPicPr>
        <p:blipFill rotWithShape="1">
          <a:blip r:embed="rId3">
            <a:alphaModFix/>
          </a:blip>
          <a:srcRect t="7764" b="7765"/>
          <a:stretch/>
        </p:blipFill>
        <p:spPr>
          <a:xfrm>
            <a:off x="0" y="0"/>
            <a:ext cx="12192000" cy="6858000"/>
          </a:xfrm>
          <a:prstGeom prst="rect">
            <a:avLst/>
          </a:prstGeom>
          <a:solidFill>
            <a:srgbClr val="F2F2F2"/>
          </a:solidFill>
          <a:ln>
            <a:noFill/>
          </a:ln>
        </p:spPr>
      </p:pic>
      <p:sp>
        <p:nvSpPr>
          <p:cNvPr id="531" name="Google Shape;531;p19"/>
          <p:cNvSpPr txBox="1">
            <a:spLocks noGrp="1"/>
          </p:cNvSpPr>
          <p:nvPr>
            <p:ph type="body" idx="1"/>
          </p:nvPr>
        </p:nvSpPr>
        <p:spPr>
          <a:xfrm>
            <a:off x="377780" y="2161608"/>
            <a:ext cx="5480760" cy="2743201"/>
          </a:xfrm>
          <a:prstGeom prst="rect">
            <a:avLst/>
          </a:prstGeom>
          <a:solidFill>
            <a:schemeClr val="bg2"/>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000"/>
              <a:buNone/>
            </a:pPr>
            <a:r>
              <a:rPr lang="en-GB" b="1" i="0" dirty="0">
                <a:solidFill>
                  <a:srgbClr val="000000"/>
                </a:solidFill>
                <a:latin typeface="Roboto"/>
                <a:ea typeface="Roboto"/>
                <a:cs typeface="Roboto"/>
                <a:sym typeface="Roboto"/>
              </a:rPr>
              <a:t>2.3 </a:t>
            </a:r>
            <a:r>
              <a:rPr lang="en-GB" b="1" i="0" dirty="0" err="1">
                <a:solidFill>
                  <a:srgbClr val="000000"/>
                </a:solidFill>
                <a:latin typeface="Roboto"/>
                <a:ea typeface="Roboto"/>
                <a:cs typeface="Roboto"/>
                <a:sym typeface="Roboto"/>
              </a:rPr>
              <a:t>Spoznajmo</a:t>
            </a:r>
            <a:r>
              <a:rPr lang="en-GB" b="1" i="0" dirty="0">
                <a:solidFill>
                  <a:srgbClr val="000000"/>
                </a:solidFill>
                <a:latin typeface="Roboto"/>
                <a:ea typeface="Roboto"/>
                <a:cs typeface="Roboto"/>
                <a:sym typeface="Roboto"/>
              </a:rPr>
              <a:t> </a:t>
            </a:r>
            <a:r>
              <a:rPr lang="en-GB" b="1" i="0" dirty="0" err="1">
                <a:solidFill>
                  <a:srgbClr val="000000"/>
                </a:solidFill>
                <a:latin typeface="Roboto"/>
                <a:ea typeface="Roboto"/>
                <a:cs typeface="Roboto"/>
                <a:sym typeface="Roboto"/>
              </a:rPr>
              <a:t>poljsko</a:t>
            </a:r>
            <a:r>
              <a:rPr lang="en-GB" b="1" i="0" dirty="0">
                <a:solidFill>
                  <a:srgbClr val="000000"/>
                </a:solidFill>
                <a:latin typeface="Roboto"/>
                <a:ea typeface="Roboto"/>
                <a:cs typeface="Roboto"/>
                <a:sym typeface="Roboto"/>
              </a:rPr>
              <a:t> </a:t>
            </a:r>
            <a:r>
              <a:rPr lang="en-GB" b="1" i="0" dirty="0" err="1">
                <a:solidFill>
                  <a:srgbClr val="000000"/>
                </a:solidFill>
                <a:latin typeface="Roboto"/>
                <a:ea typeface="Roboto"/>
                <a:cs typeface="Roboto"/>
                <a:sym typeface="Roboto"/>
              </a:rPr>
              <a:t>vrhunsko</a:t>
            </a:r>
            <a:r>
              <a:rPr lang="en-GB" b="1" i="0" dirty="0">
                <a:solidFill>
                  <a:srgbClr val="000000"/>
                </a:solidFill>
                <a:latin typeface="Roboto"/>
                <a:ea typeface="Roboto"/>
                <a:cs typeface="Roboto"/>
                <a:sym typeface="Roboto"/>
              </a:rPr>
              <a:t> </a:t>
            </a:r>
            <a:r>
              <a:rPr lang="en-GB" b="1" i="0" dirty="0" err="1">
                <a:solidFill>
                  <a:srgbClr val="000000"/>
                </a:solidFill>
                <a:latin typeface="Roboto"/>
                <a:ea typeface="Roboto"/>
                <a:cs typeface="Roboto"/>
                <a:sym typeface="Roboto"/>
              </a:rPr>
              <a:t>govedino</a:t>
            </a:r>
            <a:r>
              <a:rPr lang="en-GB" b="1" i="0" dirty="0">
                <a:solidFill>
                  <a:srgbClr val="000000"/>
                </a:solidFill>
                <a:latin typeface="Roboto"/>
                <a:ea typeface="Roboto"/>
                <a:cs typeface="Roboto"/>
                <a:sym typeface="Roboto"/>
              </a:rPr>
              <a:t> in </a:t>
            </a:r>
            <a:r>
              <a:rPr lang="en-GB" b="1" i="0" dirty="0" err="1">
                <a:solidFill>
                  <a:srgbClr val="000000"/>
                </a:solidFill>
                <a:latin typeface="Roboto"/>
                <a:ea typeface="Roboto"/>
                <a:cs typeface="Roboto"/>
                <a:sym typeface="Roboto"/>
              </a:rPr>
              <a:t>druge</a:t>
            </a:r>
            <a:r>
              <a:rPr lang="en-GB" b="1" i="0" dirty="0">
                <a:solidFill>
                  <a:srgbClr val="000000"/>
                </a:solidFill>
                <a:latin typeface="Roboto"/>
                <a:ea typeface="Roboto"/>
                <a:cs typeface="Roboto"/>
                <a:sym typeface="Roboto"/>
              </a:rPr>
              <a:t> </a:t>
            </a:r>
            <a:r>
              <a:rPr lang="en-GB" b="1" i="0" dirty="0" err="1">
                <a:solidFill>
                  <a:srgbClr val="000000"/>
                </a:solidFill>
                <a:latin typeface="Roboto"/>
                <a:ea typeface="Roboto"/>
                <a:cs typeface="Roboto"/>
                <a:sym typeface="Roboto"/>
              </a:rPr>
              <a:t>primere</a:t>
            </a:r>
            <a:endParaRPr i="1" dirty="0">
              <a:solidFill>
                <a:srgbClr val="000000"/>
              </a:solidFill>
            </a:endParaRPr>
          </a:p>
        </p:txBody>
      </p:sp>
      <p:sp>
        <p:nvSpPr>
          <p:cNvPr id="532" name="Google Shape;532;p19"/>
          <p:cNvSpPr txBox="1"/>
          <p:nvPr/>
        </p:nvSpPr>
        <p:spPr>
          <a:xfrm>
            <a:off x="0" y="4103398"/>
            <a:ext cx="6095999" cy="1532650"/>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lt1"/>
              </a:buClr>
              <a:buSzPts val="2400"/>
              <a:buFont typeface="Arial"/>
              <a:buNone/>
            </a:pPr>
            <a:endParaRPr sz="2400" b="1" i="1">
              <a:solidFill>
                <a:schemeClr val="lt1"/>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2" name="Rectangle 1">
            <a:extLst>
              <a:ext uri="{FF2B5EF4-FFF2-40B4-BE49-F238E27FC236}">
                <a16:creationId xmlns:a16="http://schemas.microsoft.com/office/drawing/2014/main" id="{F59BD7FF-E22D-E6C0-FE8A-85770213CE1F}"/>
              </a:ext>
            </a:extLst>
          </p:cNvPr>
          <p:cNvSpPr/>
          <p:nvPr/>
        </p:nvSpPr>
        <p:spPr>
          <a:xfrm>
            <a:off x="4791813" y="5801032"/>
            <a:ext cx="5866355" cy="558883"/>
          </a:xfrm>
          <a:prstGeom prst="rect">
            <a:avLst/>
          </a:prstGeom>
          <a:solidFill>
            <a:schemeClr val="bg2"/>
          </a:solidFill>
          <a:ln>
            <a:solidFill>
              <a:schemeClr val="bg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331" name="Google Shape;331;p2"/>
          <p:cNvSpPr txBox="1">
            <a:spLocks noGrp="1"/>
          </p:cNvSpPr>
          <p:nvPr>
            <p:ph type="body" idx="1"/>
          </p:nvPr>
        </p:nvSpPr>
        <p:spPr>
          <a:xfrm>
            <a:off x="2643669" y="1937363"/>
            <a:ext cx="700387" cy="68951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262626"/>
              </a:buClr>
              <a:buSzPts val="3200"/>
              <a:buNone/>
            </a:pPr>
            <a:r>
              <a:rPr lang="en-GB"/>
              <a:t>01</a:t>
            </a:r>
            <a:endParaRPr/>
          </a:p>
        </p:txBody>
      </p:sp>
      <p:sp>
        <p:nvSpPr>
          <p:cNvPr id="332" name="Google Shape;332;p2"/>
          <p:cNvSpPr txBox="1">
            <a:spLocks noGrp="1"/>
          </p:cNvSpPr>
          <p:nvPr>
            <p:ph type="body" idx="2"/>
          </p:nvPr>
        </p:nvSpPr>
        <p:spPr>
          <a:xfrm>
            <a:off x="3478966" y="1959634"/>
            <a:ext cx="6874660" cy="689519"/>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262626"/>
              </a:buClr>
              <a:buSzPts val="2200"/>
              <a:buNone/>
            </a:pPr>
            <a:r>
              <a:rPr lang="en-GB"/>
              <a:t>Moč študij primerov, uvod modula</a:t>
            </a:r>
            <a:endParaRPr/>
          </a:p>
        </p:txBody>
      </p:sp>
      <p:sp>
        <p:nvSpPr>
          <p:cNvPr id="333" name="Google Shape;333;p2"/>
          <p:cNvSpPr txBox="1">
            <a:spLocks noGrp="1"/>
          </p:cNvSpPr>
          <p:nvPr>
            <p:ph type="body" idx="3"/>
          </p:nvPr>
        </p:nvSpPr>
        <p:spPr>
          <a:xfrm>
            <a:off x="2643669" y="2649153"/>
            <a:ext cx="700387" cy="68951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262626"/>
              </a:buClr>
              <a:buSzPts val="3200"/>
              <a:buNone/>
            </a:pPr>
            <a:r>
              <a:rPr lang="en-GB"/>
              <a:t>02</a:t>
            </a:r>
            <a:endParaRPr/>
          </a:p>
        </p:txBody>
      </p:sp>
      <p:sp>
        <p:nvSpPr>
          <p:cNvPr id="334" name="Google Shape;334;p2"/>
          <p:cNvSpPr txBox="1">
            <a:spLocks noGrp="1"/>
          </p:cNvSpPr>
          <p:nvPr>
            <p:ph type="body" idx="4"/>
          </p:nvPr>
        </p:nvSpPr>
        <p:spPr>
          <a:xfrm>
            <a:off x="3478966" y="2641170"/>
            <a:ext cx="6874660" cy="689519"/>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262626"/>
              </a:buClr>
              <a:buSzPts val="2200"/>
              <a:buNone/>
            </a:pPr>
            <a:r>
              <a:rPr lang="en-GB"/>
              <a:t>Veriženje podatkovnih blokov v kmetijskih dobavnih verigah</a:t>
            </a:r>
            <a:endParaRPr/>
          </a:p>
        </p:txBody>
      </p:sp>
      <p:sp>
        <p:nvSpPr>
          <p:cNvPr id="335" name="Google Shape;335;p2"/>
          <p:cNvSpPr txBox="1">
            <a:spLocks noGrp="1"/>
          </p:cNvSpPr>
          <p:nvPr>
            <p:ph type="body" idx="5"/>
          </p:nvPr>
        </p:nvSpPr>
        <p:spPr>
          <a:xfrm>
            <a:off x="2643669" y="3360940"/>
            <a:ext cx="700387" cy="68951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262626"/>
              </a:buClr>
              <a:buSzPts val="3200"/>
              <a:buNone/>
            </a:pPr>
            <a:r>
              <a:rPr lang="en-GB"/>
              <a:t>03</a:t>
            </a:r>
            <a:endParaRPr/>
          </a:p>
        </p:txBody>
      </p:sp>
      <p:sp>
        <p:nvSpPr>
          <p:cNvPr id="336" name="Google Shape;336;p2"/>
          <p:cNvSpPr txBox="1">
            <a:spLocks noGrp="1"/>
          </p:cNvSpPr>
          <p:nvPr>
            <p:ph type="body" idx="6"/>
          </p:nvPr>
        </p:nvSpPr>
        <p:spPr>
          <a:xfrm>
            <a:off x="3478966" y="3360940"/>
            <a:ext cx="6874660" cy="689519"/>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262626"/>
              </a:buClr>
              <a:buSzPts val="2200"/>
              <a:buNone/>
            </a:pPr>
            <a:r>
              <a:rPr lang="en-GB"/>
              <a:t>Vzpon posredniških platform</a:t>
            </a:r>
            <a:endParaRPr/>
          </a:p>
        </p:txBody>
      </p:sp>
      <p:sp>
        <p:nvSpPr>
          <p:cNvPr id="337" name="Google Shape;337;p2"/>
          <p:cNvSpPr txBox="1">
            <a:spLocks noGrp="1"/>
          </p:cNvSpPr>
          <p:nvPr>
            <p:ph type="body" idx="7"/>
          </p:nvPr>
        </p:nvSpPr>
        <p:spPr>
          <a:xfrm>
            <a:off x="2643669" y="4072732"/>
            <a:ext cx="700387" cy="68951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262626"/>
              </a:buClr>
              <a:buSzPts val="3200"/>
              <a:buNone/>
            </a:pPr>
            <a:r>
              <a:rPr lang="en-GB"/>
              <a:t>04</a:t>
            </a:r>
            <a:endParaRPr/>
          </a:p>
        </p:txBody>
      </p:sp>
      <p:sp>
        <p:nvSpPr>
          <p:cNvPr id="338" name="Google Shape;338;p2"/>
          <p:cNvSpPr txBox="1">
            <a:spLocks noGrp="1"/>
          </p:cNvSpPr>
          <p:nvPr>
            <p:ph type="body" idx="8"/>
          </p:nvPr>
        </p:nvSpPr>
        <p:spPr>
          <a:xfrm>
            <a:off x="3478966" y="4035734"/>
            <a:ext cx="6874660" cy="689519"/>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27262B"/>
              </a:buClr>
              <a:buSzPts val="2200"/>
              <a:buNone/>
            </a:pPr>
            <a:r>
              <a:rPr lang="en-GB">
                <a:solidFill>
                  <a:srgbClr val="27262B"/>
                </a:solidFill>
              </a:rPr>
              <a:t>Trgovci se strinjajo</a:t>
            </a:r>
            <a:endParaRPr/>
          </a:p>
        </p:txBody>
      </p:sp>
      <p:sp>
        <p:nvSpPr>
          <p:cNvPr id="339" name="Google Shape;339;p2"/>
          <p:cNvSpPr txBox="1">
            <a:spLocks noGrp="1"/>
          </p:cNvSpPr>
          <p:nvPr>
            <p:ph type="body" idx="9"/>
          </p:nvPr>
        </p:nvSpPr>
        <p:spPr>
          <a:xfrm>
            <a:off x="2643669" y="4767585"/>
            <a:ext cx="700387" cy="68951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262626"/>
              </a:buClr>
              <a:buSzPts val="3200"/>
              <a:buNone/>
            </a:pPr>
            <a:r>
              <a:rPr lang="en-GB"/>
              <a:t>05</a:t>
            </a:r>
            <a:endParaRPr/>
          </a:p>
        </p:txBody>
      </p:sp>
      <p:sp>
        <p:nvSpPr>
          <p:cNvPr id="340" name="Google Shape;340;p2"/>
          <p:cNvSpPr txBox="1">
            <a:spLocks noGrp="1"/>
          </p:cNvSpPr>
          <p:nvPr>
            <p:ph type="body" idx="13"/>
          </p:nvPr>
        </p:nvSpPr>
        <p:spPr>
          <a:xfrm>
            <a:off x="3478966" y="4767585"/>
            <a:ext cx="6874660" cy="689519"/>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262626"/>
              </a:buClr>
              <a:buSzPts val="2200"/>
              <a:buNone/>
            </a:pPr>
            <a:r>
              <a:rPr lang="en-GB"/>
              <a:t>Učna vaja in zaključki</a:t>
            </a:r>
            <a:endParaRPr/>
          </a:p>
        </p:txBody>
      </p:sp>
      <p:sp>
        <p:nvSpPr>
          <p:cNvPr id="341" name="Google Shape;341;p2"/>
          <p:cNvSpPr txBox="1">
            <a:spLocks noGrp="1"/>
          </p:cNvSpPr>
          <p:nvPr>
            <p:ph type="body" idx="14"/>
          </p:nvPr>
        </p:nvSpPr>
        <p:spPr>
          <a:xfrm>
            <a:off x="2654199" y="734017"/>
            <a:ext cx="5041923" cy="72075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262626"/>
              </a:buClr>
              <a:buSzPts val="3600"/>
              <a:buNone/>
            </a:pPr>
            <a:r>
              <a:rPr lang="en-GB"/>
              <a:t>Vsebina</a:t>
            </a:r>
            <a:endParaRPr/>
          </a:p>
        </p:txBody>
      </p:sp>
      <p:pic>
        <p:nvPicPr>
          <p:cNvPr id="343" name="Google Shape;343;p2"/>
          <p:cNvPicPr preferRelativeResize="0"/>
          <p:nvPr/>
        </p:nvPicPr>
        <p:blipFill rotWithShape="1">
          <a:blip r:embed="rId3">
            <a:alphaModFix/>
          </a:blip>
          <a:srcRect/>
          <a:stretch/>
        </p:blipFill>
        <p:spPr>
          <a:xfrm>
            <a:off x="2782231" y="5939305"/>
            <a:ext cx="2009582" cy="420610"/>
          </a:xfrm>
          <a:prstGeom prst="rect">
            <a:avLst/>
          </a:prstGeom>
          <a:noFill/>
          <a:ln>
            <a:noFill/>
          </a:ln>
        </p:spPr>
      </p:pic>
      <p:sp>
        <p:nvSpPr>
          <p:cNvPr id="3" name="Google Shape;328;p1">
            <a:extLst>
              <a:ext uri="{FF2B5EF4-FFF2-40B4-BE49-F238E27FC236}">
                <a16:creationId xmlns:a16="http://schemas.microsoft.com/office/drawing/2014/main" id="{6F133088-2468-0DBF-EE31-1CF914345DF1}"/>
              </a:ext>
            </a:extLst>
          </p:cNvPr>
          <p:cNvSpPr/>
          <p:nvPr/>
        </p:nvSpPr>
        <p:spPr>
          <a:xfrm>
            <a:off x="4697638" y="5902308"/>
            <a:ext cx="3320701" cy="523180"/>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None/>
            </a:pPr>
            <a:r>
              <a:rPr lang="en-GB" sz="700" b="0" i="0" dirty="0" err="1">
                <a:solidFill>
                  <a:srgbClr val="26324B"/>
                </a:solidFill>
                <a:effectLst/>
                <a:latin typeface="arial" panose="020B0604020202020204" pitchFamily="34" charset="0"/>
              </a:rPr>
              <a:t>Financirano</a:t>
            </a:r>
            <a:r>
              <a:rPr lang="en-GB" sz="700" b="0" i="0" dirty="0">
                <a:solidFill>
                  <a:srgbClr val="26324B"/>
                </a:solidFill>
                <a:effectLst/>
                <a:latin typeface="arial" panose="020B0604020202020204" pitchFamily="34" charset="0"/>
              </a:rPr>
              <a:t> s </a:t>
            </a:r>
            <a:r>
              <a:rPr lang="en-GB" sz="700" b="0" i="0" dirty="0" err="1">
                <a:solidFill>
                  <a:srgbClr val="26324B"/>
                </a:solidFill>
                <a:effectLst/>
                <a:latin typeface="arial" panose="020B0604020202020204" pitchFamily="34" charset="0"/>
              </a:rPr>
              <a:t>strani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Evropske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unije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Izražena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stališča</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mnenja</a:t>
            </a:r>
            <a:r>
              <a:rPr lang="en-GB" sz="700" b="0" i="0" dirty="0">
                <a:solidFill>
                  <a:srgbClr val="26324B"/>
                </a:solidFill>
                <a:effectLst/>
                <a:latin typeface="arial" panose="020B0604020202020204" pitchFamily="34" charset="0"/>
              </a:rPr>
              <a:t> so </a:t>
            </a:r>
            <a:r>
              <a:rPr lang="en-GB" sz="700" b="0" i="0" dirty="0" err="1">
                <a:solidFill>
                  <a:srgbClr val="26324B"/>
                </a:solidFill>
                <a:effectLst/>
                <a:latin typeface="arial" panose="020B0604020202020204" pitchFamily="34" charset="0"/>
              </a:rPr>
              <a:t>zgolj</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stališča</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mnenja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avtorja</a:t>
            </a:r>
            <a:r>
              <a:rPr lang="en-GB" sz="700" b="0" i="0" dirty="0">
                <a:solidFill>
                  <a:srgbClr val="26324B"/>
                </a:solidFill>
                <a:effectLst/>
                <a:latin typeface="arial" panose="020B0604020202020204" pitchFamily="34" charset="0"/>
              </a:rPr>
              <a:t>(-</a:t>
            </a:r>
            <a:r>
              <a:rPr lang="en-GB" sz="700" b="0" i="0" dirty="0" err="1">
                <a:solidFill>
                  <a:srgbClr val="26324B"/>
                </a:solidFill>
                <a:effectLst/>
                <a:latin typeface="arial" panose="020B0604020202020204" pitchFamily="34" charset="0"/>
              </a:rPr>
              <a:t>ev</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ni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nujno</a:t>
            </a:r>
            <a:r>
              <a:rPr lang="en-GB" sz="700" b="0" i="0" dirty="0">
                <a:solidFill>
                  <a:srgbClr val="26324B"/>
                </a:solidFill>
                <a:effectLst/>
                <a:latin typeface="arial" panose="020B0604020202020204" pitchFamily="34" charset="0"/>
              </a:rPr>
              <a:t>, da </a:t>
            </a:r>
            <a:r>
              <a:rPr lang="en-GB" sz="700" b="0" i="0" dirty="0" err="1">
                <a:solidFill>
                  <a:srgbClr val="26324B"/>
                </a:solidFill>
                <a:effectLst/>
                <a:latin typeface="arial" panose="020B0604020202020204" pitchFamily="34" charset="0"/>
              </a:rPr>
              <a:t>odražajo</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stališča</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mnenja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Evropske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unije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ali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Evropske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izvajalske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agencije</a:t>
            </a:r>
            <a:r>
              <a:rPr lang="en-GB" sz="700" b="0" i="0" dirty="0">
                <a:solidFill>
                  <a:srgbClr val="26324B"/>
                </a:solidFill>
                <a:effectLst/>
                <a:latin typeface="arial" panose="020B0604020202020204" pitchFamily="34" charset="0"/>
              </a:rPr>
              <a:t> za </a:t>
            </a:r>
            <a:r>
              <a:rPr lang="en-GB" sz="700" b="0" i="0" dirty="0" err="1">
                <a:solidFill>
                  <a:srgbClr val="26324B"/>
                </a:solidFill>
                <a:effectLst/>
                <a:latin typeface="arial" panose="020B0604020202020204" pitchFamily="34" charset="0"/>
              </a:rPr>
              <a:t>izobraževanje</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kulturo</a:t>
            </a:r>
            <a:r>
              <a:rPr lang="en-GB" sz="700" b="0" i="0" dirty="0">
                <a:solidFill>
                  <a:srgbClr val="26324B"/>
                </a:solidFill>
                <a:effectLst/>
                <a:latin typeface="arial" panose="020B0604020202020204" pitchFamily="34" charset="0"/>
              </a:rPr>
              <a:t> (EACEA). </a:t>
            </a:r>
            <a:r>
              <a:rPr lang="en-GB" sz="700" b="0" i="0" dirty="0" err="1">
                <a:solidFill>
                  <a:srgbClr val="26324B"/>
                </a:solidFill>
                <a:effectLst/>
                <a:latin typeface="arial" panose="020B0604020202020204" pitchFamily="34" charset="0"/>
              </a:rPr>
              <a:t>Zanje</a:t>
            </a:r>
            <a:r>
              <a:rPr lang="en-GB" sz="700" b="0" i="0" dirty="0">
                <a:solidFill>
                  <a:srgbClr val="26324B"/>
                </a:solidFill>
                <a:effectLst/>
                <a:latin typeface="arial" panose="020B0604020202020204" pitchFamily="34" charset="0"/>
              </a:rPr>
              <a:t> ne </a:t>
            </a:r>
            <a:r>
              <a:rPr lang="en-GB" sz="700" b="0" i="0" dirty="0" err="1">
                <a:solidFill>
                  <a:srgbClr val="26324B"/>
                </a:solidFill>
                <a:effectLst/>
                <a:latin typeface="arial" panose="020B0604020202020204" pitchFamily="34" charset="0"/>
              </a:rPr>
              <a:t>moreta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biti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odgovorna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niti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Evropska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unija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niti</a:t>
            </a:r>
            <a:r>
              <a:rPr lang="en-GB" sz="700" b="0" i="0" dirty="0">
                <a:solidFill>
                  <a:srgbClr val="26324B"/>
                </a:solidFill>
                <a:effectLst/>
                <a:latin typeface="arial" panose="020B0604020202020204" pitchFamily="34" charset="0"/>
              </a:rPr>
              <a:t> EACEA</a:t>
            </a:r>
            <a:endParaRPr sz="800" b="0" i="0" u="none" strike="noStrike" cap="none" dirty="0">
              <a:solidFill>
                <a:srgbClr val="000000"/>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36"/>
        <p:cNvGrpSpPr/>
        <p:nvPr/>
      </p:nvGrpSpPr>
      <p:grpSpPr>
        <a:xfrm>
          <a:off x="0" y="0"/>
          <a:ext cx="0" cy="0"/>
          <a:chOff x="0" y="0"/>
          <a:chExt cx="0" cy="0"/>
        </a:xfrm>
      </p:grpSpPr>
      <p:sp>
        <p:nvSpPr>
          <p:cNvPr id="537" name="Google Shape;537;p20"/>
          <p:cNvSpPr txBox="1">
            <a:spLocks noGrp="1"/>
          </p:cNvSpPr>
          <p:nvPr>
            <p:ph type="body" idx="2"/>
          </p:nvPr>
        </p:nvSpPr>
        <p:spPr>
          <a:xfrm>
            <a:off x="375900" y="291161"/>
            <a:ext cx="10595237" cy="803654"/>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262626"/>
              </a:buClr>
              <a:buSzPts val="3600"/>
              <a:buNone/>
            </a:pPr>
            <a:r>
              <a:rPr lang="en-GB"/>
              <a:t>Pilotni projekt o uporabi blockchain in IoT tehnologij</a:t>
            </a:r>
            <a:endParaRPr/>
          </a:p>
        </p:txBody>
      </p:sp>
      <p:grpSp>
        <p:nvGrpSpPr>
          <p:cNvPr id="538" name="Google Shape;538;p20"/>
          <p:cNvGrpSpPr/>
          <p:nvPr/>
        </p:nvGrpSpPr>
        <p:grpSpPr>
          <a:xfrm rot="10800000" flipH="1">
            <a:off x="10388648" y="0"/>
            <a:ext cx="1803350" cy="2809693"/>
            <a:chOff x="12708052" y="5708395"/>
            <a:chExt cx="760808" cy="1185370"/>
          </a:xfrm>
        </p:grpSpPr>
        <p:sp>
          <p:nvSpPr>
            <p:cNvPr id="539" name="Google Shape;539;p20"/>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40" name="Google Shape;540;p20"/>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41" name="Google Shape;541;p20"/>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42" name="Google Shape;542;p20"/>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43" name="Google Shape;543;p20"/>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44" name="Google Shape;544;p20"/>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545" name="Google Shape;545;p20"/>
          <p:cNvSpPr txBox="1"/>
          <p:nvPr/>
        </p:nvSpPr>
        <p:spPr>
          <a:xfrm>
            <a:off x="375900" y="959963"/>
            <a:ext cx="9604661" cy="120032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a:solidFill>
                  <a:srgbClr val="262626"/>
                </a:solidFill>
                <a:latin typeface="Calibri"/>
                <a:ea typeface="Calibri"/>
                <a:cs typeface="Calibri"/>
                <a:sym typeface="Calibri"/>
              </a:rPr>
              <a:t>Poljska vrhunska govedina je bil pilotni projekt o uporabi blockchain in IoT tehnologij v sodelovanju med kmeti, predelovalci in svetovalci v visokokakovostni proizvodnji govejega mesa.</a:t>
            </a:r>
            <a:endParaRPr sz="2200" i="0">
              <a:solidFill>
                <a:srgbClr val="262626"/>
              </a:solidFill>
              <a:latin typeface="Calibri"/>
              <a:ea typeface="Calibri"/>
              <a:cs typeface="Calibri"/>
              <a:sym typeface="Calibri"/>
            </a:endParaRPr>
          </a:p>
        </p:txBody>
      </p:sp>
      <p:sp>
        <p:nvSpPr>
          <p:cNvPr id="546" name="Google Shape;546;p20"/>
          <p:cNvSpPr txBox="1"/>
          <p:nvPr/>
        </p:nvSpPr>
        <p:spPr>
          <a:xfrm>
            <a:off x="417160" y="2297483"/>
            <a:ext cx="9831356" cy="83099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u="sng">
                <a:solidFill>
                  <a:schemeClr val="dk1"/>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Polish Premium Bief Pilot Project - Agreco | PDF | Sustainability | Foods (scribd.com)</a:t>
            </a:r>
            <a:endParaRPr sz="2400">
              <a:solidFill>
                <a:srgbClr val="262626"/>
              </a:solidFill>
              <a:latin typeface="Calibri"/>
              <a:ea typeface="Calibri"/>
              <a:cs typeface="Calibri"/>
              <a:sym typeface="Calibri"/>
            </a:endParaRPr>
          </a:p>
        </p:txBody>
      </p:sp>
      <p:sp>
        <p:nvSpPr>
          <p:cNvPr id="547" name="Google Shape;547;p20"/>
          <p:cNvSpPr txBox="1"/>
          <p:nvPr/>
        </p:nvSpPr>
        <p:spPr>
          <a:xfrm>
            <a:off x="622006" y="6285826"/>
            <a:ext cx="6687878"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dk1"/>
                </a:solidFill>
                <a:latin typeface="Calibri"/>
                <a:ea typeface="Calibri"/>
                <a:cs typeface="Calibri"/>
                <a:sym typeface="Calibri"/>
              </a:rPr>
              <a:t>www.agrego.pl</a:t>
            </a:r>
            <a:endParaRPr sz="1800">
              <a:solidFill>
                <a:schemeClr val="dk1"/>
              </a:solidFill>
              <a:latin typeface="Calibri"/>
              <a:ea typeface="Calibri"/>
              <a:cs typeface="Calibri"/>
              <a:sym typeface="Calibri"/>
            </a:endParaRPr>
          </a:p>
        </p:txBody>
      </p:sp>
      <p:pic>
        <p:nvPicPr>
          <p:cNvPr id="548" name="Google Shape;548;p20"/>
          <p:cNvPicPr preferRelativeResize="0"/>
          <p:nvPr/>
        </p:nvPicPr>
        <p:blipFill rotWithShape="1">
          <a:blip r:embed="rId4">
            <a:alphaModFix/>
          </a:blip>
          <a:srcRect/>
          <a:stretch/>
        </p:blipFill>
        <p:spPr>
          <a:xfrm>
            <a:off x="3728888" y="2727583"/>
            <a:ext cx="3602445" cy="392757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52"/>
        <p:cNvGrpSpPr/>
        <p:nvPr/>
      </p:nvGrpSpPr>
      <p:grpSpPr>
        <a:xfrm>
          <a:off x="0" y="0"/>
          <a:ext cx="0" cy="0"/>
          <a:chOff x="0" y="0"/>
          <a:chExt cx="0" cy="0"/>
        </a:xfrm>
      </p:grpSpPr>
      <p:sp>
        <p:nvSpPr>
          <p:cNvPr id="553" name="Google Shape;553;p21"/>
          <p:cNvSpPr txBox="1">
            <a:spLocks noGrp="1"/>
          </p:cNvSpPr>
          <p:nvPr>
            <p:ph type="body" idx="2"/>
          </p:nvPr>
        </p:nvSpPr>
        <p:spPr>
          <a:xfrm>
            <a:off x="319489" y="568022"/>
            <a:ext cx="6178800" cy="803654"/>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262626"/>
              </a:buClr>
              <a:buSzPts val="3600"/>
              <a:buNone/>
            </a:pPr>
            <a:r>
              <a:rPr lang="en-GB"/>
              <a:t>Od pomaranč do soka</a:t>
            </a:r>
            <a:endParaRPr/>
          </a:p>
        </p:txBody>
      </p:sp>
      <p:grpSp>
        <p:nvGrpSpPr>
          <p:cNvPr id="554" name="Google Shape;554;p21"/>
          <p:cNvGrpSpPr/>
          <p:nvPr/>
        </p:nvGrpSpPr>
        <p:grpSpPr>
          <a:xfrm rot="10800000" flipH="1">
            <a:off x="10388648" y="0"/>
            <a:ext cx="1803350" cy="2809693"/>
            <a:chOff x="12708052" y="5708395"/>
            <a:chExt cx="760808" cy="1185370"/>
          </a:xfrm>
        </p:grpSpPr>
        <p:sp>
          <p:nvSpPr>
            <p:cNvPr id="555" name="Google Shape;555;p21"/>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56" name="Google Shape;556;p21"/>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57" name="Google Shape;557;p21"/>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58" name="Google Shape;558;p21"/>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59" name="Google Shape;559;p21"/>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60" name="Google Shape;560;p21"/>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561" name="Google Shape;561;p21"/>
          <p:cNvSpPr txBox="1"/>
          <p:nvPr/>
        </p:nvSpPr>
        <p:spPr>
          <a:xfrm>
            <a:off x="176550" y="1371676"/>
            <a:ext cx="8308231" cy="600164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a:solidFill>
                  <a:srgbClr val="262626"/>
                </a:solidFill>
                <a:latin typeface="Calibri"/>
                <a:ea typeface="Calibri"/>
                <a:cs typeface="Calibri"/>
                <a:sym typeface="Calibri"/>
              </a:rPr>
              <a:t>V Braziliji Albert Heijn dela z oranžnimi nasadi soka LDC, kjer se sadje nabira. Pomaranče se ročno pobirajo na nasadih in zbirajo v velikih mrežah. V tem koraku se preverijo naslednji certifikati, kontrole in podatki ter dodajo v verigo blokov</a:t>
            </a:r>
            <a:endParaRPr sz="2400">
              <a:solidFill>
                <a:srgbClr val="262626"/>
              </a:solidFill>
              <a:latin typeface="Calibri"/>
              <a:ea typeface="Calibri"/>
              <a:cs typeface="Calibri"/>
              <a:sym typeface="Calibri"/>
            </a:endParaRPr>
          </a:p>
          <a:p>
            <a:pPr marL="342900" marR="0" lvl="0" indent="-342900" algn="l" rtl="0">
              <a:spcBef>
                <a:spcPts val="0"/>
              </a:spcBef>
              <a:spcAft>
                <a:spcPts val="0"/>
              </a:spcAft>
              <a:buClr>
                <a:srgbClr val="262626"/>
              </a:buClr>
              <a:buSzPts val="2400"/>
              <a:buFont typeface="Arial"/>
              <a:buChar char="•"/>
            </a:pPr>
            <a:r>
              <a:rPr lang="en-GB" sz="2400">
                <a:solidFill>
                  <a:srgbClr val="262626"/>
                </a:solidFill>
                <a:latin typeface="Calibri"/>
                <a:ea typeface="Calibri"/>
                <a:cs typeface="Calibri"/>
                <a:sym typeface="Calibri"/>
              </a:rPr>
              <a:t>Obdobje žetve</a:t>
            </a:r>
            <a:br>
              <a:rPr lang="en-GB" sz="2400">
                <a:solidFill>
                  <a:srgbClr val="262626"/>
                </a:solidFill>
                <a:latin typeface="Calibri"/>
                <a:ea typeface="Calibri"/>
                <a:cs typeface="Calibri"/>
                <a:sym typeface="Calibri"/>
              </a:rPr>
            </a:br>
            <a:r>
              <a:rPr lang="en-GB" sz="2400">
                <a:solidFill>
                  <a:srgbClr val="262626"/>
                </a:solidFill>
                <a:latin typeface="Calibri"/>
                <a:ea typeface="Calibri"/>
                <a:cs typeface="Calibri"/>
                <a:sym typeface="Calibri"/>
              </a:rPr>
              <a:t>Lokacija in ime nasada</a:t>
            </a:r>
            <a:br>
              <a:rPr lang="en-GB" sz="2400">
                <a:solidFill>
                  <a:srgbClr val="262626"/>
                </a:solidFill>
                <a:latin typeface="Calibri"/>
                <a:ea typeface="Calibri"/>
                <a:cs typeface="Calibri"/>
                <a:sym typeface="Calibri"/>
              </a:rPr>
            </a:br>
            <a:r>
              <a:rPr lang="en-GB" sz="2400">
                <a:solidFill>
                  <a:srgbClr val="262626"/>
                </a:solidFill>
                <a:latin typeface="Calibri"/>
                <a:ea typeface="Calibri"/>
                <a:cs typeface="Calibri"/>
                <a:sym typeface="Calibri"/>
              </a:rPr>
              <a:t>Certifikat zavezništva za deževni gozd</a:t>
            </a:r>
            <a:br>
              <a:rPr lang="en-GB" sz="2400">
                <a:solidFill>
                  <a:srgbClr val="262626"/>
                </a:solidFill>
                <a:latin typeface="Calibri"/>
                <a:ea typeface="Calibri"/>
                <a:cs typeface="Calibri"/>
                <a:sym typeface="Calibri"/>
              </a:rPr>
            </a:br>
            <a:r>
              <a:rPr lang="en-GB" sz="2400">
                <a:solidFill>
                  <a:srgbClr val="262626"/>
                </a:solidFill>
                <a:latin typeface="Calibri"/>
                <a:ea typeface="Calibri"/>
                <a:cs typeface="Calibri"/>
                <a:sym typeface="Calibri"/>
              </a:rPr>
              <a:t>Odgovorni in etični delovni pogoji</a:t>
            </a:r>
            <a:endParaRPr sz="2400">
              <a:solidFill>
                <a:srgbClr val="262626"/>
              </a:solidFill>
              <a:latin typeface="Calibri"/>
              <a:ea typeface="Calibri"/>
              <a:cs typeface="Calibri"/>
              <a:sym typeface="Calibri"/>
            </a:endParaRPr>
          </a:p>
          <a:p>
            <a:pPr marL="0" marR="0" lvl="0" indent="0" algn="l" rtl="0">
              <a:spcBef>
                <a:spcPts val="0"/>
              </a:spcBef>
              <a:spcAft>
                <a:spcPts val="0"/>
              </a:spcAft>
              <a:buNone/>
            </a:pPr>
            <a:r>
              <a:rPr lang="en-GB" sz="2400">
                <a:solidFill>
                  <a:srgbClr val="262626"/>
                </a:solidFill>
                <a:latin typeface="Calibri"/>
                <a:ea typeface="Calibri"/>
                <a:cs typeface="Calibri"/>
                <a:sym typeface="Calibri"/>
              </a:rPr>
              <a:t>Preberi več: </a:t>
            </a:r>
            <a:r>
              <a:rPr lang="en-GB" sz="2400" u="sng">
                <a:solidFill>
                  <a:schemeClr val="dk1"/>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Juicy details: Albert Heijn uses blockchain to make orange juice production transparent | Ahold Delhaize</a:t>
            </a:r>
            <a:endParaRPr sz="2400">
              <a:solidFill>
                <a:srgbClr val="29608D"/>
              </a:solidFill>
              <a:latin typeface="Calibri"/>
              <a:ea typeface="Calibri"/>
              <a:cs typeface="Calibri"/>
              <a:sym typeface="Calibri"/>
            </a:endParaRPr>
          </a:p>
          <a:p>
            <a:pPr marL="0" marR="0" lvl="0" indent="0" algn="l" rtl="0">
              <a:spcBef>
                <a:spcPts val="0"/>
              </a:spcBef>
              <a:spcAft>
                <a:spcPts val="0"/>
              </a:spcAft>
              <a:buNone/>
            </a:pPr>
            <a:endParaRPr sz="2400">
              <a:solidFill>
                <a:srgbClr val="29608D"/>
              </a:solidFill>
              <a:latin typeface="Calibri"/>
              <a:ea typeface="Calibri"/>
              <a:cs typeface="Calibri"/>
              <a:sym typeface="Calibri"/>
            </a:endParaRPr>
          </a:p>
          <a:p>
            <a:pPr marL="0" marR="0" lvl="0" indent="0" algn="l" rtl="0">
              <a:spcBef>
                <a:spcPts val="0"/>
              </a:spcBef>
              <a:spcAft>
                <a:spcPts val="0"/>
              </a:spcAft>
              <a:buNone/>
            </a:pPr>
            <a:endParaRPr sz="2400">
              <a:solidFill>
                <a:srgbClr val="29608D"/>
              </a:solidFill>
              <a:latin typeface="Calibri"/>
              <a:ea typeface="Calibri"/>
              <a:cs typeface="Calibri"/>
              <a:sym typeface="Calibri"/>
            </a:endParaRPr>
          </a:p>
          <a:p>
            <a:pPr marL="0" marR="0" lvl="0" indent="0" algn="l" rtl="0">
              <a:spcBef>
                <a:spcPts val="0"/>
              </a:spcBef>
              <a:spcAft>
                <a:spcPts val="0"/>
              </a:spcAft>
              <a:buNone/>
            </a:pPr>
            <a:endParaRPr sz="2400">
              <a:solidFill>
                <a:srgbClr val="29608D"/>
              </a:solidFill>
              <a:latin typeface="Calibri"/>
              <a:ea typeface="Calibri"/>
              <a:cs typeface="Calibri"/>
              <a:sym typeface="Calibri"/>
            </a:endParaRPr>
          </a:p>
          <a:p>
            <a:pPr marL="0" marR="0" lvl="0" indent="0" algn="l" rtl="0">
              <a:spcBef>
                <a:spcPts val="0"/>
              </a:spcBef>
              <a:spcAft>
                <a:spcPts val="0"/>
              </a:spcAft>
              <a:buNone/>
            </a:pPr>
            <a:endParaRPr sz="2400">
              <a:solidFill>
                <a:srgbClr val="29608D"/>
              </a:solidFill>
              <a:latin typeface="Calibri"/>
              <a:ea typeface="Calibri"/>
              <a:cs typeface="Calibri"/>
              <a:sym typeface="Calibri"/>
            </a:endParaRPr>
          </a:p>
          <a:p>
            <a:pPr marL="0" marR="0" lvl="0" indent="0" algn="l" rtl="0">
              <a:spcBef>
                <a:spcPts val="0"/>
              </a:spcBef>
              <a:spcAft>
                <a:spcPts val="0"/>
              </a:spcAft>
              <a:buNone/>
            </a:pPr>
            <a:endParaRPr sz="2400">
              <a:solidFill>
                <a:srgbClr val="29608D"/>
              </a:solidFill>
              <a:latin typeface="Calibri"/>
              <a:ea typeface="Calibri"/>
              <a:cs typeface="Calibri"/>
              <a:sym typeface="Calibri"/>
            </a:endParaRPr>
          </a:p>
          <a:p>
            <a:pPr marL="0" marR="0" lvl="0" indent="0" algn="l" rtl="0">
              <a:spcBef>
                <a:spcPts val="0"/>
              </a:spcBef>
              <a:spcAft>
                <a:spcPts val="0"/>
              </a:spcAft>
              <a:buNone/>
            </a:pPr>
            <a:endParaRPr sz="2400">
              <a:solidFill>
                <a:srgbClr val="29608D"/>
              </a:solidFill>
              <a:latin typeface="Calibri"/>
              <a:ea typeface="Calibri"/>
              <a:cs typeface="Calibri"/>
              <a:sym typeface="Calibri"/>
            </a:endParaRPr>
          </a:p>
        </p:txBody>
      </p:sp>
      <p:pic>
        <p:nvPicPr>
          <p:cNvPr id="562" name="Google Shape;562;p21"/>
          <p:cNvPicPr preferRelativeResize="0"/>
          <p:nvPr/>
        </p:nvPicPr>
        <p:blipFill rotWithShape="1">
          <a:blip r:embed="rId4">
            <a:alphaModFix/>
          </a:blip>
          <a:srcRect/>
          <a:stretch/>
        </p:blipFill>
        <p:spPr>
          <a:xfrm>
            <a:off x="8562596" y="0"/>
            <a:ext cx="3641322" cy="68580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67"/>
        <p:cNvGrpSpPr/>
        <p:nvPr/>
      </p:nvGrpSpPr>
      <p:grpSpPr>
        <a:xfrm>
          <a:off x="0" y="0"/>
          <a:ext cx="0" cy="0"/>
          <a:chOff x="0" y="0"/>
          <a:chExt cx="0" cy="0"/>
        </a:xfrm>
      </p:grpSpPr>
      <p:sp>
        <p:nvSpPr>
          <p:cNvPr id="568" name="Google Shape;568;p22"/>
          <p:cNvSpPr txBox="1">
            <a:spLocks noGrp="1"/>
          </p:cNvSpPr>
          <p:nvPr>
            <p:ph type="body" idx="1"/>
          </p:nvPr>
        </p:nvSpPr>
        <p:spPr>
          <a:xfrm>
            <a:off x="5341760" y="2817221"/>
            <a:ext cx="5150436" cy="2757828"/>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4800"/>
              <a:buNone/>
            </a:pPr>
            <a:r>
              <a:rPr lang="en-GB"/>
              <a:t>Vzpon posredniških platform</a:t>
            </a:r>
            <a:endParaRPr/>
          </a:p>
        </p:txBody>
      </p:sp>
      <p:sp>
        <p:nvSpPr>
          <p:cNvPr id="569" name="Google Shape;569;p22"/>
          <p:cNvSpPr txBox="1">
            <a:spLocks noGrp="1"/>
          </p:cNvSpPr>
          <p:nvPr>
            <p:ph type="body" idx="2"/>
          </p:nvPr>
        </p:nvSpPr>
        <p:spPr>
          <a:xfrm>
            <a:off x="861664" y="1103100"/>
            <a:ext cx="2066906" cy="582221"/>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262626"/>
              </a:buClr>
              <a:buSzPts val="13000"/>
              <a:buNone/>
            </a:pPr>
            <a:r>
              <a:rPr lang="en-GB"/>
              <a:t>03</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73"/>
        <p:cNvGrpSpPr/>
        <p:nvPr/>
      </p:nvGrpSpPr>
      <p:grpSpPr>
        <a:xfrm>
          <a:off x="0" y="0"/>
          <a:ext cx="0" cy="0"/>
          <a:chOff x="0" y="0"/>
          <a:chExt cx="0" cy="0"/>
        </a:xfrm>
      </p:grpSpPr>
      <p:pic>
        <p:nvPicPr>
          <p:cNvPr id="574" name="Google Shape;574;p23"/>
          <p:cNvPicPr preferRelativeResize="0">
            <a:picLocks noGrp="1"/>
          </p:cNvPicPr>
          <p:nvPr>
            <p:ph type="pic" idx="2"/>
          </p:nvPr>
        </p:nvPicPr>
        <p:blipFill rotWithShape="1">
          <a:blip r:embed="rId3">
            <a:alphaModFix/>
          </a:blip>
          <a:srcRect t="7764" b="7765"/>
          <a:stretch/>
        </p:blipFill>
        <p:spPr>
          <a:xfrm>
            <a:off x="0" y="0"/>
            <a:ext cx="12192000" cy="6858000"/>
          </a:xfrm>
          <a:prstGeom prst="rect">
            <a:avLst/>
          </a:prstGeom>
          <a:solidFill>
            <a:srgbClr val="F2F2F2"/>
          </a:solidFill>
          <a:ln>
            <a:noFill/>
          </a:ln>
        </p:spPr>
      </p:pic>
      <p:sp>
        <p:nvSpPr>
          <p:cNvPr id="575" name="Google Shape;575;p23"/>
          <p:cNvSpPr txBox="1">
            <a:spLocks noGrp="1"/>
          </p:cNvSpPr>
          <p:nvPr>
            <p:ph type="body" idx="1"/>
          </p:nvPr>
        </p:nvSpPr>
        <p:spPr>
          <a:xfrm>
            <a:off x="377780" y="1906416"/>
            <a:ext cx="5480760" cy="2743201"/>
          </a:xfrm>
          <a:prstGeom prst="rect">
            <a:avLst/>
          </a:prstGeom>
          <a:solidFill>
            <a:schemeClr val="tx2"/>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000"/>
              <a:buNone/>
            </a:pPr>
            <a:r>
              <a:rPr lang="en-GB" b="1" i="0" dirty="0">
                <a:solidFill>
                  <a:srgbClr val="000000"/>
                </a:solidFill>
                <a:latin typeface="Roboto"/>
                <a:ea typeface="Roboto"/>
                <a:cs typeface="Roboto"/>
                <a:sym typeface="Roboto"/>
              </a:rPr>
              <a:t>3.1 </a:t>
            </a:r>
            <a:r>
              <a:rPr lang="en-GB" b="1" i="0" dirty="0" err="1">
                <a:solidFill>
                  <a:srgbClr val="000000"/>
                </a:solidFill>
                <a:latin typeface="Roboto"/>
                <a:ea typeface="Roboto"/>
                <a:cs typeface="Roboto"/>
                <a:sym typeface="Roboto"/>
              </a:rPr>
              <a:t>Spoznajmo</a:t>
            </a:r>
            <a:r>
              <a:rPr lang="en-GB" b="1" i="0" dirty="0">
                <a:solidFill>
                  <a:srgbClr val="000000"/>
                </a:solidFill>
                <a:latin typeface="Roboto"/>
                <a:ea typeface="Roboto"/>
                <a:cs typeface="Roboto"/>
                <a:sym typeface="Roboto"/>
              </a:rPr>
              <a:t> </a:t>
            </a:r>
            <a:r>
              <a:rPr lang="en-GB" dirty="0">
                <a:solidFill>
                  <a:srgbClr val="000000"/>
                </a:solidFill>
              </a:rPr>
              <a:t>PROVENANCE </a:t>
            </a:r>
            <a:br>
              <a:rPr lang="en-GB" b="1" i="0" dirty="0">
                <a:solidFill>
                  <a:srgbClr val="000000"/>
                </a:solidFill>
                <a:latin typeface="Roboto"/>
                <a:ea typeface="Roboto"/>
                <a:cs typeface="Roboto"/>
                <a:sym typeface="Roboto"/>
              </a:rPr>
            </a:br>
            <a:r>
              <a:rPr lang="en-GB" b="1" i="0" dirty="0" err="1">
                <a:solidFill>
                  <a:srgbClr val="000000"/>
                </a:solidFill>
                <a:latin typeface="Roboto"/>
                <a:ea typeface="Roboto"/>
                <a:cs typeface="Roboto"/>
                <a:sym typeface="Roboto"/>
              </a:rPr>
              <a:t>Britansko</a:t>
            </a:r>
            <a:r>
              <a:rPr lang="en-GB" b="1" i="0" dirty="0">
                <a:solidFill>
                  <a:srgbClr val="000000"/>
                </a:solidFill>
                <a:latin typeface="Roboto"/>
                <a:ea typeface="Roboto"/>
                <a:cs typeface="Roboto"/>
                <a:sym typeface="Roboto"/>
              </a:rPr>
              <a:t> </a:t>
            </a:r>
            <a:r>
              <a:rPr lang="en-GB" b="1" i="0" dirty="0" err="1">
                <a:solidFill>
                  <a:srgbClr val="000000"/>
                </a:solidFill>
                <a:latin typeface="Roboto"/>
                <a:ea typeface="Roboto"/>
                <a:cs typeface="Roboto"/>
                <a:sym typeface="Roboto"/>
              </a:rPr>
              <a:t>podjetje</a:t>
            </a:r>
            <a:r>
              <a:rPr lang="en-GB" b="1" i="0" dirty="0">
                <a:solidFill>
                  <a:srgbClr val="000000"/>
                </a:solidFill>
                <a:latin typeface="Roboto"/>
                <a:ea typeface="Roboto"/>
                <a:cs typeface="Roboto"/>
                <a:sym typeface="Roboto"/>
              </a:rPr>
              <a:t> Revolutionizing Transparency</a:t>
            </a:r>
            <a:br>
              <a:rPr lang="en-GB" b="1" i="0" dirty="0">
                <a:solidFill>
                  <a:srgbClr val="000000"/>
                </a:solidFill>
                <a:latin typeface="Roboto"/>
                <a:ea typeface="Roboto"/>
                <a:cs typeface="Roboto"/>
                <a:sym typeface="Roboto"/>
              </a:rPr>
            </a:br>
            <a:r>
              <a:rPr lang="en-GB" b="1" i="0" dirty="0">
                <a:solidFill>
                  <a:srgbClr val="000000"/>
                </a:solidFill>
                <a:latin typeface="Roboto"/>
                <a:ea typeface="Roboto"/>
                <a:cs typeface="Roboto"/>
                <a:sym typeface="Roboto"/>
              </a:rPr>
              <a:t>https://www.provenance.org/</a:t>
            </a:r>
            <a:endParaRPr i="1" dirty="0">
              <a:solidFill>
                <a:srgbClr val="000000"/>
              </a:solidFill>
            </a:endParaRPr>
          </a:p>
        </p:txBody>
      </p:sp>
      <p:sp>
        <p:nvSpPr>
          <p:cNvPr id="576" name="Google Shape;576;p23"/>
          <p:cNvSpPr txBox="1"/>
          <p:nvPr/>
        </p:nvSpPr>
        <p:spPr>
          <a:xfrm>
            <a:off x="0" y="4103398"/>
            <a:ext cx="6095999" cy="1532650"/>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lt1"/>
              </a:buClr>
              <a:buSzPts val="2400"/>
              <a:buFont typeface="Arial"/>
              <a:buNone/>
            </a:pPr>
            <a:endParaRPr sz="2400" b="1" i="1">
              <a:solidFill>
                <a:schemeClr val="lt1"/>
              </a:solidFill>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80"/>
        <p:cNvGrpSpPr/>
        <p:nvPr/>
      </p:nvGrpSpPr>
      <p:grpSpPr>
        <a:xfrm>
          <a:off x="0" y="0"/>
          <a:ext cx="0" cy="0"/>
          <a:chOff x="0" y="0"/>
          <a:chExt cx="0" cy="0"/>
        </a:xfrm>
      </p:grpSpPr>
      <p:sp>
        <p:nvSpPr>
          <p:cNvPr id="581" name="Google Shape;581;p24"/>
          <p:cNvSpPr txBox="1">
            <a:spLocks noGrp="1"/>
          </p:cNvSpPr>
          <p:nvPr>
            <p:ph type="body" idx="2"/>
          </p:nvPr>
        </p:nvSpPr>
        <p:spPr>
          <a:xfrm>
            <a:off x="673355" y="273070"/>
            <a:ext cx="10595237" cy="803654"/>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6A9D56"/>
              </a:buClr>
              <a:buSzPts val="3600"/>
              <a:buNone/>
            </a:pPr>
            <a:r>
              <a:rPr lang="en-GB">
                <a:solidFill>
                  <a:srgbClr val="6A9D56"/>
                </a:solidFill>
              </a:rPr>
              <a:t>PROVENANCE  </a:t>
            </a:r>
            <a:r>
              <a:rPr lang="en-GB" b="0" i="0">
                <a:solidFill>
                  <a:srgbClr val="6A9D56"/>
                </a:solidFill>
                <a:latin typeface="Roboto"/>
                <a:ea typeface="Roboto"/>
                <a:cs typeface="Roboto"/>
                <a:sym typeface="Roboto"/>
              </a:rPr>
              <a:t>https://www.provenance.org/</a:t>
            </a:r>
            <a:endParaRPr/>
          </a:p>
          <a:p>
            <a:pPr marL="0" lvl="0" indent="0" algn="l" rtl="0">
              <a:lnSpc>
                <a:spcPct val="90000"/>
              </a:lnSpc>
              <a:spcBef>
                <a:spcPts val="1000"/>
              </a:spcBef>
              <a:spcAft>
                <a:spcPts val="0"/>
              </a:spcAft>
              <a:buClr>
                <a:srgbClr val="262626"/>
              </a:buClr>
              <a:buSzPts val="3600"/>
              <a:buNone/>
            </a:pPr>
            <a:endParaRPr/>
          </a:p>
        </p:txBody>
      </p:sp>
      <p:grpSp>
        <p:nvGrpSpPr>
          <p:cNvPr id="582" name="Google Shape;582;p24"/>
          <p:cNvGrpSpPr/>
          <p:nvPr/>
        </p:nvGrpSpPr>
        <p:grpSpPr>
          <a:xfrm rot="10800000" flipH="1">
            <a:off x="10388648" y="0"/>
            <a:ext cx="1803350" cy="2809693"/>
            <a:chOff x="12708052" y="5708395"/>
            <a:chExt cx="760808" cy="1185370"/>
          </a:xfrm>
        </p:grpSpPr>
        <p:sp>
          <p:nvSpPr>
            <p:cNvPr id="583" name="Google Shape;583;p24"/>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84" name="Google Shape;584;p24"/>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85" name="Google Shape;585;p24"/>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86" name="Google Shape;586;p24"/>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87" name="Google Shape;587;p24"/>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88" name="Google Shape;588;p24"/>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589" name="Google Shape;589;p24"/>
          <p:cNvSpPr txBox="1"/>
          <p:nvPr/>
        </p:nvSpPr>
        <p:spPr>
          <a:xfrm>
            <a:off x="587282" y="864073"/>
            <a:ext cx="9990446" cy="600164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a:solidFill>
                  <a:srgbClr val="262626"/>
                </a:solidFill>
                <a:latin typeface="Calibri"/>
                <a:ea typeface="Calibri"/>
                <a:cs typeface="Calibri"/>
                <a:sym typeface="Calibri"/>
              </a:rPr>
              <a:t>Ustanovil ga je leta 2013 Jessi Baker.</a:t>
            </a:r>
            <a:r>
              <a:rPr lang="en-GB" sz="2400" b="0" i="0">
                <a:solidFill>
                  <a:srgbClr val="262626"/>
                </a:solidFill>
                <a:latin typeface="Calibri"/>
                <a:ea typeface="Calibri"/>
                <a:cs typeface="Calibri"/>
                <a:sym typeface="Calibri"/>
              </a:rPr>
              <a:t> </a:t>
            </a:r>
            <a:endParaRPr/>
          </a:p>
          <a:p>
            <a:pPr marL="0" marR="0" lvl="0" indent="0" algn="l" rtl="0">
              <a:spcBef>
                <a:spcPts val="0"/>
              </a:spcBef>
              <a:spcAft>
                <a:spcPts val="0"/>
              </a:spcAft>
              <a:buNone/>
            </a:pPr>
            <a:r>
              <a:rPr lang="en-GB" sz="2400">
                <a:solidFill>
                  <a:srgbClr val="262626"/>
                </a:solidFill>
                <a:latin typeface="Calibri"/>
                <a:ea typeface="Calibri"/>
                <a:cs typeface="Calibri"/>
                <a:sym typeface="Calibri"/>
              </a:rPr>
              <a:t>Misija: Omogočiti blagovnim znamkam, da sprejmejo ukrepe za večjo preglednost.</a:t>
            </a:r>
            <a:br>
              <a:rPr lang="en-GB" sz="2400">
                <a:solidFill>
                  <a:srgbClr val="262626"/>
                </a:solidFill>
                <a:latin typeface="Calibri"/>
                <a:ea typeface="Calibri"/>
                <a:cs typeface="Calibri"/>
                <a:sym typeface="Calibri"/>
              </a:rPr>
            </a:br>
            <a:r>
              <a:rPr lang="en-GB" sz="2400">
                <a:solidFill>
                  <a:srgbClr val="262626"/>
                </a:solidFill>
                <a:latin typeface="Calibri"/>
                <a:ea typeface="Calibri"/>
                <a:cs typeface="Calibri"/>
                <a:sym typeface="Calibri"/>
              </a:rPr>
              <a:t>Orodje: Platforma, ki temelji na tehnologiji veriženja blokov, za sledenje izvora izdelkov.</a:t>
            </a:r>
            <a:endParaRPr sz="2400">
              <a:solidFill>
                <a:srgbClr val="262626"/>
              </a:solidFill>
              <a:latin typeface="Calibri"/>
              <a:ea typeface="Calibri"/>
              <a:cs typeface="Calibri"/>
              <a:sym typeface="Calibri"/>
            </a:endParaRPr>
          </a:p>
          <a:p>
            <a:pPr marL="0" marR="0" lvl="0" indent="0" algn="l" rtl="0">
              <a:spcBef>
                <a:spcPts val="0"/>
              </a:spcBef>
              <a:spcAft>
                <a:spcPts val="0"/>
              </a:spcAft>
              <a:buNone/>
            </a:pPr>
            <a:endParaRPr sz="2400" b="0" i="0">
              <a:solidFill>
                <a:srgbClr val="262626"/>
              </a:solidFill>
              <a:latin typeface="Calibri"/>
              <a:ea typeface="Calibri"/>
              <a:cs typeface="Calibri"/>
              <a:sym typeface="Calibri"/>
            </a:endParaRPr>
          </a:p>
          <a:p>
            <a:pPr marL="0" marR="0" lvl="0" indent="0" algn="l" rtl="0">
              <a:spcBef>
                <a:spcPts val="0"/>
              </a:spcBef>
              <a:spcAft>
                <a:spcPts val="0"/>
              </a:spcAft>
              <a:buNone/>
            </a:pPr>
            <a:r>
              <a:rPr lang="en-GB" sz="2400">
                <a:solidFill>
                  <a:srgbClr val="262626"/>
                </a:solidFill>
                <a:latin typeface="Calibri"/>
                <a:ea typeface="Calibri"/>
                <a:cs typeface="Calibri"/>
                <a:sym typeface="Calibri"/>
              </a:rPr>
              <a:t>Jessi Baker je prepoznal prepad med izdelki in njihovim poreklom.  Z magisterijem iz inženirstva (univerza v Cambridgeu) in oblikovanja (Royal College of Art) je ustanovila Provenance, medtem ko je doktorirala iz računalništva (UCL). </a:t>
            </a:r>
            <a:br>
              <a:rPr lang="en-GB" sz="2400">
                <a:solidFill>
                  <a:srgbClr val="262626"/>
                </a:solidFill>
                <a:latin typeface="Calibri"/>
                <a:ea typeface="Calibri"/>
                <a:cs typeface="Calibri"/>
                <a:sym typeface="Calibri"/>
              </a:rPr>
            </a:br>
            <a:r>
              <a:rPr lang="en-GB" sz="2400">
                <a:solidFill>
                  <a:srgbClr val="262626"/>
                </a:solidFill>
                <a:latin typeface="Calibri"/>
                <a:ea typeface="Calibri"/>
                <a:cs typeface="Calibri"/>
                <a:sym typeface="Calibri"/>
              </a:rPr>
              <a:t>Provenance je digitalna platforma, ki proizvajalcem, proizvajalcem in trgovcem na drobno omogoča, da spremljajo pot ljudi, krajev in sestavin, ki stojijo za njihovimi izdelki. Uporabljajo tehnologije veriženja podatkovnih blokov in pametnega označevanja, da bi korenito spremenile preglednost dobavne verige. S poreklom lahko podjetja drastično zmanjšajo tveganje v svoji dobavni verigi in spodbujajo novo obliko zaupanja potrošnikov.</a:t>
            </a:r>
            <a:endParaRPr sz="2400" b="0" i="0">
              <a:solidFill>
                <a:srgbClr val="7A7A7A"/>
              </a:solidFill>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93"/>
        <p:cNvGrpSpPr/>
        <p:nvPr/>
      </p:nvGrpSpPr>
      <p:grpSpPr>
        <a:xfrm>
          <a:off x="0" y="0"/>
          <a:ext cx="0" cy="0"/>
          <a:chOff x="0" y="0"/>
          <a:chExt cx="0" cy="0"/>
        </a:xfrm>
      </p:grpSpPr>
      <p:sp>
        <p:nvSpPr>
          <p:cNvPr id="594" name="Google Shape;594;p25"/>
          <p:cNvSpPr txBox="1">
            <a:spLocks noGrp="1"/>
          </p:cNvSpPr>
          <p:nvPr>
            <p:ph type="body" idx="2"/>
          </p:nvPr>
        </p:nvSpPr>
        <p:spPr>
          <a:xfrm>
            <a:off x="673355" y="273070"/>
            <a:ext cx="10595237" cy="803654"/>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262626"/>
              </a:buClr>
              <a:buSzPts val="3600"/>
              <a:buNone/>
            </a:pPr>
            <a:r>
              <a:rPr lang="en-GB"/>
              <a:t>PROVENANCE, </a:t>
            </a:r>
            <a:r>
              <a:rPr lang="en-GB">
                <a:solidFill>
                  <a:srgbClr val="29608D"/>
                </a:solidFill>
              </a:rPr>
              <a:t>pionirsko podjetje</a:t>
            </a:r>
            <a:endParaRPr>
              <a:solidFill>
                <a:srgbClr val="29608D"/>
              </a:solidFill>
            </a:endParaRPr>
          </a:p>
        </p:txBody>
      </p:sp>
      <p:grpSp>
        <p:nvGrpSpPr>
          <p:cNvPr id="595" name="Google Shape;595;p25"/>
          <p:cNvGrpSpPr/>
          <p:nvPr/>
        </p:nvGrpSpPr>
        <p:grpSpPr>
          <a:xfrm rot="10800000" flipH="1">
            <a:off x="10388648" y="0"/>
            <a:ext cx="1803350" cy="2809693"/>
            <a:chOff x="12708052" y="5708395"/>
            <a:chExt cx="760808" cy="1185370"/>
          </a:xfrm>
        </p:grpSpPr>
        <p:sp>
          <p:nvSpPr>
            <p:cNvPr id="596" name="Google Shape;596;p25"/>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97" name="Google Shape;597;p25"/>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98" name="Google Shape;598;p25"/>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99" name="Google Shape;599;p25"/>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00" name="Google Shape;600;p25"/>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01" name="Google Shape;601;p25"/>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602" name="Google Shape;602;p25"/>
          <p:cNvSpPr txBox="1"/>
          <p:nvPr/>
        </p:nvSpPr>
        <p:spPr>
          <a:xfrm>
            <a:off x="673355" y="764904"/>
            <a:ext cx="9715293" cy="627864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a:solidFill>
                  <a:srgbClr val="262626"/>
                </a:solidFill>
                <a:latin typeface="Calibri"/>
                <a:ea typeface="Calibri"/>
                <a:cs typeface="Calibri"/>
                <a:sym typeface="Calibri"/>
              </a:rPr>
              <a:t>Kot ponosno socialno podjetje in B Corp so zavezani k temu, da poslovanje postane gonilna sila za dobro. Provenance, prvi, ki je leta 2013 uporabil tehnologijo veriženja blokov v dobavni verigi, zdaj sodeluje s podjetji v Združenem kraljestvu in v svetovnih dobavnih verigah, vključno s supermarketom The Co-op, Sainsbury's, Unilever, Svetovno banko, Greenpeaceom, kmetijami z ekološkim certifikatom po vsej Evropi in luksuznimi blagovnimi znamkami v živilski in modni industriji. </a:t>
            </a:r>
            <a:br>
              <a:rPr lang="en-GB" sz="2400">
                <a:solidFill>
                  <a:srgbClr val="262626"/>
                </a:solidFill>
                <a:latin typeface="Calibri"/>
                <a:ea typeface="Calibri"/>
                <a:cs typeface="Calibri"/>
                <a:sym typeface="Calibri"/>
              </a:rPr>
            </a:br>
            <a:endParaRPr sz="2400">
              <a:solidFill>
                <a:srgbClr val="262626"/>
              </a:solidFill>
              <a:latin typeface="Calibri"/>
              <a:ea typeface="Calibri"/>
              <a:cs typeface="Calibri"/>
              <a:sym typeface="Calibri"/>
            </a:endParaRPr>
          </a:p>
          <a:p>
            <a:pPr marL="0" marR="0" lvl="0" indent="0" algn="l" rtl="0">
              <a:spcBef>
                <a:spcPts val="0"/>
              </a:spcBef>
              <a:spcAft>
                <a:spcPts val="0"/>
              </a:spcAft>
              <a:buNone/>
            </a:pPr>
            <a:r>
              <a:rPr lang="en-GB" sz="2400">
                <a:solidFill>
                  <a:srgbClr val="262626"/>
                </a:solidFill>
                <a:latin typeface="Calibri"/>
                <a:ea typeface="Calibri"/>
                <a:cs typeface="Calibri"/>
                <a:sym typeface="Calibri"/>
              </a:rPr>
              <a:t>Sta članici fundacije Ellen MacArthur CE100 – pionirski odprti sistemi sledljivosti za krožno gospodarstvo in sta bili leta 2017 predstavljeni v več kot 100 novicah.</a:t>
            </a:r>
            <a:endParaRPr sz="1800" b="0" i="0">
              <a:solidFill>
                <a:srgbClr val="7A7A7A"/>
              </a:solidFill>
              <a:latin typeface="Calibri"/>
              <a:ea typeface="Calibri"/>
              <a:cs typeface="Calibri"/>
              <a:sym typeface="Calibri"/>
            </a:endParaRPr>
          </a:p>
          <a:p>
            <a:pPr marL="0" marR="0" lvl="0" indent="0" algn="l" rtl="0">
              <a:spcBef>
                <a:spcPts val="0"/>
              </a:spcBef>
              <a:spcAft>
                <a:spcPts val="0"/>
              </a:spcAft>
              <a:buNone/>
            </a:pPr>
            <a:r>
              <a:rPr lang="en-GB" sz="2400" b="1">
                <a:solidFill>
                  <a:srgbClr val="6A9D56"/>
                </a:solidFill>
                <a:latin typeface="Calibri"/>
                <a:ea typeface="Calibri"/>
                <a:cs typeface="Calibri"/>
                <a:sym typeface="Calibri"/>
              </a:rPr>
              <a:t>NADALJNJE BRANJE</a:t>
            </a:r>
            <a:endParaRPr sz="2400" b="1">
              <a:solidFill>
                <a:srgbClr val="6A9D56"/>
              </a:solidFill>
              <a:latin typeface="Calibri"/>
              <a:ea typeface="Calibri"/>
              <a:cs typeface="Calibri"/>
              <a:sym typeface="Calibri"/>
            </a:endParaRPr>
          </a:p>
          <a:p>
            <a:pPr marL="0" marR="0" lvl="0" indent="0" algn="l" rtl="0">
              <a:spcBef>
                <a:spcPts val="0"/>
              </a:spcBef>
              <a:spcAft>
                <a:spcPts val="0"/>
              </a:spcAft>
              <a:buNone/>
            </a:pPr>
            <a:r>
              <a:rPr lang="en-GB" sz="2400">
                <a:solidFill>
                  <a:srgbClr val="262626"/>
                </a:solidFill>
                <a:latin typeface="Calibri"/>
                <a:ea typeface="Calibri"/>
                <a:cs typeface="Calibri"/>
                <a:sym typeface="Calibri"/>
              </a:rPr>
              <a:t>TechCrunch – Zgodba o izvoru</a:t>
            </a:r>
            <a:endParaRPr sz="2400">
              <a:solidFill>
                <a:srgbClr val="262626"/>
              </a:solidFill>
              <a:latin typeface="Calibri"/>
              <a:ea typeface="Calibri"/>
              <a:cs typeface="Calibri"/>
              <a:sym typeface="Calibri"/>
            </a:endParaRPr>
          </a:p>
          <a:p>
            <a:pPr marL="0" marR="0" lvl="0" indent="0" algn="l" rtl="0">
              <a:spcBef>
                <a:spcPts val="0"/>
              </a:spcBef>
              <a:spcAft>
                <a:spcPts val="0"/>
              </a:spcAft>
              <a:buNone/>
            </a:pPr>
            <a:r>
              <a:rPr lang="en-GB" sz="2400" u="sng">
                <a:solidFill>
                  <a:srgbClr val="7A7A7A"/>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https://techcrunch.com/2015/09/21/provenance-aims-to-use-blockchain-technology-to-prove-authenticity/</a:t>
            </a:r>
            <a:r>
              <a:rPr lang="en-GB" sz="2400">
                <a:solidFill>
                  <a:srgbClr val="7A7A7A"/>
                </a:solidFill>
                <a:latin typeface="Calibri"/>
                <a:ea typeface="Calibri"/>
                <a:cs typeface="Calibri"/>
                <a:sym typeface="Calibri"/>
              </a:rPr>
              <a:t> </a:t>
            </a:r>
            <a:endParaRPr/>
          </a:p>
          <a:p>
            <a:pPr marL="0" marR="0" lvl="0" indent="0" algn="l" rtl="0">
              <a:spcBef>
                <a:spcPts val="0"/>
              </a:spcBef>
              <a:spcAft>
                <a:spcPts val="0"/>
              </a:spcAft>
              <a:buNone/>
            </a:pPr>
            <a:endParaRPr sz="2400" b="0" i="0">
              <a:solidFill>
                <a:srgbClr val="7A7A7A"/>
              </a:solidFill>
              <a:latin typeface="Calibri"/>
              <a:ea typeface="Calibri"/>
              <a:cs typeface="Calibri"/>
              <a:sym typeface="Calibri"/>
            </a:endParaRPr>
          </a:p>
          <a:p>
            <a:pPr marL="0" marR="0" lvl="0" indent="0" algn="l" rtl="0">
              <a:spcBef>
                <a:spcPts val="0"/>
              </a:spcBef>
              <a:spcAft>
                <a:spcPts val="0"/>
              </a:spcAft>
              <a:buNone/>
            </a:pPr>
            <a:endParaRPr sz="1800" b="0" i="0">
              <a:solidFill>
                <a:srgbClr val="7A7A7A"/>
              </a:solidFill>
              <a:latin typeface="Roboto"/>
              <a:ea typeface="Roboto"/>
              <a:cs typeface="Roboto"/>
              <a:sym typeface="Roboto"/>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607"/>
        <p:cNvGrpSpPr/>
        <p:nvPr/>
      </p:nvGrpSpPr>
      <p:grpSpPr>
        <a:xfrm>
          <a:off x="0" y="0"/>
          <a:ext cx="0" cy="0"/>
          <a:chOff x="0" y="0"/>
          <a:chExt cx="0" cy="0"/>
        </a:xfrm>
      </p:grpSpPr>
      <p:sp>
        <p:nvSpPr>
          <p:cNvPr id="608" name="Google Shape;608;p26"/>
          <p:cNvSpPr txBox="1">
            <a:spLocks noGrp="1"/>
          </p:cNvSpPr>
          <p:nvPr>
            <p:ph type="body" idx="1"/>
          </p:nvPr>
        </p:nvSpPr>
        <p:spPr>
          <a:xfrm>
            <a:off x="5837276" y="1213051"/>
            <a:ext cx="5709682" cy="3913188"/>
          </a:xfrm>
          <a:prstGeom prst="rect">
            <a:avLst/>
          </a:prstGeom>
          <a:noFill/>
          <a:ln>
            <a:noFill/>
          </a:ln>
        </p:spPr>
        <p:txBody>
          <a:bodyPr spcFirstLastPara="1" wrap="square" lIns="91425" tIns="45700" rIns="91425" bIns="45700" anchor="t" anchorCtr="0">
            <a:noAutofit/>
          </a:bodyPr>
          <a:lstStyle/>
          <a:p>
            <a:pPr marL="285750" lvl="0" indent="-285750" algn="l" rtl="0">
              <a:lnSpc>
                <a:spcPct val="90000"/>
              </a:lnSpc>
              <a:spcBef>
                <a:spcPts val="0"/>
              </a:spcBef>
              <a:spcAft>
                <a:spcPts val="0"/>
              </a:spcAft>
              <a:buClr>
                <a:srgbClr val="262626"/>
              </a:buClr>
              <a:buSzPts val="2400"/>
              <a:buFont typeface="Arial"/>
              <a:buChar char="•"/>
            </a:pPr>
            <a:r>
              <a:rPr lang="en-GB"/>
              <a:t>Začetni skepticizem glede uporabe blockchaina zunaj financ.</a:t>
            </a:r>
            <a:br>
              <a:rPr lang="en-GB"/>
            </a:br>
            <a:r>
              <a:rPr lang="en-GB"/>
              <a:t> Vključitev blagovnih znamk v koncept.</a:t>
            </a:r>
            <a:br>
              <a:rPr lang="en-GB"/>
            </a:br>
            <a:r>
              <a:rPr lang="en-GB"/>
              <a:t> Povezovanje z raznolikimi in kompleksnimi dobavnimi verigami.</a:t>
            </a:r>
            <a:endParaRPr sz="2400">
              <a:solidFill>
                <a:srgbClr val="262626"/>
              </a:solidFill>
            </a:endParaRPr>
          </a:p>
          <a:p>
            <a:pPr marL="0" lvl="0" indent="0" algn="l" rtl="0">
              <a:lnSpc>
                <a:spcPct val="90000"/>
              </a:lnSpc>
              <a:spcBef>
                <a:spcPts val="1000"/>
              </a:spcBef>
              <a:spcAft>
                <a:spcPts val="0"/>
              </a:spcAft>
              <a:buClr>
                <a:srgbClr val="262626"/>
              </a:buClr>
              <a:buSzPts val="2400"/>
              <a:buNone/>
            </a:pPr>
            <a:r>
              <a:rPr lang="en-GB"/>
              <a:t>Poglejmo globlje v zgodbo ustanovitelja in spoznajmo Jessija Bakerja, </a:t>
            </a:r>
            <a:r>
              <a:rPr lang="en-GB">
                <a:solidFill>
                  <a:srgbClr val="6A9D56"/>
                </a:solidFill>
              </a:rPr>
              <a:t>kliknite predvajaj na zaslonu</a:t>
            </a:r>
            <a:endParaRPr>
              <a:solidFill>
                <a:srgbClr val="6A9D56"/>
              </a:solidFill>
            </a:endParaRPr>
          </a:p>
        </p:txBody>
      </p:sp>
      <p:sp>
        <p:nvSpPr>
          <p:cNvPr id="609" name="Google Shape;609;p26"/>
          <p:cNvSpPr txBox="1">
            <a:spLocks noGrp="1"/>
          </p:cNvSpPr>
          <p:nvPr>
            <p:ph type="body" idx="2"/>
          </p:nvPr>
        </p:nvSpPr>
        <p:spPr>
          <a:xfrm>
            <a:off x="1924494" y="451658"/>
            <a:ext cx="8886118" cy="992652"/>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262626"/>
              </a:buClr>
              <a:buSzPts val="3600"/>
              <a:buNone/>
            </a:pPr>
            <a:r>
              <a:rPr lang="en-GB"/>
              <a:t>PROVENANCE  </a:t>
            </a:r>
            <a:r>
              <a:rPr lang="en-GB">
                <a:solidFill>
                  <a:srgbClr val="29608D"/>
                </a:solidFill>
              </a:rPr>
              <a:t>Cestne zapore in ovire</a:t>
            </a:r>
            <a:endParaRPr i="0">
              <a:solidFill>
                <a:srgbClr val="29608D"/>
              </a:solidFill>
            </a:endParaRPr>
          </a:p>
        </p:txBody>
      </p:sp>
      <p:pic>
        <p:nvPicPr>
          <p:cNvPr id="610" name="Google Shape;610;p26"/>
          <p:cNvPicPr preferRelativeResize="0">
            <a:picLocks noGrp="1"/>
          </p:cNvPicPr>
          <p:nvPr>
            <p:ph type="pic" idx="3"/>
          </p:nvPr>
        </p:nvPicPr>
        <p:blipFill rotWithShape="1">
          <a:blip r:embed="rId3">
            <a:alphaModFix/>
          </a:blip>
          <a:srcRect l="6295" r="6295"/>
          <a:stretch/>
        </p:blipFill>
        <p:spPr>
          <a:xfrm>
            <a:off x="0" y="1996828"/>
            <a:ext cx="5130800" cy="3913188"/>
          </a:xfrm>
          <a:prstGeom prst="rect">
            <a:avLst/>
          </a:prstGeom>
          <a:solidFill>
            <a:srgbClr val="D8D8D8"/>
          </a:solidFill>
          <a:ln>
            <a:noFill/>
          </a:ln>
        </p:spPr>
      </p:pic>
      <p:pic>
        <p:nvPicPr>
          <p:cNvPr id="611" name="Google Shape;611;p26" title="The story of Provenance - The blockchain startup revolutionising supply chains"/>
          <p:cNvPicPr preferRelativeResize="0"/>
          <p:nvPr/>
        </p:nvPicPr>
        <p:blipFill rotWithShape="1">
          <a:blip r:embed="rId4">
            <a:alphaModFix/>
          </a:blip>
          <a:srcRect/>
          <a:stretch/>
        </p:blipFill>
        <p:spPr>
          <a:xfrm>
            <a:off x="49821" y="1996828"/>
            <a:ext cx="5160025" cy="3913188"/>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1"/>
                                        </p:tgtEl>
                                        <p:attrNameLst>
                                          <p:attrName>style.visibility</p:attrName>
                                        </p:attrNameLst>
                                      </p:cBhvr>
                                      <p:to>
                                        <p:strVal val="visible"/>
                                      </p:to>
                                    </p:set>
                                    <p:animEffect transition="in" filter="fade">
                                      <p:cBhvr>
                                        <p:cTn id="7" dur="1"/>
                                        <p:tgtEl>
                                          <p:spTgt spid="6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15"/>
        <p:cNvGrpSpPr/>
        <p:nvPr/>
      </p:nvGrpSpPr>
      <p:grpSpPr>
        <a:xfrm>
          <a:off x="0" y="0"/>
          <a:ext cx="0" cy="0"/>
          <a:chOff x="0" y="0"/>
          <a:chExt cx="0" cy="0"/>
        </a:xfrm>
      </p:grpSpPr>
      <p:sp>
        <p:nvSpPr>
          <p:cNvPr id="616" name="Google Shape;616;p27"/>
          <p:cNvSpPr txBox="1">
            <a:spLocks noGrp="1"/>
          </p:cNvSpPr>
          <p:nvPr>
            <p:ph type="body" idx="2"/>
          </p:nvPr>
        </p:nvSpPr>
        <p:spPr>
          <a:xfrm>
            <a:off x="90864" y="83342"/>
            <a:ext cx="10595237" cy="803654"/>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262626"/>
              </a:buClr>
              <a:buSzPts val="3600"/>
              <a:buNone/>
            </a:pPr>
            <a:r>
              <a:rPr lang="en-GB"/>
              <a:t>PROVENANCE  </a:t>
            </a:r>
            <a:r>
              <a:rPr lang="en-GB">
                <a:solidFill>
                  <a:srgbClr val="29608D"/>
                </a:solidFill>
              </a:rPr>
              <a:t>Blagovna znamka BELU Water</a:t>
            </a:r>
            <a:endParaRPr i="0">
              <a:solidFill>
                <a:srgbClr val="29608D"/>
              </a:solidFill>
            </a:endParaRPr>
          </a:p>
          <a:p>
            <a:pPr marL="0" lvl="0" indent="0" algn="l" rtl="0">
              <a:lnSpc>
                <a:spcPct val="90000"/>
              </a:lnSpc>
              <a:spcBef>
                <a:spcPts val="1000"/>
              </a:spcBef>
              <a:spcAft>
                <a:spcPts val="0"/>
              </a:spcAft>
              <a:buClr>
                <a:srgbClr val="262626"/>
              </a:buClr>
              <a:buSzPts val="3600"/>
              <a:buNone/>
            </a:pPr>
            <a:endParaRPr/>
          </a:p>
        </p:txBody>
      </p:sp>
      <p:grpSp>
        <p:nvGrpSpPr>
          <p:cNvPr id="617" name="Google Shape;617;p27"/>
          <p:cNvGrpSpPr/>
          <p:nvPr/>
        </p:nvGrpSpPr>
        <p:grpSpPr>
          <a:xfrm rot="10800000" flipH="1">
            <a:off x="10388648" y="0"/>
            <a:ext cx="1803350" cy="2809693"/>
            <a:chOff x="12708052" y="5708395"/>
            <a:chExt cx="760808" cy="1185370"/>
          </a:xfrm>
        </p:grpSpPr>
        <p:sp>
          <p:nvSpPr>
            <p:cNvPr id="618" name="Google Shape;618;p27"/>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19" name="Google Shape;619;p27"/>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20" name="Google Shape;620;p27"/>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21" name="Google Shape;621;p27"/>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22" name="Google Shape;622;p27"/>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23" name="Google Shape;623;p27"/>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624" name="Google Shape;624;p27"/>
          <p:cNvSpPr txBox="1"/>
          <p:nvPr/>
        </p:nvSpPr>
        <p:spPr>
          <a:xfrm>
            <a:off x="5623634" y="1917066"/>
            <a:ext cx="7321382"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2400" b="0" i="0">
              <a:solidFill>
                <a:srgbClr val="262626"/>
              </a:solidFill>
              <a:latin typeface="Calibri"/>
              <a:ea typeface="Calibri"/>
              <a:cs typeface="Calibri"/>
              <a:sym typeface="Calibri"/>
            </a:endParaRPr>
          </a:p>
          <a:p>
            <a:pPr marL="0" marR="0" lvl="0" indent="0" algn="l" rtl="0">
              <a:spcBef>
                <a:spcPts val="0"/>
              </a:spcBef>
              <a:spcAft>
                <a:spcPts val="0"/>
              </a:spcAft>
              <a:buNone/>
            </a:pPr>
            <a:r>
              <a:rPr lang="en-GB" sz="1800" b="0" i="0">
                <a:solidFill>
                  <a:srgbClr val="7A7A7A"/>
                </a:solidFill>
                <a:latin typeface="Roboto"/>
                <a:ea typeface="Roboto"/>
                <a:cs typeface="Roboto"/>
                <a:sym typeface="Roboto"/>
              </a:rPr>
              <a:t> </a:t>
            </a:r>
            <a:endParaRPr/>
          </a:p>
          <a:p>
            <a:pPr marL="0" marR="0" lvl="0" indent="0" algn="l" rtl="0">
              <a:spcBef>
                <a:spcPts val="0"/>
              </a:spcBef>
              <a:spcAft>
                <a:spcPts val="0"/>
              </a:spcAft>
              <a:buNone/>
            </a:pPr>
            <a:endParaRPr sz="1800" b="0" i="0">
              <a:solidFill>
                <a:srgbClr val="7A7A7A"/>
              </a:solidFill>
              <a:latin typeface="Roboto"/>
              <a:ea typeface="Roboto"/>
              <a:cs typeface="Roboto"/>
              <a:sym typeface="Roboto"/>
            </a:endParaRPr>
          </a:p>
        </p:txBody>
      </p:sp>
      <p:pic>
        <p:nvPicPr>
          <p:cNvPr id="625" name="Google Shape;625;p27"/>
          <p:cNvPicPr preferRelativeResize="0"/>
          <p:nvPr/>
        </p:nvPicPr>
        <p:blipFill rotWithShape="1">
          <a:blip r:embed="rId3">
            <a:alphaModFix/>
          </a:blip>
          <a:srcRect/>
          <a:stretch/>
        </p:blipFill>
        <p:spPr>
          <a:xfrm>
            <a:off x="7621871" y="1792448"/>
            <a:ext cx="4570129" cy="4570129"/>
          </a:xfrm>
          <a:prstGeom prst="rect">
            <a:avLst/>
          </a:prstGeom>
          <a:noFill/>
          <a:ln>
            <a:noFill/>
          </a:ln>
        </p:spPr>
      </p:pic>
      <p:sp>
        <p:nvSpPr>
          <p:cNvPr id="626" name="Google Shape;626;p27"/>
          <p:cNvSpPr txBox="1"/>
          <p:nvPr/>
        </p:nvSpPr>
        <p:spPr>
          <a:xfrm>
            <a:off x="451058" y="889843"/>
            <a:ext cx="7170813" cy="600164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a:solidFill>
                  <a:srgbClr val="262626"/>
                </a:solidFill>
                <a:latin typeface="Calibri"/>
                <a:ea typeface="Calibri"/>
                <a:cs typeface="Calibri"/>
                <a:sym typeface="Calibri"/>
              </a:rPr>
              <a:t>Namen Belu </a:t>
            </a:r>
            <a:r>
              <a:rPr lang="en-GB" sz="2400">
                <a:solidFill>
                  <a:srgbClr val="6A9D56"/>
                </a:solidFill>
                <a:latin typeface="Calibri"/>
                <a:ea typeface="Calibri"/>
                <a:cs typeface="Calibri"/>
                <a:sym typeface="Calibri"/>
              </a:rPr>
              <a:t>Homepage</a:t>
            </a:r>
            <a:r>
              <a:rPr lang="en-GB" sz="2400">
                <a:solidFill>
                  <a:srgbClr val="262626"/>
                </a:solidFill>
                <a:latin typeface="Calibri"/>
                <a:ea typeface="Calibri"/>
                <a:cs typeface="Calibri"/>
                <a:sym typeface="Calibri"/>
              </a:rPr>
              <a:t> - Belu, ki je bil predstavljen leta 2007, je spremeniti način, kako svet vidi vodo.  Dobiček vlagajo v varčevanje z emisijami ogljika zaradi vstopa v ozračje, zavzemajo se za krožno gospodarstvo in odpravo vodne revščine.</a:t>
            </a:r>
            <a:endParaRPr/>
          </a:p>
          <a:p>
            <a:pPr marL="0" marR="0" lvl="0" indent="0" algn="l" rtl="0">
              <a:spcBef>
                <a:spcPts val="0"/>
              </a:spcBef>
              <a:spcAft>
                <a:spcPts val="0"/>
              </a:spcAft>
              <a:buNone/>
            </a:pPr>
            <a:endParaRPr sz="2400" b="0" i="0">
              <a:solidFill>
                <a:srgbClr val="000000"/>
              </a:solidFill>
              <a:latin typeface="Calibri"/>
              <a:ea typeface="Calibri"/>
              <a:cs typeface="Calibri"/>
              <a:sym typeface="Calibri"/>
            </a:endParaRPr>
          </a:p>
          <a:p>
            <a:pPr marL="0" marR="0" lvl="0" indent="0" algn="l" rtl="0">
              <a:spcBef>
                <a:spcPts val="0"/>
              </a:spcBef>
              <a:spcAft>
                <a:spcPts val="0"/>
              </a:spcAft>
              <a:buNone/>
            </a:pPr>
            <a:r>
              <a:rPr lang="en-GB" sz="2400">
                <a:solidFill>
                  <a:srgbClr val="000000"/>
                </a:solidFill>
                <a:latin typeface="Calibri"/>
                <a:ea typeface="Calibri"/>
                <a:cs typeface="Calibri"/>
                <a:sym typeface="Calibri"/>
              </a:rPr>
              <a:t>Od leta 2011 se je socialno podjetje Belu zavezalo, da bo ves svoj čisti dobiček usmerilo v WaterAid, partnerstvo, katerega cilj je vsem in povsod zagotoviti čisto vodo, dostojna stranišča in dobro higieno. Do danes so poslali več kot 5,5 milijona funtov. Vendar se je podjetje BELU soočilo z izzivom pri prevajanju namena svoje blagovne znamke na visoki ravni in uskladitvi s cilji trajnostnega razvoja ZN v oprijemljiva dejstva in trditve, ki bi jih stranke zlahka razumele in jim zaupale.  Sodelovala je s podjetjem PROVENANCE.</a:t>
            </a:r>
            <a:endParaRPr sz="1800">
              <a:solidFill>
                <a:srgbClr val="000000"/>
              </a:solidFill>
              <a:latin typeface="DM Sans"/>
              <a:ea typeface="DM Sans"/>
              <a:cs typeface="DM Sans"/>
              <a:sym typeface="DM Sans"/>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630"/>
        <p:cNvGrpSpPr/>
        <p:nvPr/>
      </p:nvGrpSpPr>
      <p:grpSpPr>
        <a:xfrm>
          <a:off x="0" y="0"/>
          <a:ext cx="0" cy="0"/>
          <a:chOff x="0" y="0"/>
          <a:chExt cx="0" cy="0"/>
        </a:xfrm>
      </p:grpSpPr>
      <p:grpSp>
        <p:nvGrpSpPr>
          <p:cNvPr id="631" name="Google Shape;631;p28"/>
          <p:cNvGrpSpPr/>
          <p:nvPr/>
        </p:nvGrpSpPr>
        <p:grpSpPr>
          <a:xfrm rot="10800000" flipH="1">
            <a:off x="10388648" y="0"/>
            <a:ext cx="1803350" cy="2809693"/>
            <a:chOff x="12708052" y="5708395"/>
            <a:chExt cx="760808" cy="1185370"/>
          </a:xfrm>
        </p:grpSpPr>
        <p:sp>
          <p:nvSpPr>
            <p:cNvPr id="632" name="Google Shape;632;p28"/>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33" name="Google Shape;633;p28"/>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34" name="Google Shape;634;p28"/>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35" name="Google Shape;635;p28"/>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36" name="Google Shape;636;p28"/>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37" name="Google Shape;637;p28"/>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638" name="Google Shape;638;p28"/>
          <p:cNvSpPr txBox="1"/>
          <p:nvPr/>
        </p:nvSpPr>
        <p:spPr>
          <a:xfrm>
            <a:off x="5623634" y="1917066"/>
            <a:ext cx="7321382"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2400" b="0" i="0">
              <a:solidFill>
                <a:srgbClr val="262626"/>
              </a:solidFill>
              <a:latin typeface="Calibri"/>
              <a:ea typeface="Calibri"/>
              <a:cs typeface="Calibri"/>
              <a:sym typeface="Calibri"/>
            </a:endParaRPr>
          </a:p>
          <a:p>
            <a:pPr marL="0" marR="0" lvl="0" indent="0" algn="l" rtl="0">
              <a:spcBef>
                <a:spcPts val="0"/>
              </a:spcBef>
              <a:spcAft>
                <a:spcPts val="0"/>
              </a:spcAft>
              <a:buNone/>
            </a:pPr>
            <a:r>
              <a:rPr lang="en-GB" sz="1800" b="0" i="0">
                <a:solidFill>
                  <a:srgbClr val="7A7A7A"/>
                </a:solidFill>
                <a:latin typeface="Roboto"/>
                <a:ea typeface="Roboto"/>
                <a:cs typeface="Roboto"/>
                <a:sym typeface="Roboto"/>
              </a:rPr>
              <a:t> </a:t>
            </a:r>
            <a:endParaRPr/>
          </a:p>
          <a:p>
            <a:pPr marL="0" marR="0" lvl="0" indent="0" algn="l" rtl="0">
              <a:spcBef>
                <a:spcPts val="0"/>
              </a:spcBef>
              <a:spcAft>
                <a:spcPts val="0"/>
              </a:spcAft>
              <a:buNone/>
            </a:pPr>
            <a:endParaRPr sz="1800" b="0" i="0">
              <a:solidFill>
                <a:srgbClr val="7A7A7A"/>
              </a:solidFill>
              <a:latin typeface="Roboto"/>
              <a:ea typeface="Roboto"/>
              <a:cs typeface="Roboto"/>
              <a:sym typeface="Roboto"/>
            </a:endParaRPr>
          </a:p>
        </p:txBody>
      </p:sp>
      <p:sp>
        <p:nvSpPr>
          <p:cNvPr id="639" name="Google Shape;639;p28"/>
          <p:cNvSpPr txBox="1"/>
          <p:nvPr/>
        </p:nvSpPr>
        <p:spPr>
          <a:xfrm>
            <a:off x="138436" y="273070"/>
            <a:ext cx="10356326" cy="120032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a:solidFill>
                  <a:srgbClr val="000000"/>
                </a:solidFill>
                <a:latin typeface="DM Sans"/>
                <a:ea typeface="DM Sans"/>
                <a:cs typeface="DM Sans"/>
                <a:sym typeface="DM Sans"/>
              </a:rPr>
              <a:t>BELU je objavil izjemno </a:t>
            </a:r>
            <a:r>
              <a:rPr lang="en-GB" sz="2400" u="sng">
                <a:solidFill>
                  <a:srgbClr val="6A9D56"/>
                </a:solidFill>
                <a:latin typeface="DM Sans"/>
                <a:ea typeface="DM Sans"/>
                <a:cs typeface="DM Sans"/>
                <a:sym typeface="DM Sans"/>
              </a:rPr>
              <a:t>poročilo o učinku – Belu</a:t>
            </a:r>
            <a:r>
              <a:rPr lang="en-GB" sz="2400">
                <a:solidFill>
                  <a:srgbClr val="000000"/>
                </a:solidFill>
                <a:latin typeface="DM Sans"/>
                <a:ea typeface="DM Sans"/>
                <a:cs typeface="DM Sans"/>
                <a:sym typeface="DM Sans"/>
              </a:rPr>
              <a:t>, enostaven pregled njihovih pobud za vpliv, ki nam omogoča, da kliknemo in si ogledamo več informacij in dokazov.</a:t>
            </a:r>
            <a:endParaRPr/>
          </a:p>
        </p:txBody>
      </p:sp>
      <p:pic>
        <p:nvPicPr>
          <p:cNvPr id="640" name="Google Shape;640;p28"/>
          <p:cNvPicPr preferRelativeResize="0"/>
          <p:nvPr/>
        </p:nvPicPr>
        <p:blipFill rotWithShape="1">
          <a:blip r:embed="rId3">
            <a:alphaModFix/>
          </a:blip>
          <a:srcRect/>
          <a:stretch/>
        </p:blipFill>
        <p:spPr>
          <a:xfrm>
            <a:off x="0" y="1374622"/>
            <a:ext cx="12192000" cy="5771318"/>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644"/>
        <p:cNvGrpSpPr/>
        <p:nvPr/>
      </p:nvGrpSpPr>
      <p:grpSpPr>
        <a:xfrm>
          <a:off x="0" y="0"/>
          <a:ext cx="0" cy="0"/>
          <a:chOff x="0" y="0"/>
          <a:chExt cx="0" cy="0"/>
        </a:xfrm>
      </p:grpSpPr>
      <p:sp>
        <p:nvSpPr>
          <p:cNvPr id="645" name="Google Shape;645;p29"/>
          <p:cNvSpPr txBox="1">
            <a:spLocks noGrp="1"/>
          </p:cNvSpPr>
          <p:nvPr>
            <p:ph type="body" idx="2"/>
          </p:nvPr>
        </p:nvSpPr>
        <p:spPr>
          <a:xfrm>
            <a:off x="90864" y="83342"/>
            <a:ext cx="10595237" cy="803654"/>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262626"/>
              </a:buClr>
              <a:buSzPts val="3600"/>
              <a:buNone/>
            </a:pPr>
            <a:r>
              <a:rPr lang="en-GB"/>
              <a:t>PROVENANCE  </a:t>
            </a:r>
            <a:r>
              <a:rPr lang="en-GB">
                <a:solidFill>
                  <a:srgbClr val="29608D"/>
                </a:solidFill>
              </a:rPr>
              <a:t>Blagovna znamka BELU Water</a:t>
            </a:r>
            <a:endParaRPr i="0">
              <a:solidFill>
                <a:srgbClr val="29608D"/>
              </a:solidFill>
            </a:endParaRPr>
          </a:p>
          <a:p>
            <a:pPr marL="0" lvl="0" indent="0" algn="l" rtl="0">
              <a:lnSpc>
                <a:spcPct val="90000"/>
              </a:lnSpc>
              <a:spcBef>
                <a:spcPts val="1000"/>
              </a:spcBef>
              <a:spcAft>
                <a:spcPts val="0"/>
              </a:spcAft>
              <a:buClr>
                <a:srgbClr val="262626"/>
              </a:buClr>
              <a:buSzPts val="3600"/>
              <a:buNone/>
            </a:pPr>
            <a:endParaRPr/>
          </a:p>
        </p:txBody>
      </p:sp>
      <p:grpSp>
        <p:nvGrpSpPr>
          <p:cNvPr id="646" name="Google Shape;646;p29"/>
          <p:cNvGrpSpPr/>
          <p:nvPr/>
        </p:nvGrpSpPr>
        <p:grpSpPr>
          <a:xfrm rot="10800000" flipH="1">
            <a:off x="10388648" y="0"/>
            <a:ext cx="1803350" cy="2809693"/>
            <a:chOff x="12708052" y="5708395"/>
            <a:chExt cx="760808" cy="1185370"/>
          </a:xfrm>
        </p:grpSpPr>
        <p:sp>
          <p:nvSpPr>
            <p:cNvPr id="647" name="Google Shape;647;p29"/>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48" name="Google Shape;648;p29"/>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49" name="Google Shape;649;p29"/>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50" name="Google Shape;650;p29"/>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51" name="Google Shape;651;p29"/>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52" name="Google Shape;652;p29"/>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653" name="Google Shape;653;p29"/>
          <p:cNvSpPr txBox="1"/>
          <p:nvPr/>
        </p:nvSpPr>
        <p:spPr>
          <a:xfrm>
            <a:off x="5623634" y="1917066"/>
            <a:ext cx="7321382"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2400" b="0" i="0">
              <a:solidFill>
                <a:srgbClr val="262626"/>
              </a:solidFill>
              <a:latin typeface="Calibri"/>
              <a:ea typeface="Calibri"/>
              <a:cs typeface="Calibri"/>
              <a:sym typeface="Calibri"/>
            </a:endParaRPr>
          </a:p>
          <a:p>
            <a:pPr marL="0" marR="0" lvl="0" indent="0" algn="l" rtl="0">
              <a:spcBef>
                <a:spcPts val="0"/>
              </a:spcBef>
              <a:spcAft>
                <a:spcPts val="0"/>
              </a:spcAft>
              <a:buNone/>
            </a:pPr>
            <a:r>
              <a:rPr lang="en-GB" sz="1800" b="0" i="0">
                <a:solidFill>
                  <a:srgbClr val="7A7A7A"/>
                </a:solidFill>
                <a:latin typeface="Roboto"/>
                <a:ea typeface="Roboto"/>
                <a:cs typeface="Roboto"/>
                <a:sym typeface="Roboto"/>
              </a:rPr>
              <a:t> </a:t>
            </a:r>
            <a:endParaRPr/>
          </a:p>
          <a:p>
            <a:pPr marL="0" marR="0" lvl="0" indent="0" algn="l" rtl="0">
              <a:spcBef>
                <a:spcPts val="0"/>
              </a:spcBef>
              <a:spcAft>
                <a:spcPts val="0"/>
              </a:spcAft>
              <a:buNone/>
            </a:pPr>
            <a:endParaRPr sz="1800" b="0" i="0">
              <a:solidFill>
                <a:srgbClr val="7A7A7A"/>
              </a:solidFill>
              <a:latin typeface="Roboto"/>
              <a:ea typeface="Roboto"/>
              <a:cs typeface="Roboto"/>
              <a:sym typeface="Roboto"/>
            </a:endParaRPr>
          </a:p>
        </p:txBody>
      </p:sp>
      <p:sp>
        <p:nvSpPr>
          <p:cNvPr id="654" name="Google Shape;654;p29"/>
          <p:cNvSpPr txBox="1"/>
          <p:nvPr/>
        </p:nvSpPr>
        <p:spPr>
          <a:xfrm>
            <a:off x="259152" y="734017"/>
            <a:ext cx="9958967" cy="470898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a:solidFill>
                  <a:srgbClr val="000000"/>
                </a:solidFill>
                <a:latin typeface="DM Sans"/>
                <a:ea typeface="DM Sans"/>
                <a:cs typeface="DM Sans"/>
                <a:sym typeface="DM Sans"/>
              </a:rPr>
              <a:t>Kjer so nekoč izrazili namen svoje blagovne znamke na bolj abstraktni ravni, zdaj sporočajo svoj vpliv na način, ki ga lahko njihove stranke zlahka pripnejo. BELU-jeve dokazne točke prav tako zagotavljajo koristno sredstvo v pitche gostinskim skladiščnikom, od katerih so mnogi vse bolj osredotočeni na trajnostno nabavo.</a:t>
            </a:r>
            <a:br>
              <a:rPr lang="en-GB" sz="2400">
                <a:solidFill>
                  <a:srgbClr val="000000"/>
                </a:solidFill>
                <a:latin typeface="DM Sans"/>
                <a:ea typeface="DM Sans"/>
                <a:cs typeface="DM Sans"/>
                <a:sym typeface="DM Sans"/>
              </a:rPr>
            </a:br>
            <a:endParaRPr sz="2400">
              <a:solidFill>
                <a:srgbClr val="000000"/>
              </a:solidFill>
              <a:latin typeface="DM Sans"/>
              <a:ea typeface="DM Sans"/>
              <a:cs typeface="DM Sans"/>
              <a:sym typeface="DM Sans"/>
            </a:endParaRPr>
          </a:p>
          <a:p>
            <a:pPr marL="0" marR="0" lvl="0" indent="0" algn="l" rtl="0">
              <a:spcBef>
                <a:spcPts val="0"/>
              </a:spcBef>
              <a:spcAft>
                <a:spcPts val="0"/>
              </a:spcAft>
              <a:buNone/>
            </a:pPr>
            <a:r>
              <a:rPr lang="en-GB" sz="2400">
                <a:solidFill>
                  <a:srgbClr val="000000"/>
                </a:solidFill>
                <a:latin typeface="DM Sans"/>
                <a:ea typeface="DM Sans"/>
                <a:cs typeface="DM Sans"/>
                <a:sym typeface="DM Sans"/>
              </a:rPr>
              <a:t>PREBERITE VEČ O IZVORU, KI KREPI PREGLEDNOST BELUJA</a:t>
            </a:r>
            <a:endParaRPr/>
          </a:p>
          <a:p>
            <a:pPr marL="0" marR="0" lvl="0" indent="0" algn="l" rtl="0">
              <a:spcBef>
                <a:spcPts val="0"/>
              </a:spcBef>
              <a:spcAft>
                <a:spcPts val="0"/>
              </a:spcAft>
              <a:buNone/>
            </a:pPr>
            <a:r>
              <a:rPr lang="en-GB" sz="2400" u="sng">
                <a:solidFill>
                  <a:schemeClr val="dk1"/>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BELU sustainability and transparency food &amp; drink case study | Provenance | Provenance</a:t>
            </a:r>
            <a:endParaRPr sz="2400">
              <a:solidFill>
                <a:schemeClr val="dk1"/>
              </a:solidFill>
              <a:latin typeface="Calibri"/>
              <a:ea typeface="Calibri"/>
              <a:cs typeface="Calibri"/>
              <a:sym typeface="Calibri"/>
            </a:endParaRPr>
          </a:p>
          <a:p>
            <a:pPr marL="0" marR="0" lvl="0" indent="0" algn="l" rtl="0">
              <a:spcBef>
                <a:spcPts val="0"/>
              </a:spcBef>
              <a:spcAft>
                <a:spcPts val="0"/>
              </a:spcAft>
              <a:buNone/>
            </a:pPr>
            <a:endParaRPr sz="2400" b="0" i="0">
              <a:solidFill>
                <a:srgbClr val="000000"/>
              </a:solidFill>
              <a:latin typeface="DM Sans"/>
              <a:ea typeface="DM Sans"/>
              <a:cs typeface="DM Sans"/>
              <a:sym typeface="DM Sans"/>
            </a:endParaRPr>
          </a:p>
          <a:p>
            <a:pPr marL="0" marR="0" lvl="0" indent="0" algn="l" rtl="0">
              <a:spcBef>
                <a:spcPts val="0"/>
              </a:spcBef>
              <a:spcAft>
                <a:spcPts val="0"/>
              </a:spcAft>
              <a:buNone/>
            </a:pPr>
            <a:r>
              <a:rPr lang="en-GB" sz="2400" u="sng">
                <a:solidFill>
                  <a:schemeClr val="dk1"/>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Green credentials, not greenwash - Belu</a:t>
            </a:r>
            <a:endParaRPr sz="2400" b="0" i="0">
              <a:solidFill>
                <a:srgbClr val="000000"/>
              </a:solidFill>
              <a:latin typeface="DM Sans"/>
              <a:ea typeface="DM Sans"/>
              <a:cs typeface="DM Sans"/>
              <a:sym typeface="DM Sans"/>
            </a:endParaRPr>
          </a:p>
          <a:p>
            <a:pPr marL="0" marR="0" lvl="0" indent="0" algn="l" rtl="0">
              <a:spcBef>
                <a:spcPts val="0"/>
              </a:spcBef>
              <a:spcAft>
                <a:spcPts val="0"/>
              </a:spcAft>
              <a:buNone/>
            </a:pPr>
            <a:br>
              <a:rPr lang="en-GB" sz="1800">
                <a:solidFill>
                  <a:schemeClr val="dk1"/>
                </a:solidFill>
                <a:latin typeface="Calibri"/>
                <a:ea typeface="Calibri"/>
                <a:cs typeface="Calibri"/>
                <a:sym typeface="Calibri"/>
              </a:rPr>
            </a:br>
            <a:endParaRPr sz="1800">
              <a:solidFill>
                <a:schemeClr val="dk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Google Shape;349;p3"/>
          <p:cNvSpPr txBox="1">
            <a:spLocks noGrp="1"/>
          </p:cNvSpPr>
          <p:nvPr>
            <p:ph type="body" idx="14"/>
          </p:nvPr>
        </p:nvSpPr>
        <p:spPr>
          <a:xfrm>
            <a:off x="2530549" y="1124310"/>
            <a:ext cx="5041923" cy="72075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262626"/>
              </a:buClr>
              <a:buSzPts val="3600"/>
              <a:buNone/>
            </a:pPr>
            <a:r>
              <a:rPr lang="en-GB" dirty="0" err="1"/>
              <a:t>Opis</a:t>
            </a:r>
            <a:r>
              <a:rPr lang="en-GB" dirty="0"/>
              <a:t> </a:t>
            </a:r>
            <a:r>
              <a:rPr lang="en-GB" dirty="0" err="1"/>
              <a:t>modula</a:t>
            </a:r>
            <a:endParaRPr dirty="0"/>
          </a:p>
        </p:txBody>
      </p:sp>
      <p:sp>
        <p:nvSpPr>
          <p:cNvPr id="350" name="Google Shape;350;p3"/>
          <p:cNvSpPr txBox="1"/>
          <p:nvPr/>
        </p:nvSpPr>
        <p:spPr>
          <a:xfrm>
            <a:off x="2530549" y="2366172"/>
            <a:ext cx="8006316" cy="4093388"/>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000" dirty="0" err="1">
                <a:solidFill>
                  <a:srgbClr val="2E2E2E"/>
                </a:solidFill>
                <a:latin typeface="Arial"/>
                <a:ea typeface="Arial"/>
                <a:cs typeface="Arial"/>
                <a:sym typeface="Arial"/>
              </a:rPr>
              <a:t>Dobrodošli</a:t>
            </a:r>
            <a:r>
              <a:rPr lang="en-GB" sz="2000" dirty="0">
                <a:solidFill>
                  <a:srgbClr val="2E2E2E"/>
                </a:solidFill>
                <a:latin typeface="Arial"/>
                <a:ea typeface="Arial"/>
                <a:cs typeface="Arial"/>
                <a:sym typeface="Arial"/>
              </a:rPr>
              <a:t> v </a:t>
            </a:r>
            <a:r>
              <a:rPr lang="en-GB" sz="2000" dirty="0" err="1">
                <a:solidFill>
                  <a:srgbClr val="2E2E2E"/>
                </a:solidFill>
                <a:latin typeface="Arial"/>
                <a:ea typeface="Arial"/>
                <a:cs typeface="Arial"/>
                <a:sym typeface="Arial"/>
              </a:rPr>
              <a:t>modulu</a:t>
            </a:r>
            <a:r>
              <a:rPr lang="en-GB" sz="2000" dirty="0">
                <a:solidFill>
                  <a:srgbClr val="2E2E2E"/>
                </a:solidFill>
                <a:latin typeface="Arial"/>
                <a:ea typeface="Arial"/>
                <a:cs typeface="Arial"/>
                <a:sym typeface="Arial"/>
              </a:rPr>
              <a:t> </a:t>
            </a:r>
            <a:r>
              <a:rPr lang="en-GB" sz="2000" b="1" dirty="0">
                <a:solidFill>
                  <a:srgbClr val="2E2E2E"/>
                </a:solidFill>
                <a:latin typeface="Arial"/>
                <a:ea typeface="Arial"/>
                <a:cs typeface="Arial"/>
                <a:sym typeface="Arial"/>
              </a:rPr>
              <a:t>Blockchain in Practice</a:t>
            </a:r>
            <a:r>
              <a:rPr lang="en-GB" sz="2000" dirty="0">
                <a:solidFill>
                  <a:srgbClr val="2E2E2E"/>
                </a:solidFill>
                <a:latin typeface="Arial"/>
                <a:ea typeface="Arial"/>
                <a:cs typeface="Arial"/>
                <a:sym typeface="Arial"/>
              </a:rPr>
              <a:t>, </a:t>
            </a:r>
            <a:r>
              <a:rPr lang="en-GB" sz="2000" dirty="0" err="1">
                <a:solidFill>
                  <a:srgbClr val="2E2E2E"/>
                </a:solidFill>
                <a:latin typeface="Arial"/>
                <a:ea typeface="Arial"/>
                <a:cs typeface="Arial"/>
                <a:sym typeface="Arial"/>
              </a:rPr>
              <a:t>namenjenem</a:t>
            </a:r>
            <a:r>
              <a:rPr lang="en-GB" sz="2000" dirty="0">
                <a:solidFill>
                  <a:srgbClr val="2E2E2E"/>
                </a:solidFill>
                <a:latin typeface="Arial"/>
                <a:ea typeface="Arial"/>
                <a:cs typeface="Arial"/>
                <a:sym typeface="Arial"/>
              </a:rPr>
              <a:t> </a:t>
            </a:r>
            <a:r>
              <a:rPr lang="en-GB" sz="2000" dirty="0" err="1">
                <a:solidFill>
                  <a:srgbClr val="2E2E2E"/>
                </a:solidFill>
                <a:latin typeface="Arial"/>
                <a:ea typeface="Arial"/>
                <a:cs typeface="Arial"/>
                <a:sym typeface="Arial"/>
              </a:rPr>
              <a:t>razumevanju</a:t>
            </a:r>
            <a:r>
              <a:rPr lang="en-GB" sz="2000" dirty="0">
                <a:solidFill>
                  <a:srgbClr val="2E2E2E"/>
                </a:solidFill>
                <a:latin typeface="Arial"/>
                <a:ea typeface="Arial"/>
                <a:cs typeface="Arial"/>
                <a:sym typeface="Arial"/>
              </a:rPr>
              <a:t> </a:t>
            </a:r>
            <a:r>
              <a:rPr lang="en-GB" sz="2000" dirty="0" err="1">
                <a:solidFill>
                  <a:srgbClr val="2E2E2E"/>
                </a:solidFill>
                <a:latin typeface="Arial"/>
                <a:ea typeface="Arial"/>
                <a:cs typeface="Arial"/>
                <a:sym typeface="Arial"/>
              </a:rPr>
              <a:t>uporabe</a:t>
            </a:r>
            <a:r>
              <a:rPr lang="en-GB" sz="2000" dirty="0">
                <a:solidFill>
                  <a:srgbClr val="2E2E2E"/>
                </a:solidFill>
                <a:latin typeface="Arial"/>
                <a:ea typeface="Arial"/>
                <a:cs typeface="Arial"/>
                <a:sym typeface="Arial"/>
              </a:rPr>
              <a:t> </a:t>
            </a:r>
            <a:r>
              <a:rPr lang="en-GB" sz="2000" dirty="0" err="1">
                <a:solidFill>
                  <a:srgbClr val="2E2E2E"/>
                </a:solidFill>
                <a:latin typeface="Arial"/>
                <a:ea typeface="Arial"/>
                <a:cs typeface="Arial"/>
                <a:sym typeface="Arial"/>
              </a:rPr>
              <a:t>blockchaina</a:t>
            </a:r>
            <a:r>
              <a:rPr lang="en-GB" sz="2000" dirty="0">
                <a:solidFill>
                  <a:srgbClr val="2E2E2E"/>
                </a:solidFill>
                <a:latin typeface="Arial"/>
                <a:ea typeface="Arial"/>
                <a:cs typeface="Arial"/>
                <a:sym typeface="Arial"/>
              </a:rPr>
              <a:t> v </a:t>
            </a:r>
            <a:r>
              <a:rPr lang="en-GB" sz="2000" dirty="0" err="1">
                <a:solidFill>
                  <a:srgbClr val="2E2E2E"/>
                </a:solidFill>
                <a:latin typeface="Arial"/>
                <a:ea typeface="Arial"/>
                <a:cs typeface="Arial"/>
                <a:sym typeface="Arial"/>
              </a:rPr>
              <a:t>realnem</a:t>
            </a:r>
            <a:r>
              <a:rPr lang="en-GB" sz="2000" dirty="0">
                <a:solidFill>
                  <a:srgbClr val="2E2E2E"/>
                </a:solidFill>
                <a:latin typeface="Arial"/>
                <a:ea typeface="Arial"/>
                <a:cs typeface="Arial"/>
                <a:sym typeface="Arial"/>
              </a:rPr>
              <a:t> </a:t>
            </a:r>
            <a:r>
              <a:rPr lang="en-GB" sz="2000" dirty="0" err="1">
                <a:solidFill>
                  <a:srgbClr val="2E2E2E"/>
                </a:solidFill>
                <a:latin typeface="Arial"/>
                <a:ea typeface="Arial"/>
                <a:cs typeface="Arial"/>
                <a:sym typeface="Arial"/>
              </a:rPr>
              <a:t>svetu</a:t>
            </a:r>
            <a:r>
              <a:rPr lang="en-GB" sz="2000" dirty="0">
                <a:solidFill>
                  <a:srgbClr val="2E2E2E"/>
                </a:solidFill>
                <a:latin typeface="Arial"/>
                <a:ea typeface="Arial"/>
                <a:cs typeface="Arial"/>
                <a:sym typeface="Arial"/>
              </a:rPr>
              <a:t> v </a:t>
            </a:r>
            <a:r>
              <a:rPr lang="en-GB" sz="2000" dirty="0" err="1">
                <a:solidFill>
                  <a:srgbClr val="2E2E2E"/>
                </a:solidFill>
                <a:latin typeface="Arial"/>
                <a:ea typeface="Arial"/>
                <a:cs typeface="Arial"/>
                <a:sym typeface="Arial"/>
              </a:rPr>
              <a:t>agroživilskem</a:t>
            </a:r>
            <a:r>
              <a:rPr lang="en-GB" sz="2000" dirty="0">
                <a:solidFill>
                  <a:srgbClr val="2E2E2E"/>
                </a:solidFill>
                <a:latin typeface="Arial"/>
                <a:ea typeface="Arial"/>
                <a:cs typeface="Arial"/>
                <a:sym typeface="Arial"/>
              </a:rPr>
              <a:t> </a:t>
            </a:r>
            <a:r>
              <a:rPr lang="en-GB" sz="2000" dirty="0" err="1">
                <a:solidFill>
                  <a:srgbClr val="2E2E2E"/>
                </a:solidFill>
                <a:latin typeface="Arial"/>
                <a:ea typeface="Arial"/>
                <a:cs typeface="Arial"/>
                <a:sym typeface="Arial"/>
              </a:rPr>
              <a:t>sektorju</a:t>
            </a:r>
            <a:r>
              <a:rPr lang="en-GB" sz="2000" dirty="0">
                <a:solidFill>
                  <a:srgbClr val="2E2E2E"/>
                </a:solidFill>
                <a:latin typeface="Arial"/>
                <a:ea typeface="Arial"/>
                <a:cs typeface="Arial"/>
                <a:sym typeface="Arial"/>
              </a:rPr>
              <a:t> </a:t>
            </a:r>
            <a:r>
              <a:rPr lang="en-GB" sz="2000" dirty="0" err="1">
                <a:solidFill>
                  <a:srgbClr val="2E2E2E"/>
                </a:solidFill>
                <a:latin typeface="Arial"/>
                <a:ea typeface="Arial"/>
                <a:cs typeface="Arial"/>
                <a:sym typeface="Arial"/>
              </a:rPr>
              <a:t>skozi</a:t>
            </a:r>
            <a:r>
              <a:rPr lang="en-GB" sz="2000" dirty="0">
                <a:solidFill>
                  <a:srgbClr val="2E2E2E"/>
                </a:solidFill>
                <a:latin typeface="Arial"/>
                <a:ea typeface="Arial"/>
                <a:cs typeface="Arial"/>
                <a:sym typeface="Arial"/>
              </a:rPr>
              <a:t> </a:t>
            </a:r>
            <a:r>
              <a:rPr lang="en-GB" sz="2000" dirty="0" err="1">
                <a:solidFill>
                  <a:srgbClr val="2E2E2E"/>
                </a:solidFill>
                <a:latin typeface="Arial"/>
                <a:ea typeface="Arial"/>
                <a:cs typeface="Arial"/>
                <a:sym typeface="Arial"/>
              </a:rPr>
              <a:t>prizmo</a:t>
            </a:r>
            <a:r>
              <a:rPr lang="en-GB" sz="2000" dirty="0">
                <a:solidFill>
                  <a:srgbClr val="2E2E2E"/>
                </a:solidFill>
                <a:latin typeface="Arial"/>
                <a:ea typeface="Arial"/>
                <a:cs typeface="Arial"/>
                <a:sym typeface="Arial"/>
              </a:rPr>
              <a:t> </a:t>
            </a:r>
            <a:r>
              <a:rPr lang="en-GB" sz="2000" dirty="0" err="1">
                <a:solidFill>
                  <a:srgbClr val="2E2E2E"/>
                </a:solidFill>
                <a:latin typeface="Arial"/>
                <a:ea typeface="Arial"/>
                <a:cs typeface="Arial"/>
                <a:sym typeface="Arial"/>
              </a:rPr>
              <a:t>študij</a:t>
            </a:r>
            <a:r>
              <a:rPr lang="en-GB" sz="2000" dirty="0">
                <a:solidFill>
                  <a:srgbClr val="2E2E2E"/>
                </a:solidFill>
                <a:latin typeface="Arial"/>
                <a:ea typeface="Arial"/>
                <a:cs typeface="Arial"/>
                <a:sym typeface="Arial"/>
              </a:rPr>
              <a:t> </a:t>
            </a:r>
            <a:r>
              <a:rPr lang="en-GB" sz="2000" dirty="0" err="1">
                <a:solidFill>
                  <a:srgbClr val="2E2E2E"/>
                </a:solidFill>
                <a:latin typeface="Arial"/>
                <a:ea typeface="Arial"/>
                <a:cs typeface="Arial"/>
                <a:sym typeface="Arial"/>
              </a:rPr>
              <a:t>primerov</a:t>
            </a:r>
            <a:r>
              <a:rPr lang="en-GB" sz="2000" dirty="0">
                <a:solidFill>
                  <a:srgbClr val="2E2E2E"/>
                </a:solidFill>
                <a:latin typeface="Arial"/>
                <a:ea typeface="Arial"/>
                <a:cs typeface="Arial"/>
                <a:sym typeface="Arial"/>
              </a:rPr>
              <a:t>. </a:t>
            </a:r>
            <a:br>
              <a:rPr lang="en-GB" sz="2000" dirty="0">
                <a:solidFill>
                  <a:srgbClr val="2E2E2E"/>
                </a:solidFill>
                <a:latin typeface="Arial"/>
                <a:ea typeface="Arial"/>
                <a:cs typeface="Arial"/>
                <a:sym typeface="Arial"/>
              </a:rPr>
            </a:br>
            <a:r>
              <a:rPr lang="en-GB" sz="2000" dirty="0">
                <a:solidFill>
                  <a:srgbClr val="2E2E2E"/>
                </a:solidFill>
                <a:latin typeface="Arial"/>
                <a:ea typeface="Arial"/>
                <a:cs typeface="Arial"/>
                <a:sym typeface="Arial"/>
              </a:rPr>
              <a:t>Ta </a:t>
            </a:r>
            <a:r>
              <a:rPr lang="en-GB" sz="2000" dirty="0" err="1">
                <a:solidFill>
                  <a:srgbClr val="2E2E2E"/>
                </a:solidFill>
                <a:latin typeface="Arial"/>
                <a:ea typeface="Arial"/>
                <a:cs typeface="Arial"/>
                <a:sym typeface="Arial"/>
              </a:rPr>
              <a:t>modul</a:t>
            </a:r>
            <a:r>
              <a:rPr lang="en-GB" sz="2000" dirty="0">
                <a:solidFill>
                  <a:srgbClr val="2E2E2E"/>
                </a:solidFill>
                <a:latin typeface="Arial"/>
                <a:ea typeface="Arial"/>
                <a:cs typeface="Arial"/>
                <a:sym typeface="Arial"/>
              </a:rPr>
              <a:t> vas </a:t>
            </a:r>
            <a:r>
              <a:rPr lang="en-GB" sz="2000" dirty="0" err="1">
                <a:solidFill>
                  <a:srgbClr val="2E2E2E"/>
                </a:solidFill>
                <a:latin typeface="Arial"/>
                <a:ea typeface="Arial"/>
                <a:cs typeface="Arial"/>
                <a:sym typeface="Arial"/>
              </a:rPr>
              <a:t>popelje</a:t>
            </a:r>
            <a:r>
              <a:rPr lang="en-GB" sz="2000" dirty="0">
                <a:solidFill>
                  <a:srgbClr val="2E2E2E"/>
                </a:solidFill>
                <a:latin typeface="Arial"/>
                <a:ea typeface="Arial"/>
                <a:cs typeface="Arial"/>
                <a:sym typeface="Arial"/>
              </a:rPr>
              <a:t> </a:t>
            </a:r>
            <a:r>
              <a:rPr lang="en-GB" sz="2000" dirty="0" err="1">
                <a:solidFill>
                  <a:srgbClr val="2E2E2E"/>
                </a:solidFill>
                <a:latin typeface="Arial"/>
                <a:ea typeface="Arial"/>
                <a:cs typeface="Arial"/>
                <a:sym typeface="Arial"/>
              </a:rPr>
              <a:t>skozi</a:t>
            </a:r>
            <a:r>
              <a:rPr lang="en-GB" sz="2000" dirty="0">
                <a:solidFill>
                  <a:srgbClr val="2E2E2E"/>
                </a:solidFill>
                <a:latin typeface="Arial"/>
                <a:ea typeface="Arial"/>
                <a:cs typeface="Arial"/>
                <a:sym typeface="Arial"/>
              </a:rPr>
              <a:t> </a:t>
            </a:r>
            <a:r>
              <a:rPr lang="en-GB" sz="2000" dirty="0" err="1">
                <a:solidFill>
                  <a:srgbClr val="2E2E2E"/>
                </a:solidFill>
                <a:latin typeface="Arial"/>
                <a:ea typeface="Arial"/>
                <a:cs typeface="Arial"/>
                <a:sym typeface="Arial"/>
              </a:rPr>
              <a:t>praktično</a:t>
            </a:r>
            <a:r>
              <a:rPr lang="en-GB" sz="2000" dirty="0">
                <a:solidFill>
                  <a:srgbClr val="2E2E2E"/>
                </a:solidFill>
                <a:latin typeface="Arial"/>
                <a:ea typeface="Arial"/>
                <a:cs typeface="Arial"/>
                <a:sym typeface="Arial"/>
              </a:rPr>
              <a:t> pot blockchain </a:t>
            </a:r>
            <a:r>
              <a:rPr lang="en-GB" sz="2000" dirty="0" err="1">
                <a:solidFill>
                  <a:srgbClr val="2E2E2E"/>
                </a:solidFill>
                <a:latin typeface="Arial"/>
                <a:ea typeface="Arial"/>
                <a:cs typeface="Arial"/>
                <a:sym typeface="Arial"/>
              </a:rPr>
              <a:t>aplikacij</a:t>
            </a:r>
            <a:r>
              <a:rPr lang="en-GB" sz="2000" dirty="0">
                <a:solidFill>
                  <a:srgbClr val="2E2E2E"/>
                </a:solidFill>
                <a:latin typeface="Arial"/>
                <a:ea typeface="Arial"/>
                <a:cs typeface="Arial"/>
                <a:sym typeface="Arial"/>
              </a:rPr>
              <a:t> v </a:t>
            </a:r>
            <a:r>
              <a:rPr lang="en-GB" sz="2000" dirty="0" err="1">
                <a:solidFill>
                  <a:srgbClr val="2E2E2E"/>
                </a:solidFill>
                <a:latin typeface="Arial"/>
                <a:ea typeface="Arial"/>
                <a:cs typeface="Arial"/>
                <a:sym typeface="Arial"/>
              </a:rPr>
              <a:t>agroživilstvu</a:t>
            </a:r>
            <a:r>
              <a:rPr lang="en-GB" sz="2000" dirty="0">
                <a:solidFill>
                  <a:srgbClr val="2E2E2E"/>
                </a:solidFill>
                <a:latin typeface="Arial"/>
                <a:ea typeface="Arial"/>
                <a:cs typeface="Arial"/>
                <a:sym typeface="Arial"/>
              </a:rPr>
              <a:t>. </a:t>
            </a:r>
            <a:r>
              <a:rPr lang="en-GB" sz="2000" dirty="0" err="1">
                <a:solidFill>
                  <a:srgbClr val="2E2E2E"/>
                </a:solidFill>
                <a:latin typeface="Arial"/>
                <a:ea typeface="Arial"/>
                <a:cs typeface="Arial"/>
                <a:sym typeface="Arial"/>
              </a:rPr>
              <a:t>Začnemo</a:t>
            </a:r>
            <a:r>
              <a:rPr lang="en-GB" sz="2000" dirty="0">
                <a:solidFill>
                  <a:srgbClr val="2E2E2E"/>
                </a:solidFill>
                <a:latin typeface="Arial"/>
                <a:ea typeface="Arial"/>
                <a:cs typeface="Arial"/>
                <a:sym typeface="Arial"/>
              </a:rPr>
              <a:t> s </a:t>
            </a:r>
            <a:r>
              <a:rPr lang="en-GB" sz="2000" dirty="0" err="1">
                <a:solidFill>
                  <a:srgbClr val="2E2E2E"/>
                </a:solidFill>
                <a:latin typeface="Arial"/>
                <a:ea typeface="Arial"/>
                <a:cs typeface="Arial"/>
                <a:sym typeface="Arial"/>
              </a:rPr>
              <a:t>pronicljivim</a:t>
            </a:r>
            <a:r>
              <a:rPr lang="en-GB" sz="2000" dirty="0">
                <a:solidFill>
                  <a:srgbClr val="2E2E2E"/>
                </a:solidFill>
                <a:latin typeface="Arial"/>
                <a:ea typeface="Arial"/>
                <a:cs typeface="Arial"/>
                <a:sym typeface="Arial"/>
              </a:rPr>
              <a:t> </a:t>
            </a:r>
            <a:r>
              <a:rPr lang="en-GB" sz="2000" dirty="0" err="1">
                <a:solidFill>
                  <a:srgbClr val="2E2E2E"/>
                </a:solidFill>
                <a:latin typeface="Arial"/>
                <a:ea typeface="Arial"/>
                <a:cs typeface="Arial"/>
                <a:sym typeface="Arial"/>
              </a:rPr>
              <a:t>uvodom</a:t>
            </a:r>
            <a:r>
              <a:rPr lang="en-GB" sz="2000" dirty="0">
                <a:solidFill>
                  <a:srgbClr val="2E2E2E"/>
                </a:solidFill>
                <a:latin typeface="Arial"/>
                <a:ea typeface="Arial"/>
                <a:cs typeface="Arial"/>
                <a:sym typeface="Arial"/>
              </a:rPr>
              <a:t> v </a:t>
            </a:r>
            <a:r>
              <a:rPr lang="en-GB" sz="2000" dirty="0" err="1">
                <a:solidFill>
                  <a:srgbClr val="2E2E2E"/>
                </a:solidFill>
                <a:latin typeface="Arial"/>
                <a:ea typeface="Arial"/>
                <a:cs typeface="Arial"/>
                <a:sym typeface="Arial"/>
              </a:rPr>
              <a:t>moč</a:t>
            </a:r>
            <a:r>
              <a:rPr lang="en-GB" sz="2000" dirty="0">
                <a:solidFill>
                  <a:srgbClr val="2E2E2E"/>
                </a:solidFill>
                <a:latin typeface="Arial"/>
                <a:ea typeface="Arial"/>
                <a:cs typeface="Arial"/>
                <a:sym typeface="Arial"/>
              </a:rPr>
              <a:t> </a:t>
            </a:r>
            <a:r>
              <a:rPr lang="en-GB" sz="2000" dirty="0" err="1">
                <a:solidFill>
                  <a:srgbClr val="2E2E2E"/>
                </a:solidFill>
                <a:latin typeface="Arial"/>
                <a:ea typeface="Arial"/>
                <a:cs typeface="Arial"/>
                <a:sym typeface="Arial"/>
              </a:rPr>
              <a:t>študij</a:t>
            </a:r>
            <a:r>
              <a:rPr lang="en-GB" sz="2000" dirty="0">
                <a:solidFill>
                  <a:srgbClr val="2E2E2E"/>
                </a:solidFill>
                <a:latin typeface="Arial"/>
                <a:ea typeface="Arial"/>
                <a:cs typeface="Arial"/>
                <a:sym typeface="Arial"/>
              </a:rPr>
              <a:t> </a:t>
            </a:r>
            <a:r>
              <a:rPr lang="en-GB" sz="2000" dirty="0" err="1">
                <a:solidFill>
                  <a:srgbClr val="2E2E2E"/>
                </a:solidFill>
                <a:latin typeface="Arial"/>
                <a:ea typeface="Arial"/>
                <a:cs typeface="Arial"/>
                <a:sym typeface="Arial"/>
              </a:rPr>
              <a:t>primerov</a:t>
            </a:r>
            <a:r>
              <a:rPr lang="en-GB" sz="2000" dirty="0">
                <a:solidFill>
                  <a:srgbClr val="2E2E2E"/>
                </a:solidFill>
                <a:latin typeface="Arial"/>
                <a:ea typeface="Arial"/>
                <a:cs typeface="Arial"/>
                <a:sym typeface="Arial"/>
              </a:rPr>
              <a:t> </a:t>
            </a:r>
            <a:r>
              <a:rPr lang="en-GB" sz="2000" dirty="0" err="1">
                <a:solidFill>
                  <a:srgbClr val="2E2E2E"/>
                </a:solidFill>
                <a:latin typeface="Arial"/>
                <a:ea typeface="Arial"/>
                <a:cs typeface="Arial"/>
                <a:sym typeface="Arial"/>
              </a:rPr>
              <a:t>pri</a:t>
            </a:r>
            <a:r>
              <a:rPr lang="en-GB" sz="2000" dirty="0">
                <a:solidFill>
                  <a:srgbClr val="2E2E2E"/>
                </a:solidFill>
                <a:latin typeface="Arial"/>
                <a:ea typeface="Arial"/>
                <a:cs typeface="Arial"/>
                <a:sym typeface="Arial"/>
              </a:rPr>
              <a:t> </a:t>
            </a:r>
            <a:r>
              <a:rPr lang="en-GB" sz="2000" dirty="0" err="1">
                <a:solidFill>
                  <a:srgbClr val="2E2E2E"/>
                </a:solidFill>
                <a:latin typeface="Arial"/>
                <a:ea typeface="Arial"/>
                <a:cs typeface="Arial"/>
                <a:sym typeface="Arial"/>
              </a:rPr>
              <a:t>učenju</a:t>
            </a:r>
            <a:r>
              <a:rPr lang="en-GB" sz="2000" dirty="0">
                <a:solidFill>
                  <a:srgbClr val="2E2E2E"/>
                </a:solidFill>
                <a:latin typeface="Arial"/>
                <a:ea typeface="Arial"/>
                <a:cs typeface="Arial"/>
                <a:sym typeface="Arial"/>
              </a:rPr>
              <a:t>. Modul </a:t>
            </a:r>
            <a:r>
              <a:rPr lang="en-GB" sz="2000" dirty="0" err="1">
                <a:solidFill>
                  <a:srgbClr val="2E2E2E"/>
                </a:solidFill>
                <a:latin typeface="Arial"/>
                <a:ea typeface="Arial"/>
                <a:cs typeface="Arial"/>
                <a:sym typeface="Arial"/>
              </a:rPr>
              <a:t>nato</a:t>
            </a:r>
            <a:r>
              <a:rPr lang="en-GB" sz="2000" dirty="0">
                <a:solidFill>
                  <a:srgbClr val="2E2E2E"/>
                </a:solidFill>
                <a:latin typeface="Arial"/>
                <a:ea typeface="Arial"/>
                <a:cs typeface="Arial"/>
                <a:sym typeface="Arial"/>
              </a:rPr>
              <a:t> </a:t>
            </a:r>
            <a:r>
              <a:rPr lang="en-GB" sz="2000" dirty="0" err="1">
                <a:solidFill>
                  <a:srgbClr val="2E2E2E"/>
                </a:solidFill>
                <a:latin typeface="Arial"/>
                <a:ea typeface="Arial"/>
                <a:cs typeface="Arial"/>
                <a:sym typeface="Arial"/>
              </a:rPr>
              <a:t>raziskuje</a:t>
            </a:r>
            <a:r>
              <a:rPr lang="en-GB" sz="2000" dirty="0">
                <a:solidFill>
                  <a:srgbClr val="2E2E2E"/>
                </a:solidFill>
                <a:latin typeface="Arial"/>
                <a:ea typeface="Arial"/>
                <a:cs typeface="Arial"/>
                <a:sym typeface="Arial"/>
              </a:rPr>
              <a:t> </a:t>
            </a:r>
            <a:r>
              <a:rPr lang="en-GB" sz="2000" dirty="0" err="1">
                <a:solidFill>
                  <a:srgbClr val="2E2E2E"/>
                </a:solidFill>
                <a:latin typeface="Arial"/>
                <a:ea typeface="Arial"/>
                <a:cs typeface="Arial"/>
                <a:sym typeface="Arial"/>
              </a:rPr>
              <a:t>vlogo</a:t>
            </a:r>
            <a:r>
              <a:rPr lang="en-GB" sz="2000" dirty="0">
                <a:solidFill>
                  <a:srgbClr val="2E2E2E"/>
                </a:solidFill>
                <a:latin typeface="Arial"/>
                <a:ea typeface="Arial"/>
                <a:cs typeface="Arial"/>
                <a:sym typeface="Arial"/>
              </a:rPr>
              <a:t> </a:t>
            </a:r>
            <a:r>
              <a:rPr lang="en-GB" sz="2000" dirty="0" err="1">
                <a:solidFill>
                  <a:srgbClr val="2E2E2E"/>
                </a:solidFill>
                <a:latin typeface="Arial"/>
                <a:ea typeface="Arial"/>
                <a:cs typeface="Arial"/>
                <a:sym typeface="Arial"/>
              </a:rPr>
              <a:t>blokovne</a:t>
            </a:r>
            <a:r>
              <a:rPr lang="en-GB" sz="2000" dirty="0">
                <a:solidFill>
                  <a:srgbClr val="2E2E2E"/>
                </a:solidFill>
                <a:latin typeface="Arial"/>
                <a:ea typeface="Arial"/>
                <a:cs typeface="Arial"/>
                <a:sym typeface="Arial"/>
              </a:rPr>
              <a:t> </a:t>
            </a:r>
            <a:r>
              <a:rPr lang="en-GB" sz="2000" dirty="0" err="1">
                <a:solidFill>
                  <a:srgbClr val="2E2E2E"/>
                </a:solidFill>
                <a:latin typeface="Arial"/>
                <a:ea typeface="Arial"/>
                <a:cs typeface="Arial"/>
                <a:sym typeface="Arial"/>
              </a:rPr>
              <a:t>verige</a:t>
            </a:r>
            <a:r>
              <a:rPr lang="en-GB" sz="2000" dirty="0">
                <a:solidFill>
                  <a:srgbClr val="2E2E2E"/>
                </a:solidFill>
                <a:latin typeface="Arial"/>
                <a:ea typeface="Arial"/>
                <a:cs typeface="Arial"/>
                <a:sym typeface="Arial"/>
              </a:rPr>
              <a:t> v </a:t>
            </a:r>
            <a:r>
              <a:rPr lang="en-GB" sz="2000" dirty="0" err="1">
                <a:solidFill>
                  <a:srgbClr val="2E2E2E"/>
                </a:solidFill>
                <a:latin typeface="Arial"/>
                <a:ea typeface="Arial"/>
                <a:cs typeface="Arial"/>
                <a:sym typeface="Arial"/>
              </a:rPr>
              <a:t>kmetijskih</a:t>
            </a:r>
            <a:r>
              <a:rPr lang="en-GB" sz="2000" dirty="0">
                <a:solidFill>
                  <a:srgbClr val="2E2E2E"/>
                </a:solidFill>
                <a:latin typeface="Arial"/>
                <a:ea typeface="Arial"/>
                <a:cs typeface="Arial"/>
                <a:sym typeface="Arial"/>
              </a:rPr>
              <a:t> </a:t>
            </a:r>
            <a:r>
              <a:rPr lang="en-GB" sz="2000" dirty="0" err="1">
                <a:solidFill>
                  <a:srgbClr val="2E2E2E"/>
                </a:solidFill>
                <a:latin typeface="Arial"/>
                <a:ea typeface="Arial"/>
                <a:cs typeface="Arial"/>
                <a:sym typeface="Arial"/>
              </a:rPr>
              <a:t>dobavnih</a:t>
            </a:r>
            <a:r>
              <a:rPr lang="en-GB" sz="2000" dirty="0">
                <a:solidFill>
                  <a:srgbClr val="2E2E2E"/>
                </a:solidFill>
                <a:latin typeface="Arial"/>
                <a:ea typeface="Arial"/>
                <a:cs typeface="Arial"/>
                <a:sym typeface="Arial"/>
              </a:rPr>
              <a:t> </a:t>
            </a:r>
            <a:r>
              <a:rPr lang="en-GB" sz="2000" dirty="0" err="1">
                <a:solidFill>
                  <a:srgbClr val="2E2E2E"/>
                </a:solidFill>
                <a:latin typeface="Arial"/>
                <a:ea typeface="Arial"/>
                <a:cs typeface="Arial"/>
                <a:sym typeface="Arial"/>
              </a:rPr>
              <a:t>verigah</a:t>
            </a:r>
            <a:r>
              <a:rPr lang="en-GB" sz="2000" dirty="0">
                <a:solidFill>
                  <a:srgbClr val="2E2E2E"/>
                </a:solidFill>
                <a:latin typeface="Arial"/>
                <a:ea typeface="Arial"/>
                <a:cs typeface="Arial"/>
                <a:sym typeface="Arial"/>
              </a:rPr>
              <a:t>, </a:t>
            </a:r>
            <a:r>
              <a:rPr lang="en-GB" sz="2000" dirty="0" err="1">
                <a:solidFill>
                  <a:srgbClr val="2E2E2E"/>
                </a:solidFill>
                <a:latin typeface="Arial"/>
                <a:ea typeface="Arial"/>
                <a:cs typeface="Arial"/>
                <a:sym typeface="Arial"/>
              </a:rPr>
              <a:t>pri</a:t>
            </a:r>
            <a:r>
              <a:rPr lang="en-GB" sz="2000" dirty="0">
                <a:solidFill>
                  <a:srgbClr val="2E2E2E"/>
                </a:solidFill>
                <a:latin typeface="Arial"/>
                <a:ea typeface="Arial"/>
                <a:cs typeface="Arial"/>
                <a:sym typeface="Arial"/>
              </a:rPr>
              <a:t> </a:t>
            </a:r>
            <a:r>
              <a:rPr lang="en-GB" sz="2000" dirty="0" err="1">
                <a:solidFill>
                  <a:srgbClr val="2E2E2E"/>
                </a:solidFill>
                <a:latin typeface="Arial"/>
                <a:ea typeface="Arial"/>
                <a:cs typeface="Arial"/>
                <a:sym typeface="Arial"/>
              </a:rPr>
              <a:t>čemer</a:t>
            </a:r>
            <a:r>
              <a:rPr lang="en-GB" sz="2000" dirty="0">
                <a:solidFill>
                  <a:srgbClr val="2E2E2E"/>
                </a:solidFill>
                <a:latin typeface="Arial"/>
                <a:ea typeface="Arial"/>
                <a:cs typeface="Arial"/>
                <a:sym typeface="Arial"/>
              </a:rPr>
              <a:t> </a:t>
            </a:r>
            <a:r>
              <a:rPr lang="en-GB" sz="2000" dirty="0" err="1">
                <a:solidFill>
                  <a:srgbClr val="2E2E2E"/>
                </a:solidFill>
                <a:latin typeface="Arial"/>
                <a:ea typeface="Arial"/>
                <a:cs typeface="Arial"/>
                <a:sym typeface="Arial"/>
              </a:rPr>
              <a:t>poudarja</a:t>
            </a:r>
            <a:r>
              <a:rPr lang="en-GB" sz="2000" dirty="0">
                <a:solidFill>
                  <a:srgbClr val="2E2E2E"/>
                </a:solidFill>
                <a:latin typeface="Arial"/>
                <a:ea typeface="Arial"/>
                <a:cs typeface="Arial"/>
                <a:sym typeface="Arial"/>
              </a:rPr>
              <a:t> </a:t>
            </a:r>
            <a:r>
              <a:rPr lang="en-GB" sz="2000" dirty="0" err="1">
                <a:solidFill>
                  <a:srgbClr val="2E2E2E"/>
                </a:solidFill>
                <a:latin typeface="Arial"/>
                <a:ea typeface="Arial"/>
                <a:cs typeface="Arial"/>
                <a:sym typeface="Arial"/>
              </a:rPr>
              <a:t>pojav</a:t>
            </a:r>
            <a:r>
              <a:rPr lang="en-GB" sz="2000" dirty="0">
                <a:solidFill>
                  <a:srgbClr val="2E2E2E"/>
                </a:solidFill>
                <a:latin typeface="Arial"/>
                <a:ea typeface="Arial"/>
                <a:cs typeface="Arial"/>
                <a:sym typeface="Arial"/>
              </a:rPr>
              <a:t> </a:t>
            </a:r>
            <a:r>
              <a:rPr lang="en-GB" sz="2000" dirty="0" err="1">
                <a:solidFill>
                  <a:srgbClr val="2E2E2E"/>
                </a:solidFill>
                <a:latin typeface="Arial"/>
                <a:ea typeface="Arial"/>
                <a:cs typeface="Arial"/>
                <a:sym typeface="Arial"/>
              </a:rPr>
              <a:t>posredniških</a:t>
            </a:r>
            <a:r>
              <a:rPr lang="en-GB" sz="2000" dirty="0">
                <a:solidFill>
                  <a:srgbClr val="2E2E2E"/>
                </a:solidFill>
                <a:latin typeface="Arial"/>
                <a:ea typeface="Arial"/>
                <a:cs typeface="Arial"/>
                <a:sym typeface="Arial"/>
              </a:rPr>
              <a:t> platform in </a:t>
            </a:r>
            <a:r>
              <a:rPr lang="en-GB" sz="2000" dirty="0" err="1">
                <a:solidFill>
                  <a:srgbClr val="2E2E2E"/>
                </a:solidFill>
                <a:latin typeface="Arial"/>
                <a:ea typeface="Arial"/>
                <a:cs typeface="Arial"/>
                <a:sym typeface="Arial"/>
              </a:rPr>
              <a:t>sodelovanje</a:t>
            </a:r>
            <a:r>
              <a:rPr lang="en-GB" sz="2000" dirty="0">
                <a:solidFill>
                  <a:srgbClr val="2E2E2E"/>
                </a:solidFill>
                <a:latin typeface="Arial"/>
                <a:ea typeface="Arial"/>
                <a:cs typeface="Arial"/>
                <a:sym typeface="Arial"/>
              </a:rPr>
              <a:t> </a:t>
            </a:r>
            <a:r>
              <a:rPr lang="en-GB" sz="2000" dirty="0" err="1">
                <a:solidFill>
                  <a:srgbClr val="2E2E2E"/>
                </a:solidFill>
                <a:latin typeface="Arial"/>
                <a:ea typeface="Arial"/>
                <a:cs typeface="Arial"/>
                <a:sym typeface="Arial"/>
              </a:rPr>
              <a:t>trgovcev</a:t>
            </a:r>
            <a:r>
              <a:rPr lang="en-GB" sz="2000" dirty="0">
                <a:solidFill>
                  <a:srgbClr val="2E2E2E"/>
                </a:solidFill>
                <a:latin typeface="Arial"/>
                <a:ea typeface="Arial"/>
                <a:cs typeface="Arial"/>
                <a:sym typeface="Arial"/>
              </a:rPr>
              <a:t> </a:t>
            </a:r>
            <a:r>
              <a:rPr lang="en-GB" sz="2000" dirty="0" err="1">
                <a:solidFill>
                  <a:srgbClr val="2E2E2E"/>
                </a:solidFill>
                <a:latin typeface="Arial"/>
                <a:ea typeface="Arial"/>
                <a:cs typeface="Arial"/>
                <a:sym typeface="Arial"/>
              </a:rPr>
              <a:t>na</a:t>
            </a:r>
            <a:r>
              <a:rPr lang="en-GB" sz="2000" dirty="0">
                <a:solidFill>
                  <a:srgbClr val="2E2E2E"/>
                </a:solidFill>
                <a:latin typeface="Arial"/>
                <a:ea typeface="Arial"/>
                <a:cs typeface="Arial"/>
                <a:sym typeface="Arial"/>
              </a:rPr>
              <a:t> </a:t>
            </a:r>
            <a:r>
              <a:rPr lang="en-GB" sz="2000" dirty="0" err="1">
                <a:solidFill>
                  <a:srgbClr val="2E2E2E"/>
                </a:solidFill>
                <a:latin typeface="Arial"/>
                <a:ea typeface="Arial"/>
                <a:cs typeface="Arial"/>
                <a:sym typeface="Arial"/>
              </a:rPr>
              <a:t>drobno</a:t>
            </a:r>
            <a:r>
              <a:rPr lang="en-GB" sz="2000" dirty="0">
                <a:solidFill>
                  <a:srgbClr val="2E2E2E"/>
                </a:solidFill>
                <a:latin typeface="Arial"/>
                <a:ea typeface="Arial"/>
                <a:cs typeface="Arial"/>
                <a:sym typeface="Arial"/>
              </a:rPr>
              <a:t>.</a:t>
            </a:r>
            <a:br>
              <a:rPr lang="en-GB" sz="2000" dirty="0">
                <a:solidFill>
                  <a:srgbClr val="2E2E2E"/>
                </a:solidFill>
                <a:latin typeface="Arial"/>
                <a:ea typeface="Arial"/>
                <a:cs typeface="Arial"/>
                <a:sym typeface="Arial"/>
              </a:rPr>
            </a:br>
            <a:r>
              <a:rPr lang="en-GB" sz="2000" dirty="0">
                <a:solidFill>
                  <a:srgbClr val="2E2E2E"/>
                </a:solidFill>
                <a:latin typeface="Arial"/>
                <a:ea typeface="Arial"/>
                <a:cs typeface="Arial"/>
                <a:sym typeface="Arial"/>
              </a:rPr>
              <a:t>Ti </a:t>
            </a:r>
            <a:r>
              <a:rPr lang="en-GB" sz="2000" dirty="0" err="1">
                <a:solidFill>
                  <a:srgbClr val="2E2E2E"/>
                </a:solidFill>
                <a:latin typeface="Arial"/>
                <a:ea typeface="Arial"/>
                <a:cs typeface="Arial"/>
                <a:sym typeface="Arial"/>
              </a:rPr>
              <a:t>razdelki</a:t>
            </a:r>
            <a:r>
              <a:rPr lang="en-GB" sz="2000" dirty="0">
                <a:solidFill>
                  <a:srgbClr val="2E2E2E"/>
                </a:solidFill>
                <a:latin typeface="Arial"/>
                <a:ea typeface="Arial"/>
                <a:cs typeface="Arial"/>
                <a:sym typeface="Arial"/>
              </a:rPr>
              <a:t> so </a:t>
            </a:r>
            <a:r>
              <a:rPr lang="en-GB" sz="2000" dirty="0" err="1">
                <a:solidFill>
                  <a:srgbClr val="2E2E2E"/>
                </a:solidFill>
                <a:latin typeface="Arial"/>
                <a:ea typeface="Arial"/>
                <a:cs typeface="Arial"/>
                <a:sym typeface="Arial"/>
              </a:rPr>
              <a:t>zasnovani</a:t>
            </a:r>
            <a:r>
              <a:rPr lang="en-GB" sz="2000" dirty="0">
                <a:solidFill>
                  <a:srgbClr val="2E2E2E"/>
                </a:solidFill>
                <a:latin typeface="Arial"/>
                <a:ea typeface="Arial"/>
                <a:cs typeface="Arial"/>
                <a:sym typeface="Arial"/>
              </a:rPr>
              <a:t> </a:t>
            </a:r>
            <a:r>
              <a:rPr lang="en-GB" sz="2000" dirty="0" err="1">
                <a:solidFill>
                  <a:srgbClr val="2E2E2E"/>
                </a:solidFill>
                <a:latin typeface="Arial"/>
                <a:ea typeface="Arial"/>
                <a:cs typeface="Arial"/>
                <a:sym typeface="Arial"/>
              </a:rPr>
              <a:t>tako</a:t>
            </a:r>
            <a:r>
              <a:rPr lang="en-GB" sz="2000" dirty="0">
                <a:solidFill>
                  <a:srgbClr val="2E2E2E"/>
                </a:solidFill>
                <a:latin typeface="Arial"/>
                <a:ea typeface="Arial"/>
                <a:cs typeface="Arial"/>
                <a:sym typeface="Arial"/>
              </a:rPr>
              <a:t>, da </a:t>
            </a:r>
            <a:r>
              <a:rPr lang="en-GB" sz="2000" dirty="0" err="1">
                <a:solidFill>
                  <a:srgbClr val="2E2E2E"/>
                </a:solidFill>
                <a:latin typeface="Arial"/>
                <a:ea typeface="Arial"/>
                <a:cs typeface="Arial"/>
                <a:sym typeface="Arial"/>
              </a:rPr>
              <a:t>prikazujejo</a:t>
            </a:r>
            <a:r>
              <a:rPr lang="en-GB" sz="2000" dirty="0">
                <a:solidFill>
                  <a:srgbClr val="2E2E2E"/>
                </a:solidFill>
                <a:latin typeface="Arial"/>
                <a:ea typeface="Arial"/>
                <a:cs typeface="Arial"/>
                <a:sym typeface="Arial"/>
              </a:rPr>
              <a:t>, </a:t>
            </a:r>
            <a:r>
              <a:rPr lang="en-GB" sz="2000" dirty="0" err="1">
                <a:solidFill>
                  <a:srgbClr val="2E2E2E"/>
                </a:solidFill>
                <a:latin typeface="Arial"/>
                <a:ea typeface="Arial"/>
                <a:cs typeface="Arial"/>
                <a:sym typeface="Arial"/>
              </a:rPr>
              <a:t>kako</a:t>
            </a:r>
            <a:r>
              <a:rPr lang="en-GB" sz="2000" dirty="0">
                <a:solidFill>
                  <a:srgbClr val="2E2E2E"/>
                </a:solidFill>
                <a:latin typeface="Arial"/>
                <a:ea typeface="Arial"/>
                <a:cs typeface="Arial"/>
                <a:sym typeface="Arial"/>
              </a:rPr>
              <a:t> se blockchain </a:t>
            </a:r>
            <a:r>
              <a:rPr lang="en-GB" sz="2000" dirty="0" err="1">
                <a:solidFill>
                  <a:srgbClr val="2E2E2E"/>
                </a:solidFill>
                <a:latin typeface="Arial"/>
                <a:ea typeface="Arial"/>
                <a:cs typeface="Arial"/>
                <a:sym typeface="Arial"/>
              </a:rPr>
              <a:t>sprejema</a:t>
            </a:r>
            <a:r>
              <a:rPr lang="en-GB" sz="2000" dirty="0">
                <a:solidFill>
                  <a:srgbClr val="2E2E2E"/>
                </a:solidFill>
                <a:latin typeface="Arial"/>
                <a:ea typeface="Arial"/>
                <a:cs typeface="Arial"/>
                <a:sym typeface="Arial"/>
              </a:rPr>
              <a:t> v </a:t>
            </a:r>
            <a:r>
              <a:rPr lang="en-GB" sz="2000" dirty="0" err="1">
                <a:solidFill>
                  <a:srgbClr val="2E2E2E"/>
                </a:solidFill>
                <a:latin typeface="Arial"/>
                <a:ea typeface="Arial"/>
                <a:cs typeface="Arial"/>
                <a:sym typeface="Arial"/>
              </a:rPr>
              <a:t>agroživilski</a:t>
            </a:r>
            <a:r>
              <a:rPr lang="en-GB" sz="2000" dirty="0">
                <a:solidFill>
                  <a:srgbClr val="2E2E2E"/>
                </a:solidFill>
                <a:latin typeface="Arial"/>
                <a:ea typeface="Arial"/>
                <a:cs typeface="Arial"/>
                <a:sym typeface="Arial"/>
              </a:rPr>
              <a:t> </a:t>
            </a:r>
            <a:r>
              <a:rPr lang="en-GB" sz="2000" dirty="0" err="1">
                <a:solidFill>
                  <a:srgbClr val="2E2E2E"/>
                </a:solidFill>
                <a:latin typeface="Arial"/>
                <a:ea typeface="Arial"/>
                <a:cs typeface="Arial"/>
                <a:sym typeface="Arial"/>
              </a:rPr>
              <a:t>industriji</a:t>
            </a:r>
            <a:r>
              <a:rPr lang="en-GB" sz="2000" dirty="0">
                <a:solidFill>
                  <a:srgbClr val="2E2E2E"/>
                </a:solidFill>
                <a:latin typeface="Arial"/>
                <a:ea typeface="Arial"/>
                <a:cs typeface="Arial"/>
                <a:sym typeface="Arial"/>
              </a:rPr>
              <a:t>, od </a:t>
            </a:r>
            <a:r>
              <a:rPr lang="en-GB" sz="2000" dirty="0" err="1">
                <a:solidFill>
                  <a:srgbClr val="2E2E2E"/>
                </a:solidFill>
                <a:latin typeface="Arial"/>
                <a:ea typeface="Arial"/>
                <a:cs typeface="Arial"/>
                <a:sym typeface="Arial"/>
              </a:rPr>
              <a:t>proizvodnje</a:t>
            </a:r>
            <a:r>
              <a:rPr lang="en-GB" sz="2000" dirty="0">
                <a:solidFill>
                  <a:srgbClr val="2E2E2E"/>
                </a:solidFill>
                <a:latin typeface="Arial"/>
                <a:ea typeface="Arial"/>
                <a:cs typeface="Arial"/>
                <a:sym typeface="Arial"/>
              </a:rPr>
              <a:t> do </a:t>
            </a:r>
            <a:r>
              <a:rPr lang="en-GB" sz="2000" dirty="0" err="1">
                <a:solidFill>
                  <a:srgbClr val="2E2E2E"/>
                </a:solidFill>
                <a:latin typeface="Arial"/>
                <a:ea typeface="Arial"/>
                <a:cs typeface="Arial"/>
                <a:sym typeface="Arial"/>
              </a:rPr>
              <a:t>prodajnega</a:t>
            </a:r>
            <a:r>
              <a:rPr lang="en-GB" sz="2000" dirty="0">
                <a:solidFill>
                  <a:srgbClr val="2E2E2E"/>
                </a:solidFill>
                <a:latin typeface="Arial"/>
                <a:ea typeface="Arial"/>
                <a:cs typeface="Arial"/>
                <a:sym typeface="Arial"/>
              </a:rPr>
              <a:t> </a:t>
            </a:r>
            <a:r>
              <a:rPr lang="en-GB" sz="2000" dirty="0" err="1">
                <a:solidFill>
                  <a:srgbClr val="2E2E2E"/>
                </a:solidFill>
                <a:latin typeface="Arial"/>
                <a:ea typeface="Arial"/>
                <a:cs typeface="Arial"/>
                <a:sym typeface="Arial"/>
              </a:rPr>
              <a:t>mesta</a:t>
            </a:r>
            <a:r>
              <a:rPr lang="en-GB" sz="2000" dirty="0">
                <a:solidFill>
                  <a:srgbClr val="2E2E2E"/>
                </a:solidFill>
                <a:latin typeface="Arial"/>
                <a:ea typeface="Arial"/>
                <a:cs typeface="Arial"/>
                <a:sym typeface="Arial"/>
              </a:rPr>
              <a:t>, in </a:t>
            </a:r>
            <a:r>
              <a:rPr lang="en-GB" sz="2000" dirty="0" err="1">
                <a:solidFill>
                  <a:srgbClr val="2E2E2E"/>
                </a:solidFill>
                <a:latin typeface="Arial"/>
                <a:ea typeface="Arial"/>
                <a:cs typeface="Arial"/>
                <a:sym typeface="Arial"/>
              </a:rPr>
              <a:t>vpliv</a:t>
            </a:r>
            <a:r>
              <a:rPr lang="en-GB" sz="2000" dirty="0">
                <a:solidFill>
                  <a:srgbClr val="2E2E2E"/>
                </a:solidFill>
                <a:latin typeface="Arial"/>
                <a:ea typeface="Arial"/>
                <a:cs typeface="Arial"/>
                <a:sym typeface="Arial"/>
              </a:rPr>
              <a:t>, ki ga </a:t>
            </a:r>
            <a:r>
              <a:rPr lang="en-GB" sz="2000" dirty="0" err="1">
                <a:solidFill>
                  <a:srgbClr val="2E2E2E"/>
                </a:solidFill>
                <a:latin typeface="Arial"/>
                <a:ea typeface="Arial"/>
                <a:cs typeface="Arial"/>
                <a:sym typeface="Arial"/>
              </a:rPr>
              <a:t>ima</a:t>
            </a:r>
            <a:r>
              <a:rPr lang="en-GB" sz="2000" dirty="0">
                <a:solidFill>
                  <a:srgbClr val="2E2E2E"/>
                </a:solidFill>
                <a:latin typeface="Arial"/>
                <a:ea typeface="Arial"/>
                <a:cs typeface="Arial"/>
                <a:sym typeface="Arial"/>
              </a:rPr>
              <a:t> ta </a:t>
            </a:r>
            <a:r>
              <a:rPr lang="en-GB" sz="2000" dirty="0" err="1">
                <a:solidFill>
                  <a:srgbClr val="2E2E2E"/>
                </a:solidFill>
                <a:latin typeface="Arial"/>
                <a:ea typeface="Arial"/>
                <a:cs typeface="Arial"/>
                <a:sym typeface="Arial"/>
              </a:rPr>
              <a:t>tehnologija</a:t>
            </a:r>
            <a:r>
              <a:rPr lang="en-GB" sz="2000" dirty="0">
                <a:solidFill>
                  <a:srgbClr val="2E2E2E"/>
                </a:solidFill>
                <a:latin typeface="Arial"/>
                <a:ea typeface="Arial"/>
                <a:cs typeface="Arial"/>
                <a:sym typeface="Arial"/>
              </a:rPr>
              <a:t> </a:t>
            </a:r>
            <a:r>
              <a:rPr lang="en-GB" sz="2000" dirty="0" err="1">
                <a:solidFill>
                  <a:srgbClr val="2E2E2E"/>
                </a:solidFill>
                <a:latin typeface="Arial"/>
                <a:ea typeface="Arial"/>
                <a:cs typeface="Arial"/>
                <a:sym typeface="Arial"/>
              </a:rPr>
              <a:t>na</a:t>
            </a:r>
            <a:r>
              <a:rPr lang="en-GB" sz="2000" dirty="0">
                <a:solidFill>
                  <a:srgbClr val="2E2E2E"/>
                </a:solidFill>
                <a:latin typeface="Arial"/>
                <a:ea typeface="Arial"/>
                <a:cs typeface="Arial"/>
                <a:sym typeface="Arial"/>
              </a:rPr>
              <a:t> </a:t>
            </a:r>
            <a:r>
              <a:rPr lang="en-GB" sz="2000" dirty="0" err="1">
                <a:solidFill>
                  <a:srgbClr val="2E2E2E"/>
                </a:solidFill>
                <a:latin typeface="Arial"/>
                <a:ea typeface="Arial"/>
                <a:cs typeface="Arial"/>
                <a:sym typeface="Arial"/>
              </a:rPr>
              <a:t>sektor</a:t>
            </a:r>
            <a:r>
              <a:rPr lang="en-GB" sz="2000" dirty="0">
                <a:solidFill>
                  <a:srgbClr val="2E2E2E"/>
                </a:solidFill>
                <a:latin typeface="Arial"/>
                <a:ea typeface="Arial"/>
                <a:cs typeface="Arial"/>
                <a:sym typeface="Arial"/>
              </a:rPr>
              <a:t>. </a:t>
            </a:r>
            <a:r>
              <a:rPr lang="en-GB" sz="2000" dirty="0" err="1">
                <a:solidFill>
                  <a:srgbClr val="2E2E2E"/>
                </a:solidFill>
                <a:latin typeface="Arial"/>
                <a:ea typeface="Arial"/>
                <a:cs typeface="Arial"/>
                <a:sym typeface="Arial"/>
              </a:rPr>
              <a:t>Pridružite</a:t>
            </a:r>
            <a:r>
              <a:rPr lang="en-GB" sz="2000" dirty="0">
                <a:solidFill>
                  <a:srgbClr val="2E2E2E"/>
                </a:solidFill>
                <a:latin typeface="Arial"/>
                <a:ea typeface="Arial"/>
                <a:cs typeface="Arial"/>
                <a:sym typeface="Arial"/>
              </a:rPr>
              <a:t> se </a:t>
            </a:r>
            <a:r>
              <a:rPr lang="en-GB" sz="2000" dirty="0" err="1">
                <a:solidFill>
                  <a:srgbClr val="2E2E2E"/>
                </a:solidFill>
                <a:latin typeface="Arial"/>
                <a:ea typeface="Arial"/>
                <a:cs typeface="Arial"/>
                <a:sym typeface="Arial"/>
              </a:rPr>
              <a:t>nam</a:t>
            </a:r>
            <a:r>
              <a:rPr lang="en-GB" sz="2000" dirty="0">
                <a:solidFill>
                  <a:srgbClr val="2E2E2E"/>
                </a:solidFill>
                <a:latin typeface="Arial"/>
                <a:ea typeface="Arial"/>
                <a:cs typeface="Arial"/>
                <a:sym typeface="Arial"/>
              </a:rPr>
              <a:t> in s </a:t>
            </a:r>
            <a:r>
              <a:rPr lang="en-GB" sz="2000" dirty="0" err="1">
                <a:solidFill>
                  <a:srgbClr val="2E2E2E"/>
                </a:solidFill>
                <a:latin typeface="Arial"/>
                <a:ea typeface="Arial"/>
                <a:cs typeface="Arial"/>
                <a:sym typeface="Arial"/>
              </a:rPr>
              <a:t>primeri</a:t>
            </a:r>
            <a:r>
              <a:rPr lang="en-GB" sz="2000" dirty="0">
                <a:solidFill>
                  <a:srgbClr val="2E2E2E"/>
                </a:solidFill>
                <a:latin typeface="Arial"/>
                <a:ea typeface="Arial"/>
                <a:cs typeface="Arial"/>
                <a:sym typeface="Arial"/>
              </a:rPr>
              <a:t> </a:t>
            </a:r>
            <a:r>
              <a:rPr lang="en-GB" sz="2000" dirty="0" err="1">
                <a:solidFill>
                  <a:srgbClr val="2E2E2E"/>
                </a:solidFill>
                <a:latin typeface="Arial"/>
                <a:ea typeface="Arial"/>
                <a:cs typeface="Arial"/>
                <a:sym typeface="Arial"/>
              </a:rPr>
              <a:t>iz</a:t>
            </a:r>
            <a:r>
              <a:rPr lang="en-GB" sz="2000" dirty="0">
                <a:solidFill>
                  <a:srgbClr val="2E2E2E"/>
                </a:solidFill>
                <a:latin typeface="Arial"/>
                <a:ea typeface="Arial"/>
                <a:cs typeface="Arial"/>
                <a:sym typeface="Arial"/>
              </a:rPr>
              <a:t> </a:t>
            </a:r>
            <a:r>
              <a:rPr lang="en-GB" sz="2000" dirty="0" err="1">
                <a:solidFill>
                  <a:srgbClr val="2E2E2E"/>
                </a:solidFill>
                <a:latin typeface="Arial"/>
                <a:ea typeface="Arial"/>
                <a:cs typeface="Arial"/>
                <a:sym typeface="Arial"/>
              </a:rPr>
              <a:t>resničnega</a:t>
            </a:r>
            <a:r>
              <a:rPr lang="en-GB" sz="2000" dirty="0">
                <a:solidFill>
                  <a:srgbClr val="2E2E2E"/>
                </a:solidFill>
                <a:latin typeface="Arial"/>
                <a:ea typeface="Arial"/>
                <a:cs typeface="Arial"/>
                <a:sym typeface="Arial"/>
              </a:rPr>
              <a:t> </a:t>
            </a:r>
            <a:r>
              <a:rPr lang="en-GB" sz="2000" dirty="0" err="1">
                <a:solidFill>
                  <a:srgbClr val="2E2E2E"/>
                </a:solidFill>
                <a:latin typeface="Arial"/>
                <a:ea typeface="Arial"/>
                <a:cs typeface="Arial"/>
                <a:sym typeface="Arial"/>
              </a:rPr>
              <a:t>življenja</a:t>
            </a:r>
            <a:r>
              <a:rPr lang="en-GB" sz="2000" dirty="0">
                <a:solidFill>
                  <a:srgbClr val="2E2E2E"/>
                </a:solidFill>
                <a:latin typeface="Arial"/>
                <a:ea typeface="Arial"/>
                <a:cs typeface="Arial"/>
                <a:sym typeface="Arial"/>
              </a:rPr>
              <a:t> </a:t>
            </a:r>
            <a:r>
              <a:rPr lang="en-GB" sz="2000" dirty="0" err="1">
                <a:solidFill>
                  <a:srgbClr val="2E2E2E"/>
                </a:solidFill>
                <a:latin typeface="Arial"/>
                <a:ea typeface="Arial"/>
                <a:cs typeface="Arial"/>
                <a:sym typeface="Arial"/>
              </a:rPr>
              <a:t>odkrijte</a:t>
            </a:r>
            <a:r>
              <a:rPr lang="en-GB" sz="2000" dirty="0">
                <a:solidFill>
                  <a:srgbClr val="2E2E2E"/>
                </a:solidFill>
                <a:latin typeface="Arial"/>
                <a:ea typeface="Arial"/>
                <a:cs typeface="Arial"/>
                <a:sym typeface="Arial"/>
              </a:rPr>
              <a:t>, </a:t>
            </a:r>
            <a:r>
              <a:rPr lang="en-GB" sz="2000" dirty="0" err="1">
                <a:solidFill>
                  <a:srgbClr val="2E2E2E"/>
                </a:solidFill>
                <a:latin typeface="Arial"/>
                <a:ea typeface="Arial"/>
                <a:cs typeface="Arial"/>
                <a:sym typeface="Arial"/>
              </a:rPr>
              <a:t>kako</a:t>
            </a:r>
            <a:r>
              <a:rPr lang="en-GB" sz="2000" dirty="0">
                <a:solidFill>
                  <a:srgbClr val="2E2E2E"/>
                </a:solidFill>
                <a:latin typeface="Arial"/>
                <a:ea typeface="Arial"/>
                <a:cs typeface="Arial"/>
                <a:sym typeface="Arial"/>
              </a:rPr>
              <a:t> </a:t>
            </a:r>
            <a:r>
              <a:rPr lang="en-GB" sz="2000" dirty="0" err="1">
                <a:solidFill>
                  <a:srgbClr val="2E2E2E"/>
                </a:solidFill>
                <a:latin typeface="Arial"/>
                <a:ea typeface="Arial"/>
                <a:cs typeface="Arial"/>
                <a:sym typeface="Arial"/>
              </a:rPr>
              <a:t>tehnologija</a:t>
            </a:r>
            <a:r>
              <a:rPr lang="en-GB" sz="2000" dirty="0">
                <a:solidFill>
                  <a:srgbClr val="2E2E2E"/>
                </a:solidFill>
                <a:latin typeface="Arial"/>
                <a:ea typeface="Arial"/>
                <a:cs typeface="Arial"/>
                <a:sym typeface="Arial"/>
              </a:rPr>
              <a:t> </a:t>
            </a:r>
            <a:r>
              <a:rPr lang="en-GB" sz="2000" dirty="0" err="1">
                <a:solidFill>
                  <a:srgbClr val="2E2E2E"/>
                </a:solidFill>
                <a:latin typeface="Arial"/>
                <a:ea typeface="Arial"/>
                <a:cs typeface="Arial"/>
                <a:sym typeface="Arial"/>
              </a:rPr>
              <a:t>veriženja</a:t>
            </a:r>
            <a:r>
              <a:rPr lang="en-GB" sz="2000" dirty="0">
                <a:solidFill>
                  <a:srgbClr val="2E2E2E"/>
                </a:solidFill>
                <a:latin typeface="Arial"/>
                <a:ea typeface="Arial"/>
                <a:cs typeface="Arial"/>
                <a:sym typeface="Arial"/>
              </a:rPr>
              <a:t> </a:t>
            </a:r>
            <a:r>
              <a:rPr lang="en-GB" sz="2000" dirty="0" err="1">
                <a:solidFill>
                  <a:srgbClr val="2E2E2E"/>
                </a:solidFill>
                <a:latin typeface="Arial"/>
                <a:ea typeface="Arial"/>
                <a:cs typeface="Arial"/>
                <a:sym typeface="Arial"/>
              </a:rPr>
              <a:t>blokov</a:t>
            </a:r>
            <a:r>
              <a:rPr lang="en-GB" sz="2000" dirty="0">
                <a:solidFill>
                  <a:srgbClr val="2E2E2E"/>
                </a:solidFill>
                <a:latin typeface="Arial"/>
                <a:ea typeface="Arial"/>
                <a:cs typeface="Arial"/>
                <a:sym typeface="Arial"/>
              </a:rPr>
              <a:t> </a:t>
            </a:r>
            <a:r>
              <a:rPr lang="en-GB" sz="2000" dirty="0" err="1">
                <a:solidFill>
                  <a:srgbClr val="2E2E2E"/>
                </a:solidFill>
                <a:latin typeface="Arial"/>
                <a:ea typeface="Arial"/>
                <a:cs typeface="Arial"/>
                <a:sym typeface="Arial"/>
              </a:rPr>
              <a:t>revolucionira</a:t>
            </a:r>
            <a:r>
              <a:rPr lang="en-GB" sz="2000" dirty="0">
                <a:solidFill>
                  <a:srgbClr val="2E2E2E"/>
                </a:solidFill>
                <a:latin typeface="Arial"/>
                <a:ea typeface="Arial"/>
                <a:cs typeface="Arial"/>
                <a:sym typeface="Arial"/>
              </a:rPr>
              <a:t> </a:t>
            </a:r>
            <a:r>
              <a:rPr lang="en-GB" sz="2000" dirty="0" err="1">
                <a:solidFill>
                  <a:srgbClr val="2E2E2E"/>
                </a:solidFill>
                <a:latin typeface="Arial"/>
                <a:ea typeface="Arial"/>
                <a:cs typeface="Arial"/>
                <a:sym typeface="Arial"/>
              </a:rPr>
              <a:t>agroživilski</a:t>
            </a:r>
            <a:r>
              <a:rPr lang="en-GB" sz="2000" dirty="0">
                <a:solidFill>
                  <a:srgbClr val="2E2E2E"/>
                </a:solidFill>
                <a:latin typeface="Arial"/>
                <a:ea typeface="Arial"/>
                <a:cs typeface="Arial"/>
                <a:sym typeface="Arial"/>
              </a:rPr>
              <a:t> </a:t>
            </a:r>
            <a:r>
              <a:rPr lang="en-GB" sz="2000" dirty="0" err="1">
                <a:solidFill>
                  <a:srgbClr val="2E2E2E"/>
                </a:solidFill>
                <a:latin typeface="Arial"/>
                <a:ea typeface="Arial"/>
                <a:cs typeface="Arial"/>
                <a:sym typeface="Arial"/>
              </a:rPr>
              <a:t>ekosistem</a:t>
            </a:r>
            <a:r>
              <a:rPr lang="en-GB" sz="2000" dirty="0">
                <a:solidFill>
                  <a:srgbClr val="2E2E2E"/>
                </a:solidFill>
                <a:latin typeface="Arial"/>
                <a:ea typeface="Arial"/>
                <a:cs typeface="Arial"/>
                <a:sym typeface="Arial"/>
              </a:rPr>
              <a:t>.</a:t>
            </a:r>
            <a:endParaRPr sz="2000" dirty="0">
              <a:solidFill>
                <a:schemeClr val="dk1"/>
              </a:solidFill>
              <a:latin typeface="Calibri"/>
              <a:ea typeface="Calibri"/>
              <a:cs typeface="Calibri"/>
              <a:sym typeface="Calibri"/>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658"/>
        <p:cNvGrpSpPr/>
        <p:nvPr/>
      </p:nvGrpSpPr>
      <p:grpSpPr>
        <a:xfrm>
          <a:off x="0" y="0"/>
          <a:ext cx="0" cy="0"/>
          <a:chOff x="0" y="0"/>
          <a:chExt cx="0" cy="0"/>
        </a:xfrm>
      </p:grpSpPr>
      <p:sp>
        <p:nvSpPr>
          <p:cNvPr id="659" name="Google Shape;659;p30"/>
          <p:cNvSpPr txBox="1">
            <a:spLocks noGrp="1"/>
          </p:cNvSpPr>
          <p:nvPr>
            <p:ph type="body" idx="2"/>
          </p:nvPr>
        </p:nvSpPr>
        <p:spPr>
          <a:xfrm>
            <a:off x="173514" y="311172"/>
            <a:ext cx="10595237" cy="803654"/>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262626"/>
              </a:buClr>
              <a:buSzPts val="3600"/>
              <a:buNone/>
            </a:pPr>
            <a:r>
              <a:rPr lang="en-GB"/>
              <a:t>PROVENANCE + NAPOLINA</a:t>
            </a:r>
            <a:endParaRPr i="0">
              <a:solidFill>
                <a:srgbClr val="29608D"/>
              </a:solidFill>
            </a:endParaRPr>
          </a:p>
          <a:p>
            <a:pPr marL="0" lvl="0" indent="0" algn="l" rtl="0">
              <a:lnSpc>
                <a:spcPct val="90000"/>
              </a:lnSpc>
              <a:spcBef>
                <a:spcPts val="1000"/>
              </a:spcBef>
              <a:spcAft>
                <a:spcPts val="0"/>
              </a:spcAft>
              <a:buClr>
                <a:srgbClr val="262626"/>
              </a:buClr>
              <a:buSzPts val="3600"/>
              <a:buNone/>
            </a:pPr>
            <a:endParaRPr/>
          </a:p>
        </p:txBody>
      </p:sp>
      <p:grpSp>
        <p:nvGrpSpPr>
          <p:cNvPr id="660" name="Google Shape;660;p30"/>
          <p:cNvGrpSpPr/>
          <p:nvPr/>
        </p:nvGrpSpPr>
        <p:grpSpPr>
          <a:xfrm rot="10800000" flipH="1">
            <a:off x="10388648" y="0"/>
            <a:ext cx="1803350" cy="2809693"/>
            <a:chOff x="12708052" y="5708395"/>
            <a:chExt cx="760808" cy="1185370"/>
          </a:xfrm>
        </p:grpSpPr>
        <p:sp>
          <p:nvSpPr>
            <p:cNvPr id="661" name="Google Shape;661;p30"/>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62" name="Google Shape;662;p30"/>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63" name="Google Shape;663;p30"/>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64" name="Google Shape;664;p30"/>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65" name="Google Shape;665;p30"/>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66" name="Google Shape;666;p30"/>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667" name="Google Shape;667;p30"/>
          <p:cNvSpPr txBox="1"/>
          <p:nvPr/>
        </p:nvSpPr>
        <p:spPr>
          <a:xfrm>
            <a:off x="5623634" y="1917066"/>
            <a:ext cx="7321382" cy="1015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2400" b="0" i="0">
              <a:solidFill>
                <a:srgbClr val="262626"/>
              </a:solidFill>
              <a:latin typeface="Calibri"/>
              <a:ea typeface="Calibri"/>
              <a:cs typeface="Calibri"/>
              <a:sym typeface="Calibri"/>
            </a:endParaRPr>
          </a:p>
          <a:p>
            <a:pPr marL="0" marR="0" lvl="0" indent="0" algn="l" rtl="0">
              <a:spcBef>
                <a:spcPts val="0"/>
              </a:spcBef>
              <a:spcAft>
                <a:spcPts val="0"/>
              </a:spcAft>
              <a:buNone/>
            </a:pPr>
            <a:r>
              <a:rPr lang="en-GB" sz="1800" b="0" i="0">
                <a:solidFill>
                  <a:srgbClr val="7A7A7A"/>
                </a:solidFill>
                <a:latin typeface="Roboto"/>
                <a:ea typeface="Roboto"/>
                <a:cs typeface="Roboto"/>
                <a:sym typeface="Roboto"/>
              </a:rPr>
              <a:t> </a:t>
            </a:r>
            <a:endParaRPr/>
          </a:p>
          <a:p>
            <a:pPr marL="0" marR="0" lvl="0" indent="0" algn="l" rtl="0">
              <a:spcBef>
                <a:spcPts val="0"/>
              </a:spcBef>
              <a:spcAft>
                <a:spcPts val="0"/>
              </a:spcAft>
              <a:buNone/>
            </a:pPr>
            <a:endParaRPr sz="1800" b="0" i="0">
              <a:solidFill>
                <a:srgbClr val="7A7A7A"/>
              </a:solidFill>
              <a:latin typeface="Roboto"/>
              <a:ea typeface="Roboto"/>
              <a:cs typeface="Roboto"/>
              <a:sym typeface="Roboto"/>
            </a:endParaRPr>
          </a:p>
        </p:txBody>
      </p:sp>
      <p:sp>
        <p:nvSpPr>
          <p:cNvPr id="668" name="Google Shape;668;p30"/>
          <p:cNvSpPr txBox="1"/>
          <p:nvPr/>
        </p:nvSpPr>
        <p:spPr>
          <a:xfrm>
            <a:off x="173514" y="1255048"/>
            <a:ext cx="5450120" cy="507831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rgbClr val="0A3942"/>
                </a:solidFill>
                <a:latin typeface="Arial"/>
                <a:ea typeface="Arial"/>
                <a:cs typeface="Arial"/>
                <a:sym typeface="Arial"/>
              </a:rPr>
              <a:t>Napolina ščiti dolgoročno vrednost blagovne znamke s komunikacijo, podprto z dokazi</a:t>
            </a:r>
            <a:br>
              <a:rPr lang="en-GB" sz="1800">
                <a:solidFill>
                  <a:srgbClr val="0A3942"/>
                </a:solidFill>
                <a:latin typeface="Arial"/>
                <a:ea typeface="Arial"/>
                <a:cs typeface="Arial"/>
                <a:sym typeface="Arial"/>
              </a:rPr>
            </a:br>
            <a:r>
              <a:rPr lang="en-GB" sz="1800">
                <a:solidFill>
                  <a:srgbClr val="0A3942"/>
                </a:solidFill>
                <a:latin typeface="Arial"/>
                <a:ea typeface="Arial"/>
                <a:cs typeface="Arial"/>
                <a:sym typeface="Arial"/>
              </a:rPr>
              <a:t>S poreklom Napolina deli dokaze o svojem napredku pri boju proti nezakoniti delovni sili s kupci in zainteresiranimi stranmi iz industrije.</a:t>
            </a:r>
            <a:endParaRPr sz="1800">
              <a:solidFill>
                <a:srgbClr val="636973"/>
              </a:solidFill>
              <a:latin typeface="DM Sans"/>
              <a:ea typeface="DM Sans"/>
              <a:cs typeface="DM Sans"/>
              <a:sym typeface="DM Sans"/>
            </a:endParaRPr>
          </a:p>
          <a:p>
            <a:pPr marL="0" marR="0" lvl="0" indent="0" algn="l" rtl="0">
              <a:spcBef>
                <a:spcPts val="0"/>
              </a:spcBef>
              <a:spcAft>
                <a:spcPts val="0"/>
              </a:spcAft>
              <a:buNone/>
            </a:pPr>
            <a:endParaRPr sz="1800" b="0" i="0">
              <a:solidFill>
                <a:srgbClr val="636973"/>
              </a:solidFill>
              <a:latin typeface="DM Sans"/>
              <a:ea typeface="DM Sans"/>
              <a:cs typeface="DM Sans"/>
              <a:sym typeface="DM Sans"/>
            </a:endParaRPr>
          </a:p>
          <a:p>
            <a:pPr marL="0" marR="0" lvl="0" indent="0" algn="l" rtl="0">
              <a:spcBef>
                <a:spcPts val="0"/>
              </a:spcBef>
              <a:spcAft>
                <a:spcPts val="0"/>
              </a:spcAft>
              <a:buNone/>
            </a:pPr>
            <a:r>
              <a:rPr lang="en-GB" sz="1800">
                <a:solidFill>
                  <a:srgbClr val="636973"/>
                </a:solidFill>
                <a:latin typeface="DM Sans"/>
                <a:ea typeface="DM Sans"/>
                <a:cs typeface="DM Sans"/>
                <a:sym typeface="DM Sans"/>
              </a:rPr>
              <a:t>S poreklom je Napolina spremenila podatke o dobavni verigi v digitalno izkušnjo, usmerjeno k kupcem, ki prikazuje vire in vpliv svojih paradižnikov. Ta izkušnja je bila dostopna prek QR kode na več kot 3 milijonih pločevink paradižnika in prek integriranih dokaznih točk na spletni strani podjetja Responsible Sourcing v Napolini. Da bi Napolino in njene stranke zaščitili pred lažnim oglaševanjem prijaznosti do okolja, je bila vsaka trditev povezana z dokazi ali preverjanjem s strani tretjih oseb.</a:t>
            </a:r>
            <a:endParaRPr/>
          </a:p>
          <a:p>
            <a:pPr marL="0" marR="0" lvl="0" indent="0" algn="l" rtl="0">
              <a:spcBef>
                <a:spcPts val="0"/>
              </a:spcBef>
              <a:spcAft>
                <a:spcPts val="0"/>
              </a:spcAft>
              <a:buNone/>
            </a:pPr>
            <a:r>
              <a:rPr lang="en-GB" sz="1800" u="sng">
                <a:solidFill>
                  <a:schemeClr val="dk1"/>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Napolina: A Supply Chain Transparency Case Study | Provenance | Provenance</a:t>
            </a:r>
            <a:endParaRPr sz="1800" b="0" i="0">
              <a:solidFill>
                <a:srgbClr val="636973"/>
              </a:solidFill>
              <a:latin typeface="DM Sans"/>
              <a:ea typeface="DM Sans"/>
              <a:cs typeface="DM Sans"/>
              <a:sym typeface="DM Sans"/>
            </a:endParaRPr>
          </a:p>
        </p:txBody>
      </p:sp>
      <p:pic>
        <p:nvPicPr>
          <p:cNvPr id="669" name="Google Shape;669;p30"/>
          <p:cNvPicPr preferRelativeResize="0"/>
          <p:nvPr/>
        </p:nvPicPr>
        <p:blipFill rotWithShape="1">
          <a:blip r:embed="rId4">
            <a:alphaModFix/>
          </a:blip>
          <a:srcRect/>
          <a:stretch/>
        </p:blipFill>
        <p:spPr>
          <a:xfrm>
            <a:off x="5899026" y="2754"/>
            <a:ext cx="6376593" cy="6367749"/>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73"/>
        <p:cNvGrpSpPr/>
        <p:nvPr/>
      </p:nvGrpSpPr>
      <p:grpSpPr>
        <a:xfrm>
          <a:off x="0" y="0"/>
          <a:ext cx="0" cy="0"/>
          <a:chOff x="0" y="0"/>
          <a:chExt cx="0" cy="0"/>
        </a:xfrm>
      </p:grpSpPr>
      <p:sp>
        <p:nvSpPr>
          <p:cNvPr id="674" name="Google Shape;674;p31"/>
          <p:cNvSpPr txBox="1">
            <a:spLocks noGrp="1"/>
          </p:cNvSpPr>
          <p:nvPr>
            <p:ph type="body" idx="2"/>
          </p:nvPr>
        </p:nvSpPr>
        <p:spPr>
          <a:xfrm>
            <a:off x="673355" y="273070"/>
            <a:ext cx="10595237" cy="803654"/>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262626"/>
              </a:buClr>
              <a:buSzPts val="3600"/>
              <a:buNone/>
            </a:pPr>
            <a:r>
              <a:rPr lang="en-GB"/>
              <a:t>PROVENANCE  </a:t>
            </a:r>
            <a:r>
              <a:rPr lang="en-GB">
                <a:solidFill>
                  <a:srgbClr val="29608D"/>
                </a:solidFill>
              </a:rPr>
              <a:t>Pomembni uspehi</a:t>
            </a:r>
            <a:endParaRPr i="0">
              <a:solidFill>
                <a:srgbClr val="29608D"/>
              </a:solidFill>
            </a:endParaRPr>
          </a:p>
          <a:p>
            <a:pPr marL="0" lvl="0" indent="0" algn="l" rtl="0">
              <a:lnSpc>
                <a:spcPct val="90000"/>
              </a:lnSpc>
              <a:spcBef>
                <a:spcPts val="1000"/>
              </a:spcBef>
              <a:spcAft>
                <a:spcPts val="0"/>
              </a:spcAft>
              <a:buClr>
                <a:srgbClr val="262626"/>
              </a:buClr>
              <a:buSzPts val="3600"/>
              <a:buNone/>
            </a:pPr>
            <a:endParaRPr/>
          </a:p>
        </p:txBody>
      </p:sp>
      <p:grpSp>
        <p:nvGrpSpPr>
          <p:cNvPr id="675" name="Google Shape;675;p31"/>
          <p:cNvGrpSpPr/>
          <p:nvPr/>
        </p:nvGrpSpPr>
        <p:grpSpPr>
          <a:xfrm rot="10800000" flipH="1">
            <a:off x="10388648" y="0"/>
            <a:ext cx="1803350" cy="2809693"/>
            <a:chOff x="12708052" y="5708395"/>
            <a:chExt cx="760808" cy="1185370"/>
          </a:xfrm>
        </p:grpSpPr>
        <p:sp>
          <p:nvSpPr>
            <p:cNvPr id="676" name="Google Shape;676;p31"/>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77" name="Google Shape;677;p31"/>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78" name="Google Shape;678;p31"/>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79" name="Google Shape;679;p31"/>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80" name="Google Shape;680;p31"/>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81" name="Google Shape;681;p31"/>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682" name="Google Shape;682;p31"/>
          <p:cNvSpPr txBox="1"/>
          <p:nvPr/>
        </p:nvSpPr>
        <p:spPr>
          <a:xfrm>
            <a:off x="673355" y="1076724"/>
            <a:ext cx="9604661" cy="2400657"/>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rgbClr val="262626"/>
              </a:buClr>
              <a:buSzPts val="2400"/>
              <a:buFont typeface="Arial"/>
              <a:buChar char="•"/>
            </a:pPr>
            <a:r>
              <a:rPr lang="en-GB" sz="2400">
                <a:solidFill>
                  <a:srgbClr val="262626"/>
                </a:solidFill>
                <a:latin typeface="Calibri"/>
                <a:ea typeface="Calibri"/>
                <a:cs typeface="Calibri"/>
                <a:sym typeface="Calibri"/>
              </a:rPr>
              <a:t>Provenienca prikazuje potencial blockchaina, ki presega finance.</a:t>
            </a:r>
            <a:br>
              <a:rPr lang="en-GB" sz="2400">
                <a:solidFill>
                  <a:srgbClr val="262626"/>
                </a:solidFill>
                <a:latin typeface="Calibri"/>
                <a:ea typeface="Calibri"/>
                <a:cs typeface="Calibri"/>
                <a:sym typeface="Calibri"/>
              </a:rPr>
            </a:br>
            <a:r>
              <a:rPr lang="en-GB" sz="2400">
                <a:solidFill>
                  <a:srgbClr val="262626"/>
                </a:solidFill>
                <a:latin typeface="Calibri"/>
                <a:ea typeface="Calibri"/>
                <a:cs typeface="Calibri"/>
                <a:sym typeface="Calibri"/>
              </a:rPr>
              <a:t>Pionirsko gibanje v smeri transparentnosti in etične potrošnje.</a:t>
            </a:r>
            <a:br>
              <a:rPr lang="en-GB" sz="2400">
                <a:solidFill>
                  <a:srgbClr val="262626"/>
                </a:solidFill>
                <a:latin typeface="Calibri"/>
                <a:ea typeface="Calibri"/>
                <a:cs typeface="Calibri"/>
                <a:sym typeface="Calibri"/>
              </a:rPr>
            </a:br>
            <a:r>
              <a:rPr lang="en-GB" sz="2400">
                <a:solidFill>
                  <a:srgbClr val="262626"/>
                </a:solidFill>
                <a:latin typeface="Calibri"/>
                <a:ea typeface="Calibri"/>
                <a:cs typeface="Calibri"/>
                <a:sym typeface="Calibri"/>
              </a:rPr>
              <a:t>Dokaz vrednosti avtentičnega pripovedovanja zgodb o blagovni znamki</a:t>
            </a:r>
            <a:br>
              <a:rPr lang="en-GB" sz="2400">
                <a:solidFill>
                  <a:srgbClr val="262626"/>
                </a:solidFill>
                <a:latin typeface="Calibri"/>
                <a:ea typeface="Calibri"/>
                <a:cs typeface="Calibri"/>
                <a:sym typeface="Calibri"/>
              </a:rPr>
            </a:br>
            <a:r>
              <a:rPr lang="en-GB" sz="2400">
                <a:solidFill>
                  <a:srgbClr val="262626"/>
                </a:solidFill>
                <a:latin typeface="Calibri"/>
                <a:ea typeface="Calibri"/>
                <a:cs typeface="Calibri"/>
                <a:sym typeface="Calibri"/>
              </a:rPr>
              <a:t>Podpirajo ga pomembni vlagatelji, vključno s Humanity United</a:t>
            </a:r>
            <a:endParaRPr sz="2400" b="0" i="0">
              <a:solidFill>
                <a:srgbClr val="7A7A7A"/>
              </a:solidFill>
              <a:latin typeface="Calibri"/>
              <a:ea typeface="Calibri"/>
              <a:cs typeface="Calibri"/>
              <a:sym typeface="Calibri"/>
            </a:endParaRPr>
          </a:p>
          <a:p>
            <a:pPr marL="0" marR="0" lvl="0" indent="0" algn="l" rtl="0">
              <a:spcBef>
                <a:spcPts val="0"/>
              </a:spcBef>
              <a:spcAft>
                <a:spcPts val="0"/>
              </a:spcAft>
              <a:buNone/>
            </a:pPr>
            <a:endParaRPr sz="1800" b="0" i="0">
              <a:solidFill>
                <a:srgbClr val="7A7A7A"/>
              </a:solidFill>
              <a:latin typeface="Roboto"/>
              <a:ea typeface="Roboto"/>
              <a:cs typeface="Roboto"/>
              <a:sym typeface="Roboto"/>
            </a:endParaRPr>
          </a:p>
          <a:p>
            <a:pPr marL="0" marR="0" lvl="0" indent="0" algn="l" rtl="0">
              <a:spcBef>
                <a:spcPts val="0"/>
              </a:spcBef>
              <a:spcAft>
                <a:spcPts val="0"/>
              </a:spcAft>
              <a:buNone/>
            </a:pPr>
            <a:r>
              <a:rPr lang="en-GB" sz="1800" b="0" i="0">
                <a:solidFill>
                  <a:srgbClr val="7A7A7A"/>
                </a:solidFill>
                <a:latin typeface="Roboto"/>
                <a:ea typeface="Roboto"/>
                <a:cs typeface="Roboto"/>
                <a:sym typeface="Roboto"/>
              </a:rPr>
              <a:t>-</a:t>
            </a:r>
            <a:endParaRPr/>
          </a:p>
          <a:p>
            <a:pPr marL="0" marR="0" lvl="0" indent="0" algn="l" rtl="0">
              <a:spcBef>
                <a:spcPts val="0"/>
              </a:spcBef>
              <a:spcAft>
                <a:spcPts val="0"/>
              </a:spcAft>
              <a:buNone/>
            </a:pPr>
            <a:endParaRPr sz="1800" b="0" i="0">
              <a:solidFill>
                <a:srgbClr val="7A7A7A"/>
              </a:solidFill>
              <a:latin typeface="Roboto"/>
              <a:ea typeface="Roboto"/>
              <a:cs typeface="Roboto"/>
              <a:sym typeface="Roboto"/>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686"/>
        <p:cNvGrpSpPr/>
        <p:nvPr/>
      </p:nvGrpSpPr>
      <p:grpSpPr>
        <a:xfrm>
          <a:off x="0" y="0"/>
          <a:ext cx="0" cy="0"/>
          <a:chOff x="0" y="0"/>
          <a:chExt cx="0" cy="0"/>
        </a:xfrm>
      </p:grpSpPr>
      <p:pic>
        <p:nvPicPr>
          <p:cNvPr id="687" name="Google Shape;687;p32"/>
          <p:cNvPicPr preferRelativeResize="0">
            <a:picLocks noGrp="1"/>
          </p:cNvPicPr>
          <p:nvPr>
            <p:ph type="pic" idx="2"/>
          </p:nvPr>
        </p:nvPicPr>
        <p:blipFill rotWithShape="1">
          <a:blip r:embed="rId3">
            <a:alphaModFix/>
          </a:blip>
          <a:srcRect t="7764" b="7765"/>
          <a:stretch/>
        </p:blipFill>
        <p:spPr>
          <a:xfrm>
            <a:off x="0" y="0"/>
            <a:ext cx="12192000" cy="6858000"/>
          </a:xfrm>
          <a:prstGeom prst="rect">
            <a:avLst/>
          </a:prstGeom>
          <a:solidFill>
            <a:srgbClr val="F2F2F2"/>
          </a:solidFill>
          <a:ln>
            <a:noFill/>
          </a:ln>
        </p:spPr>
      </p:pic>
      <p:sp>
        <p:nvSpPr>
          <p:cNvPr id="688" name="Google Shape;688;p32"/>
          <p:cNvSpPr txBox="1">
            <a:spLocks noGrp="1"/>
          </p:cNvSpPr>
          <p:nvPr>
            <p:ph type="body" idx="1"/>
          </p:nvPr>
        </p:nvSpPr>
        <p:spPr>
          <a:xfrm>
            <a:off x="377780" y="2597532"/>
            <a:ext cx="5480760" cy="2743201"/>
          </a:xfrm>
          <a:prstGeom prst="rect">
            <a:avLst/>
          </a:prstGeom>
          <a:solidFill>
            <a:schemeClr val="tx2"/>
          </a:solidFill>
          <a:ln>
            <a:noFill/>
          </a:ln>
        </p:spPr>
        <p:txBody>
          <a:bodyPr spcFirstLastPara="1" wrap="square" lIns="91425" tIns="45700" rIns="91425" bIns="45700" anchor="ctr" anchorCtr="0">
            <a:normAutofit fontScale="92500" lnSpcReduction="10000"/>
          </a:bodyPr>
          <a:lstStyle/>
          <a:p>
            <a:pPr marL="0" lvl="0" indent="0" algn="ctr" rtl="0">
              <a:lnSpc>
                <a:spcPct val="90000"/>
              </a:lnSpc>
              <a:spcBef>
                <a:spcPts val="0"/>
              </a:spcBef>
              <a:spcAft>
                <a:spcPts val="0"/>
              </a:spcAft>
              <a:buClr>
                <a:schemeClr val="lt1"/>
              </a:buClr>
              <a:buSzPct val="100000"/>
              <a:buNone/>
            </a:pPr>
            <a:r>
              <a:rPr lang="en-GB" b="1" i="0" dirty="0">
                <a:solidFill>
                  <a:srgbClr val="000000"/>
                </a:solidFill>
                <a:latin typeface="Roboto"/>
                <a:ea typeface="Roboto"/>
                <a:cs typeface="Roboto"/>
                <a:sym typeface="Roboto"/>
              </a:rPr>
              <a:t>3.2 </a:t>
            </a:r>
            <a:r>
              <a:rPr lang="en-GB" b="1" i="0" dirty="0" err="1">
                <a:solidFill>
                  <a:srgbClr val="000000"/>
                </a:solidFill>
                <a:latin typeface="Roboto"/>
                <a:ea typeface="Roboto"/>
                <a:cs typeface="Roboto"/>
                <a:sym typeface="Roboto"/>
              </a:rPr>
              <a:t>Spoznajmo</a:t>
            </a:r>
            <a:r>
              <a:rPr lang="en-GB" b="1" i="0" dirty="0">
                <a:solidFill>
                  <a:srgbClr val="000000"/>
                </a:solidFill>
                <a:latin typeface="Roboto"/>
                <a:ea typeface="Roboto"/>
                <a:cs typeface="Roboto"/>
                <a:sym typeface="Roboto"/>
              </a:rPr>
              <a:t> </a:t>
            </a:r>
            <a:r>
              <a:rPr lang="en-GB" b="1" i="0" dirty="0" err="1">
                <a:solidFill>
                  <a:srgbClr val="000000"/>
                </a:solidFill>
                <a:latin typeface="Roboto"/>
                <a:ea typeface="Roboto"/>
                <a:cs typeface="Roboto"/>
                <a:sym typeface="Roboto"/>
              </a:rPr>
              <a:t>izmenjavo</a:t>
            </a:r>
            <a:r>
              <a:rPr lang="en-GB" b="1" i="0" dirty="0">
                <a:solidFill>
                  <a:srgbClr val="000000"/>
                </a:solidFill>
                <a:latin typeface="Roboto"/>
                <a:ea typeface="Roboto"/>
                <a:cs typeface="Roboto"/>
                <a:sym typeface="Roboto"/>
              </a:rPr>
              <a:t> </a:t>
            </a:r>
            <a:r>
              <a:rPr lang="en-GB" b="1" i="0" dirty="0" err="1">
                <a:solidFill>
                  <a:srgbClr val="000000"/>
                </a:solidFill>
                <a:latin typeface="Roboto"/>
                <a:ea typeface="Roboto"/>
                <a:cs typeface="Roboto"/>
                <a:sym typeface="Roboto"/>
              </a:rPr>
              <a:t>riža</a:t>
            </a:r>
            <a:endParaRPr b="1" i="0" dirty="0">
              <a:solidFill>
                <a:srgbClr val="000000"/>
              </a:solidFill>
              <a:latin typeface="Roboto"/>
              <a:ea typeface="Roboto"/>
              <a:cs typeface="Roboto"/>
              <a:sym typeface="Roboto"/>
            </a:endParaRPr>
          </a:p>
          <a:p>
            <a:pPr marL="0" lvl="0" indent="0" algn="ctr" rtl="0">
              <a:lnSpc>
                <a:spcPct val="90000"/>
              </a:lnSpc>
              <a:spcBef>
                <a:spcPts val="1000"/>
              </a:spcBef>
              <a:spcAft>
                <a:spcPts val="0"/>
              </a:spcAft>
              <a:buClr>
                <a:schemeClr val="lt1"/>
              </a:buClr>
              <a:buSzPct val="100000"/>
              <a:buNone/>
            </a:pPr>
            <a:r>
              <a:rPr lang="en-GB" i="0" dirty="0" err="1">
                <a:solidFill>
                  <a:srgbClr val="000000"/>
                </a:solidFill>
                <a:latin typeface="Roboto"/>
                <a:ea typeface="Roboto"/>
                <a:cs typeface="Roboto"/>
                <a:sym typeface="Roboto"/>
              </a:rPr>
              <a:t>Kako</a:t>
            </a:r>
            <a:r>
              <a:rPr lang="en-GB" i="0" dirty="0">
                <a:solidFill>
                  <a:srgbClr val="000000"/>
                </a:solidFill>
                <a:latin typeface="Roboto"/>
                <a:ea typeface="Roboto"/>
                <a:cs typeface="Roboto"/>
                <a:sym typeface="Roboto"/>
              </a:rPr>
              <a:t> </a:t>
            </a:r>
            <a:r>
              <a:rPr lang="en-GB" i="0" dirty="0" err="1">
                <a:solidFill>
                  <a:srgbClr val="000000"/>
                </a:solidFill>
                <a:latin typeface="Roboto"/>
                <a:ea typeface="Roboto"/>
                <a:cs typeface="Roboto"/>
                <a:sym typeface="Roboto"/>
              </a:rPr>
              <a:t>industrija</a:t>
            </a:r>
            <a:r>
              <a:rPr lang="en-GB" i="0" dirty="0">
                <a:solidFill>
                  <a:srgbClr val="000000"/>
                </a:solidFill>
                <a:latin typeface="Roboto"/>
                <a:ea typeface="Roboto"/>
                <a:cs typeface="Roboto"/>
                <a:sym typeface="Roboto"/>
              </a:rPr>
              <a:t> </a:t>
            </a:r>
            <a:r>
              <a:rPr lang="en-GB" i="0" dirty="0" err="1">
                <a:solidFill>
                  <a:srgbClr val="000000"/>
                </a:solidFill>
                <a:latin typeface="Roboto"/>
                <a:ea typeface="Roboto"/>
                <a:cs typeface="Roboto"/>
                <a:sym typeface="Roboto"/>
              </a:rPr>
              <a:t>prinaša</a:t>
            </a:r>
            <a:r>
              <a:rPr lang="en-GB" i="0" dirty="0">
                <a:solidFill>
                  <a:srgbClr val="000000"/>
                </a:solidFill>
                <a:latin typeface="Roboto"/>
                <a:ea typeface="Roboto"/>
                <a:cs typeface="Roboto"/>
                <a:sym typeface="Roboto"/>
              </a:rPr>
              <a:t> </a:t>
            </a:r>
            <a:br>
              <a:rPr lang="en-GB" i="0" dirty="0">
                <a:solidFill>
                  <a:srgbClr val="000000"/>
                </a:solidFill>
                <a:latin typeface="Roboto"/>
                <a:ea typeface="Roboto"/>
                <a:cs typeface="Roboto"/>
                <a:sym typeface="Roboto"/>
              </a:rPr>
            </a:br>
            <a:r>
              <a:rPr lang="en-GB" i="0" dirty="0" err="1">
                <a:solidFill>
                  <a:srgbClr val="000000"/>
                </a:solidFill>
                <a:latin typeface="Roboto"/>
                <a:ea typeface="Roboto"/>
                <a:cs typeface="Roboto"/>
                <a:sym typeface="Roboto"/>
              </a:rPr>
              <a:t>preglednost</a:t>
            </a:r>
            <a:r>
              <a:rPr lang="en-GB" i="0" dirty="0">
                <a:solidFill>
                  <a:srgbClr val="000000"/>
                </a:solidFill>
                <a:latin typeface="Roboto"/>
                <a:ea typeface="Roboto"/>
                <a:cs typeface="Roboto"/>
                <a:sym typeface="Roboto"/>
              </a:rPr>
              <a:t> </a:t>
            </a:r>
            <a:br>
              <a:rPr lang="en-GB" i="0" dirty="0">
                <a:solidFill>
                  <a:srgbClr val="000000"/>
                </a:solidFill>
                <a:latin typeface="Roboto"/>
                <a:ea typeface="Roboto"/>
                <a:cs typeface="Roboto"/>
                <a:sym typeface="Roboto"/>
              </a:rPr>
            </a:br>
            <a:r>
              <a:rPr lang="en-GB" i="0" dirty="0" err="1">
                <a:solidFill>
                  <a:srgbClr val="000000"/>
                </a:solidFill>
                <a:latin typeface="Roboto"/>
                <a:ea typeface="Roboto"/>
                <a:cs typeface="Roboto"/>
                <a:sym typeface="Roboto"/>
              </a:rPr>
              <a:t>agroživilski</a:t>
            </a:r>
            <a:r>
              <a:rPr lang="en-GB" i="0" dirty="0">
                <a:solidFill>
                  <a:srgbClr val="000000"/>
                </a:solidFill>
                <a:latin typeface="Roboto"/>
                <a:ea typeface="Roboto"/>
                <a:cs typeface="Roboto"/>
                <a:sym typeface="Roboto"/>
              </a:rPr>
              <a:t> </a:t>
            </a:r>
            <a:r>
              <a:rPr lang="en-GB" i="0" dirty="0" err="1">
                <a:solidFill>
                  <a:srgbClr val="000000"/>
                </a:solidFill>
                <a:latin typeface="Roboto"/>
                <a:ea typeface="Roboto"/>
                <a:cs typeface="Roboto"/>
                <a:sym typeface="Roboto"/>
              </a:rPr>
              <a:t>sektor</a:t>
            </a:r>
            <a:r>
              <a:rPr lang="en-GB" i="0" dirty="0">
                <a:solidFill>
                  <a:srgbClr val="000000"/>
                </a:solidFill>
                <a:latin typeface="Roboto"/>
                <a:ea typeface="Roboto"/>
                <a:cs typeface="Roboto"/>
                <a:sym typeface="Roboto"/>
              </a:rPr>
              <a:t> </a:t>
            </a:r>
            <a:br>
              <a:rPr lang="en-GB" i="0" dirty="0">
                <a:solidFill>
                  <a:srgbClr val="000000"/>
                </a:solidFill>
                <a:latin typeface="Roboto"/>
                <a:ea typeface="Roboto"/>
                <a:cs typeface="Roboto"/>
                <a:sym typeface="Roboto"/>
              </a:rPr>
            </a:br>
            <a:r>
              <a:rPr lang="en-GB" i="0" dirty="0">
                <a:solidFill>
                  <a:srgbClr val="000000"/>
                </a:solidFill>
                <a:latin typeface="Roboto"/>
                <a:ea typeface="Roboto"/>
                <a:cs typeface="Roboto"/>
                <a:sym typeface="Roboto"/>
              </a:rPr>
              <a:t>z </a:t>
            </a:r>
            <a:r>
              <a:rPr lang="en-GB" i="0" dirty="0" err="1">
                <a:solidFill>
                  <a:srgbClr val="000000"/>
                </a:solidFill>
                <a:latin typeface="Roboto"/>
                <a:ea typeface="Roboto"/>
                <a:cs typeface="Roboto"/>
                <a:sym typeface="Roboto"/>
              </a:rPr>
              <a:t>uporabo</a:t>
            </a:r>
            <a:r>
              <a:rPr lang="en-GB" i="0" dirty="0">
                <a:solidFill>
                  <a:srgbClr val="000000"/>
                </a:solidFill>
                <a:latin typeface="Roboto"/>
                <a:ea typeface="Roboto"/>
                <a:cs typeface="Roboto"/>
                <a:sym typeface="Roboto"/>
              </a:rPr>
              <a:t> </a:t>
            </a:r>
            <a:r>
              <a:rPr lang="en-GB" i="0" dirty="0" err="1">
                <a:solidFill>
                  <a:srgbClr val="000000"/>
                </a:solidFill>
                <a:latin typeface="Roboto"/>
                <a:ea typeface="Roboto"/>
                <a:cs typeface="Roboto"/>
                <a:sym typeface="Roboto"/>
              </a:rPr>
              <a:t>Fujitsujeve</a:t>
            </a:r>
            <a:r>
              <a:rPr lang="en-GB" i="0" dirty="0">
                <a:solidFill>
                  <a:srgbClr val="000000"/>
                </a:solidFill>
                <a:latin typeface="Roboto"/>
                <a:ea typeface="Roboto"/>
                <a:cs typeface="Roboto"/>
                <a:sym typeface="Roboto"/>
              </a:rPr>
              <a:t> </a:t>
            </a:r>
            <a:r>
              <a:rPr lang="en-GB" i="0" dirty="0" err="1">
                <a:solidFill>
                  <a:srgbClr val="000000"/>
                </a:solidFill>
                <a:latin typeface="Roboto"/>
                <a:ea typeface="Roboto"/>
                <a:cs typeface="Roboto"/>
                <a:sym typeface="Roboto"/>
              </a:rPr>
              <a:t>verige</a:t>
            </a:r>
            <a:r>
              <a:rPr lang="en-GB" i="0" dirty="0">
                <a:solidFill>
                  <a:srgbClr val="000000"/>
                </a:solidFill>
                <a:latin typeface="Roboto"/>
                <a:ea typeface="Roboto"/>
                <a:cs typeface="Roboto"/>
                <a:sym typeface="Roboto"/>
              </a:rPr>
              <a:t> </a:t>
            </a:r>
            <a:r>
              <a:rPr lang="en-GB" i="0" dirty="0" err="1">
                <a:solidFill>
                  <a:srgbClr val="000000"/>
                </a:solidFill>
                <a:latin typeface="Roboto"/>
                <a:ea typeface="Roboto"/>
                <a:cs typeface="Roboto"/>
                <a:sym typeface="Roboto"/>
              </a:rPr>
              <a:t>blokov</a:t>
            </a:r>
            <a:br>
              <a:rPr lang="en-GB" i="0" dirty="0">
                <a:solidFill>
                  <a:srgbClr val="000000"/>
                </a:solidFill>
                <a:latin typeface="Roboto"/>
                <a:ea typeface="Roboto"/>
                <a:cs typeface="Roboto"/>
                <a:sym typeface="Roboto"/>
              </a:rPr>
            </a:br>
            <a:r>
              <a:rPr lang="en-GB" i="0" dirty="0" err="1">
                <a:solidFill>
                  <a:srgbClr val="000000"/>
                </a:solidFill>
                <a:latin typeface="Roboto"/>
                <a:ea typeface="Roboto"/>
                <a:cs typeface="Roboto"/>
                <a:sym typeface="Roboto"/>
              </a:rPr>
              <a:t>Rešitve</a:t>
            </a:r>
            <a:endParaRPr i="1" dirty="0">
              <a:solidFill>
                <a:srgbClr val="000000"/>
              </a:solidFill>
            </a:endParaRPr>
          </a:p>
        </p:txBody>
      </p:sp>
      <p:sp>
        <p:nvSpPr>
          <p:cNvPr id="689" name="Google Shape;689;p32"/>
          <p:cNvSpPr txBox="1"/>
          <p:nvPr/>
        </p:nvSpPr>
        <p:spPr>
          <a:xfrm>
            <a:off x="0" y="4103398"/>
            <a:ext cx="6095999" cy="1532650"/>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lt1"/>
              </a:buClr>
              <a:buSzPts val="2400"/>
              <a:buFont typeface="Arial"/>
              <a:buNone/>
            </a:pPr>
            <a:endParaRPr sz="2400" b="1" i="1">
              <a:solidFill>
                <a:schemeClr val="lt1"/>
              </a:solidFill>
              <a:latin typeface="Calibri"/>
              <a:ea typeface="Calibri"/>
              <a:cs typeface="Calibri"/>
              <a:sym typeface="Calibri"/>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693"/>
        <p:cNvGrpSpPr/>
        <p:nvPr/>
      </p:nvGrpSpPr>
      <p:grpSpPr>
        <a:xfrm>
          <a:off x="0" y="0"/>
          <a:ext cx="0" cy="0"/>
          <a:chOff x="0" y="0"/>
          <a:chExt cx="0" cy="0"/>
        </a:xfrm>
      </p:grpSpPr>
      <p:grpSp>
        <p:nvGrpSpPr>
          <p:cNvPr id="694" name="Google Shape;694;p33"/>
          <p:cNvGrpSpPr/>
          <p:nvPr/>
        </p:nvGrpSpPr>
        <p:grpSpPr>
          <a:xfrm rot="10800000" flipH="1">
            <a:off x="10388648" y="0"/>
            <a:ext cx="1803350" cy="2809693"/>
            <a:chOff x="12708052" y="5708395"/>
            <a:chExt cx="760808" cy="1185370"/>
          </a:xfrm>
        </p:grpSpPr>
        <p:sp>
          <p:nvSpPr>
            <p:cNvPr id="695" name="Google Shape;695;p33"/>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96" name="Google Shape;696;p33"/>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97" name="Google Shape;697;p33"/>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98" name="Google Shape;698;p33"/>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99" name="Google Shape;699;p33"/>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00" name="Google Shape;700;p33"/>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701" name="Google Shape;701;p33"/>
          <p:cNvSpPr txBox="1"/>
          <p:nvPr/>
        </p:nvSpPr>
        <p:spPr>
          <a:xfrm>
            <a:off x="338660" y="2301070"/>
            <a:ext cx="6205746" cy="378565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b="1">
                <a:solidFill>
                  <a:srgbClr val="29608D"/>
                </a:solidFill>
                <a:latin typeface="Calibri"/>
                <a:ea typeface="Calibri"/>
                <a:cs typeface="Calibri"/>
                <a:sym typeface="Calibri"/>
              </a:rPr>
              <a:t>Ključni izziv - disfunkcija trga riža</a:t>
            </a:r>
            <a:endParaRPr sz="2400" b="1" i="0">
              <a:solidFill>
                <a:srgbClr val="29608D"/>
              </a:solidFill>
              <a:latin typeface="Roboto"/>
              <a:ea typeface="Roboto"/>
              <a:cs typeface="Roboto"/>
              <a:sym typeface="Roboto"/>
            </a:endParaRPr>
          </a:p>
          <a:p>
            <a:pPr marL="342900" marR="0" lvl="0" indent="-342900" algn="l" rtl="0">
              <a:spcBef>
                <a:spcPts val="0"/>
              </a:spcBef>
              <a:spcAft>
                <a:spcPts val="0"/>
              </a:spcAft>
              <a:buClr>
                <a:srgbClr val="262626"/>
              </a:buClr>
              <a:buSzPts val="2400"/>
              <a:buFont typeface="Arial"/>
              <a:buChar char="•"/>
            </a:pPr>
            <a:r>
              <a:rPr lang="en-GB" sz="2400">
                <a:solidFill>
                  <a:srgbClr val="262626"/>
                </a:solidFill>
                <a:latin typeface="Calibri"/>
                <a:ea typeface="Calibri"/>
                <a:cs typeface="Calibri"/>
                <a:sym typeface="Calibri"/>
              </a:rPr>
              <a:t>Zelo razdrobljena </a:t>
            </a:r>
            <a:br>
              <a:rPr lang="en-GB" sz="2400">
                <a:solidFill>
                  <a:srgbClr val="262626"/>
                </a:solidFill>
                <a:latin typeface="Calibri"/>
                <a:ea typeface="Calibri"/>
                <a:cs typeface="Calibri"/>
                <a:sym typeface="Calibri"/>
              </a:rPr>
            </a:br>
            <a:r>
              <a:rPr lang="en-GB" sz="2400">
                <a:solidFill>
                  <a:srgbClr val="262626"/>
                </a:solidFill>
                <a:latin typeface="Calibri"/>
                <a:ea typeface="Calibri"/>
                <a:cs typeface="Calibri"/>
                <a:sym typeface="Calibri"/>
              </a:rPr>
              <a:t>Nizko zaupanje </a:t>
            </a:r>
            <a:br>
              <a:rPr lang="en-GB" sz="2400">
                <a:solidFill>
                  <a:srgbClr val="262626"/>
                </a:solidFill>
                <a:latin typeface="Calibri"/>
                <a:ea typeface="Calibri"/>
                <a:cs typeface="Calibri"/>
                <a:sym typeface="Calibri"/>
              </a:rPr>
            </a:br>
            <a:r>
              <a:rPr lang="en-GB" sz="2400">
                <a:solidFill>
                  <a:srgbClr val="262626"/>
                </a:solidFill>
                <a:latin typeface="Calibri"/>
                <a:ea typeface="Calibri"/>
                <a:cs typeface="Calibri"/>
                <a:sym typeface="Calibri"/>
              </a:rPr>
              <a:t>Zanašanje na papirno dokumentacijo </a:t>
            </a:r>
            <a:br>
              <a:rPr lang="en-GB" sz="2400">
                <a:solidFill>
                  <a:srgbClr val="262626"/>
                </a:solidFill>
                <a:latin typeface="Calibri"/>
                <a:ea typeface="Calibri"/>
                <a:cs typeface="Calibri"/>
                <a:sym typeface="Calibri"/>
              </a:rPr>
            </a:br>
            <a:r>
              <a:rPr lang="en-GB" sz="2400">
                <a:solidFill>
                  <a:srgbClr val="262626"/>
                </a:solidFill>
                <a:latin typeface="Calibri"/>
                <a:ea typeface="Calibri"/>
                <a:cs typeface="Calibri"/>
                <a:sym typeface="Calibri"/>
              </a:rPr>
              <a:t>Premalo finančnih sredstev </a:t>
            </a:r>
            <a:br>
              <a:rPr lang="en-GB" sz="2400">
                <a:solidFill>
                  <a:srgbClr val="262626"/>
                </a:solidFill>
                <a:latin typeface="Calibri"/>
                <a:ea typeface="Calibri"/>
                <a:cs typeface="Calibri"/>
                <a:sym typeface="Calibri"/>
              </a:rPr>
            </a:br>
            <a:r>
              <a:rPr lang="en-GB" sz="2400">
                <a:solidFill>
                  <a:srgbClr val="262626"/>
                </a:solidFill>
                <a:latin typeface="Calibri"/>
                <a:ea typeface="Calibri"/>
                <a:cs typeface="Calibri"/>
                <a:sym typeface="Calibri"/>
              </a:rPr>
              <a:t>Pomanjkanje tržnih podatkov</a:t>
            </a:r>
            <a:br>
              <a:rPr lang="en-GB" sz="2400">
                <a:solidFill>
                  <a:srgbClr val="262626"/>
                </a:solidFill>
                <a:latin typeface="Calibri"/>
                <a:ea typeface="Calibri"/>
                <a:cs typeface="Calibri"/>
                <a:sym typeface="Calibri"/>
              </a:rPr>
            </a:br>
            <a:r>
              <a:rPr lang="en-GB" sz="2400">
                <a:solidFill>
                  <a:srgbClr val="262626"/>
                </a:solidFill>
                <a:latin typeface="Calibri"/>
                <a:ea typeface="Calibri"/>
                <a:cs typeface="Calibri"/>
                <a:sym typeface="Calibri"/>
              </a:rPr>
              <a:t> Pomanjkanje preglednosti cen </a:t>
            </a:r>
            <a:br>
              <a:rPr lang="en-GB" sz="2400">
                <a:solidFill>
                  <a:srgbClr val="262626"/>
                </a:solidFill>
                <a:latin typeface="Calibri"/>
                <a:ea typeface="Calibri"/>
                <a:cs typeface="Calibri"/>
                <a:sym typeface="Calibri"/>
              </a:rPr>
            </a:br>
            <a:r>
              <a:rPr lang="en-GB" sz="2400">
                <a:solidFill>
                  <a:srgbClr val="262626"/>
                </a:solidFill>
                <a:latin typeface="Calibri"/>
                <a:ea typeface="Calibri"/>
                <a:cs typeface="Calibri"/>
                <a:sym typeface="Calibri"/>
              </a:rPr>
              <a:t>Goljufija </a:t>
            </a:r>
            <a:br>
              <a:rPr lang="en-GB" sz="2400">
                <a:solidFill>
                  <a:srgbClr val="262626"/>
                </a:solidFill>
                <a:latin typeface="Calibri"/>
                <a:ea typeface="Calibri"/>
                <a:cs typeface="Calibri"/>
                <a:sym typeface="Calibri"/>
              </a:rPr>
            </a:br>
            <a:r>
              <a:rPr lang="en-GB" sz="2400">
                <a:solidFill>
                  <a:srgbClr val="262626"/>
                </a:solidFill>
                <a:latin typeface="Calibri"/>
                <a:ea typeface="Calibri"/>
                <a:cs typeface="Calibri"/>
                <a:sym typeface="Calibri"/>
              </a:rPr>
              <a:t>Omejene terminske pogodbe in varovanje pred tveganji</a:t>
            </a:r>
            <a:endParaRPr sz="2400" b="1" i="0">
              <a:solidFill>
                <a:srgbClr val="262626"/>
              </a:solidFill>
              <a:latin typeface="Roboto"/>
              <a:ea typeface="Roboto"/>
              <a:cs typeface="Roboto"/>
              <a:sym typeface="Roboto"/>
            </a:endParaRPr>
          </a:p>
        </p:txBody>
      </p:sp>
      <p:pic>
        <p:nvPicPr>
          <p:cNvPr id="702" name="Google Shape;702;p33"/>
          <p:cNvPicPr preferRelativeResize="0"/>
          <p:nvPr/>
        </p:nvPicPr>
        <p:blipFill rotWithShape="1">
          <a:blip r:embed="rId3">
            <a:alphaModFix/>
          </a:blip>
          <a:srcRect/>
          <a:stretch/>
        </p:blipFill>
        <p:spPr>
          <a:xfrm>
            <a:off x="960855" y="187255"/>
            <a:ext cx="3622156" cy="1989371"/>
          </a:xfrm>
          <a:prstGeom prst="rect">
            <a:avLst/>
          </a:prstGeom>
          <a:noFill/>
          <a:ln>
            <a:noFill/>
          </a:ln>
        </p:spPr>
      </p:pic>
      <p:cxnSp>
        <p:nvCxnSpPr>
          <p:cNvPr id="703" name="Google Shape;703;p33"/>
          <p:cNvCxnSpPr/>
          <p:nvPr/>
        </p:nvCxnSpPr>
        <p:spPr>
          <a:xfrm>
            <a:off x="6220047" y="1002013"/>
            <a:ext cx="0" cy="5196768"/>
          </a:xfrm>
          <a:prstGeom prst="straightConnector1">
            <a:avLst/>
          </a:prstGeom>
          <a:noFill/>
          <a:ln w="9525" cap="flat" cmpd="sng">
            <a:solidFill>
              <a:schemeClr val="accent1"/>
            </a:solidFill>
            <a:prstDash val="solid"/>
            <a:miter lim="800000"/>
            <a:headEnd type="none" w="sm" len="sm"/>
            <a:tailEnd type="none" w="sm" len="sm"/>
          </a:ln>
        </p:spPr>
      </p:cxnSp>
      <p:pic>
        <p:nvPicPr>
          <p:cNvPr id="704" name="Google Shape;704;p33"/>
          <p:cNvPicPr preferRelativeResize="0"/>
          <p:nvPr/>
        </p:nvPicPr>
        <p:blipFill rotWithShape="1">
          <a:blip r:embed="rId4">
            <a:alphaModFix/>
          </a:blip>
          <a:srcRect/>
          <a:stretch/>
        </p:blipFill>
        <p:spPr>
          <a:xfrm>
            <a:off x="6443758" y="1952468"/>
            <a:ext cx="4391757" cy="4176475"/>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708"/>
        <p:cNvGrpSpPr/>
        <p:nvPr/>
      </p:nvGrpSpPr>
      <p:grpSpPr>
        <a:xfrm>
          <a:off x="0" y="0"/>
          <a:ext cx="0" cy="0"/>
          <a:chOff x="0" y="0"/>
          <a:chExt cx="0" cy="0"/>
        </a:xfrm>
      </p:grpSpPr>
      <p:grpSp>
        <p:nvGrpSpPr>
          <p:cNvPr id="709" name="Google Shape;709;p34"/>
          <p:cNvGrpSpPr/>
          <p:nvPr/>
        </p:nvGrpSpPr>
        <p:grpSpPr>
          <a:xfrm rot="10800000" flipH="1">
            <a:off x="10388648" y="0"/>
            <a:ext cx="1803350" cy="2809693"/>
            <a:chOff x="12708052" y="5708395"/>
            <a:chExt cx="760808" cy="1185370"/>
          </a:xfrm>
        </p:grpSpPr>
        <p:sp>
          <p:nvSpPr>
            <p:cNvPr id="710" name="Google Shape;710;p34"/>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11" name="Google Shape;711;p34"/>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12" name="Google Shape;712;p34"/>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13" name="Google Shape;713;p34"/>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14" name="Google Shape;714;p34"/>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15" name="Google Shape;715;p34"/>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716" name="Google Shape;716;p34"/>
          <p:cNvSpPr txBox="1"/>
          <p:nvPr/>
        </p:nvSpPr>
        <p:spPr>
          <a:xfrm>
            <a:off x="115824" y="153062"/>
            <a:ext cx="6585183" cy="63709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a:solidFill>
                  <a:srgbClr val="262626"/>
                </a:solidFill>
                <a:latin typeface="Calibri"/>
                <a:ea typeface="Calibri"/>
                <a:cs typeface="Calibri"/>
                <a:sym typeface="Calibri"/>
              </a:rPr>
              <a:t>Rice Exchange je digitalni trg riža z integrirano rešitvijo dobavne verige.</a:t>
            </a:r>
            <a:endParaRPr sz="2400" b="1" i="0">
              <a:solidFill>
                <a:srgbClr val="262626"/>
              </a:solidFill>
              <a:latin typeface="Roboto"/>
              <a:ea typeface="Roboto"/>
              <a:cs typeface="Roboto"/>
              <a:sym typeface="Roboto"/>
            </a:endParaRPr>
          </a:p>
          <a:p>
            <a:pPr marL="342900" marR="0" lvl="0" indent="-342900" algn="l" rtl="0">
              <a:spcBef>
                <a:spcPts val="0"/>
              </a:spcBef>
              <a:spcAft>
                <a:spcPts val="0"/>
              </a:spcAft>
              <a:buClr>
                <a:srgbClr val="262626"/>
              </a:buClr>
              <a:buSzPts val="2400"/>
              <a:buFont typeface="Arial"/>
              <a:buChar char="•"/>
            </a:pPr>
            <a:r>
              <a:rPr lang="en-GB" sz="2400">
                <a:solidFill>
                  <a:srgbClr val="262626"/>
                </a:solidFill>
                <a:latin typeface="Calibri"/>
                <a:ea typeface="Calibri"/>
                <a:cs typeface="Calibri"/>
                <a:sym typeface="Calibri"/>
              </a:rPr>
              <a:t>Ne gre le za uporabo tehnologije, temveč za njeno uporabo za zagotavljanje varnosti, preglednosti, sledljivosti in dokončnosti kompleksni trgovini in komercializaciji ekosistema z več zainteresiranimi stranmi.</a:t>
            </a:r>
            <a:br>
              <a:rPr lang="en-GB" sz="2400">
                <a:solidFill>
                  <a:srgbClr val="262626"/>
                </a:solidFill>
                <a:latin typeface="Calibri"/>
                <a:ea typeface="Calibri"/>
                <a:cs typeface="Calibri"/>
                <a:sym typeface="Calibri"/>
              </a:rPr>
            </a:br>
            <a:r>
              <a:rPr lang="en-GB" sz="2400">
                <a:solidFill>
                  <a:srgbClr val="262626"/>
                </a:solidFill>
                <a:latin typeface="Calibri"/>
                <a:ea typeface="Calibri"/>
                <a:cs typeface="Calibri"/>
                <a:sym typeface="Calibri"/>
              </a:rPr>
              <a:t>Pri izmenjavi riža blokovna veriga zagotavlja, da vsi vpleteni deležniki gledajo na iste preverljive podatke v realnem času, hkrati pa pospešujejo odpravo trenj in zamud v dobavni verigi. </a:t>
            </a:r>
            <a:br>
              <a:rPr lang="en-GB" sz="2400">
                <a:solidFill>
                  <a:srgbClr val="262626"/>
                </a:solidFill>
                <a:latin typeface="Calibri"/>
                <a:ea typeface="Calibri"/>
                <a:cs typeface="Calibri"/>
                <a:sym typeface="Calibri"/>
              </a:rPr>
            </a:br>
            <a:r>
              <a:rPr lang="en-GB" sz="2400">
                <a:solidFill>
                  <a:srgbClr val="262626"/>
                </a:solidFill>
                <a:latin typeface="Calibri"/>
                <a:ea typeface="Calibri"/>
                <a:cs typeface="Calibri"/>
                <a:sym typeface="Calibri"/>
              </a:rPr>
              <a:t> Glavno vprašanje, ki poganja blockchain, je: "Ali zaupam podatkom, ki jih uporabljam, in ali se lahko zanesem nanje, da ocenim svoje tveganje?"  Pri izmenjavi riža negotovost nadomešča preglednost, deležniki pa lahko bolje obvladujejo svoje tveganje</a:t>
            </a:r>
            <a:endParaRPr sz="2400" b="1" i="0">
              <a:solidFill>
                <a:srgbClr val="262626"/>
              </a:solidFill>
              <a:latin typeface="Roboto"/>
              <a:ea typeface="Roboto"/>
              <a:cs typeface="Roboto"/>
              <a:sym typeface="Roboto"/>
            </a:endParaRPr>
          </a:p>
        </p:txBody>
      </p:sp>
      <p:pic>
        <p:nvPicPr>
          <p:cNvPr id="717" name="Google Shape;717;p34"/>
          <p:cNvPicPr preferRelativeResize="0"/>
          <p:nvPr/>
        </p:nvPicPr>
        <p:blipFill rotWithShape="1">
          <a:blip r:embed="rId3">
            <a:alphaModFix/>
          </a:blip>
          <a:srcRect/>
          <a:stretch/>
        </p:blipFill>
        <p:spPr>
          <a:xfrm>
            <a:off x="6996684" y="1952524"/>
            <a:ext cx="5190800" cy="2952951"/>
          </a:xfrm>
          <a:prstGeom prst="rect">
            <a:avLst/>
          </a:prstGeom>
          <a:noFill/>
          <a:ln>
            <a:noFill/>
          </a:ln>
        </p:spPr>
      </p:pic>
      <p:sp>
        <p:nvSpPr>
          <p:cNvPr id="718" name="Google Shape;718;p34"/>
          <p:cNvSpPr txBox="1"/>
          <p:nvPr/>
        </p:nvSpPr>
        <p:spPr>
          <a:xfrm>
            <a:off x="6996684" y="5247998"/>
            <a:ext cx="4582044" cy="92333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b="1" u="sng">
                <a:solidFill>
                  <a:schemeClr val="dk1"/>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SOURCE </a:t>
            </a:r>
            <a:r>
              <a:rPr lang="en-GB" sz="1800" u="sng">
                <a:solidFill>
                  <a:schemeClr val="dk1"/>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  Fujitsu and Rice Exchange Bring to Market First Global Blockchain Rice Trading Platform - Fujitsu EMEIA</a:t>
            </a:r>
            <a:endParaRPr sz="1800">
              <a:solidFill>
                <a:schemeClr val="dk1"/>
              </a:solidFill>
              <a:latin typeface="Calibri"/>
              <a:ea typeface="Calibri"/>
              <a:cs typeface="Calibri"/>
              <a:sym typeface="Calibri"/>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722"/>
        <p:cNvGrpSpPr/>
        <p:nvPr/>
      </p:nvGrpSpPr>
      <p:grpSpPr>
        <a:xfrm>
          <a:off x="0" y="0"/>
          <a:ext cx="0" cy="0"/>
          <a:chOff x="0" y="0"/>
          <a:chExt cx="0" cy="0"/>
        </a:xfrm>
      </p:grpSpPr>
      <p:grpSp>
        <p:nvGrpSpPr>
          <p:cNvPr id="723" name="Google Shape;723;p35"/>
          <p:cNvGrpSpPr/>
          <p:nvPr/>
        </p:nvGrpSpPr>
        <p:grpSpPr>
          <a:xfrm rot="10800000" flipH="1">
            <a:off x="10388648" y="0"/>
            <a:ext cx="1803350" cy="2809693"/>
            <a:chOff x="12708052" y="5708395"/>
            <a:chExt cx="760808" cy="1185370"/>
          </a:xfrm>
        </p:grpSpPr>
        <p:sp>
          <p:nvSpPr>
            <p:cNvPr id="724" name="Google Shape;724;p35"/>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25" name="Google Shape;725;p35"/>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26" name="Google Shape;726;p35"/>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27" name="Google Shape;727;p35"/>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28" name="Google Shape;728;p35"/>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29" name="Google Shape;729;p35"/>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730" name="Google Shape;730;p35"/>
          <p:cNvSpPr txBox="1"/>
          <p:nvPr/>
        </p:nvSpPr>
        <p:spPr>
          <a:xfrm>
            <a:off x="321277" y="288083"/>
            <a:ext cx="10173485"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a:solidFill>
                  <a:srgbClr val="262626"/>
                </a:solidFill>
                <a:latin typeface="Calibri"/>
                <a:ea typeface="Calibri"/>
                <a:cs typeface="Calibri"/>
                <a:sym typeface="Calibri"/>
              </a:rPr>
              <a:t>Borza riža odpira nove možnosti za akterje v sektorju trgovanja z rižem</a:t>
            </a:r>
            <a:endParaRPr sz="2400" b="1" i="0">
              <a:solidFill>
                <a:srgbClr val="262626"/>
              </a:solidFill>
              <a:latin typeface="Roboto"/>
              <a:ea typeface="Roboto"/>
              <a:cs typeface="Roboto"/>
              <a:sym typeface="Roboto"/>
            </a:endParaRPr>
          </a:p>
        </p:txBody>
      </p:sp>
      <p:graphicFrame>
        <p:nvGraphicFramePr>
          <p:cNvPr id="731" name="Google Shape;731;p35"/>
          <p:cNvGraphicFramePr/>
          <p:nvPr/>
        </p:nvGraphicFramePr>
        <p:xfrm>
          <a:off x="338661" y="1095975"/>
          <a:ext cx="8864400" cy="5212100"/>
        </p:xfrm>
        <a:graphic>
          <a:graphicData uri="http://schemas.openxmlformats.org/drawingml/2006/table">
            <a:tbl>
              <a:tblPr firstRow="1" bandRow="1">
                <a:noFill/>
                <a:tableStyleId>{D8D55039-F388-4BEF-A02F-BAEB1A304264}</a:tableStyleId>
              </a:tblPr>
              <a:tblGrid>
                <a:gridCol w="2954800">
                  <a:extLst>
                    <a:ext uri="{9D8B030D-6E8A-4147-A177-3AD203B41FA5}">
                      <a16:colId xmlns:a16="http://schemas.microsoft.com/office/drawing/2014/main" val="20000"/>
                    </a:ext>
                  </a:extLst>
                </a:gridCol>
                <a:gridCol w="2954800">
                  <a:extLst>
                    <a:ext uri="{9D8B030D-6E8A-4147-A177-3AD203B41FA5}">
                      <a16:colId xmlns:a16="http://schemas.microsoft.com/office/drawing/2014/main" val="20001"/>
                    </a:ext>
                  </a:extLst>
                </a:gridCol>
                <a:gridCol w="2954800">
                  <a:extLst>
                    <a:ext uri="{9D8B030D-6E8A-4147-A177-3AD203B41FA5}">
                      <a16:colId xmlns:a16="http://schemas.microsoft.com/office/drawing/2014/main" val="20002"/>
                    </a:ext>
                  </a:extLst>
                </a:gridCol>
              </a:tblGrid>
              <a:tr h="370850">
                <a:tc>
                  <a:txBody>
                    <a:bodyPr/>
                    <a:lstStyle/>
                    <a:p>
                      <a:pPr marL="0" marR="0" lvl="0" indent="0" algn="l" rtl="0">
                        <a:spcBef>
                          <a:spcPts val="0"/>
                        </a:spcBef>
                        <a:spcAft>
                          <a:spcPts val="0"/>
                        </a:spcAft>
                        <a:buNone/>
                      </a:pPr>
                      <a:r>
                        <a:rPr lang="en-GB" sz="2200" u="none" strike="noStrike" cap="none"/>
                        <a:t>Takojšnje koristi</a:t>
                      </a:r>
                      <a:endParaRPr sz="2200"/>
                    </a:p>
                  </a:txBody>
                  <a:tcPr marL="91450" marR="91450" marT="45725" marB="45725"/>
                </a:tc>
                <a:tc>
                  <a:txBody>
                    <a:bodyPr/>
                    <a:lstStyle/>
                    <a:p>
                      <a:pPr marL="0" marR="0" lvl="0" indent="0" algn="l" rtl="0">
                        <a:spcBef>
                          <a:spcPts val="0"/>
                        </a:spcBef>
                        <a:spcAft>
                          <a:spcPts val="0"/>
                        </a:spcAft>
                        <a:buNone/>
                      </a:pPr>
                      <a:r>
                        <a:rPr lang="en-GB" sz="2200"/>
                        <a:t>Dragocene meritve</a:t>
                      </a:r>
                      <a:endParaRPr sz="2200"/>
                    </a:p>
                  </a:txBody>
                  <a:tcPr marL="91450" marR="91450" marT="45725" marB="45725"/>
                </a:tc>
                <a:tc>
                  <a:txBody>
                    <a:bodyPr/>
                    <a:lstStyle/>
                    <a:p>
                      <a:pPr marL="0" marR="0" lvl="0" indent="0" algn="l" rtl="0">
                        <a:spcBef>
                          <a:spcPts val="0"/>
                        </a:spcBef>
                        <a:spcAft>
                          <a:spcPts val="0"/>
                        </a:spcAft>
                        <a:buNone/>
                      </a:pPr>
                      <a:r>
                        <a:rPr lang="en-GB" sz="2200"/>
                        <a:t>V proizvodnji</a:t>
                      </a:r>
                      <a:endParaRPr sz="2200"/>
                    </a:p>
                  </a:txBody>
                  <a:tcPr marL="91450" marR="91450" marT="45725" marB="45725"/>
                </a:tc>
                <a:extLst>
                  <a:ext uri="{0D108BD9-81ED-4DB2-BD59-A6C34878D82A}">
                    <a16:rowId xmlns:a16="http://schemas.microsoft.com/office/drawing/2014/main" val="10000"/>
                  </a:ext>
                </a:extLst>
              </a:tr>
              <a:tr h="370850">
                <a:tc>
                  <a:txBody>
                    <a:bodyPr/>
                    <a:lstStyle/>
                    <a:p>
                      <a:pPr marL="285750" marR="0" lvl="0" indent="-285750" algn="l" rtl="0">
                        <a:spcBef>
                          <a:spcPts val="0"/>
                        </a:spcBef>
                        <a:spcAft>
                          <a:spcPts val="0"/>
                        </a:spcAft>
                        <a:buClr>
                          <a:schemeClr val="dk1"/>
                        </a:buClr>
                        <a:buSzPts val="2200"/>
                        <a:buFont typeface="Arial"/>
                        <a:buChar char="•"/>
                      </a:pPr>
                      <a:r>
                        <a:rPr lang="en-GB" sz="2200"/>
                        <a:t>Odpiranje novih poslovnih možnosti</a:t>
                      </a:r>
                      <a:br>
                        <a:rPr lang="en-GB" sz="2200"/>
                      </a:br>
                      <a:r>
                        <a:rPr lang="en-GB" sz="2200"/>
                        <a:t>Kmetje lahko s svojo proizvodnjo dobijo več</a:t>
                      </a:r>
                      <a:br>
                        <a:rPr lang="en-GB" sz="2200"/>
                      </a:br>
                      <a:r>
                        <a:rPr lang="en-GB" sz="2200"/>
                        <a:t>Varna poravnava - vse informacije se preverijo z orodjem za ujemanje dokumentov</a:t>
                      </a:r>
                      <a:endParaRPr sz="2200"/>
                    </a:p>
                  </a:txBody>
                  <a:tcPr marL="91450" marR="91450" marT="45725" marB="45725"/>
                </a:tc>
                <a:tc>
                  <a:txBody>
                    <a:bodyPr/>
                    <a:lstStyle/>
                    <a:p>
                      <a:pPr marL="342900" marR="0" lvl="0" indent="-342900" algn="l" rtl="0">
                        <a:spcBef>
                          <a:spcPts val="0"/>
                        </a:spcBef>
                        <a:spcAft>
                          <a:spcPts val="0"/>
                        </a:spcAft>
                        <a:buClr>
                          <a:schemeClr val="dk1"/>
                        </a:buClr>
                        <a:buSzPts val="2200"/>
                        <a:buFont typeface="Arial"/>
                        <a:buChar char="•"/>
                      </a:pPr>
                      <a:r>
                        <a:rPr lang="en-GB" sz="2200"/>
                        <a:t>Strošek trgovanja se je občutno znižal (20 %)</a:t>
                      </a:r>
                      <a:br>
                        <a:rPr lang="en-GB" sz="2200"/>
                      </a:br>
                      <a:r>
                        <a:rPr lang="en-GB" sz="2200"/>
                        <a:t>90% poslov se zaključi v manj kot 6 minutah</a:t>
                      </a:r>
                      <a:br>
                        <a:rPr lang="en-GB" sz="2200"/>
                      </a:br>
                      <a:r>
                        <a:rPr lang="en-GB" sz="2200"/>
                        <a:t>Leta 2020 ga uporablja 300+ organizacij, ki v enem letu obravnavajo več kot 250 milijonov dolarjev poslov na četrtletje</a:t>
                      </a:r>
                      <a:endParaRPr sz="2200"/>
                    </a:p>
                  </a:txBody>
                  <a:tcPr marL="91450" marR="91450" marT="45725" marB="45725"/>
                </a:tc>
                <a:tc>
                  <a:txBody>
                    <a:bodyPr/>
                    <a:lstStyle/>
                    <a:p>
                      <a:pPr marL="342900" marR="0" lvl="0" indent="-342900" algn="l" rtl="0">
                        <a:spcBef>
                          <a:spcPts val="0"/>
                        </a:spcBef>
                        <a:spcAft>
                          <a:spcPts val="0"/>
                        </a:spcAft>
                        <a:buClr>
                          <a:schemeClr val="dk1"/>
                        </a:buClr>
                        <a:buSzPts val="2200"/>
                        <a:buFont typeface="Arial"/>
                        <a:buChar char="•"/>
                      </a:pPr>
                      <a:r>
                        <a:rPr lang="en-GB" sz="2200"/>
                        <a:t>Deluje od septembra 2020</a:t>
                      </a:r>
                      <a:endParaRPr/>
                    </a:p>
                  </a:txBody>
                  <a:tcPr marL="91450" marR="91450" marT="45725" marB="45725"/>
                </a:tc>
                <a:extLst>
                  <a:ext uri="{0D108BD9-81ED-4DB2-BD59-A6C34878D82A}">
                    <a16:rowId xmlns:a16="http://schemas.microsoft.com/office/drawing/2014/main" val="10001"/>
                  </a:ext>
                </a:extLst>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735"/>
        <p:cNvGrpSpPr/>
        <p:nvPr/>
      </p:nvGrpSpPr>
      <p:grpSpPr>
        <a:xfrm>
          <a:off x="0" y="0"/>
          <a:ext cx="0" cy="0"/>
          <a:chOff x="0" y="0"/>
          <a:chExt cx="0" cy="0"/>
        </a:xfrm>
      </p:grpSpPr>
      <p:sp>
        <p:nvSpPr>
          <p:cNvPr id="736" name="Google Shape;736;p36"/>
          <p:cNvSpPr txBox="1">
            <a:spLocks noGrp="1"/>
          </p:cNvSpPr>
          <p:nvPr>
            <p:ph type="body" idx="1"/>
          </p:nvPr>
        </p:nvSpPr>
        <p:spPr>
          <a:xfrm>
            <a:off x="6485646" y="525780"/>
            <a:ext cx="4235693" cy="5452734"/>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000"/>
              <a:buNone/>
            </a:pPr>
            <a:r>
              <a:rPr lang="en-GB" i="0"/>
              <a:t>3.3. Spoznajmo TE-FOOD: sledljivost hrane od konca do konca</a:t>
            </a:r>
            <a:endParaRPr i="0"/>
          </a:p>
        </p:txBody>
      </p:sp>
      <p:pic>
        <p:nvPicPr>
          <p:cNvPr id="737" name="Google Shape;737;p36"/>
          <p:cNvPicPr preferRelativeResize="0">
            <a:picLocks noGrp="1"/>
          </p:cNvPicPr>
          <p:nvPr>
            <p:ph type="pic" idx="2"/>
          </p:nvPr>
        </p:nvPicPr>
        <p:blipFill rotWithShape="1">
          <a:blip r:embed="rId3">
            <a:alphaModFix/>
          </a:blip>
          <a:srcRect l="24652" r="24651"/>
          <a:stretch/>
        </p:blipFill>
        <p:spPr>
          <a:xfrm>
            <a:off x="414116" y="352414"/>
            <a:ext cx="5497412" cy="6099184"/>
          </a:xfrm>
          <a:prstGeom prst="rect">
            <a:avLst/>
          </a:prstGeom>
          <a:solidFill>
            <a:srgbClr val="F2F2F2"/>
          </a:solidFill>
          <a:ln>
            <a:noFill/>
          </a:ln>
        </p:spPr>
      </p:pic>
      <p:grpSp>
        <p:nvGrpSpPr>
          <p:cNvPr id="738" name="Google Shape;738;p36"/>
          <p:cNvGrpSpPr/>
          <p:nvPr/>
        </p:nvGrpSpPr>
        <p:grpSpPr>
          <a:xfrm rot="5400000">
            <a:off x="655944" y="4097331"/>
            <a:ext cx="1882889" cy="2933617"/>
            <a:chOff x="12708052" y="5708395"/>
            <a:chExt cx="760808" cy="1185370"/>
          </a:xfrm>
        </p:grpSpPr>
        <p:sp>
          <p:nvSpPr>
            <p:cNvPr id="739" name="Google Shape;739;p36"/>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solidFill>
              <a:schemeClr val="lt1">
                <a:alpha val="51764"/>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40" name="Google Shape;740;p36"/>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solidFill>
              <a:schemeClr val="lt1">
                <a:alpha val="51764"/>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41" name="Google Shape;741;p36"/>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solidFill>
              <a:schemeClr val="lt1">
                <a:alpha val="51764"/>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42" name="Google Shape;742;p36"/>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solidFill>
              <a:schemeClr val="lt1">
                <a:alpha val="51764"/>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43" name="Google Shape;743;p36"/>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solidFill>
              <a:schemeClr val="lt1">
                <a:alpha val="51764"/>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44" name="Google Shape;744;p36"/>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solidFill>
              <a:schemeClr val="lt1">
                <a:alpha val="51764"/>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748"/>
        <p:cNvGrpSpPr/>
        <p:nvPr/>
      </p:nvGrpSpPr>
      <p:grpSpPr>
        <a:xfrm>
          <a:off x="0" y="0"/>
          <a:ext cx="0" cy="0"/>
          <a:chOff x="0" y="0"/>
          <a:chExt cx="0" cy="0"/>
        </a:xfrm>
      </p:grpSpPr>
      <p:sp>
        <p:nvSpPr>
          <p:cNvPr id="749" name="Google Shape;749;p37"/>
          <p:cNvSpPr txBox="1">
            <a:spLocks noGrp="1"/>
          </p:cNvSpPr>
          <p:nvPr>
            <p:ph type="body" idx="2"/>
          </p:nvPr>
        </p:nvSpPr>
        <p:spPr>
          <a:xfrm>
            <a:off x="673355" y="273070"/>
            <a:ext cx="10595237" cy="803654"/>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262626"/>
              </a:buClr>
              <a:buSzPts val="3600"/>
              <a:buNone/>
            </a:pPr>
            <a:r>
              <a:rPr lang="en-GB"/>
              <a:t>TE-FOOD  </a:t>
            </a:r>
            <a:r>
              <a:rPr lang="en-GB" sz="3600" b="0" i="0" u="sng">
                <a:solidFill>
                  <a:srgbClr val="7A7A7A"/>
                </a:solidFill>
                <a:hlinkClick r:id="rId3">
                  <a:extLst>
                    <a:ext uri="{A12FA001-AC4F-418D-AE19-62706E023703}">
                      <ahyp:hlinkClr xmlns:ahyp="http://schemas.microsoft.com/office/drawing/2018/hyperlinkcolor" val="tx"/>
                    </a:ext>
                  </a:extLst>
                </a:hlinkClick>
              </a:rPr>
              <a:t>https://www.te-food.com/</a:t>
            </a:r>
            <a:r>
              <a:rPr lang="en-GB" sz="3600" b="0" i="0">
                <a:solidFill>
                  <a:srgbClr val="7A7A7A"/>
                </a:solidFill>
              </a:rPr>
              <a:t> </a:t>
            </a:r>
            <a:endParaRPr/>
          </a:p>
        </p:txBody>
      </p:sp>
      <p:grpSp>
        <p:nvGrpSpPr>
          <p:cNvPr id="750" name="Google Shape;750;p37"/>
          <p:cNvGrpSpPr/>
          <p:nvPr/>
        </p:nvGrpSpPr>
        <p:grpSpPr>
          <a:xfrm rot="10800000" flipH="1">
            <a:off x="10388648" y="0"/>
            <a:ext cx="1803350" cy="2809693"/>
            <a:chOff x="12708052" y="5708395"/>
            <a:chExt cx="760808" cy="1185370"/>
          </a:xfrm>
        </p:grpSpPr>
        <p:sp>
          <p:nvSpPr>
            <p:cNvPr id="751" name="Google Shape;751;p37"/>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52" name="Google Shape;752;p37"/>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53" name="Google Shape;753;p37"/>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54" name="Google Shape;754;p37"/>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55" name="Google Shape;755;p37"/>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56" name="Google Shape;756;p37"/>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757" name="Google Shape;757;p37"/>
          <p:cNvSpPr txBox="1"/>
          <p:nvPr/>
        </p:nvSpPr>
        <p:spPr>
          <a:xfrm>
            <a:off x="673355" y="1076724"/>
            <a:ext cx="9604661" cy="415498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a:solidFill>
                  <a:srgbClr val="262626"/>
                </a:solidFill>
                <a:latin typeface="Calibri"/>
                <a:ea typeface="Calibri"/>
                <a:cs typeface="Calibri"/>
                <a:sym typeface="Calibri"/>
              </a:rPr>
              <a:t>Ustanovljeno je bilo leta 2016 s poslovanjem v Nemčiji in Vietnamu kot odgovor na globalno potrebo po varnosti hrane. Trdi, da je največja rešitev sledljivosti od kmetije do mize na svetu z več kot 6.000 poslovnimi strankami, ki dnevno spremljajo 400.000+ operacij.</a:t>
            </a:r>
            <a:endParaRPr/>
          </a:p>
          <a:p>
            <a:pPr marL="0" marR="0" lvl="0" indent="0" algn="l" rtl="0">
              <a:spcBef>
                <a:spcPts val="0"/>
              </a:spcBef>
              <a:spcAft>
                <a:spcPts val="0"/>
              </a:spcAft>
              <a:buNone/>
            </a:pPr>
            <a:r>
              <a:rPr lang="en-GB" sz="2400" b="1">
                <a:solidFill>
                  <a:srgbClr val="6A9D56"/>
                </a:solidFill>
                <a:latin typeface="Calibri"/>
                <a:ea typeface="Calibri"/>
                <a:cs typeface="Calibri"/>
                <a:sym typeface="Calibri"/>
              </a:rPr>
              <a:t>Cilj:</a:t>
            </a:r>
            <a:r>
              <a:rPr lang="en-GB" sz="2400">
                <a:solidFill>
                  <a:srgbClr val="262626"/>
                </a:solidFill>
                <a:latin typeface="Calibri"/>
                <a:ea typeface="Calibri"/>
                <a:cs typeface="Calibri"/>
                <a:sym typeface="Calibri"/>
              </a:rPr>
              <a:t>Zmanjšajte izbruhe epidemij in goljufij v živilski industriji ter izkoristite blockchain za nespremenljive podatke in zaupanje.</a:t>
            </a:r>
            <a:r>
              <a:rPr lang="en-GB" sz="2400" b="0" i="0">
                <a:solidFill>
                  <a:srgbClr val="7A7A7A"/>
                </a:solidFill>
                <a:latin typeface="Roboto"/>
                <a:ea typeface="Roboto"/>
                <a:cs typeface="Roboto"/>
                <a:sym typeface="Roboto"/>
              </a:rPr>
              <a:t> </a:t>
            </a:r>
            <a:endParaRPr/>
          </a:p>
          <a:p>
            <a:pPr marL="0" marR="0" lvl="0" indent="0" algn="l" rtl="0">
              <a:spcBef>
                <a:spcPts val="0"/>
              </a:spcBef>
              <a:spcAft>
                <a:spcPts val="0"/>
              </a:spcAft>
              <a:buNone/>
            </a:pPr>
            <a:r>
              <a:rPr lang="en-GB" sz="2400" b="1">
                <a:solidFill>
                  <a:srgbClr val="6A9D56"/>
                </a:solidFill>
                <a:latin typeface="Calibri"/>
                <a:ea typeface="Calibri"/>
                <a:cs typeface="Calibri"/>
                <a:sym typeface="Calibri"/>
              </a:rPr>
              <a:t>Ključni izzivi:</a:t>
            </a:r>
            <a:endParaRPr sz="2400" b="1" i="0">
              <a:solidFill>
                <a:srgbClr val="6A9D56"/>
              </a:solidFill>
              <a:latin typeface="Calibri"/>
              <a:ea typeface="Calibri"/>
              <a:cs typeface="Calibri"/>
              <a:sym typeface="Calibri"/>
            </a:endParaRPr>
          </a:p>
          <a:p>
            <a:pPr marL="342900" marR="0" lvl="0" indent="-342900" algn="l" rtl="0">
              <a:spcBef>
                <a:spcPts val="0"/>
              </a:spcBef>
              <a:spcAft>
                <a:spcPts val="0"/>
              </a:spcAft>
              <a:buClr>
                <a:srgbClr val="262626"/>
              </a:buClr>
              <a:buSzPts val="2400"/>
              <a:buFont typeface="Arial"/>
              <a:buChar char="•"/>
            </a:pPr>
            <a:r>
              <a:rPr lang="en-GB" sz="2400">
                <a:solidFill>
                  <a:srgbClr val="262626"/>
                </a:solidFill>
                <a:latin typeface="Calibri"/>
                <a:ea typeface="Calibri"/>
                <a:cs typeface="Calibri"/>
                <a:sym typeface="Calibri"/>
              </a:rPr>
              <a:t> Izobraževanje tradicionalnega sektorja o sodobni tehnologiji veriženja blokov.</a:t>
            </a:r>
            <a:br>
              <a:rPr lang="en-GB" sz="2400">
                <a:solidFill>
                  <a:srgbClr val="262626"/>
                </a:solidFill>
                <a:latin typeface="Calibri"/>
                <a:ea typeface="Calibri"/>
                <a:cs typeface="Calibri"/>
                <a:sym typeface="Calibri"/>
              </a:rPr>
            </a:br>
            <a:r>
              <a:rPr lang="en-GB" sz="2400">
                <a:solidFill>
                  <a:srgbClr val="262626"/>
                </a:solidFill>
                <a:latin typeface="Calibri"/>
                <a:ea typeface="Calibri"/>
                <a:cs typeface="Calibri"/>
                <a:sym typeface="Calibri"/>
              </a:rPr>
              <a:t>Na poti k varnejši prihodnosti hrane: določite globalne standarde za sledljivost živil.</a:t>
            </a:r>
            <a:r>
              <a:rPr lang="en-GB" sz="2400" b="0" i="0">
                <a:solidFill>
                  <a:srgbClr val="262626"/>
                </a:solidFill>
                <a:latin typeface="Calibri"/>
                <a:ea typeface="Calibri"/>
                <a:cs typeface="Calibri"/>
                <a:sym typeface="Calibri"/>
              </a:rPr>
              <a:t>  </a:t>
            </a:r>
            <a:endParaRPr sz="1800" b="0" i="0">
              <a:solidFill>
                <a:srgbClr val="262626"/>
              </a:solidFill>
              <a:latin typeface="Calibri"/>
              <a:ea typeface="Calibri"/>
              <a:cs typeface="Calibri"/>
              <a:sym typeface="Calibri"/>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761"/>
        <p:cNvGrpSpPr/>
        <p:nvPr/>
      </p:nvGrpSpPr>
      <p:grpSpPr>
        <a:xfrm>
          <a:off x="0" y="0"/>
          <a:ext cx="0" cy="0"/>
          <a:chOff x="0" y="0"/>
          <a:chExt cx="0" cy="0"/>
        </a:xfrm>
      </p:grpSpPr>
      <p:sp>
        <p:nvSpPr>
          <p:cNvPr id="762" name="Google Shape;762;p38"/>
          <p:cNvSpPr txBox="1">
            <a:spLocks noGrp="1"/>
          </p:cNvSpPr>
          <p:nvPr>
            <p:ph type="body" idx="2"/>
          </p:nvPr>
        </p:nvSpPr>
        <p:spPr>
          <a:xfrm>
            <a:off x="484273" y="294509"/>
            <a:ext cx="10595237" cy="803654"/>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262626"/>
              </a:buClr>
              <a:buSzPts val="3600"/>
              <a:buNone/>
            </a:pPr>
            <a:r>
              <a:rPr lang="en-GB"/>
              <a:t>TE-FOOD  </a:t>
            </a:r>
            <a:r>
              <a:rPr lang="en-GB" b="0">
                <a:solidFill>
                  <a:srgbClr val="6A9D56"/>
                </a:solidFill>
                <a:latin typeface="Roboto"/>
                <a:ea typeface="Roboto"/>
                <a:cs typeface="Roboto"/>
                <a:sym typeface="Roboto"/>
              </a:rPr>
              <a:t>Sodelovanje v akciji</a:t>
            </a:r>
            <a:endParaRPr sz="3600" b="0" i="0">
              <a:solidFill>
                <a:srgbClr val="6A9D56"/>
              </a:solidFill>
              <a:latin typeface="Roboto"/>
              <a:ea typeface="Roboto"/>
              <a:cs typeface="Roboto"/>
              <a:sym typeface="Roboto"/>
            </a:endParaRPr>
          </a:p>
          <a:p>
            <a:pPr marL="0" lvl="0" indent="0" algn="l" rtl="0">
              <a:lnSpc>
                <a:spcPct val="90000"/>
              </a:lnSpc>
              <a:spcBef>
                <a:spcPts val="1000"/>
              </a:spcBef>
              <a:spcAft>
                <a:spcPts val="0"/>
              </a:spcAft>
              <a:buClr>
                <a:srgbClr val="262626"/>
              </a:buClr>
              <a:buSzPts val="3600"/>
              <a:buNone/>
            </a:pPr>
            <a:endParaRPr/>
          </a:p>
        </p:txBody>
      </p:sp>
      <p:grpSp>
        <p:nvGrpSpPr>
          <p:cNvPr id="763" name="Google Shape;763;p38"/>
          <p:cNvGrpSpPr/>
          <p:nvPr/>
        </p:nvGrpSpPr>
        <p:grpSpPr>
          <a:xfrm rot="10800000" flipH="1">
            <a:off x="10388648" y="0"/>
            <a:ext cx="1803350" cy="2809693"/>
            <a:chOff x="12708052" y="5708395"/>
            <a:chExt cx="760808" cy="1185370"/>
          </a:xfrm>
        </p:grpSpPr>
        <p:sp>
          <p:nvSpPr>
            <p:cNvPr id="764" name="Google Shape;764;p38"/>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65" name="Google Shape;765;p38"/>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66" name="Google Shape;766;p38"/>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67" name="Google Shape;767;p38"/>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68" name="Google Shape;768;p38"/>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69" name="Google Shape;769;p38"/>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770" name="Google Shape;770;p38"/>
          <p:cNvSpPr txBox="1"/>
          <p:nvPr/>
        </p:nvSpPr>
        <p:spPr>
          <a:xfrm>
            <a:off x="587282" y="885338"/>
            <a:ext cx="9612284" cy="609397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2400" b="0" i="0">
              <a:solidFill>
                <a:srgbClr val="7A7A7A"/>
              </a:solidFill>
              <a:latin typeface="Roboto"/>
              <a:ea typeface="Roboto"/>
              <a:cs typeface="Roboto"/>
              <a:sym typeface="Roboto"/>
            </a:endParaRPr>
          </a:p>
          <a:p>
            <a:pPr marL="0" marR="0" lvl="0" indent="0" algn="l" rtl="0">
              <a:spcBef>
                <a:spcPts val="0"/>
              </a:spcBef>
              <a:spcAft>
                <a:spcPts val="0"/>
              </a:spcAft>
              <a:buNone/>
            </a:pPr>
            <a:r>
              <a:rPr lang="en-GB" sz="2400">
                <a:solidFill>
                  <a:srgbClr val="242424"/>
                </a:solidFill>
                <a:latin typeface="Arial"/>
                <a:ea typeface="Arial"/>
                <a:cs typeface="Arial"/>
                <a:sym typeface="Arial"/>
              </a:rPr>
              <a:t>TE-Food je francoski multinacionalni maloprodajni skupini </a:t>
            </a:r>
            <a:r>
              <a:rPr lang="en-GB" sz="2400" u="sng">
                <a:solidFill>
                  <a:srgbClr val="6A9D56"/>
                </a:solidFill>
                <a:latin typeface="Arial"/>
                <a:ea typeface="Arial"/>
                <a:cs typeface="Arial"/>
                <a:sym typeface="Arial"/>
              </a:rPr>
              <a:t>Auchan</a:t>
            </a:r>
            <a:r>
              <a:rPr lang="en-GB" sz="2400">
                <a:solidFill>
                  <a:srgbClr val="242424"/>
                </a:solidFill>
                <a:latin typeface="Arial"/>
                <a:ea typeface="Arial"/>
                <a:cs typeface="Arial"/>
                <a:sym typeface="Arial"/>
              </a:rPr>
              <a:t> omogočil izvajanje sledljivosti izdelkov iz suhih sliv.</a:t>
            </a:r>
            <a:endParaRPr sz="2400">
              <a:solidFill>
                <a:srgbClr val="242424"/>
              </a:solidFill>
              <a:latin typeface="Arial"/>
              <a:ea typeface="Arial"/>
              <a:cs typeface="Arial"/>
              <a:sym typeface="Arial"/>
            </a:endParaRPr>
          </a:p>
          <a:p>
            <a:pPr marL="0" marR="0" lvl="0" indent="0" algn="l" rtl="0">
              <a:spcBef>
                <a:spcPts val="0"/>
              </a:spcBef>
              <a:spcAft>
                <a:spcPts val="0"/>
              </a:spcAft>
              <a:buNone/>
            </a:pPr>
            <a:endParaRPr sz="2400">
              <a:solidFill>
                <a:srgbClr val="242424"/>
              </a:solidFill>
              <a:latin typeface="Arial"/>
              <a:ea typeface="Arial"/>
              <a:cs typeface="Arial"/>
              <a:sym typeface="Arial"/>
            </a:endParaRPr>
          </a:p>
          <a:p>
            <a:pPr marL="0" marR="0" lvl="0" indent="0" algn="l" rtl="0">
              <a:spcBef>
                <a:spcPts val="0"/>
              </a:spcBef>
              <a:spcAft>
                <a:spcPts val="0"/>
              </a:spcAft>
              <a:buNone/>
            </a:pPr>
            <a:r>
              <a:rPr lang="en-GB" sz="2400">
                <a:solidFill>
                  <a:srgbClr val="242424"/>
                </a:solidFill>
                <a:latin typeface="Arial"/>
                <a:ea typeface="Arial"/>
                <a:cs typeface="Arial"/>
                <a:sym typeface="Arial"/>
              </a:rPr>
              <a:t>Auchan sodeluje s 130-letnim kmetijskim in kmetijsko predelovalnim podjetjem </a:t>
            </a:r>
            <a:r>
              <a:rPr lang="en-GB" sz="2400" u="sng">
                <a:solidFill>
                  <a:srgbClr val="6A9D56"/>
                </a:solidFill>
                <a:latin typeface="Arial"/>
                <a:ea typeface="Arial"/>
                <a:cs typeface="Arial"/>
                <a:sym typeface="Arial"/>
              </a:rPr>
              <a:t>Maison Roucadil</a:t>
            </a:r>
            <a:r>
              <a:rPr lang="en-GB" sz="2400">
                <a:solidFill>
                  <a:srgbClr val="242424"/>
                </a:solidFill>
                <a:latin typeface="Arial"/>
                <a:ea typeface="Arial"/>
                <a:cs typeface="Arial"/>
                <a:sym typeface="Arial"/>
              </a:rPr>
              <a:t>.  Roucadil ima certifikat IFS (International Food Standard), kot tudi Zero Pesticide Residue in HVE (High Environmental Value).</a:t>
            </a:r>
            <a:endParaRPr/>
          </a:p>
          <a:p>
            <a:pPr marL="0" marR="0" lvl="0" indent="0" algn="l" rtl="0">
              <a:spcBef>
                <a:spcPts val="0"/>
              </a:spcBef>
              <a:spcAft>
                <a:spcPts val="0"/>
              </a:spcAft>
              <a:buNone/>
            </a:pPr>
            <a:r>
              <a:rPr lang="en-GB" sz="2400">
                <a:solidFill>
                  <a:srgbClr val="242424"/>
                </a:solidFill>
                <a:latin typeface="Arial"/>
                <a:ea typeface="Arial"/>
                <a:cs typeface="Arial"/>
                <a:sym typeface="Arial"/>
              </a:rPr>
              <a:t>Njihovi proizvodi imajo tudi certifikat zaščitene geografske označbe, ki zagotavlja, da so suhe slive Agen pridobljene izključno iz sadovnjakov sliv Ente, zasajenih na določenem proizvodnem območju, ter da jih sušijo, pripravljajo in predelujejo podjetja, ustanovljena na določenem ozemlju v Franciji.</a:t>
            </a:r>
            <a:br>
              <a:rPr lang="en-GB" sz="2400" b="0" i="0">
                <a:solidFill>
                  <a:schemeClr val="dk1"/>
                </a:solidFill>
                <a:latin typeface="Content"/>
                <a:ea typeface="Content"/>
                <a:cs typeface="Content"/>
                <a:sym typeface="Content"/>
              </a:rPr>
            </a:br>
            <a:endParaRPr sz="2400" b="0" i="0">
              <a:solidFill>
                <a:srgbClr val="7A7A7A"/>
              </a:solidFill>
              <a:latin typeface="Calibri"/>
              <a:ea typeface="Calibri"/>
              <a:cs typeface="Calibri"/>
              <a:sym typeface="Calibri"/>
            </a:endParaRPr>
          </a:p>
          <a:p>
            <a:pPr marL="0" marR="0" lvl="0" indent="0" algn="l" rtl="0">
              <a:spcBef>
                <a:spcPts val="0"/>
              </a:spcBef>
              <a:spcAft>
                <a:spcPts val="0"/>
              </a:spcAft>
              <a:buNone/>
            </a:pPr>
            <a:endParaRPr sz="1800" b="0" i="0">
              <a:solidFill>
                <a:srgbClr val="7A7A7A"/>
              </a:solidFill>
              <a:latin typeface="Roboto"/>
              <a:ea typeface="Roboto"/>
              <a:cs typeface="Roboto"/>
              <a:sym typeface="Roboto"/>
            </a:endParaRPr>
          </a:p>
          <a:p>
            <a:pPr marL="0" marR="0" lvl="0" indent="0" algn="l" rtl="0">
              <a:spcBef>
                <a:spcPts val="0"/>
              </a:spcBef>
              <a:spcAft>
                <a:spcPts val="0"/>
              </a:spcAft>
              <a:buNone/>
            </a:pPr>
            <a:r>
              <a:rPr lang="en-GB" sz="1800" b="0" i="0">
                <a:solidFill>
                  <a:srgbClr val="7A7A7A"/>
                </a:solidFill>
                <a:latin typeface="Roboto"/>
                <a:ea typeface="Roboto"/>
                <a:cs typeface="Roboto"/>
                <a:sym typeface="Roboto"/>
              </a:rPr>
              <a:t>-</a:t>
            </a:r>
            <a:endParaRPr/>
          </a:p>
          <a:p>
            <a:pPr marL="0" marR="0" lvl="0" indent="0" algn="l" rtl="0">
              <a:spcBef>
                <a:spcPts val="0"/>
              </a:spcBef>
              <a:spcAft>
                <a:spcPts val="0"/>
              </a:spcAft>
              <a:buNone/>
            </a:pPr>
            <a:endParaRPr sz="1800" b="0" i="0">
              <a:solidFill>
                <a:srgbClr val="7A7A7A"/>
              </a:solidFill>
              <a:latin typeface="Roboto"/>
              <a:ea typeface="Roboto"/>
              <a:cs typeface="Roboto"/>
              <a:sym typeface="Roboto"/>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774"/>
        <p:cNvGrpSpPr/>
        <p:nvPr/>
      </p:nvGrpSpPr>
      <p:grpSpPr>
        <a:xfrm>
          <a:off x="0" y="0"/>
          <a:ext cx="0" cy="0"/>
          <a:chOff x="0" y="0"/>
          <a:chExt cx="0" cy="0"/>
        </a:xfrm>
      </p:grpSpPr>
      <p:sp>
        <p:nvSpPr>
          <p:cNvPr id="775" name="Google Shape;775;p39"/>
          <p:cNvSpPr txBox="1">
            <a:spLocks noGrp="1"/>
          </p:cNvSpPr>
          <p:nvPr>
            <p:ph type="body" idx="2"/>
          </p:nvPr>
        </p:nvSpPr>
        <p:spPr>
          <a:xfrm>
            <a:off x="484273" y="294509"/>
            <a:ext cx="10595237" cy="803654"/>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262626"/>
              </a:buClr>
              <a:buSzPts val="3600"/>
              <a:buNone/>
            </a:pPr>
            <a:r>
              <a:rPr lang="en-GB"/>
              <a:t>TE-FOOD  </a:t>
            </a:r>
            <a:r>
              <a:rPr lang="en-GB" b="0">
                <a:solidFill>
                  <a:srgbClr val="6A9D56"/>
                </a:solidFill>
                <a:latin typeface="Roboto"/>
                <a:ea typeface="Roboto"/>
                <a:cs typeface="Roboto"/>
                <a:sym typeface="Roboto"/>
              </a:rPr>
              <a:t>Sodelovanje v akciji</a:t>
            </a:r>
            <a:endParaRPr sz="3600" b="0" i="0">
              <a:solidFill>
                <a:srgbClr val="6A9D56"/>
              </a:solidFill>
              <a:latin typeface="Roboto"/>
              <a:ea typeface="Roboto"/>
              <a:cs typeface="Roboto"/>
              <a:sym typeface="Roboto"/>
            </a:endParaRPr>
          </a:p>
          <a:p>
            <a:pPr marL="0" lvl="0" indent="0" algn="l" rtl="0">
              <a:lnSpc>
                <a:spcPct val="90000"/>
              </a:lnSpc>
              <a:spcBef>
                <a:spcPts val="1000"/>
              </a:spcBef>
              <a:spcAft>
                <a:spcPts val="0"/>
              </a:spcAft>
              <a:buClr>
                <a:srgbClr val="262626"/>
              </a:buClr>
              <a:buSzPts val="3600"/>
              <a:buNone/>
            </a:pPr>
            <a:endParaRPr/>
          </a:p>
        </p:txBody>
      </p:sp>
      <p:grpSp>
        <p:nvGrpSpPr>
          <p:cNvPr id="776" name="Google Shape;776;p39"/>
          <p:cNvGrpSpPr/>
          <p:nvPr/>
        </p:nvGrpSpPr>
        <p:grpSpPr>
          <a:xfrm rot="10800000" flipH="1">
            <a:off x="10388648" y="0"/>
            <a:ext cx="1803350" cy="2809693"/>
            <a:chOff x="12708052" y="5708395"/>
            <a:chExt cx="760808" cy="1185370"/>
          </a:xfrm>
        </p:grpSpPr>
        <p:sp>
          <p:nvSpPr>
            <p:cNvPr id="777" name="Google Shape;777;p39"/>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78" name="Google Shape;778;p39"/>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79" name="Google Shape;779;p39"/>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80" name="Google Shape;780;p39"/>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81" name="Google Shape;781;p39"/>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82" name="Google Shape;782;p39"/>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pic>
        <p:nvPicPr>
          <p:cNvPr id="783" name="Google Shape;783;p39"/>
          <p:cNvPicPr preferRelativeResize="0"/>
          <p:nvPr/>
        </p:nvPicPr>
        <p:blipFill rotWithShape="1">
          <a:blip r:embed="rId3">
            <a:alphaModFix/>
          </a:blip>
          <a:srcRect/>
          <a:stretch/>
        </p:blipFill>
        <p:spPr>
          <a:xfrm>
            <a:off x="497807" y="1753519"/>
            <a:ext cx="9890841" cy="3973920"/>
          </a:xfrm>
          <a:prstGeom prst="rect">
            <a:avLst/>
          </a:prstGeom>
          <a:noFill/>
          <a:ln>
            <a:noFill/>
          </a:ln>
        </p:spPr>
      </p:pic>
      <p:sp>
        <p:nvSpPr>
          <p:cNvPr id="784" name="Google Shape;784;p39"/>
          <p:cNvSpPr txBox="1"/>
          <p:nvPr/>
        </p:nvSpPr>
        <p:spPr>
          <a:xfrm>
            <a:off x="9083414" y="5939317"/>
            <a:ext cx="6687878"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u="sng">
                <a:solidFill>
                  <a:schemeClr val="dk1"/>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Source</a:t>
            </a:r>
            <a:endParaRPr sz="1800">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6" name="Google Shape;356;p4"/>
          <p:cNvSpPr txBox="1">
            <a:spLocks noGrp="1"/>
          </p:cNvSpPr>
          <p:nvPr>
            <p:ph type="body" idx="14"/>
          </p:nvPr>
        </p:nvSpPr>
        <p:spPr>
          <a:xfrm>
            <a:off x="2275368" y="13635"/>
            <a:ext cx="5041923" cy="72075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262626"/>
              </a:buClr>
              <a:buSzPts val="3600"/>
              <a:buNone/>
            </a:pPr>
            <a:r>
              <a:rPr lang="en-GB" dirty="0" err="1"/>
              <a:t>Učni</a:t>
            </a:r>
            <a:r>
              <a:rPr lang="en-GB" dirty="0"/>
              <a:t> </a:t>
            </a:r>
            <a:r>
              <a:rPr lang="sl-SI" dirty="0"/>
              <a:t>cilji</a:t>
            </a:r>
            <a:endParaRPr dirty="0"/>
          </a:p>
        </p:txBody>
      </p:sp>
      <p:sp>
        <p:nvSpPr>
          <p:cNvPr id="357" name="Google Shape;357;p4"/>
          <p:cNvSpPr txBox="1"/>
          <p:nvPr/>
        </p:nvSpPr>
        <p:spPr>
          <a:xfrm>
            <a:off x="2371059" y="590361"/>
            <a:ext cx="8335925" cy="6278642"/>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200">
                <a:solidFill>
                  <a:srgbClr val="262626"/>
                </a:solidFill>
                <a:latin typeface="Calibri"/>
                <a:ea typeface="Calibri"/>
                <a:cs typeface="Calibri"/>
                <a:sym typeface="Calibri"/>
              </a:rPr>
              <a:t>Do konca modula 4 bodo udeleženci lahko:</a:t>
            </a:r>
            <a:endParaRPr/>
          </a:p>
          <a:p>
            <a:pPr marL="0" marR="0" lvl="0" indent="0" algn="l" rtl="0">
              <a:spcBef>
                <a:spcPts val="0"/>
              </a:spcBef>
              <a:spcAft>
                <a:spcPts val="0"/>
              </a:spcAft>
              <a:buNone/>
            </a:pPr>
            <a:endParaRPr sz="600">
              <a:solidFill>
                <a:srgbClr val="262626"/>
              </a:solidFill>
              <a:latin typeface="Calibri"/>
              <a:ea typeface="Calibri"/>
              <a:cs typeface="Calibri"/>
              <a:sym typeface="Calibri"/>
            </a:endParaRPr>
          </a:p>
          <a:p>
            <a:pPr marL="342900" marR="0" lvl="0" indent="-342900" algn="l" rtl="0">
              <a:spcBef>
                <a:spcPts val="0"/>
              </a:spcBef>
              <a:spcAft>
                <a:spcPts val="0"/>
              </a:spcAft>
              <a:buClr>
                <a:srgbClr val="262626"/>
              </a:buClr>
              <a:buSzPts val="2200"/>
              <a:buFont typeface="Arial"/>
              <a:buChar char="•"/>
            </a:pPr>
            <a:r>
              <a:rPr lang="en-GB" sz="2200">
                <a:solidFill>
                  <a:srgbClr val="262626"/>
                </a:solidFill>
                <a:latin typeface="Calibri"/>
                <a:ea typeface="Calibri"/>
                <a:cs typeface="Calibri"/>
                <a:sym typeface="Calibri"/>
              </a:rPr>
              <a:t>Spoznajte ključna načela in mehanizme, ki podpirajo tehnologijo veriženja blokov na uporabne načine v agroživilskem sektorju.</a:t>
            </a:r>
            <a:br>
              <a:rPr lang="en-GB" sz="2200">
                <a:solidFill>
                  <a:srgbClr val="262626"/>
                </a:solidFill>
                <a:latin typeface="Calibri"/>
                <a:ea typeface="Calibri"/>
                <a:cs typeface="Calibri"/>
                <a:sym typeface="Calibri"/>
              </a:rPr>
            </a:br>
            <a:r>
              <a:rPr lang="en-GB" sz="2200">
                <a:solidFill>
                  <a:srgbClr val="262626"/>
                </a:solidFill>
                <a:latin typeface="Calibri"/>
                <a:ea typeface="Calibri"/>
                <a:cs typeface="Calibri"/>
                <a:sym typeface="Calibri"/>
              </a:rPr>
              <a:t>Prepoznati vlogo blokovne verige v agroživilskih preskrbovalnih verigah ter opredeliti koristi in izzive izvajanja blokovne verige v kmetijskih dobavnih verigah.</a:t>
            </a:r>
            <a:br>
              <a:rPr lang="en-GB" sz="2200">
                <a:solidFill>
                  <a:srgbClr val="262626"/>
                </a:solidFill>
                <a:latin typeface="Calibri"/>
                <a:ea typeface="Calibri"/>
                <a:cs typeface="Calibri"/>
                <a:sym typeface="Calibri"/>
              </a:rPr>
            </a:br>
            <a:r>
              <a:rPr lang="en-GB" sz="2200">
                <a:solidFill>
                  <a:srgbClr val="262626"/>
                </a:solidFill>
                <a:latin typeface="Calibri"/>
                <a:ea typeface="Calibri"/>
                <a:cs typeface="Calibri"/>
                <a:sym typeface="Calibri"/>
              </a:rPr>
              <a:t>Analizirajte učinek posredniških platform. Oceniti pojav in vpliv posredniških platform na agroživilskem trgu.</a:t>
            </a:r>
            <a:br>
              <a:rPr lang="en-GB" sz="2200">
                <a:solidFill>
                  <a:srgbClr val="262626"/>
                </a:solidFill>
                <a:latin typeface="Calibri"/>
                <a:ea typeface="Calibri"/>
                <a:cs typeface="Calibri"/>
                <a:sym typeface="Calibri"/>
              </a:rPr>
            </a:br>
            <a:r>
              <a:rPr lang="en-GB" sz="2200">
                <a:solidFill>
                  <a:srgbClr val="262626"/>
                </a:solidFill>
                <a:latin typeface="Calibri"/>
                <a:ea typeface="Calibri"/>
                <a:cs typeface="Calibri"/>
                <a:sym typeface="Calibri"/>
              </a:rPr>
              <a:t>Ocenite integracijo verige blokov s strani trgovcev na drobno. Razumeti motive in strategije za sprejetje tehnologij veriženja blokov s strani trgovcev na drobno ter posledice za dobavno verigo in končne potrošnike.</a:t>
            </a:r>
            <a:br>
              <a:rPr lang="en-GB" sz="2200">
                <a:solidFill>
                  <a:srgbClr val="262626"/>
                </a:solidFill>
                <a:latin typeface="Calibri"/>
                <a:ea typeface="Calibri"/>
                <a:cs typeface="Calibri"/>
                <a:sym typeface="Calibri"/>
              </a:rPr>
            </a:br>
            <a:r>
              <a:rPr lang="en-GB" sz="2200">
                <a:solidFill>
                  <a:srgbClr val="262626"/>
                </a:solidFill>
                <a:latin typeface="Calibri"/>
                <a:ea typeface="Calibri"/>
                <a:cs typeface="Calibri"/>
                <a:sym typeface="Calibri"/>
              </a:rPr>
              <a:t>Uporabiti pridobljeno znanje v realnih okoliščinah z analizo študij primerov, ki prikazujejo praktično uporabo in rezultate blokovne verige v agroživilski industriji.</a:t>
            </a:r>
            <a:br>
              <a:rPr lang="en-GB" sz="2200">
                <a:solidFill>
                  <a:srgbClr val="262626"/>
                </a:solidFill>
                <a:latin typeface="Calibri"/>
                <a:ea typeface="Calibri"/>
                <a:cs typeface="Calibri"/>
                <a:sym typeface="Calibri"/>
              </a:rPr>
            </a:br>
            <a:r>
              <a:rPr lang="en-GB" sz="2200">
                <a:solidFill>
                  <a:srgbClr val="262626"/>
                </a:solidFill>
                <a:latin typeface="Calibri"/>
                <a:ea typeface="Calibri"/>
                <a:cs typeface="Calibri"/>
                <a:sym typeface="Calibri"/>
              </a:rPr>
              <a:t>Kritični razmislek o potencialu blokovne verige za oceno transformativnega potenciala blokovne verige za prihodnji razvoj v agroživilskem sektorju.</a:t>
            </a:r>
            <a:endParaRPr sz="2200">
              <a:solidFill>
                <a:srgbClr val="262626"/>
              </a:solidFill>
              <a:latin typeface="Calibri"/>
              <a:ea typeface="Calibri"/>
              <a:cs typeface="Calibri"/>
              <a:sym typeface="Calibri"/>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788"/>
        <p:cNvGrpSpPr/>
        <p:nvPr/>
      </p:nvGrpSpPr>
      <p:grpSpPr>
        <a:xfrm>
          <a:off x="0" y="0"/>
          <a:ext cx="0" cy="0"/>
          <a:chOff x="0" y="0"/>
          <a:chExt cx="0" cy="0"/>
        </a:xfrm>
      </p:grpSpPr>
      <p:sp>
        <p:nvSpPr>
          <p:cNvPr id="789" name="Google Shape;789;p40"/>
          <p:cNvSpPr txBox="1">
            <a:spLocks noGrp="1"/>
          </p:cNvSpPr>
          <p:nvPr>
            <p:ph type="body" idx="2"/>
          </p:nvPr>
        </p:nvSpPr>
        <p:spPr>
          <a:xfrm>
            <a:off x="484273" y="294509"/>
            <a:ext cx="10595237" cy="803654"/>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262626"/>
              </a:buClr>
              <a:buSzPts val="3600"/>
              <a:buNone/>
            </a:pPr>
            <a:r>
              <a:rPr lang="en-GB"/>
              <a:t>TE-FOOD  </a:t>
            </a:r>
            <a:r>
              <a:rPr lang="en-GB" b="0">
                <a:solidFill>
                  <a:srgbClr val="6A9D56"/>
                </a:solidFill>
                <a:latin typeface="Roboto"/>
                <a:ea typeface="Roboto"/>
                <a:cs typeface="Roboto"/>
                <a:sym typeface="Roboto"/>
              </a:rPr>
              <a:t>Sodelovanje v akciji</a:t>
            </a:r>
            <a:endParaRPr sz="3600" b="0" i="0">
              <a:solidFill>
                <a:srgbClr val="6A9D56"/>
              </a:solidFill>
              <a:latin typeface="Roboto"/>
              <a:ea typeface="Roboto"/>
              <a:cs typeface="Roboto"/>
              <a:sym typeface="Roboto"/>
            </a:endParaRPr>
          </a:p>
          <a:p>
            <a:pPr marL="0" lvl="0" indent="0" algn="l" rtl="0">
              <a:lnSpc>
                <a:spcPct val="90000"/>
              </a:lnSpc>
              <a:spcBef>
                <a:spcPts val="1000"/>
              </a:spcBef>
              <a:spcAft>
                <a:spcPts val="0"/>
              </a:spcAft>
              <a:buClr>
                <a:srgbClr val="262626"/>
              </a:buClr>
              <a:buSzPts val="3600"/>
              <a:buNone/>
            </a:pPr>
            <a:endParaRPr/>
          </a:p>
        </p:txBody>
      </p:sp>
      <p:grpSp>
        <p:nvGrpSpPr>
          <p:cNvPr id="790" name="Google Shape;790;p40"/>
          <p:cNvGrpSpPr/>
          <p:nvPr/>
        </p:nvGrpSpPr>
        <p:grpSpPr>
          <a:xfrm rot="10800000" flipH="1">
            <a:off x="10388648" y="0"/>
            <a:ext cx="1803350" cy="2809693"/>
            <a:chOff x="12708052" y="5708395"/>
            <a:chExt cx="760808" cy="1185370"/>
          </a:xfrm>
        </p:grpSpPr>
        <p:sp>
          <p:nvSpPr>
            <p:cNvPr id="791" name="Google Shape;791;p40"/>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92" name="Google Shape;792;p40"/>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93" name="Google Shape;793;p40"/>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94" name="Google Shape;794;p40"/>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95" name="Google Shape;795;p40"/>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96" name="Google Shape;796;p40"/>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797" name="Google Shape;797;p40"/>
          <p:cNvSpPr txBox="1"/>
          <p:nvPr/>
        </p:nvSpPr>
        <p:spPr>
          <a:xfrm>
            <a:off x="587282" y="885338"/>
            <a:ext cx="9612284" cy="304698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2400" b="0" i="0" dirty="0">
              <a:solidFill>
                <a:srgbClr val="7A7A7A"/>
              </a:solidFill>
              <a:latin typeface="Roboto"/>
              <a:ea typeface="Roboto"/>
              <a:cs typeface="Roboto"/>
              <a:sym typeface="Roboto"/>
            </a:endParaRPr>
          </a:p>
          <a:p>
            <a:pPr marL="0" marR="0" lvl="0" indent="0" algn="l" rtl="0">
              <a:spcBef>
                <a:spcPts val="0"/>
              </a:spcBef>
              <a:spcAft>
                <a:spcPts val="0"/>
              </a:spcAft>
              <a:buNone/>
            </a:pPr>
            <a:r>
              <a:rPr lang="en-GB" sz="2400" dirty="0" err="1">
                <a:solidFill>
                  <a:srgbClr val="242424"/>
                </a:solidFill>
                <a:latin typeface="Arial"/>
                <a:ea typeface="Arial"/>
                <a:cs typeface="Arial"/>
                <a:sym typeface="Arial"/>
              </a:rPr>
              <a:t>Potrošniki</a:t>
            </a:r>
            <a:r>
              <a:rPr lang="en-GB" sz="2400" dirty="0">
                <a:solidFill>
                  <a:srgbClr val="242424"/>
                </a:solidFill>
                <a:latin typeface="Arial"/>
                <a:ea typeface="Arial"/>
                <a:cs typeface="Arial"/>
                <a:sym typeface="Arial"/>
              </a:rPr>
              <a:t> </a:t>
            </a:r>
            <a:r>
              <a:rPr lang="en-GB" sz="2400" dirty="0" err="1">
                <a:solidFill>
                  <a:srgbClr val="242424"/>
                </a:solidFill>
                <a:latin typeface="Arial"/>
                <a:ea typeface="Arial"/>
                <a:cs typeface="Arial"/>
                <a:sym typeface="Arial"/>
              </a:rPr>
              <a:t>lahko</a:t>
            </a:r>
            <a:r>
              <a:rPr lang="en-GB" sz="2400" dirty="0">
                <a:solidFill>
                  <a:srgbClr val="242424"/>
                </a:solidFill>
                <a:latin typeface="Arial"/>
                <a:ea typeface="Arial"/>
                <a:cs typeface="Arial"/>
                <a:sym typeface="Arial"/>
              </a:rPr>
              <a:t> </a:t>
            </a:r>
            <a:r>
              <a:rPr lang="en-GB" sz="2400" dirty="0" err="1">
                <a:solidFill>
                  <a:srgbClr val="242424"/>
                </a:solidFill>
                <a:latin typeface="Arial"/>
                <a:ea typeface="Arial"/>
                <a:cs typeface="Arial"/>
                <a:sym typeface="Arial"/>
              </a:rPr>
              <a:t>spremljajo</a:t>
            </a:r>
            <a:r>
              <a:rPr lang="en-GB" sz="2400" dirty="0">
                <a:solidFill>
                  <a:srgbClr val="242424"/>
                </a:solidFill>
                <a:latin typeface="Arial"/>
                <a:ea typeface="Arial"/>
                <a:cs typeface="Arial"/>
                <a:sym typeface="Arial"/>
              </a:rPr>
              <a:t> </a:t>
            </a:r>
            <a:r>
              <a:rPr lang="en-GB" sz="2400" dirty="0" err="1">
                <a:solidFill>
                  <a:srgbClr val="242424"/>
                </a:solidFill>
                <a:latin typeface="Arial"/>
                <a:ea typeface="Arial"/>
                <a:cs typeface="Arial"/>
                <a:sym typeface="Arial"/>
              </a:rPr>
              <a:t>zgodovino</a:t>
            </a:r>
            <a:r>
              <a:rPr lang="en-GB" sz="2400" dirty="0">
                <a:solidFill>
                  <a:srgbClr val="242424"/>
                </a:solidFill>
                <a:latin typeface="Arial"/>
                <a:ea typeface="Arial"/>
                <a:cs typeface="Arial"/>
                <a:sym typeface="Arial"/>
              </a:rPr>
              <a:t> </a:t>
            </a:r>
            <a:r>
              <a:rPr lang="en-GB" sz="2400" dirty="0" err="1">
                <a:solidFill>
                  <a:srgbClr val="242424"/>
                </a:solidFill>
                <a:latin typeface="Arial"/>
                <a:ea typeface="Arial"/>
                <a:cs typeface="Arial"/>
                <a:sym typeface="Arial"/>
              </a:rPr>
              <a:t>vsake</a:t>
            </a:r>
            <a:r>
              <a:rPr lang="en-GB" sz="2400" dirty="0">
                <a:solidFill>
                  <a:srgbClr val="242424"/>
                </a:solidFill>
                <a:latin typeface="Arial"/>
                <a:ea typeface="Arial"/>
                <a:cs typeface="Arial"/>
                <a:sym typeface="Arial"/>
              </a:rPr>
              <a:t> </a:t>
            </a:r>
            <a:r>
              <a:rPr lang="en-GB" sz="2400" dirty="0" err="1">
                <a:solidFill>
                  <a:srgbClr val="242424"/>
                </a:solidFill>
                <a:latin typeface="Arial"/>
                <a:ea typeface="Arial"/>
                <a:cs typeface="Arial"/>
                <a:sym typeface="Arial"/>
              </a:rPr>
              <a:t>proizvodne</a:t>
            </a:r>
            <a:r>
              <a:rPr lang="en-GB" sz="2400" dirty="0">
                <a:solidFill>
                  <a:srgbClr val="242424"/>
                </a:solidFill>
                <a:latin typeface="Arial"/>
                <a:ea typeface="Arial"/>
                <a:cs typeface="Arial"/>
                <a:sym typeface="Arial"/>
              </a:rPr>
              <a:t> </a:t>
            </a:r>
            <a:r>
              <a:rPr lang="en-GB" sz="2400" dirty="0" err="1">
                <a:solidFill>
                  <a:srgbClr val="242424"/>
                </a:solidFill>
                <a:latin typeface="Arial"/>
                <a:ea typeface="Arial"/>
                <a:cs typeface="Arial"/>
                <a:sym typeface="Arial"/>
              </a:rPr>
              <a:t>serije</a:t>
            </a:r>
            <a:r>
              <a:rPr lang="en-GB" sz="2400" dirty="0">
                <a:solidFill>
                  <a:srgbClr val="242424"/>
                </a:solidFill>
                <a:latin typeface="Arial"/>
                <a:ea typeface="Arial"/>
                <a:cs typeface="Arial"/>
                <a:sym typeface="Arial"/>
              </a:rPr>
              <a:t> od </a:t>
            </a:r>
            <a:r>
              <a:rPr lang="en-GB" sz="2400" dirty="0" err="1">
                <a:solidFill>
                  <a:srgbClr val="242424"/>
                </a:solidFill>
                <a:latin typeface="Arial"/>
                <a:ea typeface="Arial"/>
                <a:cs typeface="Arial"/>
                <a:sym typeface="Arial"/>
              </a:rPr>
              <a:t>žetve</a:t>
            </a:r>
            <a:r>
              <a:rPr lang="en-GB" sz="2400" dirty="0">
                <a:solidFill>
                  <a:srgbClr val="242424"/>
                </a:solidFill>
                <a:latin typeface="Arial"/>
                <a:ea typeface="Arial"/>
                <a:cs typeface="Arial"/>
                <a:sym typeface="Arial"/>
              </a:rPr>
              <a:t> do </a:t>
            </a:r>
            <a:r>
              <a:rPr lang="en-GB" sz="2400" dirty="0" err="1">
                <a:solidFill>
                  <a:srgbClr val="242424"/>
                </a:solidFill>
                <a:latin typeface="Arial"/>
                <a:ea typeface="Arial"/>
                <a:cs typeface="Arial"/>
                <a:sym typeface="Arial"/>
              </a:rPr>
              <a:t>pakiranja</a:t>
            </a:r>
            <a:r>
              <a:rPr lang="en-GB" sz="2400" dirty="0">
                <a:solidFill>
                  <a:srgbClr val="242424"/>
                </a:solidFill>
                <a:latin typeface="Arial"/>
                <a:ea typeface="Arial"/>
                <a:cs typeface="Arial"/>
                <a:sym typeface="Arial"/>
              </a:rPr>
              <a:t> in </a:t>
            </a:r>
            <a:r>
              <a:rPr lang="en-GB" sz="2400" dirty="0" err="1">
                <a:solidFill>
                  <a:srgbClr val="242424"/>
                </a:solidFill>
                <a:latin typeface="Arial"/>
                <a:ea typeface="Arial"/>
                <a:cs typeface="Arial"/>
                <a:sym typeface="Arial"/>
              </a:rPr>
              <a:t>distribucije</a:t>
            </a:r>
            <a:r>
              <a:rPr lang="en-GB" sz="2400" dirty="0">
                <a:solidFill>
                  <a:srgbClr val="242424"/>
                </a:solidFill>
                <a:latin typeface="Arial"/>
                <a:ea typeface="Arial"/>
                <a:cs typeface="Arial"/>
                <a:sym typeface="Arial"/>
              </a:rPr>
              <a:t>. </a:t>
            </a:r>
            <a:endParaRPr sz="2400" dirty="0">
              <a:solidFill>
                <a:srgbClr val="242424"/>
              </a:solidFill>
              <a:latin typeface="Arial"/>
              <a:ea typeface="Arial"/>
              <a:cs typeface="Arial"/>
              <a:sym typeface="Arial"/>
            </a:endParaRPr>
          </a:p>
          <a:p>
            <a:pPr marL="0" marR="0" lvl="0" indent="0" algn="l" rtl="0">
              <a:spcBef>
                <a:spcPts val="0"/>
              </a:spcBef>
              <a:spcAft>
                <a:spcPts val="0"/>
              </a:spcAft>
              <a:buNone/>
            </a:pPr>
            <a:br>
              <a:rPr lang="en-GB" sz="2400" dirty="0">
                <a:solidFill>
                  <a:srgbClr val="242424"/>
                </a:solidFill>
                <a:latin typeface="Arial"/>
                <a:ea typeface="Arial"/>
                <a:cs typeface="Arial"/>
                <a:sym typeface="Arial"/>
              </a:rPr>
            </a:br>
            <a:r>
              <a:rPr lang="en-GB" sz="2400" dirty="0">
                <a:solidFill>
                  <a:srgbClr val="242424"/>
                </a:solidFill>
                <a:latin typeface="Arial"/>
                <a:ea typeface="Arial"/>
                <a:cs typeface="Arial"/>
                <a:sym typeface="Arial"/>
              </a:rPr>
              <a:t>Maison </a:t>
            </a:r>
            <a:r>
              <a:rPr lang="en-GB" sz="2400" dirty="0" err="1">
                <a:solidFill>
                  <a:srgbClr val="242424"/>
                </a:solidFill>
                <a:latin typeface="Arial"/>
                <a:ea typeface="Arial"/>
                <a:cs typeface="Arial"/>
                <a:sym typeface="Arial"/>
              </a:rPr>
              <a:t>Roucadil</a:t>
            </a:r>
            <a:r>
              <a:rPr lang="en-GB" sz="2400" dirty="0">
                <a:solidFill>
                  <a:srgbClr val="242424"/>
                </a:solidFill>
                <a:latin typeface="Arial"/>
                <a:ea typeface="Arial"/>
                <a:cs typeface="Arial"/>
                <a:sym typeface="Arial"/>
              </a:rPr>
              <a:t> </a:t>
            </a:r>
            <a:r>
              <a:rPr lang="en-GB" sz="2400" dirty="0" err="1">
                <a:solidFill>
                  <a:srgbClr val="242424"/>
                </a:solidFill>
                <a:latin typeface="Arial"/>
                <a:ea typeface="Arial"/>
                <a:cs typeface="Arial"/>
                <a:sym typeface="Arial"/>
              </a:rPr>
              <a:t>ponuja</a:t>
            </a:r>
            <a:r>
              <a:rPr lang="en-GB" sz="2400" dirty="0">
                <a:solidFill>
                  <a:srgbClr val="242424"/>
                </a:solidFill>
                <a:latin typeface="Arial"/>
                <a:ea typeface="Arial"/>
                <a:cs typeface="Arial"/>
                <a:sym typeface="Arial"/>
              </a:rPr>
              <a:t> </a:t>
            </a:r>
            <a:r>
              <a:rPr lang="en-GB" sz="2400" dirty="0" err="1">
                <a:solidFill>
                  <a:srgbClr val="242424"/>
                </a:solidFill>
                <a:latin typeface="Arial"/>
                <a:ea typeface="Arial"/>
                <a:cs typeface="Arial"/>
                <a:sym typeface="Arial"/>
              </a:rPr>
              <a:t>vpogled</a:t>
            </a:r>
            <a:r>
              <a:rPr lang="en-GB" sz="2400" dirty="0">
                <a:solidFill>
                  <a:srgbClr val="242424"/>
                </a:solidFill>
                <a:latin typeface="Arial"/>
                <a:ea typeface="Arial"/>
                <a:cs typeface="Arial"/>
                <a:sym typeface="Arial"/>
              </a:rPr>
              <a:t> v </a:t>
            </a:r>
            <a:r>
              <a:rPr lang="en-GB" sz="2400" dirty="0" err="1">
                <a:solidFill>
                  <a:srgbClr val="242424"/>
                </a:solidFill>
                <a:latin typeface="Arial"/>
                <a:ea typeface="Arial"/>
                <a:cs typeface="Arial"/>
                <a:sym typeface="Arial"/>
              </a:rPr>
              <a:t>kmetijski</a:t>
            </a:r>
            <a:r>
              <a:rPr lang="en-GB" sz="2400" dirty="0">
                <a:solidFill>
                  <a:srgbClr val="242424"/>
                </a:solidFill>
                <a:latin typeface="Arial"/>
                <a:ea typeface="Arial"/>
                <a:cs typeface="Arial"/>
                <a:sym typeface="Arial"/>
              </a:rPr>
              <a:t> </a:t>
            </a:r>
            <a:r>
              <a:rPr lang="en-GB" sz="2400" dirty="0" err="1">
                <a:solidFill>
                  <a:srgbClr val="242424"/>
                </a:solidFill>
                <a:latin typeface="Arial"/>
                <a:ea typeface="Arial"/>
                <a:cs typeface="Arial"/>
                <a:sym typeface="Arial"/>
              </a:rPr>
              <a:t>pristop</a:t>
            </a:r>
            <a:r>
              <a:rPr lang="en-GB" sz="2400" dirty="0">
                <a:solidFill>
                  <a:srgbClr val="242424"/>
                </a:solidFill>
                <a:latin typeface="Arial"/>
                <a:ea typeface="Arial"/>
                <a:cs typeface="Arial"/>
                <a:sym typeface="Arial"/>
              </a:rPr>
              <a:t>, ki mu </a:t>
            </a:r>
            <a:r>
              <a:rPr lang="en-GB" sz="2400" dirty="0" err="1">
                <a:solidFill>
                  <a:srgbClr val="242424"/>
                </a:solidFill>
                <a:latin typeface="Arial"/>
                <a:ea typeface="Arial"/>
                <a:cs typeface="Arial"/>
                <a:sym typeface="Arial"/>
              </a:rPr>
              <a:t>sledijo</a:t>
            </a:r>
            <a:r>
              <a:rPr lang="en-GB" sz="2400" dirty="0">
                <a:solidFill>
                  <a:srgbClr val="242424"/>
                </a:solidFill>
                <a:latin typeface="Arial"/>
                <a:ea typeface="Arial"/>
                <a:cs typeface="Arial"/>
                <a:sym typeface="Arial"/>
              </a:rPr>
              <a:t>, od </a:t>
            </a:r>
            <a:r>
              <a:rPr lang="en-GB" sz="2400" dirty="0" err="1">
                <a:solidFill>
                  <a:srgbClr val="242424"/>
                </a:solidFill>
                <a:latin typeface="Arial"/>
                <a:ea typeface="Arial"/>
                <a:cs typeface="Arial"/>
                <a:sym typeface="Arial"/>
              </a:rPr>
              <a:t>metodologij</a:t>
            </a:r>
            <a:r>
              <a:rPr lang="en-GB" sz="2400" dirty="0">
                <a:solidFill>
                  <a:srgbClr val="242424"/>
                </a:solidFill>
                <a:latin typeface="Arial"/>
                <a:ea typeface="Arial"/>
                <a:cs typeface="Arial"/>
                <a:sym typeface="Arial"/>
              </a:rPr>
              <a:t> </a:t>
            </a:r>
            <a:r>
              <a:rPr lang="en-GB" sz="2400" dirty="0" err="1">
                <a:solidFill>
                  <a:srgbClr val="242424"/>
                </a:solidFill>
                <a:latin typeface="Arial"/>
                <a:ea typeface="Arial"/>
                <a:cs typeface="Arial"/>
                <a:sym typeface="Arial"/>
              </a:rPr>
              <a:t>sajenja</a:t>
            </a:r>
            <a:r>
              <a:rPr lang="en-GB" sz="2400" dirty="0">
                <a:solidFill>
                  <a:srgbClr val="242424"/>
                </a:solidFill>
                <a:latin typeface="Arial"/>
                <a:ea typeface="Arial"/>
                <a:cs typeface="Arial"/>
                <a:sym typeface="Arial"/>
              </a:rPr>
              <a:t>, </a:t>
            </a:r>
            <a:r>
              <a:rPr lang="en-GB" sz="2400" dirty="0" err="1">
                <a:solidFill>
                  <a:srgbClr val="242424"/>
                </a:solidFill>
                <a:latin typeface="Arial"/>
                <a:ea typeface="Arial"/>
                <a:cs typeface="Arial"/>
                <a:sym typeface="Arial"/>
              </a:rPr>
              <a:t>protokolov</a:t>
            </a:r>
            <a:r>
              <a:rPr lang="en-GB" sz="2400" dirty="0">
                <a:solidFill>
                  <a:srgbClr val="242424"/>
                </a:solidFill>
                <a:latin typeface="Arial"/>
                <a:ea typeface="Arial"/>
                <a:cs typeface="Arial"/>
                <a:sym typeface="Arial"/>
              </a:rPr>
              <a:t> za </a:t>
            </a:r>
            <a:r>
              <a:rPr lang="en-GB" sz="2400" dirty="0" err="1">
                <a:solidFill>
                  <a:srgbClr val="242424"/>
                </a:solidFill>
                <a:latin typeface="Arial"/>
                <a:ea typeface="Arial"/>
                <a:cs typeface="Arial"/>
                <a:sym typeface="Arial"/>
              </a:rPr>
              <a:t>varstvo</a:t>
            </a:r>
            <a:r>
              <a:rPr lang="en-GB" sz="2400" dirty="0">
                <a:solidFill>
                  <a:srgbClr val="242424"/>
                </a:solidFill>
                <a:latin typeface="Arial"/>
                <a:ea typeface="Arial"/>
                <a:cs typeface="Arial"/>
                <a:sym typeface="Arial"/>
              </a:rPr>
              <a:t> </a:t>
            </a:r>
            <a:r>
              <a:rPr lang="en-GB" sz="2400" dirty="0" err="1">
                <a:solidFill>
                  <a:srgbClr val="242424"/>
                </a:solidFill>
                <a:latin typeface="Arial"/>
                <a:ea typeface="Arial"/>
                <a:cs typeface="Arial"/>
                <a:sym typeface="Arial"/>
              </a:rPr>
              <a:t>rastlin</a:t>
            </a:r>
            <a:r>
              <a:rPr lang="en-GB" sz="2400" dirty="0">
                <a:solidFill>
                  <a:srgbClr val="242424"/>
                </a:solidFill>
                <a:latin typeface="Arial"/>
                <a:ea typeface="Arial"/>
                <a:cs typeface="Arial"/>
                <a:sym typeface="Arial"/>
              </a:rPr>
              <a:t> do </a:t>
            </a:r>
            <a:r>
              <a:rPr lang="en-GB" sz="2400" dirty="0" err="1">
                <a:solidFill>
                  <a:srgbClr val="242424"/>
                </a:solidFill>
                <a:latin typeface="Arial"/>
                <a:ea typeface="Arial"/>
                <a:cs typeface="Arial"/>
                <a:sym typeface="Arial"/>
              </a:rPr>
              <a:t>predelovalnih</a:t>
            </a:r>
            <a:r>
              <a:rPr lang="en-GB" sz="2400" dirty="0">
                <a:solidFill>
                  <a:srgbClr val="242424"/>
                </a:solidFill>
                <a:latin typeface="Arial"/>
                <a:ea typeface="Arial"/>
                <a:cs typeface="Arial"/>
                <a:sym typeface="Arial"/>
              </a:rPr>
              <a:t> </a:t>
            </a:r>
            <a:r>
              <a:rPr lang="en-GB" sz="2400" dirty="0" err="1">
                <a:solidFill>
                  <a:srgbClr val="242424"/>
                </a:solidFill>
                <a:latin typeface="Arial"/>
                <a:ea typeface="Arial"/>
                <a:cs typeface="Arial"/>
                <a:sym typeface="Arial"/>
              </a:rPr>
              <a:t>dejavnosti</a:t>
            </a:r>
            <a:r>
              <a:rPr lang="en-GB" sz="2400" dirty="0">
                <a:solidFill>
                  <a:srgbClr val="242424"/>
                </a:solidFill>
                <a:latin typeface="Arial"/>
                <a:ea typeface="Arial"/>
                <a:cs typeface="Arial"/>
                <a:sym typeface="Arial"/>
              </a:rPr>
              <a:t> od </a:t>
            </a:r>
            <a:r>
              <a:rPr lang="en-GB" sz="2400" dirty="0" err="1">
                <a:solidFill>
                  <a:srgbClr val="242424"/>
                </a:solidFill>
                <a:latin typeface="Arial"/>
                <a:ea typeface="Arial"/>
                <a:cs typeface="Arial"/>
                <a:sym typeface="Arial"/>
              </a:rPr>
              <a:t>sušenja</a:t>
            </a:r>
            <a:r>
              <a:rPr lang="en-GB" sz="2400" dirty="0">
                <a:solidFill>
                  <a:srgbClr val="242424"/>
                </a:solidFill>
                <a:latin typeface="Arial"/>
                <a:ea typeface="Arial"/>
                <a:cs typeface="Arial"/>
                <a:sym typeface="Arial"/>
              </a:rPr>
              <a:t>, </a:t>
            </a:r>
            <a:r>
              <a:rPr lang="en-GB" sz="2400" dirty="0" err="1">
                <a:solidFill>
                  <a:srgbClr val="242424"/>
                </a:solidFill>
                <a:latin typeface="Arial"/>
                <a:ea typeface="Arial"/>
                <a:cs typeface="Arial"/>
                <a:sym typeface="Arial"/>
              </a:rPr>
              <a:t>sortiranja</a:t>
            </a:r>
            <a:r>
              <a:rPr lang="en-GB" sz="2400" dirty="0">
                <a:solidFill>
                  <a:srgbClr val="242424"/>
                </a:solidFill>
                <a:latin typeface="Arial"/>
                <a:ea typeface="Arial"/>
                <a:cs typeface="Arial"/>
                <a:sym typeface="Arial"/>
              </a:rPr>
              <a:t>, </a:t>
            </a:r>
            <a:r>
              <a:rPr lang="en-GB" sz="2400" dirty="0" err="1">
                <a:solidFill>
                  <a:srgbClr val="242424"/>
                </a:solidFill>
                <a:latin typeface="Arial"/>
                <a:ea typeface="Arial"/>
                <a:cs typeface="Arial"/>
                <a:sym typeface="Arial"/>
              </a:rPr>
              <a:t>kalibracije</a:t>
            </a:r>
            <a:r>
              <a:rPr lang="en-GB" sz="2400" dirty="0">
                <a:solidFill>
                  <a:srgbClr val="242424"/>
                </a:solidFill>
                <a:latin typeface="Arial"/>
                <a:ea typeface="Arial"/>
                <a:cs typeface="Arial"/>
                <a:sym typeface="Arial"/>
              </a:rPr>
              <a:t>, </a:t>
            </a:r>
            <a:r>
              <a:rPr lang="en-GB" sz="2400" dirty="0" err="1">
                <a:solidFill>
                  <a:srgbClr val="242424"/>
                </a:solidFill>
                <a:latin typeface="Arial"/>
                <a:ea typeface="Arial"/>
                <a:cs typeface="Arial"/>
                <a:sym typeface="Arial"/>
              </a:rPr>
              <a:t>rehidracije</a:t>
            </a:r>
            <a:r>
              <a:rPr lang="en-GB" sz="2400" dirty="0">
                <a:solidFill>
                  <a:srgbClr val="242424"/>
                </a:solidFill>
                <a:latin typeface="Arial"/>
                <a:ea typeface="Arial"/>
                <a:cs typeface="Arial"/>
                <a:sym typeface="Arial"/>
              </a:rPr>
              <a:t> in </a:t>
            </a:r>
            <a:r>
              <a:rPr lang="en-GB" sz="2400" dirty="0" err="1">
                <a:solidFill>
                  <a:srgbClr val="242424"/>
                </a:solidFill>
                <a:latin typeface="Arial"/>
                <a:ea typeface="Arial"/>
                <a:cs typeface="Arial"/>
                <a:sym typeface="Arial"/>
              </a:rPr>
              <a:t>jamičenja</a:t>
            </a:r>
            <a:r>
              <a:rPr lang="en-GB" sz="2400" dirty="0">
                <a:solidFill>
                  <a:srgbClr val="242424"/>
                </a:solidFill>
                <a:latin typeface="Arial"/>
                <a:ea typeface="Arial"/>
                <a:cs typeface="Arial"/>
                <a:sym typeface="Arial"/>
              </a:rPr>
              <a:t>.</a:t>
            </a:r>
            <a:br>
              <a:rPr lang="en-GB" sz="2400" dirty="0">
                <a:solidFill>
                  <a:srgbClr val="242424"/>
                </a:solidFill>
                <a:latin typeface="Arial"/>
                <a:ea typeface="Arial"/>
                <a:cs typeface="Arial"/>
                <a:sym typeface="Arial"/>
              </a:rPr>
            </a:br>
            <a:endParaRPr sz="1800" b="0" i="0" dirty="0">
              <a:solidFill>
                <a:srgbClr val="7A7A7A"/>
              </a:solidFill>
              <a:latin typeface="Roboto"/>
              <a:ea typeface="Roboto"/>
              <a:cs typeface="Roboto"/>
              <a:sym typeface="Roboto"/>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801"/>
        <p:cNvGrpSpPr/>
        <p:nvPr/>
      </p:nvGrpSpPr>
      <p:grpSpPr>
        <a:xfrm>
          <a:off x="0" y="0"/>
          <a:ext cx="0" cy="0"/>
          <a:chOff x="0" y="0"/>
          <a:chExt cx="0" cy="0"/>
        </a:xfrm>
      </p:grpSpPr>
      <p:sp>
        <p:nvSpPr>
          <p:cNvPr id="802" name="Google Shape;802;p41"/>
          <p:cNvSpPr txBox="1">
            <a:spLocks noGrp="1"/>
          </p:cNvSpPr>
          <p:nvPr>
            <p:ph type="body" idx="1"/>
          </p:nvPr>
        </p:nvSpPr>
        <p:spPr>
          <a:xfrm>
            <a:off x="6485646" y="525780"/>
            <a:ext cx="4235693" cy="5452734"/>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000"/>
              <a:buNone/>
            </a:pPr>
            <a:r>
              <a:rPr lang="en-GB" i="0"/>
              <a:t>3.4 Spoznajmo @OriginChain, irsko podjetje Agritech</a:t>
            </a:r>
            <a:endParaRPr i="0"/>
          </a:p>
          <a:p>
            <a:pPr marL="0" lvl="0" indent="0" algn="ctr" rtl="0">
              <a:lnSpc>
                <a:spcPct val="90000"/>
              </a:lnSpc>
              <a:spcBef>
                <a:spcPts val="1000"/>
              </a:spcBef>
              <a:spcAft>
                <a:spcPts val="0"/>
              </a:spcAft>
              <a:buClr>
                <a:schemeClr val="lt1"/>
              </a:buClr>
              <a:buSzPts val="3000"/>
              <a:buNone/>
            </a:pPr>
            <a:endParaRPr i="0"/>
          </a:p>
        </p:txBody>
      </p:sp>
      <p:pic>
        <p:nvPicPr>
          <p:cNvPr id="803" name="Google Shape;803;p41"/>
          <p:cNvPicPr preferRelativeResize="0">
            <a:picLocks noGrp="1"/>
          </p:cNvPicPr>
          <p:nvPr>
            <p:ph type="pic" idx="2"/>
          </p:nvPr>
        </p:nvPicPr>
        <p:blipFill rotWithShape="1">
          <a:blip r:embed="rId3">
            <a:alphaModFix/>
          </a:blip>
          <a:srcRect l="24652" r="24651"/>
          <a:stretch/>
        </p:blipFill>
        <p:spPr>
          <a:xfrm>
            <a:off x="414116" y="352414"/>
            <a:ext cx="5497412" cy="6099184"/>
          </a:xfrm>
          <a:prstGeom prst="rect">
            <a:avLst/>
          </a:prstGeom>
          <a:solidFill>
            <a:srgbClr val="F2F2F2"/>
          </a:solidFill>
          <a:ln>
            <a:noFill/>
          </a:ln>
        </p:spPr>
      </p:pic>
      <p:grpSp>
        <p:nvGrpSpPr>
          <p:cNvPr id="804" name="Google Shape;804;p41"/>
          <p:cNvGrpSpPr/>
          <p:nvPr/>
        </p:nvGrpSpPr>
        <p:grpSpPr>
          <a:xfrm rot="5400000">
            <a:off x="655944" y="4097331"/>
            <a:ext cx="1882889" cy="2933617"/>
            <a:chOff x="12708052" y="5708395"/>
            <a:chExt cx="760808" cy="1185370"/>
          </a:xfrm>
        </p:grpSpPr>
        <p:sp>
          <p:nvSpPr>
            <p:cNvPr id="805" name="Google Shape;805;p41"/>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solidFill>
              <a:schemeClr val="lt1">
                <a:alpha val="51764"/>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06" name="Google Shape;806;p41"/>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solidFill>
              <a:schemeClr val="lt1">
                <a:alpha val="51764"/>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07" name="Google Shape;807;p41"/>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solidFill>
              <a:schemeClr val="lt1">
                <a:alpha val="51764"/>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08" name="Google Shape;808;p41"/>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solidFill>
              <a:schemeClr val="lt1">
                <a:alpha val="51764"/>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09" name="Google Shape;809;p41"/>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solidFill>
              <a:schemeClr val="lt1">
                <a:alpha val="51764"/>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10" name="Google Shape;810;p41"/>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solidFill>
              <a:schemeClr val="lt1">
                <a:alpha val="51764"/>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814"/>
        <p:cNvGrpSpPr/>
        <p:nvPr/>
      </p:nvGrpSpPr>
      <p:grpSpPr>
        <a:xfrm>
          <a:off x="0" y="0"/>
          <a:ext cx="0" cy="0"/>
          <a:chOff x="0" y="0"/>
          <a:chExt cx="0" cy="0"/>
        </a:xfrm>
      </p:grpSpPr>
      <p:sp>
        <p:nvSpPr>
          <p:cNvPr id="815" name="Google Shape;815;p42"/>
          <p:cNvSpPr txBox="1">
            <a:spLocks noGrp="1"/>
          </p:cNvSpPr>
          <p:nvPr>
            <p:ph type="body" idx="1"/>
          </p:nvPr>
        </p:nvSpPr>
        <p:spPr>
          <a:xfrm>
            <a:off x="673356" y="1107769"/>
            <a:ext cx="9321884" cy="5065552"/>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262626"/>
              </a:buClr>
              <a:buSzPts val="2400"/>
              <a:buNone/>
            </a:pPr>
            <a:r>
              <a:rPr lang="en-GB"/>
              <a:t>@OriginChain si prizadeva ustvariti prihodnost hrane, ki ji zaupamo.  Irska družba razvija večstrankarski sistem, ki temelji na tehnologiji razpršene evidence, s kmetijsko skrbniško plastjo, osredotočeno na poverilnice. </a:t>
            </a:r>
            <a:endParaRPr/>
          </a:p>
          <a:p>
            <a:pPr marL="342900" lvl="0" indent="-342900" algn="l" rtl="0">
              <a:lnSpc>
                <a:spcPct val="90000"/>
              </a:lnSpc>
              <a:spcBef>
                <a:spcPts val="1000"/>
              </a:spcBef>
              <a:spcAft>
                <a:spcPts val="0"/>
              </a:spcAft>
              <a:buClr>
                <a:srgbClr val="262626"/>
              </a:buClr>
              <a:buSzPts val="2400"/>
              <a:buFont typeface="Arial"/>
              <a:buChar char="•"/>
            </a:pPr>
            <a:r>
              <a:rPr lang="en-GB"/>
              <a:t>Kmetom pomagajo, da s ponosom poročajo o izvoru in trajnosti hrane, ki jo pridelujejo. </a:t>
            </a:r>
            <a:br>
              <a:rPr lang="en-GB"/>
            </a:br>
            <a:r>
              <a:rPr lang="en-GB"/>
              <a:t>uporabljajo avtonomne postopke za pomoč poročevalskim organom pri potrjevanju okoljskih ključnih kazalnikov uspešnosti in praks trajnostnega kmetovanja, ki varujejo biotsko raznovrstne habitate, izboljšujejo kakovost vode ter spodbujajo mešanico komercialnih in okoljskih ciljev kmetovanja.</a:t>
            </a:r>
            <a:endParaRPr/>
          </a:p>
          <a:p>
            <a:pPr marL="0" lvl="0" indent="0" algn="l" rtl="0">
              <a:lnSpc>
                <a:spcPct val="90000"/>
              </a:lnSpc>
              <a:spcBef>
                <a:spcPts val="1000"/>
              </a:spcBef>
              <a:spcAft>
                <a:spcPts val="0"/>
              </a:spcAft>
              <a:buClr>
                <a:srgbClr val="262626"/>
              </a:buClr>
              <a:buSzPts val="2400"/>
              <a:buNone/>
            </a:pPr>
            <a:r>
              <a:rPr lang="en-GB"/>
              <a:t>Zanimivo je, da poudarjajo, da uporabljajo tehnologijo, ki jo 86% kmetov že ima pri roki - svoje pametne telefone.</a:t>
            </a:r>
            <a:endParaRPr/>
          </a:p>
          <a:p>
            <a:pPr marL="0" lvl="0" indent="0" algn="l" rtl="0">
              <a:lnSpc>
                <a:spcPct val="90000"/>
              </a:lnSpc>
              <a:spcBef>
                <a:spcPts val="1000"/>
              </a:spcBef>
              <a:spcAft>
                <a:spcPts val="0"/>
              </a:spcAft>
              <a:buClr>
                <a:srgbClr val="6A9D56"/>
              </a:buClr>
              <a:buSzPts val="2400"/>
              <a:buNone/>
            </a:pPr>
            <a:r>
              <a:rPr lang="en-GB" b="1">
                <a:solidFill>
                  <a:srgbClr val="6A9D56"/>
                </a:solidFill>
              </a:rPr>
              <a:t>Preberi več:   </a:t>
            </a:r>
            <a:r>
              <a:rPr lang="en-GB" u="sng">
                <a:solidFill>
                  <a:schemeClr val="hlink"/>
                </a:solidFill>
                <a:hlinkClick r:id="rId3"/>
              </a:rPr>
              <a:t>Irish agri-food blockchain pioneer takes home the European 'Standards+Innovation' Award | NSAI</a:t>
            </a:r>
            <a:endParaRPr/>
          </a:p>
        </p:txBody>
      </p:sp>
      <p:sp>
        <p:nvSpPr>
          <p:cNvPr id="816" name="Google Shape;816;p42"/>
          <p:cNvSpPr txBox="1">
            <a:spLocks noGrp="1"/>
          </p:cNvSpPr>
          <p:nvPr>
            <p:ph type="body" idx="2"/>
          </p:nvPr>
        </p:nvSpPr>
        <p:spPr>
          <a:xfrm>
            <a:off x="673355" y="273070"/>
            <a:ext cx="10595237" cy="803654"/>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262626"/>
              </a:buClr>
              <a:buSzPts val="3600"/>
              <a:buNone/>
            </a:pPr>
            <a:r>
              <a:rPr lang="en-GB"/>
              <a:t>@OriginChain, Irska agrotehnološka družba</a:t>
            </a:r>
            <a:endParaRPr/>
          </a:p>
        </p:txBody>
      </p:sp>
      <p:grpSp>
        <p:nvGrpSpPr>
          <p:cNvPr id="817" name="Google Shape;817;p42"/>
          <p:cNvGrpSpPr/>
          <p:nvPr/>
        </p:nvGrpSpPr>
        <p:grpSpPr>
          <a:xfrm rot="10800000" flipH="1">
            <a:off x="10388648" y="0"/>
            <a:ext cx="1803350" cy="2809693"/>
            <a:chOff x="12708052" y="5708395"/>
            <a:chExt cx="760808" cy="1185370"/>
          </a:xfrm>
        </p:grpSpPr>
        <p:sp>
          <p:nvSpPr>
            <p:cNvPr id="818" name="Google Shape;818;p42"/>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19" name="Google Shape;819;p42"/>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20" name="Google Shape;820;p42"/>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21" name="Google Shape;821;p42"/>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22" name="Google Shape;822;p42"/>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23" name="Google Shape;823;p42"/>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827"/>
        <p:cNvGrpSpPr/>
        <p:nvPr/>
      </p:nvGrpSpPr>
      <p:grpSpPr>
        <a:xfrm>
          <a:off x="0" y="0"/>
          <a:ext cx="0" cy="0"/>
          <a:chOff x="0" y="0"/>
          <a:chExt cx="0" cy="0"/>
        </a:xfrm>
      </p:grpSpPr>
      <p:sp>
        <p:nvSpPr>
          <p:cNvPr id="828" name="Google Shape;828;p43"/>
          <p:cNvSpPr txBox="1">
            <a:spLocks noGrp="1"/>
          </p:cNvSpPr>
          <p:nvPr>
            <p:ph type="body" idx="1"/>
          </p:nvPr>
        </p:nvSpPr>
        <p:spPr>
          <a:xfrm>
            <a:off x="673356" y="1107769"/>
            <a:ext cx="9321884" cy="5065552"/>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000000"/>
              </a:buClr>
              <a:buSzPts val="2400"/>
              <a:buNone/>
            </a:pPr>
            <a:r>
              <a:rPr lang="en-GB">
                <a:solidFill>
                  <a:srgbClr val="000000"/>
                </a:solidFill>
                <a:latin typeface="Red Hat Display"/>
                <a:ea typeface="Red Hat Display"/>
                <a:cs typeface="Red Hat Display"/>
                <a:sym typeface="Red Hat Display"/>
              </a:rPr>
              <a:t>Učimo se lahko od @OriginChain izvršne direktorice, Fione Delaney, ki prispeva k seriji blokov Johna G. Keogha za leto 2020 Future of Food 10×10</a:t>
            </a:r>
            <a:endParaRPr/>
          </a:p>
          <a:p>
            <a:pPr marL="0" lvl="0" indent="0" algn="l" rtl="0">
              <a:lnSpc>
                <a:spcPct val="90000"/>
              </a:lnSpc>
              <a:spcBef>
                <a:spcPts val="1000"/>
              </a:spcBef>
              <a:spcAft>
                <a:spcPts val="0"/>
              </a:spcAft>
              <a:buClr>
                <a:srgbClr val="262626"/>
              </a:buClr>
              <a:buSzPts val="2400"/>
              <a:buNone/>
            </a:pPr>
            <a:endParaRPr b="0" i="0">
              <a:solidFill>
                <a:srgbClr val="000000"/>
              </a:solidFill>
              <a:latin typeface="Red Hat Display"/>
              <a:ea typeface="Red Hat Display"/>
              <a:cs typeface="Red Hat Display"/>
              <a:sym typeface="Red Hat Display"/>
            </a:endParaRPr>
          </a:p>
          <a:p>
            <a:pPr marL="0" lvl="0" indent="0" algn="l" rtl="0">
              <a:lnSpc>
                <a:spcPct val="90000"/>
              </a:lnSpc>
              <a:spcBef>
                <a:spcPts val="1000"/>
              </a:spcBef>
              <a:spcAft>
                <a:spcPts val="0"/>
              </a:spcAft>
              <a:buClr>
                <a:srgbClr val="262626"/>
              </a:buClr>
              <a:buSzPts val="2400"/>
              <a:buNone/>
            </a:pPr>
            <a:endParaRPr>
              <a:solidFill>
                <a:srgbClr val="000000"/>
              </a:solidFill>
              <a:latin typeface="Red Hat Display"/>
              <a:ea typeface="Red Hat Display"/>
              <a:cs typeface="Red Hat Display"/>
              <a:sym typeface="Red Hat Display"/>
            </a:endParaRPr>
          </a:p>
          <a:p>
            <a:pPr marL="0" lvl="0" indent="0" algn="l" rtl="0">
              <a:lnSpc>
                <a:spcPct val="90000"/>
              </a:lnSpc>
              <a:spcBef>
                <a:spcPts val="1000"/>
              </a:spcBef>
              <a:spcAft>
                <a:spcPts val="0"/>
              </a:spcAft>
              <a:buClr>
                <a:srgbClr val="262626"/>
              </a:buClr>
              <a:buSzPts val="2400"/>
              <a:buNone/>
            </a:pPr>
            <a:endParaRPr/>
          </a:p>
        </p:txBody>
      </p:sp>
      <p:sp>
        <p:nvSpPr>
          <p:cNvPr id="829" name="Google Shape;829;p43"/>
          <p:cNvSpPr txBox="1">
            <a:spLocks noGrp="1"/>
          </p:cNvSpPr>
          <p:nvPr>
            <p:ph type="body" idx="2"/>
          </p:nvPr>
        </p:nvSpPr>
        <p:spPr>
          <a:xfrm>
            <a:off x="673355" y="273070"/>
            <a:ext cx="10595237" cy="803654"/>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262626"/>
              </a:buClr>
              <a:buSzPts val="3600"/>
              <a:buNone/>
            </a:pPr>
            <a:r>
              <a:rPr lang="en-GB"/>
              <a:t>V središču pozornosti @OriginChain</a:t>
            </a:r>
            <a:endParaRPr/>
          </a:p>
        </p:txBody>
      </p:sp>
      <p:grpSp>
        <p:nvGrpSpPr>
          <p:cNvPr id="830" name="Google Shape;830;p43"/>
          <p:cNvGrpSpPr/>
          <p:nvPr/>
        </p:nvGrpSpPr>
        <p:grpSpPr>
          <a:xfrm rot="10800000" flipH="1">
            <a:off x="10388648" y="0"/>
            <a:ext cx="1803350" cy="2809693"/>
            <a:chOff x="12708052" y="5708395"/>
            <a:chExt cx="760808" cy="1185370"/>
          </a:xfrm>
        </p:grpSpPr>
        <p:sp>
          <p:nvSpPr>
            <p:cNvPr id="831" name="Google Shape;831;p43"/>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32" name="Google Shape;832;p43"/>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33" name="Google Shape;833;p43"/>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34" name="Google Shape;834;p43"/>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35" name="Google Shape;835;p43"/>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36" name="Google Shape;836;p43"/>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pic>
        <p:nvPicPr>
          <p:cNvPr id="837" name="Google Shape;837;p43" title="2020 Future of Food 10x10 Blockchain Series: Fiona Delaney Origin Chain Networks"/>
          <p:cNvPicPr preferRelativeResize="0"/>
          <p:nvPr/>
        </p:nvPicPr>
        <p:blipFill rotWithShape="1">
          <a:blip r:embed="rId3">
            <a:alphaModFix/>
          </a:blip>
          <a:srcRect/>
          <a:stretch/>
        </p:blipFill>
        <p:spPr>
          <a:xfrm>
            <a:off x="3189649" y="2407984"/>
            <a:ext cx="5562648" cy="3142896"/>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37"/>
                                        </p:tgtEl>
                                        <p:attrNameLst>
                                          <p:attrName>style.visibility</p:attrName>
                                        </p:attrNameLst>
                                      </p:cBhvr>
                                      <p:to>
                                        <p:strVal val="visible"/>
                                      </p:to>
                                    </p:set>
                                    <p:animEffect transition="in" filter="fade">
                                      <p:cBhvr>
                                        <p:cTn id="7" dur="1"/>
                                        <p:tgtEl>
                                          <p:spTgt spid="8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841"/>
        <p:cNvGrpSpPr/>
        <p:nvPr/>
      </p:nvGrpSpPr>
      <p:grpSpPr>
        <a:xfrm>
          <a:off x="0" y="0"/>
          <a:ext cx="0" cy="0"/>
          <a:chOff x="0" y="0"/>
          <a:chExt cx="0" cy="0"/>
        </a:xfrm>
      </p:grpSpPr>
      <p:sp>
        <p:nvSpPr>
          <p:cNvPr id="842" name="Google Shape;842;p44"/>
          <p:cNvSpPr txBox="1">
            <a:spLocks noGrp="1"/>
          </p:cNvSpPr>
          <p:nvPr>
            <p:ph type="body" idx="1"/>
          </p:nvPr>
        </p:nvSpPr>
        <p:spPr>
          <a:xfrm>
            <a:off x="6485646" y="525780"/>
            <a:ext cx="4235693" cy="5452734"/>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000"/>
              <a:buNone/>
            </a:pPr>
            <a:r>
              <a:rPr lang="en-GB" i="0"/>
              <a:t>3.5 Spoznajmo EIT Food Unfolded</a:t>
            </a:r>
            <a:endParaRPr/>
          </a:p>
        </p:txBody>
      </p:sp>
      <p:pic>
        <p:nvPicPr>
          <p:cNvPr id="843" name="Google Shape;843;p44"/>
          <p:cNvPicPr preferRelativeResize="0">
            <a:picLocks noGrp="1"/>
          </p:cNvPicPr>
          <p:nvPr>
            <p:ph type="pic" idx="2"/>
          </p:nvPr>
        </p:nvPicPr>
        <p:blipFill rotWithShape="1">
          <a:blip r:embed="rId3">
            <a:alphaModFix/>
          </a:blip>
          <a:srcRect l="24652" r="24651"/>
          <a:stretch/>
        </p:blipFill>
        <p:spPr>
          <a:xfrm>
            <a:off x="414116" y="352414"/>
            <a:ext cx="5497412" cy="6099184"/>
          </a:xfrm>
          <a:prstGeom prst="rect">
            <a:avLst/>
          </a:prstGeom>
          <a:solidFill>
            <a:srgbClr val="F2F2F2"/>
          </a:solidFill>
          <a:ln>
            <a:noFill/>
          </a:ln>
        </p:spPr>
      </p:pic>
      <p:grpSp>
        <p:nvGrpSpPr>
          <p:cNvPr id="844" name="Google Shape;844;p44"/>
          <p:cNvGrpSpPr/>
          <p:nvPr/>
        </p:nvGrpSpPr>
        <p:grpSpPr>
          <a:xfrm rot="5400000">
            <a:off x="655944" y="4097331"/>
            <a:ext cx="1882889" cy="2933617"/>
            <a:chOff x="12708052" y="5708395"/>
            <a:chExt cx="760808" cy="1185370"/>
          </a:xfrm>
        </p:grpSpPr>
        <p:sp>
          <p:nvSpPr>
            <p:cNvPr id="845" name="Google Shape;845;p44"/>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solidFill>
              <a:schemeClr val="lt1">
                <a:alpha val="51764"/>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46" name="Google Shape;846;p44"/>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solidFill>
              <a:schemeClr val="lt1">
                <a:alpha val="51764"/>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47" name="Google Shape;847;p44"/>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solidFill>
              <a:schemeClr val="lt1">
                <a:alpha val="51764"/>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48" name="Google Shape;848;p44"/>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solidFill>
              <a:schemeClr val="lt1">
                <a:alpha val="51764"/>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49" name="Google Shape;849;p44"/>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solidFill>
              <a:schemeClr val="lt1">
                <a:alpha val="51764"/>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50" name="Google Shape;850;p44"/>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solidFill>
              <a:schemeClr val="lt1">
                <a:alpha val="51764"/>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854"/>
        <p:cNvGrpSpPr/>
        <p:nvPr/>
      </p:nvGrpSpPr>
      <p:grpSpPr>
        <a:xfrm>
          <a:off x="0" y="0"/>
          <a:ext cx="0" cy="0"/>
          <a:chOff x="0" y="0"/>
          <a:chExt cx="0" cy="0"/>
        </a:xfrm>
      </p:grpSpPr>
      <p:sp>
        <p:nvSpPr>
          <p:cNvPr id="855" name="Google Shape;855;p45"/>
          <p:cNvSpPr txBox="1">
            <a:spLocks noGrp="1"/>
          </p:cNvSpPr>
          <p:nvPr>
            <p:ph type="body" idx="2"/>
          </p:nvPr>
        </p:nvSpPr>
        <p:spPr>
          <a:xfrm>
            <a:off x="434603" y="265316"/>
            <a:ext cx="10595237" cy="803654"/>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262626"/>
              </a:buClr>
              <a:buSzPts val="3600"/>
              <a:buNone/>
            </a:pPr>
            <a:r>
              <a:rPr lang="en-GB"/>
              <a:t>V središču pozornosti je bila razgrnjena hrana EIT</a:t>
            </a:r>
            <a:endParaRPr/>
          </a:p>
        </p:txBody>
      </p:sp>
      <p:grpSp>
        <p:nvGrpSpPr>
          <p:cNvPr id="856" name="Google Shape;856;p45"/>
          <p:cNvGrpSpPr/>
          <p:nvPr/>
        </p:nvGrpSpPr>
        <p:grpSpPr>
          <a:xfrm rot="10800000" flipH="1">
            <a:off x="10388648" y="0"/>
            <a:ext cx="1803350" cy="2809693"/>
            <a:chOff x="12708052" y="5708395"/>
            <a:chExt cx="760808" cy="1185370"/>
          </a:xfrm>
        </p:grpSpPr>
        <p:sp>
          <p:nvSpPr>
            <p:cNvPr id="857" name="Google Shape;857;p45"/>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58" name="Google Shape;858;p45"/>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59" name="Google Shape;859;p45"/>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60" name="Google Shape;860;p45"/>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61" name="Google Shape;861;p45"/>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62" name="Google Shape;862;p45"/>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863" name="Google Shape;863;p45"/>
          <p:cNvSpPr txBox="1">
            <a:spLocks noGrp="1"/>
          </p:cNvSpPr>
          <p:nvPr>
            <p:ph type="body" idx="1"/>
          </p:nvPr>
        </p:nvSpPr>
        <p:spPr>
          <a:xfrm>
            <a:off x="456325" y="1081574"/>
            <a:ext cx="9665870" cy="3849918"/>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262626"/>
              </a:buClr>
              <a:buSzPts val="2400"/>
              <a:buNone/>
            </a:pPr>
            <a:r>
              <a:rPr lang="en-GB" dirty="0" err="1"/>
              <a:t>Rezultati</a:t>
            </a:r>
            <a:r>
              <a:rPr lang="en-GB" dirty="0"/>
              <a:t> </a:t>
            </a:r>
            <a:r>
              <a:rPr lang="en-GB" dirty="0" err="1"/>
              <a:t>sledilnika</a:t>
            </a:r>
            <a:r>
              <a:rPr lang="en-GB" dirty="0"/>
              <a:t>® </a:t>
            </a:r>
            <a:r>
              <a:rPr lang="en-GB" dirty="0" err="1"/>
              <a:t>zaupanja</a:t>
            </a:r>
            <a:r>
              <a:rPr lang="en-GB" dirty="0"/>
              <a:t> v </a:t>
            </a:r>
            <a:r>
              <a:rPr lang="en-GB" dirty="0" err="1"/>
              <a:t>hrano</a:t>
            </a:r>
            <a:r>
              <a:rPr lang="en-GB" dirty="0"/>
              <a:t> EIT </a:t>
            </a:r>
            <a:r>
              <a:rPr lang="en-GB" dirty="0" err="1"/>
              <a:t>kažejo</a:t>
            </a:r>
            <a:r>
              <a:rPr lang="en-GB" dirty="0"/>
              <a:t>:</a:t>
            </a:r>
            <a:br>
              <a:rPr lang="en-GB" dirty="0"/>
            </a:br>
            <a:r>
              <a:rPr lang="en-GB" dirty="0"/>
              <a:t>ODPRTOST </a:t>
            </a:r>
            <a:r>
              <a:rPr lang="en-GB" dirty="0" err="1"/>
              <a:t>akterjev</a:t>
            </a:r>
            <a:r>
              <a:rPr lang="en-GB" dirty="0"/>
              <a:t> </a:t>
            </a:r>
            <a:r>
              <a:rPr lang="en-GB" dirty="0" err="1"/>
              <a:t>prehranskega</a:t>
            </a:r>
            <a:r>
              <a:rPr lang="en-GB" dirty="0"/>
              <a:t> </a:t>
            </a:r>
            <a:r>
              <a:rPr lang="en-GB" dirty="0" err="1"/>
              <a:t>sistema</a:t>
            </a:r>
            <a:r>
              <a:rPr lang="en-GB" dirty="0"/>
              <a:t> je </a:t>
            </a:r>
            <a:r>
              <a:rPr lang="en-GB" dirty="0" err="1"/>
              <a:t>bistvenega</a:t>
            </a:r>
            <a:r>
              <a:rPr lang="en-GB" dirty="0"/>
              <a:t> </a:t>
            </a:r>
            <a:r>
              <a:rPr lang="en-GB" dirty="0" err="1"/>
              <a:t>pomena</a:t>
            </a:r>
            <a:r>
              <a:rPr lang="en-GB" dirty="0"/>
              <a:t> za </a:t>
            </a:r>
            <a:r>
              <a:rPr lang="en-GB" dirty="0" err="1"/>
              <a:t>vzpostavitev</a:t>
            </a:r>
            <a:r>
              <a:rPr lang="en-GB" dirty="0"/>
              <a:t> </a:t>
            </a:r>
            <a:r>
              <a:rPr lang="en-GB" dirty="0" err="1"/>
              <a:t>zaupanja</a:t>
            </a:r>
            <a:r>
              <a:rPr lang="en-GB" dirty="0"/>
              <a:t> </a:t>
            </a:r>
            <a:r>
              <a:rPr lang="en-GB" dirty="0" err="1"/>
              <a:t>potrošnikov</a:t>
            </a:r>
            <a:r>
              <a:rPr lang="en-GB" dirty="0"/>
              <a:t>. </a:t>
            </a:r>
            <a:r>
              <a:rPr lang="en-GB" dirty="0" err="1"/>
              <a:t>Njihove</a:t>
            </a:r>
            <a:r>
              <a:rPr lang="en-GB" dirty="0"/>
              <a:t> </a:t>
            </a:r>
            <a:r>
              <a:rPr lang="en-GB" dirty="0" err="1"/>
              <a:t>dejavnosti</a:t>
            </a:r>
            <a:r>
              <a:rPr lang="en-GB" dirty="0"/>
              <a:t>, </a:t>
            </a:r>
            <a:r>
              <a:rPr lang="en-GB" dirty="0" err="1"/>
              <a:t>informacije</a:t>
            </a:r>
            <a:r>
              <a:rPr lang="en-GB" dirty="0"/>
              <a:t>, ki </a:t>
            </a:r>
            <a:r>
              <a:rPr lang="en-GB" dirty="0" err="1"/>
              <a:t>jih</a:t>
            </a:r>
            <a:r>
              <a:rPr lang="en-GB" dirty="0"/>
              <a:t> </a:t>
            </a:r>
            <a:r>
              <a:rPr lang="en-GB" dirty="0" err="1"/>
              <a:t>ponujajo</a:t>
            </a:r>
            <a:r>
              <a:rPr lang="en-GB" dirty="0"/>
              <a:t>, in </a:t>
            </a:r>
            <a:r>
              <a:rPr lang="en-GB" dirty="0" err="1"/>
              <a:t>njihova</a:t>
            </a:r>
            <a:r>
              <a:rPr lang="en-GB" dirty="0"/>
              <a:t> </a:t>
            </a:r>
            <a:r>
              <a:rPr lang="en-GB" dirty="0" err="1"/>
              <a:t>poštenost</a:t>
            </a:r>
            <a:r>
              <a:rPr lang="en-GB" dirty="0"/>
              <a:t>.</a:t>
            </a:r>
            <a:endParaRPr dirty="0"/>
          </a:p>
          <a:p>
            <a:pPr marL="0" lvl="0" indent="0" algn="l" rtl="0">
              <a:lnSpc>
                <a:spcPct val="90000"/>
              </a:lnSpc>
              <a:spcBef>
                <a:spcPts val="1000"/>
              </a:spcBef>
              <a:spcAft>
                <a:spcPts val="0"/>
              </a:spcAft>
              <a:buClr>
                <a:srgbClr val="262626"/>
              </a:buClr>
              <a:buSzPts val="2400"/>
              <a:buNone/>
            </a:pPr>
            <a:endParaRPr dirty="0"/>
          </a:p>
          <a:p>
            <a:pPr marL="0" lvl="0" indent="0" algn="l" rtl="0">
              <a:lnSpc>
                <a:spcPct val="90000"/>
              </a:lnSpc>
              <a:spcBef>
                <a:spcPts val="1000"/>
              </a:spcBef>
              <a:spcAft>
                <a:spcPts val="0"/>
              </a:spcAft>
              <a:buClr>
                <a:srgbClr val="262626"/>
              </a:buClr>
              <a:buSzPts val="2400"/>
              <a:buNone/>
            </a:pPr>
            <a:endParaRPr lang="en-GB" dirty="0"/>
          </a:p>
          <a:p>
            <a:pPr marL="0" lvl="0" indent="0" algn="l" rtl="0">
              <a:lnSpc>
                <a:spcPct val="90000"/>
              </a:lnSpc>
              <a:spcBef>
                <a:spcPts val="1000"/>
              </a:spcBef>
              <a:spcAft>
                <a:spcPts val="0"/>
              </a:spcAft>
              <a:buClr>
                <a:srgbClr val="262626"/>
              </a:buClr>
              <a:buSzPts val="2400"/>
              <a:buNone/>
            </a:pPr>
            <a:r>
              <a:rPr lang="en-GB" dirty="0" err="1"/>
              <a:t>Skupnost</a:t>
            </a:r>
            <a:r>
              <a:rPr lang="en-GB" dirty="0"/>
              <a:t> </a:t>
            </a:r>
            <a:r>
              <a:rPr lang="en-GB" dirty="0" err="1"/>
              <a:t>ljudi</a:t>
            </a:r>
            <a:r>
              <a:rPr lang="en-GB" dirty="0"/>
              <a:t>, </a:t>
            </a:r>
            <a:r>
              <a:rPr lang="en-GB" dirty="0" err="1"/>
              <a:t>vključenih</a:t>
            </a:r>
            <a:r>
              <a:rPr lang="en-GB" dirty="0"/>
              <a:t> v dialog o </a:t>
            </a:r>
            <a:r>
              <a:rPr lang="en-GB" dirty="0" err="1"/>
              <a:t>izvoru</a:t>
            </a:r>
            <a:r>
              <a:rPr lang="en-GB" dirty="0"/>
              <a:t> in </a:t>
            </a:r>
            <a:r>
              <a:rPr lang="en-GB" dirty="0" err="1"/>
              <a:t>prihodnosti</a:t>
            </a:r>
            <a:r>
              <a:rPr lang="en-GB" dirty="0"/>
              <a:t> </a:t>
            </a:r>
            <a:r>
              <a:rPr lang="en-GB" dirty="0" err="1"/>
              <a:t>naše</a:t>
            </a:r>
            <a:r>
              <a:rPr lang="en-GB" dirty="0"/>
              <a:t> </a:t>
            </a:r>
            <a:r>
              <a:rPr lang="en-GB" dirty="0" err="1"/>
              <a:t>hrane</a:t>
            </a:r>
            <a:endParaRPr dirty="0"/>
          </a:p>
          <a:p>
            <a:pPr marL="0" lvl="0" indent="0" algn="l" rtl="0">
              <a:lnSpc>
                <a:spcPct val="90000"/>
              </a:lnSpc>
              <a:spcBef>
                <a:spcPts val="1000"/>
              </a:spcBef>
              <a:spcAft>
                <a:spcPts val="0"/>
              </a:spcAft>
              <a:buClr>
                <a:srgbClr val="262626"/>
              </a:buClr>
              <a:buSzPts val="2400"/>
              <a:buNone/>
            </a:pPr>
            <a:r>
              <a:rPr lang="en-GB" u="sng" dirty="0">
                <a:solidFill>
                  <a:schemeClr val="hlink"/>
                </a:solidFill>
                <a:hlinkClick r:id="rId3"/>
              </a:rPr>
              <a:t>www.foodunfolded.com</a:t>
            </a:r>
            <a:endParaRPr dirty="0"/>
          </a:p>
          <a:p>
            <a:pPr marL="228600" lvl="0" indent="-228600" algn="l" rtl="0">
              <a:lnSpc>
                <a:spcPct val="90000"/>
              </a:lnSpc>
              <a:spcBef>
                <a:spcPts val="1000"/>
              </a:spcBef>
              <a:spcAft>
                <a:spcPts val="0"/>
              </a:spcAft>
              <a:buClr>
                <a:srgbClr val="262626"/>
              </a:buClr>
              <a:buSzPts val="2400"/>
              <a:buNone/>
            </a:pPr>
            <a:r>
              <a:rPr lang="en-GB" dirty="0"/>
              <a:t>@food.unfolded</a:t>
            </a:r>
            <a:endParaRPr dirty="0"/>
          </a:p>
        </p:txBody>
      </p:sp>
      <p:pic>
        <p:nvPicPr>
          <p:cNvPr id="864" name="Google Shape;864;p45"/>
          <p:cNvPicPr preferRelativeResize="0"/>
          <p:nvPr/>
        </p:nvPicPr>
        <p:blipFill rotWithShape="1">
          <a:blip r:embed="rId4">
            <a:alphaModFix/>
          </a:blip>
          <a:srcRect/>
          <a:stretch/>
        </p:blipFill>
        <p:spPr>
          <a:xfrm>
            <a:off x="3888502" y="2580704"/>
            <a:ext cx="2801516" cy="675679"/>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869"/>
        <p:cNvGrpSpPr/>
        <p:nvPr/>
      </p:nvGrpSpPr>
      <p:grpSpPr>
        <a:xfrm>
          <a:off x="0" y="0"/>
          <a:ext cx="0" cy="0"/>
          <a:chOff x="0" y="0"/>
          <a:chExt cx="0" cy="0"/>
        </a:xfrm>
      </p:grpSpPr>
      <p:sp>
        <p:nvSpPr>
          <p:cNvPr id="870" name="Google Shape;870;p46"/>
          <p:cNvSpPr txBox="1">
            <a:spLocks noGrp="1"/>
          </p:cNvSpPr>
          <p:nvPr>
            <p:ph type="body" idx="1"/>
          </p:nvPr>
        </p:nvSpPr>
        <p:spPr>
          <a:xfrm>
            <a:off x="5341760" y="2817221"/>
            <a:ext cx="5150436" cy="2757828"/>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4800"/>
              <a:buNone/>
            </a:pPr>
            <a:r>
              <a:rPr lang="en-GB"/>
              <a:t>Trgovci se strinjano</a:t>
            </a:r>
            <a:endParaRPr/>
          </a:p>
        </p:txBody>
      </p:sp>
      <p:sp>
        <p:nvSpPr>
          <p:cNvPr id="871" name="Google Shape;871;p46"/>
          <p:cNvSpPr txBox="1">
            <a:spLocks noGrp="1"/>
          </p:cNvSpPr>
          <p:nvPr>
            <p:ph type="body" idx="2"/>
          </p:nvPr>
        </p:nvSpPr>
        <p:spPr>
          <a:xfrm>
            <a:off x="861664" y="1103100"/>
            <a:ext cx="2066906" cy="582221"/>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262626"/>
              </a:buClr>
              <a:buSzPts val="13000"/>
              <a:buNone/>
            </a:pPr>
            <a:r>
              <a:rPr lang="en-GB"/>
              <a:t>04</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875"/>
        <p:cNvGrpSpPr/>
        <p:nvPr/>
      </p:nvGrpSpPr>
      <p:grpSpPr>
        <a:xfrm>
          <a:off x="0" y="0"/>
          <a:ext cx="0" cy="0"/>
          <a:chOff x="0" y="0"/>
          <a:chExt cx="0" cy="0"/>
        </a:xfrm>
      </p:grpSpPr>
      <p:pic>
        <p:nvPicPr>
          <p:cNvPr id="876" name="Google Shape;876;p47"/>
          <p:cNvPicPr preferRelativeResize="0">
            <a:picLocks noGrp="1"/>
          </p:cNvPicPr>
          <p:nvPr>
            <p:ph type="pic" idx="2"/>
          </p:nvPr>
        </p:nvPicPr>
        <p:blipFill rotWithShape="1">
          <a:blip r:embed="rId3">
            <a:alphaModFix/>
          </a:blip>
          <a:srcRect t="7764" b="7765"/>
          <a:stretch/>
        </p:blipFill>
        <p:spPr>
          <a:xfrm>
            <a:off x="0" y="0"/>
            <a:ext cx="12192000" cy="6858000"/>
          </a:xfrm>
          <a:prstGeom prst="rect">
            <a:avLst/>
          </a:prstGeom>
          <a:solidFill>
            <a:srgbClr val="F2F2F2"/>
          </a:solidFill>
          <a:ln>
            <a:noFill/>
          </a:ln>
        </p:spPr>
      </p:pic>
      <p:sp>
        <p:nvSpPr>
          <p:cNvPr id="877" name="Google Shape;877;p47"/>
          <p:cNvSpPr txBox="1">
            <a:spLocks noGrp="1"/>
          </p:cNvSpPr>
          <p:nvPr>
            <p:ph type="body" idx="1"/>
          </p:nvPr>
        </p:nvSpPr>
        <p:spPr>
          <a:xfrm>
            <a:off x="377780" y="1906416"/>
            <a:ext cx="5480760" cy="2743201"/>
          </a:xfrm>
          <a:prstGeom prst="rect">
            <a:avLst/>
          </a:prstGeom>
          <a:solidFill>
            <a:schemeClr val="bg1"/>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000"/>
              <a:buNone/>
            </a:pPr>
            <a:r>
              <a:rPr lang="en-GB" b="1" i="0" dirty="0">
                <a:solidFill>
                  <a:srgbClr val="000000"/>
                </a:solidFill>
                <a:latin typeface="Roboto"/>
                <a:ea typeface="Roboto"/>
                <a:cs typeface="Roboto"/>
                <a:sym typeface="Roboto"/>
              </a:rPr>
              <a:t>4.1 </a:t>
            </a:r>
            <a:r>
              <a:rPr lang="en-GB" b="1" i="0" dirty="0" err="1">
                <a:solidFill>
                  <a:srgbClr val="000000"/>
                </a:solidFill>
                <a:latin typeface="Roboto"/>
                <a:ea typeface="Roboto"/>
                <a:cs typeface="Roboto"/>
                <a:sym typeface="Roboto"/>
              </a:rPr>
              <a:t>Spoznajmo</a:t>
            </a:r>
            <a:r>
              <a:rPr lang="en-GB" b="1" i="0" dirty="0">
                <a:solidFill>
                  <a:srgbClr val="000000"/>
                </a:solidFill>
                <a:latin typeface="Roboto"/>
                <a:ea typeface="Roboto"/>
                <a:cs typeface="Roboto"/>
                <a:sym typeface="Roboto"/>
              </a:rPr>
              <a:t> </a:t>
            </a:r>
            <a:r>
              <a:rPr lang="en-GB" b="1" i="0" dirty="0" err="1">
                <a:solidFill>
                  <a:srgbClr val="000000"/>
                </a:solidFill>
                <a:latin typeface="Roboto"/>
                <a:ea typeface="Roboto"/>
                <a:cs typeface="Roboto"/>
                <a:sym typeface="Roboto"/>
              </a:rPr>
              <a:t>Carrefourja</a:t>
            </a:r>
            <a:endParaRPr b="1" i="0" dirty="0">
              <a:solidFill>
                <a:srgbClr val="000000"/>
              </a:solidFill>
              <a:latin typeface="Roboto"/>
              <a:ea typeface="Roboto"/>
              <a:cs typeface="Roboto"/>
              <a:sym typeface="Roboto"/>
            </a:endParaRPr>
          </a:p>
          <a:p>
            <a:pPr marL="0" lvl="0" indent="0" algn="ctr" rtl="0">
              <a:lnSpc>
                <a:spcPct val="90000"/>
              </a:lnSpc>
              <a:spcBef>
                <a:spcPts val="1000"/>
              </a:spcBef>
              <a:spcAft>
                <a:spcPts val="0"/>
              </a:spcAft>
              <a:buClr>
                <a:schemeClr val="lt1"/>
              </a:buClr>
              <a:buSzPts val="3000"/>
              <a:buNone/>
            </a:pPr>
            <a:r>
              <a:rPr lang="en-GB" i="0" dirty="0" err="1">
                <a:solidFill>
                  <a:srgbClr val="000000"/>
                </a:solidFill>
                <a:latin typeface="Roboto"/>
                <a:ea typeface="Roboto"/>
                <a:cs typeface="Roboto"/>
                <a:sym typeface="Roboto"/>
              </a:rPr>
              <a:t>Lansiral</a:t>
            </a:r>
            <a:r>
              <a:rPr lang="en-GB" i="0" dirty="0">
                <a:solidFill>
                  <a:srgbClr val="000000"/>
                </a:solidFill>
                <a:latin typeface="Roboto"/>
                <a:ea typeface="Roboto"/>
                <a:cs typeface="Roboto"/>
                <a:sym typeface="Roboto"/>
              </a:rPr>
              <a:t> </a:t>
            </a:r>
            <a:r>
              <a:rPr lang="en-GB" i="0" dirty="0" err="1">
                <a:solidFill>
                  <a:srgbClr val="000000"/>
                </a:solidFill>
                <a:latin typeface="Roboto"/>
                <a:ea typeface="Roboto"/>
                <a:cs typeface="Roboto"/>
                <a:sym typeface="Roboto"/>
              </a:rPr>
              <a:t>prvo</a:t>
            </a:r>
            <a:r>
              <a:rPr lang="en-GB" i="0" dirty="0">
                <a:solidFill>
                  <a:srgbClr val="000000"/>
                </a:solidFill>
                <a:latin typeface="Roboto"/>
                <a:ea typeface="Roboto"/>
                <a:cs typeface="Roboto"/>
                <a:sym typeface="Roboto"/>
              </a:rPr>
              <a:t> </a:t>
            </a:r>
            <a:r>
              <a:rPr lang="en-GB" i="0" dirty="0" err="1">
                <a:solidFill>
                  <a:srgbClr val="000000"/>
                </a:solidFill>
                <a:latin typeface="Roboto"/>
                <a:ea typeface="Roboto"/>
                <a:cs typeface="Roboto"/>
                <a:sym typeface="Roboto"/>
              </a:rPr>
              <a:t>evropsko</a:t>
            </a:r>
            <a:r>
              <a:rPr lang="en-GB" i="0" dirty="0">
                <a:solidFill>
                  <a:srgbClr val="000000"/>
                </a:solidFill>
                <a:latin typeface="Roboto"/>
                <a:ea typeface="Roboto"/>
                <a:cs typeface="Roboto"/>
                <a:sym typeface="Roboto"/>
              </a:rPr>
              <a:t> </a:t>
            </a:r>
            <a:r>
              <a:rPr lang="en-GB" i="0" dirty="0" err="1">
                <a:solidFill>
                  <a:srgbClr val="000000"/>
                </a:solidFill>
                <a:latin typeface="Roboto"/>
                <a:ea typeface="Roboto"/>
                <a:cs typeface="Roboto"/>
                <a:sym typeface="Roboto"/>
              </a:rPr>
              <a:t>verigo</a:t>
            </a:r>
            <a:r>
              <a:rPr lang="en-GB" i="0" dirty="0">
                <a:solidFill>
                  <a:srgbClr val="000000"/>
                </a:solidFill>
                <a:latin typeface="Roboto"/>
                <a:ea typeface="Roboto"/>
                <a:cs typeface="Roboto"/>
                <a:sym typeface="Roboto"/>
              </a:rPr>
              <a:t> </a:t>
            </a:r>
            <a:r>
              <a:rPr lang="en-GB" i="0" dirty="0" err="1">
                <a:solidFill>
                  <a:srgbClr val="000000"/>
                </a:solidFill>
                <a:latin typeface="Roboto"/>
                <a:ea typeface="Roboto"/>
                <a:cs typeface="Roboto"/>
                <a:sym typeface="Roboto"/>
              </a:rPr>
              <a:t>živil</a:t>
            </a:r>
            <a:r>
              <a:rPr lang="en-GB" i="0" dirty="0">
                <a:solidFill>
                  <a:srgbClr val="000000"/>
                </a:solidFill>
                <a:latin typeface="Roboto"/>
                <a:ea typeface="Roboto"/>
                <a:cs typeface="Roboto"/>
                <a:sym typeface="Roboto"/>
              </a:rPr>
              <a:t> za </a:t>
            </a:r>
            <a:r>
              <a:rPr lang="en-GB" i="0" dirty="0" err="1">
                <a:solidFill>
                  <a:srgbClr val="000000"/>
                </a:solidFill>
                <a:latin typeface="Roboto"/>
                <a:ea typeface="Roboto"/>
                <a:cs typeface="Roboto"/>
                <a:sym typeface="Roboto"/>
              </a:rPr>
              <a:t>svoje</a:t>
            </a:r>
            <a:r>
              <a:rPr lang="en-GB" i="0" dirty="0">
                <a:solidFill>
                  <a:srgbClr val="000000"/>
                </a:solidFill>
                <a:latin typeface="Roboto"/>
                <a:ea typeface="Roboto"/>
                <a:cs typeface="Roboto"/>
                <a:sym typeface="Roboto"/>
              </a:rPr>
              <a:t> </a:t>
            </a:r>
            <a:r>
              <a:rPr lang="en-GB" i="0" dirty="0" err="1">
                <a:solidFill>
                  <a:srgbClr val="000000"/>
                </a:solidFill>
                <a:latin typeface="Roboto"/>
                <a:ea typeface="Roboto"/>
                <a:cs typeface="Roboto"/>
                <a:sym typeface="Roboto"/>
              </a:rPr>
              <a:t>piščance</a:t>
            </a:r>
            <a:r>
              <a:rPr lang="en-GB" i="0" dirty="0">
                <a:solidFill>
                  <a:srgbClr val="000000"/>
                </a:solidFill>
                <a:latin typeface="Roboto"/>
                <a:ea typeface="Roboto"/>
                <a:cs typeface="Roboto"/>
                <a:sym typeface="Roboto"/>
              </a:rPr>
              <a:t> </a:t>
            </a:r>
            <a:r>
              <a:rPr lang="en-GB" i="0" dirty="0" err="1">
                <a:solidFill>
                  <a:srgbClr val="000000"/>
                </a:solidFill>
                <a:latin typeface="Roboto"/>
                <a:ea typeface="Roboto"/>
                <a:cs typeface="Roboto"/>
                <a:sym typeface="Roboto"/>
              </a:rPr>
              <a:t>iz</a:t>
            </a:r>
            <a:r>
              <a:rPr lang="en-GB" i="0" dirty="0">
                <a:solidFill>
                  <a:srgbClr val="000000"/>
                </a:solidFill>
                <a:latin typeface="Roboto"/>
                <a:ea typeface="Roboto"/>
                <a:cs typeface="Roboto"/>
                <a:sym typeface="Roboto"/>
              </a:rPr>
              <a:t> </a:t>
            </a:r>
            <a:r>
              <a:rPr lang="en-GB" i="0" dirty="0" err="1">
                <a:solidFill>
                  <a:srgbClr val="000000"/>
                </a:solidFill>
                <a:latin typeface="Roboto"/>
                <a:ea typeface="Roboto"/>
                <a:cs typeface="Roboto"/>
                <a:sym typeface="Roboto"/>
              </a:rPr>
              <a:t>proste</a:t>
            </a:r>
            <a:r>
              <a:rPr lang="en-GB" i="0" dirty="0">
                <a:solidFill>
                  <a:srgbClr val="000000"/>
                </a:solidFill>
                <a:latin typeface="Roboto"/>
                <a:ea typeface="Roboto"/>
                <a:cs typeface="Roboto"/>
                <a:sym typeface="Roboto"/>
              </a:rPr>
              <a:t> </a:t>
            </a:r>
            <a:r>
              <a:rPr lang="en-GB" i="0" dirty="0" err="1">
                <a:solidFill>
                  <a:srgbClr val="000000"/>
                </a:solidFill>
                <a:latin typeface="Roboto"/>
                <a:ea typeface="Roboto"/>
                <a:cs typeface="Roboto"/>
                <a:sym typeface="Roboto"/>
              </a:rPr>
              <a:t>reje</a:t>
            </a:r>
            <a:r>
              <a:rPr lang="en-GB" i="0" dirty="0">
                <a:solidFill>
                  <a:srgbClr val="000000"/>
                </a:solidFill>
                <a:latin typeface="Roboto"/>
                <a:ea typeface="Roboto"/>
                <a:cs typeface="Roboto"/>
                <a:sym typeface="Roboto"/>
              </a:rPr>
              <a:t> Auvergne</a:t>
            </a:r>
            <a:endParaRPr i="1" dirty="0">
              <a:solidFill>
                <a:srgbClr val="000000"/>
              </a:solidFill>
            </a:endParaRPr>
          </a:p>
        </p:txBody>
      </p:sp>
      <p:sp>
        <p:nvSpPr>
          <p:cNvPr id="878" name="Google Shape;878;p47"/>
          <p:cNvSpPr txBox="1"/>
          <p:nvPr/>
        </p:nvSpPr>
        <p:spPr>
          <a:xfrm>
            <a:off x="0" y="4103398"/>
            <a:ext cx="6095999" cy="1532650"/>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lt1"/>
              </a:buClr>
              <a:buSzPts val="2400"/>
              <a:buFont typeface="Arial"/>
              <a:buNone/>
            </a:pPr>
            <a:endParaRPr sz="2400" b="1" i="1">
              <a:solidFill>
                <a:schemeClr val="lt1"/>
              </a:solidFill>
              <a:latin typeface="Calibri"/>
              <a:ea typeface="Calibri"/>
              <a:cs typeface="Calibri"/>
              <a:sym typeface="Calibri"/>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882"/>
        <p:cNvGrpSpPr/>
        <p:nvPr/>
      </p:nvGrpSpPr>
      <p:grpSpPr>
        <a:xfrm>
          <a:off x="0" y="0"/>
          <a:ext cx="0" cy="0"/>
          <a:chOff x="0" y="0"/>
          <a:chExt cx="0" cy="0"/>
        </a:xfrm>
      </p:grpSpPr>
      <p:sp>
        <p:nvSpPr>
          <p:cNvPr id="883" name="Google Shape;883;p48"/>
          <p:cNvSpPr txBox="1">
            <a:spLocks noGrp="1"/>
          </p:cNvSpPr>
          <p:nvPr>
            <p:ph type="body" idx="2"/>
          </p:nvPr>
        </p:nvSpPr>
        <p:spPr>
          <a:xfrm>
            <a:off x="673355" y="273070"/>
            <a:ext cx="10595237" cy="803654"/>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6A9D56"/>
              </a:buClr>
              <a:buSzPts val="3600"/>
              <a:buNone/>
            </a:pPr>
            <a:r>
              <a:rPr lang="en-GB">
                <a:solidFill>
                  <a:srgbClr val="6A9D56"/>
                </a:solidFill>
              </a:rPr>
              <a:t>CARREFOUR  </a:t>
            </a:r>
            <a:r>
              <a:rPr lang="en-GB"/>
              <a:t>Blokovna veriga živil | Skupina Carrefour</a:t>
            </a:r>
            <a:endParaRPr/>
          </a:p>
        </p:txBody>
      </p:sp>
      <p:grpSp>
        <p:nvGrpSpPr>
          <p:cNvPr id="884" name="Google Shape;884;p48"/>
          <p:cNvGrpSpPr/>
          <p:nvPr/>
        </p:nvGrpSpPr>
        <p:grpSpPr>
          <a:xfrm rot="10800000" flipH="1">
            <a:off x="10388648" y="0"/>
            <a:ext cx="1803350" cy="2809693"/>
            <a:chOff x="12708052" y="5708395"/>
            <a:chExt cx="760808" cy="1185370"/>
          </a:xfrm>
        </p:grpSpPr>
        <p:sp>
          <p:nvSpPr>
            <p:cNvPr id="885" name="Google Shape;885;p48"/>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86" name="Google Shape;886;p48"/>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87" name="Google Shape;887;p48"/>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88" name="Google Shape;888;p48"/>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89" name="Google Shape;889;p48"/>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90" name="Google Shape;890;p48"/>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891" name="Google Shape;891;p48"/>
          <p:cNvSpPr txBox="1"/>
          <p:nvPr/>
        </p:nvSpPr>
        <p:spPr>
          <a:xfrm>
            <a:off x="587281" y="864073"/>
            <a:ext cx="10098819" cy="600164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b="1">
                <a:solidFill>
                  <a:srgbClr val="333333"/>
                </a:solidFill>
                <a:latin typeface="Calibri"/>
                <a:ea typeface="Calibri"/>
                <a:cs typeface="Calibri"/>
                <a:sym typeface="Calibri"/>
              </a:rPr>
              <a:t>Leta 2018 je vodilni francoski trgovec Carrefour s svojim piščancem Auvergne iz proste reje lansiral prvo verigo blokov živil v Evropi, od katerih jih je bilo vsako leto prodanih milijon. </a:t>
            </a:r>
            <a:r>
              <a:rPr lang="en-GB" sz="2400">
                <a:solidFill>
                  <a:srgbClr val="333333"/>
                </a:solidFill>
                <a:latin typeface="Calibri"/>
                <a:ea typeface="Calibri"/>
                <a:cs typeface="Calibri"/>
                <a:sym typeface="Calibri"/>
              </a:rPr>
              <a:t>Od takrat je podjetje razširilo tehnologijo na veliko več linij živalskih in rastlinskih izdelkov, vključno z jajci.</a:t>
            </a:r>
            <a:endParaRPr/>
          </a:p>
          <a:p>
            <a:pPr marL="0" marR="0" lvl="0" indent="0" algn="l" rtl="0">
              <a:spcBef>
                <a:spcPts val="0"/>
              </a:spcBef>
              <a:spcAft>
                <a:spcPts val="0"/>
              </a:spcAft>
              <a:buNone/>
            </a:pPr>
            <a:r>
              <a:rPr lang="en-GB" sz="2400" b="1">
                <a:solidFill>
                  <a:srgbClr val="29608D"/>
                </a:solidFill>
                <a:latin typeface="Calibri"/>
                <a:ea typeface="Calibri"/>
                <a:cs typeface="Calibri"/>
                <a:sym typeface="Calibri"/>
              </a:rPr>
              <a:t>Sledljivost</a:t>
            </a:r>
            <a:endParaRPr sz="2400" b="1">
              <a:solidFill>
                <a:srgbClr val="29608D"/>
              </a:solidFill>
              <a:latin typeface="Calibri"/>
              <a:ea typeface="Calibri"/>
              <a:cs typeface="Calibri"/>
              <a:sym typeface="Calibri"/>
            </a:endParaRPr>
          </a:p>
          <a:p>
            <a:pPr marL="0" marR="0" lvl="0" indent="0" algn="l" rtl="0">
              <a:spcBef>
                <a:spcPts val="0"/>
              </a:spcBef>
              <a:spcAft>
                <a:spcPts val="0"/>
              </a:spcAft>
              <a:buNone/>
            </a:pPr>
            <a:r>
              <a:rPr lang="en-GB" sz="2400">
                <a:solidFill>
                  <a:srgbClr val="333333"/>
                </a:solidFill>
                <a:latin typeface="Calibri"/>
                <a:ea typeface="Calibri"/>
                <a:cs typeface="Calibri"/>
                <a:sym typeface="Calibri"/>
              </a:rPr>
              <a:t>Carrefour uporablja blokovno verigo v živilskem sektorju, tako da vsaka stran vzdolž celotne dobavne verige, vključno s proizvajalci, predelovalci in distributerji, zagotavlja informacije o sledljivosti o svoji posebni vlogi. Na primer, vsako serijo – datume, kraje, gospodarska poslopja, porazdeljene kanale, potencialne obdelave – je mogoče izslediti in dodati v bazo podatkov.</a:t>
            </a:r>
            <a:br>
              <a:rPr lang="en-GB" sz="2400">
                <a:solidFill>
                  <a:srgbClr val="333333"/>
                </a:solidFill>
                <a:latin typeface="Calibri"/>
                <a:ea typeface="Calibri"/>
                <a:cs typeface="Calibri"/>
                <a:sym typeface="Calibri"/>
              </a:rPr>
            </a:br>
            <a:r>
              <a:rPr lang="en-GB" sz="2400">
                <a:solidFill>
                  <a:srgbClr val="333333"/>
                </a:solidFill>
                <a:latin typeface="Calibri"/>
                <a:ea typeface="Calibri"/>
                <a:cs typeface="Calibri"/>
                <a:sym typeface="Calibri"/>
              </a:rPr>
              <a:t>Posledično lahko potrošnikom zagotovi popolno sledljivost proizvodov in izpolni vse večjo željo po preglednosti od vil do vilic.</a:t>
            </a:r>
            <a:br>
              <a:rPr lang="en-GB" sz="2400">
                <a:solidFill>
                  <a:srgbClr val="333333"/>
                </a:solidFill>
                <a:latin typeface="Calibri"/>
                <a:ea typeface="Calibri"/>
                <a:cs typeface="Calibri"/>
                <a:sym typeface="Calibri"/>
              </a:rPr>
            </a:br>
            <a:r>
              <a:rPr lang="en-GB" sz="2400">
                <a:solidFill>
                  <a:srgbClr val="333333"/>
                </a:solidFill>
                <a:latin typeface="Calibri"/>
                <a:ea typeface="Calibri"/>
                <a:cs typeface="Calibri"/>
                <a:sym typeface="Calibri"/>
              </a:rPr>
              <a:t>Carrefour je dejal, da ga bo lahko uporabil za izmenjavo varne baze podatkov z vsemi svojimi partnerji in zagotavljanje višje ravni varnosti hrane za svoje stranke</a:t>
            </a:r>
            <a:r>
              <a:rPr lang="en-GB" sz="2400" b="0" i="0">
                <a:solidFill>
                  <a:srgbClr val="333333"/>
                </a:solidFill>
                <a:latin typeface="Calibri"/>
                <a:ea typeface="Calibri"/>
                <a:cs typeface="Calibri"/>
                <a:sym typeface="Calibri"/>
              </a:rPr>
              <a:t>.</a:t>
            </a:r>
            <a:endParaRPr/>
          </a:p>
          <a:p>
            <a:pPr marL="0" marR="0" lvl="0" indent="0" algn="l" rtl="0">
              <a:spcBef>
                <a:spcPts val="0"/>
              </a:spcBef>
              <a:spcAft>
                <a:spcPts val="0"/>
              </a:spcAft>
              <a:buNone/>
            </a:pPr>
            <a:endParaRPr sz="2400" b="0" i="0">
              <a:solidFill>
                <a:srgbClr val="7A7A7A"/>
              </a:solidFill>
              <a:latin typeface="Calibri"/>
              <a:ea typeface="Calibri"/>
              <a:cs typeface="Calibri"/>
              <a:sym typeface="Calibri"/>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895"/>
        <p:cNvGrpSpPr/>
        <p:nvPr/>
      </p:nvGrpSpPr>
      <p:grpSpPr>
        <a:xfrm>
          <a:off x="0" y="0"/>
          <a:ext cx="0" cy="0"/>
          <a:chOff x="0" y="0"/>
          <a:chExt cx="0" cy="0"/>
        </a:xfrm>
      </p:grpSpPr>
      <p:sp>
        <p:nvSpPr>
          <p:cNvPr id="896" name="Google Shape;896;p49"/>
          <p:cNvSpPr txBox="1">
            <a:spLocks noGrp="1"/>
          </p:cNvSpPr>
          <p:nvPr>
            <p:ph type="body" idx="2"/>
          </p:nvPr>
        </p:nvSpPr>
        <p:spPr>
          <a:xfrm>
            <a:off x="673355" y="273070"/>
            <a:ext cx="10595237" cy="803654"/>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6A9D56"/>
              </a:buClr>
              <a:buSzPts val="3600"/>
              <a:buNone/>
            </a:pPr>
            <a:r>
              <a:rPr lang="en-GB">
                <a:solidFill>
                  <a:srgbClr val="6A9D56"/>
                </a:solidFill>
              </a:rPr>
              <a:t>CARREFOUR  </a:t>
            </a:r>
            <a:r>
              <a:rPr lang="en-GB"/>
              <a:t>Blokovna veriga živil | Skupina Carrefour</a:t>
            </a:r>
            <a:endParaRPr/>
          </a:p>
        </p:txBody>
      </p:sp>
      <p:grpSp>
        <p:nvGrpSpPr>
          <p:cNvPr id="897" name="Google Shape;897;p49"/>
          <p:cNvGrpSpPr/>
          <p:nvPr/>
        </p:nvGrpSpPr>
        <p:grpSpPr>
          <a:xfrm rot="10800000" flipH="1">
            <a:off x="10388648" y="0"/>
            <a:ext cx="1803350" cy="2809693"/>
            <a:chOff x="12708052" y="5708395"/>
            <a:chExt cx="760808" cy="1185370"/>
          </a:xfrm>
        </p:grpSpPr>
        <p:sp>
          <p:nvSpPr>
            <p:cNvPr id="898" name="Google Shape;898;p49"/>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99" name="Google Shape;899;p49"/>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00" name="Google Shape;900;p49"/>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01" name="Google Shape;901;p49"/>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02" name="Google Shape;902;p49"/>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03" name="Google Shape;903;p49"/>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904" name="Google Shape;904;p49"/>
          <p:cNvSpPr txBox="1"/>
          <p:nvPr/>
        </p:nvSpPr>
        <p:spPr>
          <a:xfrm>
            <a:off x="338660" y="864073"/>
            <a:ext cx="10442753" cy="526297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b="1">
                <a:solidFill>
                  <a:srgbClr val="000000"/>
                </a:solidFill>
                <a:latin typeface="Calibri"/>
                <a:ea typeface="Calibri"/>
                <a:cs typeface="Calibri"/>
                <a:sym typeface="Calibri"/>
              </a:rPr>
              <a:t>QR koda</a:t>
            </a:r>
            <a:endParaRPr sz="2400" b="1">
              <a:solidFill>
                <a:srgbClr val="000000"/>
              </a:solidFill>
              <a:latin typeface="Calibri"/>
              <a:ea typeface="Calibri"/>
              <a:cs typeface="Calibri"/>
              <a:sym typeface="Calibri"/>
            </a:endParaRPr>
          </a:p>
          <a:p>
            <a:pPr marL="0" marR="0" lvl="0" indent="0" algn="l" rtl="0">
              <a:spcBef>
                <a:spcPts val="0"/>
              </a:spcBef>
              <a:spcAft>
                <a:spcPts val="0"/>
              </a:spcAft>
              <a:buNone/>
            </a:pPr>
            <a:r>
              <a:rPr lang="en-GB" sz="2400">
                <a:solidFill>
                  <a:srgbClr val="333333"/>
                </a:solidFill>
                <a:latin typeface="Calibri"/>
                <a:ea typeface="Calibri"/>
                <a:cs typeface="Calibri"/>
                <a:sym typeface="Calibri"/>
              </a:rPr>
              <a:t>Kako torej deluje?  Konkretno je na etiketi vsakega izdelka koda QR, ki jo bodo potrošniki lahko optično prebrali s svojimi pametnimi telefoni. To jim bo zagotovilo informacije o izdelku in poti, ki jo je opravil – od kraja vzreje do takrat, ko je bil postavljen na police: na primer, za piščanca Carrefour Quality Line Auvergne v prosti reji so potrošniki lahko izvedeli naslednje informacije</a:t>
            </a:r>
            <a:r>
              <a:rPr lang="en-GB" sz="2400" b="0" i="0">
                <a:solidFill>
                  <a:srgbClr val="333333"/>
                </a:solidFill>
                <a:latin typeface="Calibri"/>
                <a:ea typeface="Calibri"/>
                <a:cs typeface="Calibri"/>
                <a:sym typeface="Calibri"/>
              </a:rPr>
              <a:t>:</a:t>
            </a:r>
            <a:endParaRPr/>
          </a:p>
          <a:p>
            <a:pPr marL="0" marR="0" lvl="0" indent="0" algn="l" rtl="0">
              <a:spcBef>
                <a:spcPts val="0"/>
              </a:spcBef>
              <a:spcAft>
                <a:spcPts val="0"/>
              </a:spcAft>
              <a:buNone/>
            </a:pPr>
            <a:endParaRPr sz="2400" b="0" i="0">
              <a:solidFill>
                <a:srgbClr val="333333"/>
              </a:solidFill>
              <a:latin typeface="Calibri"/>
              <a:ea typeface="Calibri"/>
              <a:cs typeface="Calibri"/>
              <a:sym typeface="Calibri"/>
            </a:endParaRPr>
          </a:p>
          <a:p>
            <a:pPr marL="342900" marR="0" lvl="0" indent="-342900" algn="l" rtl="0">
              <a:spcBef>
                <a:spcPts val="0"/>
              </a:spcBef>
              <a:spcAft>
                <a:spcPts val="0"/>
              </a:spcAft>
              <a:buClr>
                <a:srgbClr val="333333"/>
              </a:buClr>
              <a:buSzPts val="2400"/>
              <a:buFont typeface="Arial"/>
              <a:buChar char="•"/>
            </a:pPr>
            <a:r>
              <a:rPr lang="en-GB" sz="2400">
                <a:solidFill>
                  <a:srgbClr val="333333"/>
                </a:solidFill>
                <a:latin typeface="Calibri"/>
                <a:ea typeface="Calibri"/>
                <a:cs typeface="Calibri"/>
                <a:sym typeface="Calibri"/>
              </a:rPr>
              <a:t>Kjer je bila ptica vzrejena</a:t>
            </a:r>
            <a:br>
              <a:rPr lang="en-GB" sz="2400">
                <a:solidFill>
                  <a:srgbClr val="333333"/>
                </a:solidFill>
                <a:latin typeface="Calibri"/>
                <a:ea typeface="Calibri"/>
                <a:cs typeface="Calibri"/>
                <a:sym typeface="Calibri"/>
              </a:rPr>
            </a:br>
            <a:r>
              <a:rPr lang="en-GB" sz="2400">
                <a:solidFill>
                  <a:srgbClr val="333333"/>
                </a:solidFill>
                <a:latin typeface="Calibri"/>
                <a:ea typeface="Calibri"/>
                <a:cs typeface="Calibri"/>
                <a:sym typeface="Calibri"/>
              </a:rPr>
              <a:t>Ime kmeta</a:t>
            </a:r>
            <a:br>
              <a:rPr lang="en-GB" sz="2400">
                <a:solidFill>
                  <a:srgbClr val="333333"/>
                </a:solidFill>
                <a:latin typeface="Calibri"/>
                <a:ea typeface="Calibri"/>
                <a:cs typeface="Calibri"/>
                <a:sym typeface="Calibri"/>
              </a:rPr>
            </a:br>
            <a:r>
              <a:rPr lang="en-GB" sz="2400">
                <a:solidFill>
                  <a:srgbClr val="333333"/>
                </a:solidFill>
                <a:latin typeface="Calibri"/>
                <a:ea typeface="Calibri"/>
                <a:cs typeface="Calibri"/>
                <a:sym typeface="Calibri"/>
              </a:rPr>
              <a:t>Katera krma je bila uporabljena (ne glede na to, ali so bile krmljene s francoskimi žitaricami in sojo, gensko spremenjenimi proizvodi itd.)</a:t>
            </a:r>
            <a:br>
              <a:rPr lang="en-GB" sz="2400">
                <a:solidFill>
                  <a:srgbClr val="333333"/>
                </a:solidFill>
                <a:latin typeface="Calibri"/>
                <a:ea typeface="Calibri"/>
                <a:cs typeface="Calibri"/>
                <a:sym typeface="Calibri"/>
              </a:rPr>
            </a:br>
            <a:r>
              <a:rPr lang="en-GB" sz="2400">
                <a:solidFill>
                  <a:srgbClr val="333333"/>
                </a:solidFill>
                <a:latin typeface="Calibri"/>
                <a:ea typeface="Calibri"/>
                <a:cs typeface="Calibri"/>
                <a:sym typeface="Calibri"/>
              </a:rPr>
              <a:t>Vse oznake kakovosti</a:t>
            </a:r>
            <a:br>
              <a:rPr lang="en-GB" sz="2400">
                <a:solidFill>
                  <a:srgbClr val="333333"/>
                </a:solidFill>
                <a:latin typeface="Calibri"/>
                <a:ea typeface="Calibri"/>
                <a:cs typeface="Calibri"/>
                <a:sym typeface="Calibri"/>
              </a:rPr>
            </a:br>
            <a:r>
              <a:rPr lang="en-GB" sz="2400">
                <a:solidFill>
                  <a:srgbClr val="333333"/>
                </a:solidFill>
                <a:latin typeface="Calibri"/>
                <a:ea typeface="Calibri"/>
                <a:cs typeface="Calibri"/>
                <a:sym typeface="Calibri"/>
              </a:rPr>
              <a:t>Kjer je bila ptica zaklana</a:t>
            </a:r>
            <a:endParaRPr sz="2400" b="0" i="0">
              <a:solidFill>
                <a:srgbClr val="333333"/>
              </a:solidFill>
              <a:latin typeface="Calibri"/>
              <a:ea typeface="Calibri"/>
              <a:cs typeface="Calibri"/>
              <a:sym typeface="Calibri"/>
            </a:endParaRPr>
          </a:p>
          <a:p>
            <a:pPr marL="0" marR="0" lvl="0" indent="0" algn="l" rtl="0">
              <a:spcBef>
                <a:spcPts val="0"/>
              </a:spcBef>
              <a:spcAft>
                <a:spcPts val="0"/>
              </a:spcAft>
              <a:buNone/>
            </a:pPr>
            <a:endParaRPr sz="2400" b="0" i="0">
              <a:solidFill>
                <a:srgbClr val="7A7A7A"/>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sp>
        <p:nvSpPr>
          <p:cNvPr id="363" name="Google Shape;363;p5"/>
          <p:cNvSpPr txBox="1">
            <a:spLocks noGrp="1"/>
          </p:cNvSpPr>
          <p:nvPr>
            <p:ph type="body" idx="1"/>
          </p:nvPr>
        </p:nvSpPr>
        <p:spPr>
          <a:xfrm>
            <a:off x="5341760" y="2817221"/>
            <a:ext cx="5150436" cy="2757828"/>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4800"/>
              <a:buNone/>
            </a:pPr>
            <a:r>
              <a:rPr lang="en-GB"/>
              <a:t>Moč študij primerov, uvod modula</a:t>
            </a:r>
            <a:endParaRPr/>
          </a:p>
        </p:txBody>
      </p:sp>
      <p:sp>
        <p:nvSpPr>
          <p:cNvPr id="364" name="Google Shape;364;p5"/>
          <p:cNvSpPr txBox="1">
            <a:spLocks noGrp="1"/>
          </p:cNvSpPr>
          <p:nvPr>
            <p:ph type="body" idx="2"/>
          </p:nvPr>
        </p:nvSpPr>
        <p:spPr>
          <a:xfrm>
            <a:off x="861664" y="1103100"/>
            <a:ext cx="2066906" cy="582221"/>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262626"/>
              </a:buClr>
              <a:buSzPts val="13000"/>
              <a:buNone/>
            </a:pPr>
            <a:r>
              <a:rPr lang="en-GB"/>
              <a:t>01</a:t>
            </a:r>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908"/>
        <p:cNvGrpSpPr/>
        <p:nvPr/>
      </p:nvGrpSpPr>
      <p:grpSpPr>
        <a:xfrm>
          <a:off x="0" y="0"/>
          <a:ext cx="0" cy="0"/>
          <a:chOff x="0" y="0"/>
          <a:chExt cx="0" cy="0"/>
        </a:xfrm>
      </p:grpSpPr>
      <p:sp>
        <p:nvSpPr>
          <p:cNvPr id="909" name="Google Shape;909;p50"/>
          <p:cNvSpPr txBox="1">
            <a:spLocks noGrp="1"/>
          </p:cNvSpPr>
          <p:nvPr>
            <p:ph type="body" idx="2"/>
          </p:nvPr>
        </p:nvSpPr>
        <p:spPr>
          <a:xfrm>
            <a:off x="673355" y="273070"/>
            <a:ext cx="10595237" cy="803654"/>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6A9D56"/>
              </a:buClr>
              <a:buSzPts val="3600"/>
              <a:buNone/>
            </a:pPr>
            <a:r>
              <a:rPr lang="en-GB">
                <a:solidFill>
                  <a:srgbClr val="6A9D56"/>
                </a:solidFill>
              </a:rPr>
              <a:t>CARREFOUR  </a:t>
            </a:r>
            <a:r>
              <a:rPr lang="en-GB"/>
              <a:t>Blokovna veriga živil | Skupina Carrefour</a:t>
            </a:r>
            <a:endParaRPr/>
          </a:p>
        </p:txBody>
      </p:sp>
      <p:grpSp>
        <p:nvGrpSpPr>
          <p:cNvPr id="910" name="Google Shape;910;p50"/>
          <p:cNvGrpSpPr/>
          <p:nvPr/>
        </p:nvGrpSpPr>
        <p:grpSpPr>
          <a:xfrm rot="10800000" flipH="1">
            <a:off x="10388648" y="0"/>
            <a:ext cx="1803350" cy="2809693"/>
            <a:chOff x="12708052" y="5708395"/>
            <a:chExt cx="760808" cy="1185370"/>
          </a:xfrm>
        </p:grpSpPr>
        <p:sp>
          <p:nvSpPr>
            <p:cNvPr id="911" name="Google Shape;911;p50"/>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12" name="Google Shape;912;p50"/>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13" name="Google Shape;913;p50"/>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14" name="Google Shape;914;p50"/>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15" name="Google Shape;915;p50"/>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16" name="Google Shape;916;p50"/>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pic>
        <p:nvPicPr>
          <p:cNvPr id="917" name="Google Shape;917;p50"/>
          <p:cNvPicPr preferRelativeResize="0"/>
          <p:nvPr/>
        </p:nvPicPr>
        <p:blipFill rotWithShape="1">
          <a:blip r:embed="rId3">
            <a:alphaModFix/>
          </a:blip>
          <a:srcRect/>
          <a:stretch/>
        </p:blipFill>
        <p:spPr>
          <a:xfrm>
            <a:off x="446166" y="970339"/>
            <a:ext cx="9570214" cy="5797447"/>
          </a:xfrm>
          <a:prstGeom prst="rect">
            <a:avLst/>
          </a:prstGeom>
          <a:noFill/>
          <a:ln>
            <a:noFill/>
          </a:ln>
        </p:spPr>
      </p:pic>
      <p:sp>
        <p:nvSpPr>
          <p:cNvPr id="918" name="Google Shape;918;p50"/>
          <p:cNvSpPr txBox="1"/>
          <p:nvPr/>
        </p:nvSpPr>
        <p:spPr>
          <a:xfrm>
            <a:off x="10136068" y="3921554"/>
            <a:ext cx="1728657" cy="258532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rgbClr val="333333"/>
              </a:solidFill>
              <a:latin typeface="Calibri"/>
              <a:ea typeface="Calibri"/>
              <a:cs typeface="Calibri"/>
              <a:sym typeface="Calibri"/>
            </a:endParaRPr>
          </a:p>
          <a:p>
            <a:pPr marL="0" marR="0" lvl="0" indent="0" algn="l" rtl="0">
              <a:spcBef>
                <a:spcPts val="0"/>
              </a:spcBef>
              <a:spcAft>
                <a:spcPts val="0"/>
              </a:spcAft>
              <a:buNone/>
            </a:pPr>
            <a:r>
              <a:rPr lang="en-GB" sz="1800" b="1" i="0">
                <a:solidFill>
                  <a:srgbClr val="262626"/>
                </a:solidFill>
                <a:latin typeface="Calibri"/>
                <a:ea typeface="Calibri"/>
                <a:cs typeface="Calibri"/>
                <a:sym typeface="Calibri"/>
              </a:rPr>
              <a:t>Read more  </a:t>
            </a:r>
            <a:r>
              <a:rPr lang="en-GB" sz="1800" u="sng">
                <a:solidFill>
                  <a:schemeClr val="dk1"/>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Carrefour uses blockchain to offer consumers greater supply chain transparency - RetailWire</a:t>
            </a:r>
            <a:r>
              <a:rPr lang="en-GB" sz="1800" b="0" i="0">
                <a:solidFill>
                  <a:srgbClr val="262626"/>
                </a:solidFill>
                <a:latin typeface="Calibri"/>
                <a:ea typeface="Calibri"/>
                <a:cs typeface="Calibri"/>
                <a:sym typeface="Calibri"/>
              </a:rPr>
              <a:t>  </a:t>
            </a:r>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922"/>
        <p:cNvGrpSpPr/>
        <p:nvPr/>
      </p:nvGrpSpPr>
      <p:grpSpPr>
        <a:xfrm>
          <a:off x="0" y="0"/>
          <a:ext cx="0" cy="0"/>
          <a:chOff x="0" y="0"/>
          <a:chExt cx="0" cy="0"/>
        </a:xfrm>
      </p:grpSpPr>
      <p:sp>
        <p:nvSpPr>
          <p:cNvPr id="923" name="Google Shape;923;p51"/>
          <p:cNvSpPr txBox="1">
            <a:spLocks noGrp="1"/>
          </p:cNvSpPr>
          <p:nvPr>
            <p:ph type="body" idx="2"/>
          </p:nvPr>
        </p:nvSpPr>
        <p:spPr>
          <a:xfrm>
            <a:off x="673355" y="273070"/>
            <a:ext cx="10595237" cy="803654"/>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6A9D56"/>
              </a:buClr>
              <a:buSzPts val="3600"/>
              <a:buNone/>
            </a:pPr>
            <a:r>
              <a:rPr lang="en-GB">
                <a:solidFill>
                  <a:srgbClr val="6A9D56"/>
                </a:solidFill>
              </a:rPr>
              <a:t>CARREFOUR  </a:t>
            </a:r>
            <a:r>
              <a:rPr lang="en-GB"/>
              <a:t>Blokovna veriga živil | Skupina Carrefour</a:t>
            </a:r>
            <a:endParaRPr/>
          </a:p>
        </p:txBody>
      </p:sp>
      <p:grpSp>
        <p:nvGrpSpPr>
          <p:cNvPr id="924" name="Google Shape;924;p51"/>
          <p:cNvGrpSpPr/>
          <p:nvPr/>
        </p:nvGrpSpPr>
        <p:grpSpPr>
          <a:xfrm rot="10800000" flipH="1">
            <a:off x="10388648" y="0"/>
            <a:ext cx="1803350" cy="2809693"/>
            <a:chOff x="12708052" y="5708395"/>
            <a:chExt cx="760808" cy="1185370"/>
          </a:xfrm>
        </p:grpSpPr>
        <p:sp>
          <p:nvSpPr>
            <p:cNvPr id="925" name="Google Shape;925;p51"/>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26" name="Google Shape;926;p51"/>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27" name="Google Shape;927;p51"/>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28" name="Google Shape;928;p51"/>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29" name="Google Shape;929;p51"/>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30" name="Google Shape;930;p51"/>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931" name="Google Shape;931;p51"/>
          <p:cNvSpPr txBox="1"/>
          <p:nvPr/>
        </p:nvSpPr>
        <p:spPr>
          <a:xfrm>
            <a:off x="233383" y="3429000"/>
            <a:ext cx="10595237" cy="34163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2400">
              <a:solidFill>
                <a:srgbClr val="333333"/>
              </a:solidFill>
              <a:latin typeface="Calibri"/>
              <a:ea typeface="Calibri"/>
              <a:cs typeface="Calibri"/>
              <a:sym typeface="Calibri"/>
            </a:endParaRPr>
          </a:p>
          <a:p>
            <a:pPr marL="0" marR="0" lvl="0" indent="0" algn="l" rtl="0">
              <a:spcBef>
                <a:spcPts val="0"/>
              </a:spcBef>
              <a:spcAft>
                <a:spcPts val="0"/>
              </a:spcAft>
              <a:buNone/>
            </a:pPr>
            <a:r>
              <a:rPr lang="en-GB" sz="2400" b="1">
                <a:solidFill>
                  <a:srgbClr val="262626"/>
                </a:solidFill>
                <a:latin typeface="Calibri"/>
                <a:ea typeface="Calibri"/>
                <a:cs typeface="Calibri"/>
                <a:sym typeface="Calibri"/>
              </a:rPr>
              <a:t>Trend natančnih in širših informacij narašča</a:t>
            </a:r>
            <a:r>
              <a:rPr lang="en-GB" sz="2400" b="1" i="0">
                <a:solidFill>
                  <a:srgbClr val="262626"/>
                </a:solidFill>
                <a:latin typeface="Calibri"/>
                <a:ea typeface="Calibri"/>
                <a:cs typeface="Calibri"/>
                <a:sym typeface="Calibri"/>
              </a:rPr>
              <a:t>:</a:t>
            </a:r>
            <a:endParaRPr sz="2400" b="1" i="0">
              <a:solidFill>
                <a:srgbClr val="262626"/>
              </a:solidFill>
              <a:latin typeface="Calibri"/>
              <a:ea typeface="Calibri"/>
              <a:cs typeface="Calibri"/>
              <a:sym typeface="Calibri"/>
            </a:endParaRPr>
          </a:p>
          <a:p>
            <a:pPr marL="342900" marR="0" lvl="0" indent="-342900" algn="l" rtl="0">
              <a:spcBef>
                <a:spcPts val="0"/>
              </a:spcBef>
              <a:spcAft>
                <a:spcPts val="0"/>
              </a:spcAft>
              <a:buClr>
                <a:srgbClr val="262626"/>
              </a:buClr>
              <a:buSzPts val="2400"/>
              <a:buFont typeface="Arial"/>
              <a:buChar char="•"/>
            </a:pPr>
            <a:r>
              <a:rPr lang="en-GB" sz="2400">
                <a:solidFill>
                  <a:srgbClr val="262626"/>
                </a:solidFill>
                <a:latin typeface="Calibri"/>
                <a:ea typeface="Calibri"/>
                <a:cs typeface="Calibri"/>
                <a:sym typeface="Calibri"/>
              </a:rPr>
              <a:t>73% kupcev je pripravljenih plačati za večjo kakovost / informacije</a:t>
            </a:r>
            <a:br>
              <a:rPr lang="en-GB" sz="2400">
                <a:solidFill>
                  <a:srgbClr val="262626"/>
                </a:solidFill>
                <a:latin typeface="Calibri"/>
                <a:ea typeface="Calibri"/>
                <a:cs typeface="Calibri"/>
                <a:sym typeface="Calibri"/>
              </a:rPr>
            </a:br>
            <a:r>
              <a:rPr lang="en-GB" sz="2400">
                <a:solidFill>
                  <a:srgbClr val="262626"/>
                </a:solidFill>
                <a:latin typeface="Calibri"/>
                <a:ea typeface="Calibri"/>
                <a:cs typeface="Calibri"/>
                <a:sym typeface="Calibri"/>
              </a:rPr>
              <a:t>(2016). "Spodbujanje dolgoročnega zaupanja in zvestobe s preglednostjo". Pridobljeno dne 22. junija 2020.</a:t>
            </a:r>
            <a:br>
              <a:rPr lang="en-GB" sz="2400">
                <a:solidFill>
                  <a:srgbClr val="262626"/>
                </a:solidFill>
                <a:latin typeface="Calibri"/>
                <a:ea typeface="Calibri"/>
                <a:cs typeface="Calibri"/>
                <a:sym typeface="Calibri"/>
              </a:rPr>
            </a:br>
            <a:r>
              <a:rPr lang="en-GB" sz="2400">
                <a:solidFill>
                  <a:srgbClr val="262626"/>
                </a:solidFill>
                <a:latin typeface="Calibri"/>
                <a:ea typeface="Calibri"/>
                <a:cs typeface="Calibri"/>
                <a:sym typeface="Calibri"/>
              </a:rPr>
              <a:t>Etikete in certifikati so številni</a:t>
            </a:r>
            <a:br>
              <a:rPr lang="en-GB" sz="2400">
                <a:solidFill>
                  <a:srgbClr val="262626"/>
                </a:solidFill>
                <a:latin typeface="Calibri"/>
                <a:ea typeface="Calibri"/>
                <a:cs typeface="Calibri"/>
                <a:sym typeface="Calibri"/>
              </a:rPr>
            </a:br>
            <a:r>
              <a:rPr lang="en-GB" sz="2400">
                <a:solidFill>
                  <a:srgbClr val="262626"/>
                </a:solidFill>
                <a:latin typeface="Calibri"/>
                <a:ea typeface="Calibri"/>
                <a:cs typeface="Calibri"/>
                <a:sym typeface="Calibri"/>
              </a:rPr>
              <a:t> Povpraševanje po lokalnem poreklu</a:t>
            </a:r>
            <a:br>
              <a:rPr lang="en-GB" sz="2400">
                <a:solidFill>
                  <a:srgbClr val="262626"/>
                </a:solidFill>
                <a:latin typeface="Calibri"/>
                <a:ea typeface="Calibri"/>
                <a:cs typeface="Calibri"/>
                <a:sym typeface="Calibri"/>
              </a:rPr>
            </a:br>
            <a:r>
              <a:rPr lang="en-GB" sz="2400">
                <a:solidFill>
                  <a:srgbClr val="262626"/>
                </a:solidFill>
                <a:latin typeface="Calibri"/>
                <a:ea typeface="Calibri"/>
                <a:cs typeface="Calibri"/>
                <a:sym typeface="Calibri"/>
              </a:rPr>
              <a:t>« brez » segmentov, ki naraščajo </a:t>
            </a:r>
            <a:br>
              <a:rPr lang="en-GB" sz="2400">
                <a:solidFill>
                  <a:srgbClr val="262626"/>
                </a:solidFill>
                <a:latin typeface="Calibri"/>
                <a:ea typeface="Calibri"/>
                <a:cs typeface="Calibri"/>
                <a:sym typeface="Calibri"/>
              </a:rPr>
            </a:br>
            <a:r>
              <a:rPr lang="en-GB" sz="2400">
                <a:solidFill>
                  <a:srgbClr val="262626"/>
                </a:solidFill>
                <a:latin typeface="Calibri"/>
                <a:ea typeface="Calibri"/>
                <a:cs typeface="Calibri"/>
                <a:sym typeface="Calibri"/>
              </a:rPr>
              <a:t> Stranke prehajajo od obilja k kakovosti in zaupanju</a:t>
            </a:r>
            <a:endParaRPr sz="2400" b="0" i="0">
              <a:solidFill>
                <a:srgbClr val="262626"/>
              </a:solidFill>
              <a:latin typeface="Calibri"/>
              <a:ea typeface="Calibri"/>
              <a:cs typeface="Calibri"/>
              <a:sym typeface="Calibri"/>
            </a:endParaRPr>
          </a:p>
        </p:txBody>
      </p:sp>
      <p:pic>
        <p:nvPicPr>
          <p:cNvPr id="932" name="Google Shape;932;p51"/>
          <p:cNvPicPr preferRelativeResize="0"/>
          <p:nvPr/>
        </p:nvPicPr>
        <p:blipFill rotWithShape="1">
          <a:blip r:embed="rId3">
            <a:alphaModFix/>
          </a:blip>
          <a:srcRect/>
          <a:stretch/>
        </p:blipFill>
        <p:spPr>
          <a:xfrm>
            <a:off x="923408" y="1096316"/>
            <a:ext cx="9024657" cy="2509948"/>
          </a:xfrm>
          <a:prstGeom prst="rect">
            <a:avLst/>
          </a:prstGeom>
          <a:noFill/>
          <a:ln>
            <a:noFill/>
          </a:ln>
        </p:spPr>
      </p:pic>
      <p:sp>
        <p:nvSpPr>
          <p:cNvPr id="933" name="Google Shape;933;p51"/>
          <p:cNvSpPr txBox="1"/>
          <p:nvPr/>
        </p:nvSpPr>
        <p:spPr>
          <a:xfrm>
            <a:off x="10208712" y="3888433"/>
            <a:ext cx="2154332" cy="203132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b="1">
                <a:solidFill>
                  <a:schemeClr val="dk1"/>
                </a:solidFill>
                <a:latin typeface="Calibri"/>
                <a:ea typeface="Calibri"/>
                <a:cs typeface="Calibri"/>
                <a:sym typeface="Calibri"/>
              </a:rPr>
              <a:t>PRENESI </a:t>
            </a:r>
            <a:br>
              <a:rPr lang="en-GB" sz="1800" b="1">
                <a:solidFill>
                  <a:schemeClr val="dk1"/>
                </a:solidFill>
                <a:latin typeface="Calibri"/>
                <a:ea typeface="Calibri"/>
                <a:cs typeface="Calibri"/>
                <a:sym typeface="Calibri"/>
              </a:rPr>
            </a:br>
            <a:r>
              <a:rPr lang="en-GB" sz="1800" b="1">
                <a:solidFill>
                  <a:schemeClr val="dk1"/>
                </a:solidFill>
                <a:latin typeface="Calibri"/>
                <a:ea typeface="Calibri"/>
                <a:cs typeface="Calibri"/>
                <a:sym typeface="Calibri"/>
              </a:rPr>
              <a:t>PREDSTAVITEV BLOKOVNE VERIGE CARREFOUR NA</a:t>
            </a:r>
            <a:r>
              <a:rPr lang="en-GB" sz="1800" u="sng">
                <a:solidFill>
                  <a:schemeClr val="dk1"/>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Trust through traceability - Carrefour.pdf - Google Drive</a:t>
            </a:r>
            <a:endParaRPr sz="1800">
              <a:solidFill>
                <a:schemeClr val="dk1"/>
              </a:solidFill>
              <a:latin typeface="Calibri"/>
              <a:ea typeface="Calibri"/>
              <a:cs typeface="Calibri"/>
              <a:sym typeface="Calibri"/>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937"/>
        <p:cNvGrpSpPr/>
        <p:nvPr/>
      </p:nvGrpSpPr>
      <p:grpSpPr>
        <a:xfrm>
          <a:off x="0" y="0"/>
          <a:ext cx="0" cy="0"/>
          <a:chOff x="0" y="0"/>
          <a:chExt cx="0" cy="0"/>
        </a:xfrm>
      </p:grpSpPr>
      <p:pic>
        <p:nvPicPr>
          <p:cNvPr id="938" name="Google Shape;938;p52"/>
          <p:cNvPicPr preferRelativeResize="0">
            <a:picLocks noGrp="1"/>
          </p:cNvPicPr>
          <p:nvPr>
            <p:ph type="pic" idx="2"/>
          </p:nvPr>
        </p:nvPicPr>
        <p:blipFill rotWithShape="1">
          <a:blip r:embed="rId3">
            <a:alphaModFix/>
          </a:blip>
          <a:srcRect t="7764" b="7765"/>
          <a:stretch/>
        </p:blipFill>
        <p:spPr>
          <a:xfrm>
            <a:off x="0" y="0"/>
            <a:ext cx="12192000" cy="6858000"/>
          </a:xfrm>
          <a:prstGeom prst="rect">
            <a:avLst/>
          </a:prstGeom>
          <a:solidFill>
            <a:srgbClr val="F2F2F2"/>
          </a:solidFill>
          <a:ln>
            <a:noFill/>
          </a:ln>
        </p:spPr>
      </p:pic>
      <p:sp>
        <p:nvSpPr>
          <p:cNvPr id="939" name="Google Shape;939;p52"/>
          <p:cNvSpPr txBox="1">
            <a:spLocks noGrp="1"/>
          </p:cNvSpPr>
          <p:nvPr>
            <p:ph type="body" idx="1"/>
          </p:nvPr>
        </p:nvSpPr>
        <p:spPr>
          <a:xfrm>
            <a:off x="377780" y="1906416"/>
            <a:ext cx="5480760" cy="2743201"/>
          </a:xfrm>
          <a:prstGeom prst="rect">
            <a:avLst/>
          </a:prstGeom>
          <a:solidFill>
            <a:schemeClr val="bg1"/>
          </a:solid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3000"/>
              <a:buNone/>
            </a:pPr>
            <a:r>
              <a:rPr lang="en-GB" b="1" i="0" dirty="0">
                <a:solidFill>
                  <a:srgbClr val="000000"/>
                </a:solidFill>
                <a:latin typeface="Roboto"/>
                <a:ea typeface="Roboto"/>
                <a:cs typeface="Roboto"/>
                <a:sym typeface="Roboto"/>
              </a:rPr>
              <a:t>4.2 </a:t>
            </a:r>
            <a:r>
              <a:rPr lang="en-GB" b="1" i="0" dirty="0" err="1">
                <a:solidFill>
                  <a:srgbClr val="000000"/>
                </a:solidFill>
                <a:latin typeface="Roboto"/>
                <a:ea typeface="Roboto"/>
                <a:cs typeface="Roboto"/>
                <a:sym typeface="Roboto"/>
              </a:rPr>
              <a:t>Spoznajmo</a:t>
            </a:r>
            <a:r>
              <a:rPr lang="en-GB" b="1" i="0" dirty="0">
                <a:solidFill>
                  <a:srgbClr val="000000"/>
                </a:solidFill>
                <a:latin typeface="Roboto"/>
                <a:ea typeface="Roboto"/>
                <a:cs typeface="Roboto"/>
                <a:sym typeface="Roboto"/>
              </a:rPr>
              <a:t> IBM-</a:t>
            </a:r>
            <a:r>
              <a:rPr lang="en-GB" b="1" i="0" dirty="0" err="1">
                <a:solidFill>
                  <a:srgbClr val="000000"/>
                </a:solidFill>
                <a:latin typeface="Roboto"/>
                <a:ea typeface="Roboto"/>
                <a:cs typeface="Roboto"/>
                <a:sym typeface="Roboto"/>
              </a:rPr>
              <a:t>ovo</a:t>
            </a:r>
            <a:r>
              <a:rPr lang="en-GB" b="1" i="0" dirty="0">
                <a:solidFill>
                  <a:srgbClr val="000000"/>
                </a:solidFill>
                <a:latin typeface="Roboto"/>
                <a:ea typeface="Roboto"/>
                <a:cs typeface="Roboto"/>
                <a:sym typeface="Roboto"/>
              </a:rPr>
              <a:t> </a:t>
            </a:r>
            <a:r>
              <a:rPr lang="en-GB" b="1" i="0" dirty="0" err="1">
                <a:solidFill>
                  <a:srgbClr val="000000"/>
                </a:solidFill>
                <a:latin typeface="Roboto"/>
                <a:ea typeface="Roboto"/>
                <a:cs typeface="Roboto"/>
                <a:sym typeface="Roboto"/>
              </a:rPr>
              <a:t>platformo</a:t>
            </a:r>
            <a:r>
              <a:rPr lang="en-GB" b="1" i="0" dirty="0">
                <a:solidFill>
                  <a:srgbClr val="000000"/>
                </a:solidFill>
                <a:latin typeface="Roboto"/>
                <a:ea typeface="Roboto"/>
                <a:cs typeface="Roboto"/>
                <a:sym typeface="Roboto"/>
              </a:rPr>
              <a:t> Food Trust™ Platform</a:t>
            </a:r>
            <a:endParaRPr i="1" dirty="0">
              <a:solidFill>
                <a:srgbClr val="000000"/>
              </a:solidFill>
            </a:endParaRPr>
          </a:p>
        </p:txBody>
      </p:sp>
      <p:sp>
        <p:nvSpPr>
          <p:cNvPr id="940" name="Google Shape;940;p52"/>
          <p:cNvSpPr txBox="1"/>
          <p:nvPr/>
        </p:nvSpPr>
        <p:spPr>
          <a:xfrm>
            <a:off x="0" y="4103398"/>
            <a:ext cx="6095999" cy="1532650"/>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lt1"/>
              </a:buClr>
              <a:buSzPts val="2400"/>
              <a:buFont typeface="Arial"/>
              <a:buNone/>
            </a:pPr>
            <a:endParaRPr sz="2400" b="1" i="1">
              <a:solidFill>
                <a:schemeClr val="lt1"/>
              </a:solidFill>
              <a:latin typeface="Calibri"/>
              <a:ea typeface="Calibri"/>
              <a:cs typeface="Calibri"/>
              <a:sym typeface="Calibri"/>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944"/>
        <p:cNvGrpSpPr/>
        <p:nvPr/>
      </p:nvGrpSpPr>
      <p:grpSpPr>
        <a:xfrm>
          <a:off x="0" y="0"/>
          <a:ext cx="0" cy="0"/>
          <a:chOff x="0" y="0"/>
          <a:chExt cx="0" cy="0"/>
        </a:xfrm>
      </p:grpSpPr>
      <p:sp>
        <p:nvSpPr>
          <p:cNvPr id="945" name="Google Shape;945;p53"/>
          <p:cNvSpPr txBox="1">
            <a:spLocks noGrp="1"/>
          </p:cNvSpPr>
          <p:nvPr>
            <p:ph type="body" idx="2"/>
          </p:nvPr>
        </p:nvSpPr>
        <p:spPr>
          <a:xfrm>
            <a:off x="484273" y="166685"/>
            <a:ext cx="10595237" cy="803654"/>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6A9D56"/>
              </a:buClr>
              <a:buSzPts val="3600"/>
              <a:buNone/>
            </a:pPr>
            <a:r>
              <a:rPr lang="en-GB">
                <a:solidFill>
                  <a:srgbClr val="6A9D56"/>
                </a:solidFill>
              </a:rPr>
              <a:t>IBM Food Trust</a:t>
            </a:r>
            <a:r>
              <a:rPr lang="en-GB" sz="3600" b="0" i="0">
                <a:solidFill>
                  <a:srgbClr val="111111"/>
                </a:solidFill>
                <a:latin typeface="Arial"/>
                <a:ea typeface="Arial"/>
                <a:cs typeface="Arial"/>
                <a:sym typeface="Arial"/>
              </a:rPr>
              <a:t>™</a:t>
            </a:r>
            <a:r>
              <a:rPr lang="en-GB">
                <a:solidFill>
                  <a:srgbClr val="6A9D56"/>
                </a:solidFill>
              </a:rPr>
              <a:t> Platform</a:t>
            </a:r>
            <a:endParaRPr/>
          </a:p>
        </p:txBody>
      </p:sp>
      <p:grpSp>
        <p:nvGrpSpPr>
          <p:cNvPr id="946" name="Google Shape;946;p53"/>
          <p:cNvGrpSpPr/>
          <p:nvPr/>
        </p:nvGrpSpPr>
        <p:grpSpPr>
          <a:xfrm rot="10800000" flipH="1">
            <a:off x="10388648" y="0"/>
            <a:ext cx="1803350" cy="2809693"/>
            <a:chOff x="12708052" y="5708395"/>
            <a:chExt cx="760808" cy="1185370"/>
          </a:xfrm>
        </p:grpSpPr>
        <p:sp>
          <p:nvSpPr>
            <p:cNvPr id="947" name="Google Shape;947;p53"/>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48" name="Google Shape;948;p53"/>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49" name="Google Shape;949;p53"/>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50" name="Google Shape;950;p53"/>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51" name="Google Shape;951;p53"/>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52" name="Google Shape;952;p53"/>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953" name="Google Shape;953;p53"/>
          <p:cNvSpPr txBox="1"/>
          <p:nvPr/>
        </p:nvSpPr>
        <p:spPr>
          <a:xfrm>
            <a:off x="535779" y="1076724"/>
            <a:ext cx="9990446" cy="452431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a:solidFill>
                  <a:srgbClr val="262626"/>
                </a:solidFill>
                <a:latin typeface="Calibri"/>
                <a:ea typeface="Calibri"/>
                <a:cs typeface="Calibri"/>
                <a:sym typeface="Calibri"/>
              </a:rPr>
              <a:t>Leta 2018 se je Carrefour pridružil drugim udeležencem pri izgradnji platforme IBM Food Trust ™. Cilj sodelovanja med Carrefourjem in IBM Food Trust je uvesti globalni standard sledljivosti živil v vseh členih verige – od proizvajalcev do prodajnih kanalov, vključno z</a:t>
            </a:r>
            <a:r>
              <a:rPr lang="en-GB" sz="2400" b="0" i="0">
                <a:solidFill>
                  <a:srgbClr val="111111"/>
                </a:solidFill>
                <a:latin typeface="Arial"/>
                <a:ea typeface="Arial"/>
                <a:cs typeface="Arial"/>
                <a:sym typeface="Arial"/>
              </a:rPr>
              <a:t>:</a:t>
            </a:r>
            <a:endParaRPr/>
          </a:p>
          <a:p>
            <a:pPr marL="342900" marR="0" lvl="0" indent="-342900" algn="l" rtl="0">
              <a:spcBef>
                <a:spcPts val="0"/>
              </a:spcBef>
              <a:spcAft>
                <a:spcPts val="0"/>
              </a:spcAft>
              <a:buClr>
                <a:srgbClr val="111111"/>
              </a:buClr>
              <a:buSzPts val="2400"/>
              <a:buFont typeface="Arial"/>
              <a:buChar char="•"/>
            </a:pPr>
            <a:r>
              <a:rPr lang="en-GB" sz="2400" b="1">
                <a:solidFill>
                  <a:srgbClr val="111111"/>
                </a:solidFill>
                <a:latin typeface="Arial"/>
                <a:ea typeface="Arial"/>
                <a:cs typeface="Arial"/>
                <a:sym typeface="Arial"/>
              </a:rPr>
              <a:t>Pridelovalci: </a:t>
            </a:r>
            <a:r>
              <a:rPr lang="en-GB" sz="2400">
                <a:solidFill>
                  <a:srgbClr val="111111"/>
                </a:solidFill>
                <a:latin typeface="Arial"/>
                <a:ea typeface="Arial"/>
                <a:cs typeface="Arial"/>
                <a:sym typeface="Arial"/>
              </a:rPr>
              <a:t>ljudje, ki gojijo hrano.</a:t>
            </a:r>
            <a:br>
              <a:rPr lang="en-GB" sz="2400" b="1">
                <a:solidFill>
                  <a:srgbClr val="111111"/>
                </a:solidFill>
                <a:latin typeface="Arial"/>
                <a:ea typeface="Arial"/>
                <a:cs typeface="Arial"/>
                <a:sym typeface="Arial"/>
              </a:rPr>
            </a:br>
            <a:r>
              <a:rPr lang="en-GB" sz="2400" b="1">
                <a:solidFill>
                  <a:srgbClr val="111111"/>
                </a:solidFill>
                <a:latin typeface="Arial"/>
                <a:ea typeface="Arial"/>
                <a:cs typeface="Arial"/>
                <a:sym typeface="Arial"/>
              </a:rPr>
              <a:t>Predelovalci: </a:t>
            </a:r>
            <a:r>
              <a:rPr lang="en-GB" sz="2400">
                <a:solidFill>
                  <a:srgbClr val="111111"/>
                </a:solidFill>
                <a:latin typeface="Arial"/>
                <a:ea typeface="Arial"/>
                <a:cs typeface="Arial"/>
                <a:sym typeface="Arial"/>
              </a:rPr>
              <a:t>Subjekti, ki pretvarjajo surovine za živila v potrošna živila.</a:t>
            </a:r>
            <a:br>
              <a:rPr lang="en-GB" sz="2400" b="1">
                <a:solidFill>
                  <a:srgbClr val="111111"/>
                </a:solidFill>
                <a:latin typeface="Arial"/>
                <a:ea typeface="Arial"/>
                <a:cs typeface="Arial"/>
                <a:sym typeface="Arial"/>
              </a:rPr>
            </a:br>
            <a:r>
              <a:rPr lang="en-GB" sz="2400" b="1">
                <a:solidFill>
                  <a:srgbClr val="111111"/>
                </a:solidFill>
                <a:latin typeface="Arial"/>
                <a:ea typeface="Arial"/>
                <a:cs typeface="Arial"/>
                <a:sym typeface="Arial"/>
              </a:rPr>
              <a:t>Trgovci na debelo: </a:t>
            </a:r>
            <a:r>
              <a:rPr lang="en-GB" sz="2400">
                <a:solidFill>
                  <a:srgbClr val="111111"/>
                </a:solidFill>
                <a:latin typeface="Arial"/>
                <a:ea typeface="Arial"/>
                <a:cs typeface="Arial"/>
                <a:sym typeface="Arial"/>
              </a:rPr>
              <a:t>podjetja, ki kupujejo velike količine blaga od proizvajalcev ali prodajalcev in ga prodajajo naprej trgovcem na drobno.</a:t>
            </a:r>
            <a:br>
              <a:rPr lang="en-GB" sz="2400" b="1">
                <a:solidFill>
                  <a:srgbClr val="111111"/>
                </a:solidFill>
                <a:latin typeface="Arial"/>
                <a:ea typeface="Arial"/>
                <a:cs typeface="Arial"/>
                <a:sym typeface="Arial"/>
              </a:rPr>
            </a:br>
            <a:r>
              <a:rPr lang="en-GB" sz="2400" b="1">
                <a:solidFill>
                  <a:srgbClr val="111111"/>
                </a:solidFill>
                <a:latin typeface="Arial"/>
                <a:ea typeface="Arial"/>
                <a:cs typeface="Arial"/>
                <a:sym typeface="Arial"/>
              </a:rPr>
              <a:t>Distributerji: </a:t>
            </a:r>
            <a:r>
              <a:rPr lang="en-GB" sz="2400">
                <a:solidFill>
                  <a:srgbClr val="111111"/>
                </a:solidFill>
                <a:latin typeface="Arial"/>
                <a:ea typeface="Arial"/>
                <a:cs typeface="Arial"/>
                <a:sym typeface="Arial"/>
              </a:rPr>
              <a:t>posredniki, ki dostavljajo blago od proizvajalcev trgovcem na drobno.</a:t>
            </a:r>
            <a:br>
              <a:rPr lang="en-GB" sz="2400" b="1">
                <a:solidFill>
                  <a:srgbClr val="111111"/>
                </a:solidFill>
                <a:latin typeface="Arial"/>
                <a:ea typeface="Arial"/>
                <a:cs typeface="Arial"/>
                <a:sym typeface="Arial"/>
              </a:rPr>
            </a:br>
            <a:r>
              <a:rPr lang="en-GB" sz="2400" b="1">
                <a:solidFill>
                  <a:srgbClr val="111111"/>
                </a:solidFill>
                <a:latin typeface="Arial"/>
                <a:ea typeface="Arial"/>
                <a:cs typeface="Arial"/>
                <a:sym typeface="Arial"/>
              </a:rPr>
              <a:t>Proizvajalci: </a:t>
            </a:r>
            <a:r>
              <a:rPr lang="en-GB" sz="2400">
                <a:solidFill>
                  <a:srgbClr val="111111"/>
                </a:solidFill>
                <a:latin typeface="Arial"/>
                <a:ea typeface="Arial"/>
                <a:cs typeface="Arial"/>
                <a:sym typeface="Arial"/>
              </a:rPr>
              <a:t>podjetja, ki proizvajajo končne izdelke iz surovin.</a:t>
            </a:r>
            <a:br>
              <a:rPr lang="en-GB" sz="2400" b="1">
                <a:solidFill>
                  <a:srgbClr val="111111"/>
                </a:solidFill>
                <a:latin typeface="Arial"/>
                <a:ea typeface="Arial"/>
                <a:cs typeface="Arial"/>
                <a:sym typeface="Arial"/>
              </a:rPr>
            </a:br>
            <a:r>
              <a:rPr lang="en-GB" sz="2400" b="1">
                <a:solidFill>
                  <a:srgbClr val="111111"/>
                </a:solidFill>
                <a:latin typeface="Arial"/>
                <a:ea typeface="Arial"/>
                <a:cs typeface="Arial"/>
                <a:sym typeface="Arial"/>
              </a:rPr>
              <a:t>Trgovci na drobno: </a:t>
            </a:r>
            <a:r>
              <a:rPr lang="en-GB" sz="2400">
                <a:solidFill>
                  <a:srgbClr val="111111"/>
                </a:solidFill>
                <a:latin typeface="Arial"/>
                <a:ea typeface="Arial"/>
                <a:cs typeface="Arial"/>
                <a:sym typeface="Arial"/>
              </a:rPr>
              <a:t>podjetja, ki prodajajo blago neposredno potrošnikom1.</a:t>
            </a:r>
            <a:endParaRPr sz="2400">
              <a:solidFill>
                <a:srgbClr val="6B6B6B"/>
              </a:solidFill>
              <a:latin typeface="Ubuntu"/>
              <a:ea typeface="Ubuntu"/>
              <a:cs typeface="Ubuntu"/>
              <a:sym typeface="Ubuntu"/>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957"/>
        <p:cNvGrpSpPr/>
        <p:nvPr/>
      </p:nvGrpSpPr>
      <p:grpSpPr>
        <a:xfrm>
          <a:off x="0" y="0"/>
          <a:ext cx="0" cy="0"/>
          <a:chOff x="0" y="0"/>
          <a:chExt cx="0" cy="0"/>
        </a:xfrm>
      </p:grpSpPr>
      <p:sp>
        <p:nvSpPr>
          <p:cNvPr id="958" name="Google Shape;958;p54"/>
          <p:cNvSpPr txBox="1">
            <a:spLocks noGrp="1"/>
          </p:cNvSpPr>
          <p:nvPr>
            <p:ph type="body" idx="2"/>
          </p:nvPr>
        </p:nvSpPr>
        <p:spPr>
          <a:xfrm>
            <a:off x="375900" y="198359"/>
            <a:ext cx="10595237" cy="803654"/>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6A9D56"/>
              </a:buClr>
              <a:buSzPts val="3600"/>
              <a:buNone/>
            </a:pPr>
            <a:r>
              <a:rPr lang="en-GB">
                <a:solidFill>
                  <a:srgbClr val="6A9D56"/>
                </a:solidFill>
              </a:rPr>
              <a:t>IBM Food Trust Platform</a:t>
            </a:r>
            <a:endParaRPr/>
          </a:p>
        </p:txBody>
      </p:sp>
      <p:grpSp>
        <p:nvGrpSpPr>
          <p:cNvPr id="959" name="Google Shape;959;p54"/>
          <p:cNvGrpSpPr/>
          <p:nvPr/>
        </p:nvGrpSpPr>
        <p:grpSpPr>
          <a:xfrm rot="10800000" flipH="1">
            <a:off x="10388648" y="0"/>
            <a:ext cx="1803350" cy="2809693"/>
            <a:chOff x="12708052" y="5708395"/>
            <a:chExt cx="760808" cy="1185370"/>
          </a:xfrm>
        </p:grpSpPr>
        <p:sp>
          <p:nvSpPr>
            <p:cNvPr id="960" name="Google Shape;960;p54"/>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61" name="Google Shape;961;p54"/>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62" name="Google Shape;962;p54"/>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63" name="Google Shape;963;p54"/>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64" name="Google Shape;964;p54"/>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65" name="Google Shape;965;p54"/>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966" name="Google Shape;966;p54"/>
          <p:cNvSpPr txBox="1"/>
          <p:nvPr/>
        </p:nvSpPr>
        <p:spPr>
          <a:xfrm>
            <a:off x="329367" y="831635"/>
            <a:ext cx="7012903" cy="563231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a:solidFill>
                  <a:srgbClr val="111111"/>
                </a:solidFill>
                <a:latin typeface="Arial"/>
                <a:ea typeface="Arial"/>
                <a:cs typeface="Arial"/>
                <a:sym typeface="Arial"/>
              </a:rPr>
              <a:t>Ti udeleženci sodelujejo, da bi povečali prepoznavnost in odgovornost v celotni verigi preskrbe s hrano. Povezujejo se prek dovoljenega, nespremenljivega in skupnega zapisa izvora hrane, podatkov o transakcijah, podrobnosti o obdelavi in še več. To pomaga zagotavljati varnost, kakovost in trajnost v našem prehranskem ekosistemu.</a:t>
            </a:r>
            <a:br>
              <a:rPr lang="en-GB" sz="2400">
                <a:solidFill>
                  <a:srgbClr val="111111"/>
                </a:solidFill>
                <a:latin typeface="Arial"/>
                <a:ea typeface="Arial"/>
                <a:cs typeface="Arial"/>
                <a:sym typeface="Arial"/>
              </a:rPr>
            </a:br>
            <a:r>
              <a:rPr lang="en-GB" sz="2400">
                <a:solidFill>
                  <a:srgbClr val="111111"/>
                </a:solidFill>
                <a:latin typeface="Arial"/>
                <a:ea typeface="Arial"/>
                <a:cs typeface="Arial"/>
                <a:sym typeface="Arial"/>
              </a:rPr>
              <a:t>IBM Food Trust je rešitev za varnost hrane programske opreme kot storitve (SaaS), ki jo poganja IBM Blockchain Platform.</a:t>
            </a:r>
            <a:endParaRPr sz="2400">
              <a:solidFill>
                <a:srgbClr val="262626"/>
              </a:solidFill>
              <a:latin typeface="Calibri"/>
              <a:ea typeface="Calibri"/>
              <a:cs typeface="Calibri"/>
              <a:sym typeface="Calibri"/>
            </a:endParaRPr>
          </a:p>
          <a:p>
            <a:pPr marL="0" marR="0" lvl="0" indent="0" algn="l" rtl="0">
              <a:spcBef>
                <a:spcPts val="0"/>
              </a:spcBef>
              <a:spcAft>
                <a:spcPts val="0"/>
              </a:spcAft>
              <a:buNone/>
            </a:pPr>
            <a:endParaRPr sz="2400">
              <a:solidFill>
                <a:srgbClr val="262626"/>
              </a:solidFill>
              <a:latin typeface="Calibri"/>
              <a:ea typeface="Calibri"/>
              <a:cs typeface="Calibri"/>
              <a:sym typeface="Calibri"/>
            </a:endParaRPr>
          </a:p>
          <a:p>
            <a:pPr marL="0" marR="0" lvl="0" indent="0" algn="l" rtl="0">
              <a:spcBef>
                <a:spcPts val="0"/>
              </a:spcBef>
              <a:spcAft>
                <a:spcPts val="0"/>
              </a:spcAft>
              <a:buNone/>
            </a:pPr>
            <a:r>
              <a:rPr lang="en-GB" sz="2400" u="sng">
                <a:solidFill>
                  <a:schemeClr val="dk1"/>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https://www.ibm.com/products/supply-chain-intelligence-suite/food-trust</a:t>
            </a:r>
            <a:endParaRPr sz="2400">
              <a:solidFill>
                <a:schemeClr val="dk1"/>
              </a:solidFill>
              <a:latin typeface="Calibri"/>
              <a:ea typeface="Calibri"/>
              <a:cs typeface="Calibri"/>
              <a:sym typeface="Calibri"/>
            </a:endParaRPr>
          </a:p>
          <a:p>
            <a:pPr marL="0" marR="0" lvl="0" indent="0" algn="l" rtl="0">
              <a:spcBef>
                <a:spcPts val="0"/>
              </a:spcBef>
              <a:spcAft>
                <a:spcPts val="0"/>
              </a:spcAft>
              <a:buNone/>
            </a:pPr>
            <a:r>
              <a:rPr lang="en-GB" sz="2400" u="sng">
                <a:solidFill>
                  <a:schemeClr val="dk1"/>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How to use IBM App Connect with IBM Food Trust - IBM Documentation</a:t>
            </a:r>
            <a:endParaRPr sz="2400" b="0" i="0">
              <a:solidFill>
                <a:srgbClr val="262626"/>
              </a:solidFill>
              <a:latin typeface="Calibri"/>
              <a:ea typeface="Calibri"/>
              <a:cs typeface="Calibri"/>
              <a:sym typeface="Calibri"/>
            </a:endParaRPr>
          </a:p>
        </p:txBody>
      </p:sp>
      <p:pic>
        <p:nvPicPr>
          <p:cNvPr id="967" name="Google Shape;967;p54">
            <a:hlinkClick r:id="rId5"/>
          </p:cNvPr>
          <p:cNvPicPr preferRelativeResize="0"/>
          <p:nvPr/>
        </p:nvPicPr>
        <p:blipFill rotWithShape="1">
          <a:blip r:embed="rId6">
            <a:alphaModFix/>
          </a:blip>
          <a:srcRect/>
          <a:stretch/>
        </p:blipFill>
        <p:spPr>
          <a:xfrm>
            <a:off x="7414381" y="0"/>
            <a:ext cx="4777619" cy="6858000"/>
          </a:xfrm>
          <a:prstGeom prst="rect">
            <a:avLst/>
          </a:prstGeom>
          <a:noFill/>
          <a:ln>
            <a:noFill/>
          </a:ln>
        </p:spPr>
      </p:pic>
      <p:sp>
        <p:nvSpPr>
          <p:cNvPr id="968" name="Google Shape;968;p54"/>
          <p:cNvSpPr txBox="1"/>
          <p:nvPr/>
        </p:nvSpPr>
        <p:spPr>
          <a:xfrm>
            <a:off x="7687340" y="198359"/>
            <a:ext cx="3721396" cy="830997"/>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b="1">
                <a:solidFill>
                  <a:schemeClr val="dk1"/>
                </a:solidFill>
                <a:latin typeface="Calibri"/>
                <a:ea typeface="Calibri"/>
                <a:cs typeface="Calibri"/>
                <a:sym typeface="Calibri"/>
              </a:rPr>
              <a:t>Click </a:t>
            </a:r>
            <a:r>
              <a:rPr lang="en-GB" sz="2400" b="1" u="sng">
                <a:solidFill>
                  <a:schemeClr val="dk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here to DOWNLOAD </a:t>
            </a:r>
            <a:r>
              <a:rPr lang="en-GB" sz="2400" b="1">
                <a:solidFill>
                  <a:schemeClr val="dk1"/>
                </a:solidFill>
                <a:latin typeface="Calibri"/>
                <a:ea typeface="Calibri"/>
                <a:cs typeface="Calibri"/>
                <a:sym typeface="Calibri"/>
              </a:rPr>
              <a:t>the GUIDE TO FOOD TRUST</a:t>
            </a:r>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972"/>
        <p:cNvGrpSpPr/>
        <p:nvPr/>
      </p:nvGrpSpPr>
      <p:grpSpPr>
        <a:xfrm>
          <a:off x="0" y="0"/>
          <a:ext cx="0" cy="0"/>
          <a:chOff x="0" y="0"/>
          <a:chExt cx="0" cy="0"/>
        </a:xfrm>
      </p:grpSpPr>
      <p:sp>
        <p:nvSpPr>
          <p:cNvPr id="973" name="Google Shape;973;p55"/>
          <p:cNvSpPr txBox="1">
            <a:spLocks noGrp="1"/>
          </p:cNvSpPr>
          <p:nvPr>
            <p:ph type="body" idx="2"/>
          </p:nvPr>
        </p:nvSpPr>
        <p:spPr>
          <a:xfrm>
            <a:off x="375900" y="198359"/>
            <a:ext cx="10595237" cy="803654"/>
          </a:xfrm>
          <a:prstGeom prst="rect">
            <a:avLst/>
          </a:prstGeom>
          <a:noFill/>
          <a:ln>
            <a:noFill/>
          </a:ln>
        </p:spPr>
        <p:txBody>
          <a:bodyPr spcFirstLastPara="1" wrap="square" lIns="91425" tIns="45700" rIns="91425" bIns="45700" anchor="t" anchorCtr="0">
            <a:noAutofit/>
          </a:bodyPr>
          <a:lstStyle/>
          <a:p>
            <a:pPr marL="0" lvl="0" indent="0">
              <a:spcBef>
                <a:spcPts val="0"/>
              </a:spcBef>
              <a:buClr>
                <a:srgbClr val="6A9D56"/>
              </a:buClr>
            </a:pPr>
            <a:r>
              <a:rPr lang="en-GB" dirty="0">
                <a:solidFill>
                  <a:srgbClr val="6A9D56"/>
                </a:solidFill>
              </a:rPr>
              <a:t>IBM </a:t>
            </a:r>
            <a:r>
              <a:rPr lang="en-GB" dirty="0" err="1">
                <a:solidFill>
                  <a:srgbClr val="6A9D56"/>
                </a:solidFill>
              </a:rPr>
              <a:t>Platforma</a:t>
            </a:r>
            <a:r>
              <a:rPr lang="en-GB" dirty="0">
                <a:solidFill>
                  <a:srgbClr val="6A9D56"/>
                </a:solidFill>
              </a:rPr>
              <a:t> </a:t>
            </a:r>
            <a:r>
              <a:rPr lang="en-GB" dirty="0" err="1">
                <a:solidFill>
                  <a:srgbClr val="6A9D56"/>
                </a:solidFill>
              </a:rPr>
              <a:t>zaupanja</a:t>
            </a:r>
            <a:r>
              <a:rPr lang="en-GB" dirty="0">
                <a:solidFill>
                  <a:srgbClr val="6A9D56"/>
                </a:solidFill>
              </a:rPr>
              <a:t> v </a:t>
            </a:r>
            <a:r>
              <a:rPr lang="en-GB" dirty="0" err="1">
                <a:solidFill>
                  <a:srgbClr val="6A9D56"/>
                </a:solidFill>
              </a:rPr>
              <a:t>hrano</a:t>
            </a:r>
            <a:endParaRPr dirty="0"/>
          </a:p>
        </p:txBody>
      </p:sp>
      <p:grpSp>
        <p:nvGrpSpPr>
          <p:cNvPr id="974" name="Google Shape;974;p55"/>
          <p:cNvGrpSpPr/>
          <p:nvPr/>
        </p:nvGrpSpPr>
        <p:grpSpPr>
          <a:xfrm rot="10800000" flipH="1">
            <a:off x="10388648" y="0"/>
            <a:ext cx="1803350" cy="2809693"/>
            <a:chOff x="12708052" y="5708395"/>
            <a:chExt cx="760808" cy="1185370"/>
          </a:xfrm>
        </p:grpSpPr>
        <p:sp>
          <p:nvSpPr>
            <p:cNvPr id="975" name="Google Shape;975;p55"/>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76" name="Google Shape;976;p55"/>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77" name="Google Shape;977;p55"/>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78" name="Google Shape;978;p55"/>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79" name="Google Shape;979;p55"/>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80" name="Google Shape;980;p55"/>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981" name="Google Shape;981;p55"/>
          <p:cNvSpPr txBox="1"/>
          <p:nvPr/>
        </p:nvSpPr>
        <p:spPr>
          <a:xfrm>
            <a:off x="329367" y="831635"/>
            <a:ext cx="10059281" cy="415498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a:solidFill>
                  <a:srgbClr val="333333"/>
                </a:solidFill>
                <a:latin typeface="Calibri"/>
                <a:ea typeface="Calibri"/>
                <a:cs typeface="Calibri"/>
                <a:sym typeface="Calibri"/>
              </a:rPr>
              <a:t>Čuvaj morskih sadežev Oceana.org je v študiji izjavil, da je eden od treh morskih sadežev napačno označen po vsej državi.</a:t>
            </a:r>
            <a:r>
              <a:rPr lang="en-GB" sz="2400">
                <a:solidFill>
                  <a:schemeClr val="dk1"/>
                </a:solidFill>
                <a:latin typeface="Calibri"/>
                <a:ea typeface="Calibri"/>
                <a:cs typeface="Calibri"/>
                <a:sym typeface="Calibri"/>
              </a:rPr>
              <a:t> Razkrito: goljufije z morskimi sadeži se dogajajo v velikem svetovnem merilu | Ribe | Varuh</a:t>
            </a:r>
            <a:endParaRPr sz="2400">
              <a:solidFill>
                <a:schemeClr val="dk1"/>
              </a:solidFill>
              <a:latin typeface="Calibri"/>
              <a:ea typeface="Calibri"/>
              <a:cs typeface="Calibri"/>
              <a:sym typeface="Calibri"/>
            </a:endParaRPr>
          </a:p>
          <a:p>
            <a:pPr marL="0" marR="0" lvl="0" indent="0" algn="l" rtl="0">
              <a:spcBef>
                <a:spcPts val="0"/>
              </a:spcBef>
              <a:spcAft>
                <a:spcPts val="0"/>
              </a:spcAft>
              <a:buNone/>
            </a:pPr>
            <a:endParaRPr sz="2400">
              <a:solidFill>
                <a:srgbClr val="333333"/>
              </a:solidFill>
              <a:latin typeface="Calibri"/>
              <a:ea typeface="Calibri"/>
              <a:cs typeface="Calibri"/>
              <a:sym typeface="Calibri"/>
            </a:endParaRPr>
          </a:p>
          <a:p>
            <a:pPr marL="0" marR="0" lvl="0" indent="0" algn="l" rtl="0">
              <a:spcBef>
                <a:spcPts val="0"/>
              </a:spcBef>
              <a:spcAft>
                <a:spcPts val="0"/>
              </a:spcAft>
              <a:buNone/>
            </a:pPr>
            <a:r>
              <a:rPr lang="en-GB" sz="2400">
                <a:solidFill>
                  <a:srgbClr val="333333"/>
                </a:solidFill>
                <a:latin typeface="Calibri"/>
                <a:ea typeface="Calibri"/>
                <a:cs typeface="Calibri"/>
                <a:sym typeface="Calibri"/>
              </a:rPr>
              <a:t>Kvarøy Arctic, velik proizvajalec norveškega lososa za trgovine, kot je Whole Foods, se je pridružil IBM-ovemu Food Trustu, ki temelji na tehnologiji veriženja blokov.  Blockchain tehnologija – Kvaroy Arctic</a:t>
            </a:r>
            <a:endParaRPr sz="2400">
              <a:solidFill>
                <a:srgbClr val="333333"/>
              </a:solidFill>
              <a:latin typeface="Calibri"/>
              <a:ea typeface="Calibri"/>
              <a:cs typeface="Calibri"/>
              <a:sym typeface="Calibri"/>
            </a:endParaRPr>
          </a:p>
          <a:p>
            <a:pPr marL="0" marR="0" lvl="0" indent="0" algn="l" rtl="0">
              <a:spcBef>
                <a:spcPts val="0"/>
              </a:spcBef>
              <a:spcAft>
                <a:spcPts val="0"/>
              </a:spcAft>
              <a:buNone/>
            </a:pPr>
            <a:endParaRPr sz="2400" b="0" i="0">
              <a:solidFill>
                <a:srgbClr val="333333"/>
              </a:solidFill>
              <a:latin typeface="Calibri"/>
              <a:ea typeface="Calibri"/>
              <a:cs typeface="Calibri"/>
              <a:sym typeface="Calibri"/>
            </a:endParaRPr>
          </a:p>
          <a:p>
            <a:pPr marL="0" marR="0" lvl="0" indent="0" algn="l" rtl="0">
              <a:spcBef>
                <a:spcPts val="0"/>
              </a:spcBef>
              <a:spcAft>
                <a:spcPts val="0"/>
              </a:spcAft>
              <a:buNone/>
            </a:pPr>
            <a:r>
              <a:rPr lang="en-GB" sz="2400">
                <a:solidFill>
                  <a:srgbClr val="333333"/>
                </a:solidFill>
                <a:latin typeface="Calibri"/>
                <a:ea typeface="Calibri"/>
                <a:cs typeface="Calibri"/>
                <a:sym typeface="Calibri"/>
              </a:rPr>
              <a:t>Oni </a:t>
            </a:r>
            <a:r>
              <a:rPr lang="en-GB" sz="2400" u="sng">
                <a:solidFill>
                  <a:schemeClr val="dk1"/>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KvaroyArctic-Tech-Blockchain.pdf (squarespace.com)</a:t>
            </a:r>
            <a:endParaRPr sz="2400" b="0" i="0">
              <a:solidFill>
                <a:srgbClr val="333333"/>
              </a:solidFill>
              <a:latin typeface="Calibri"/>
              <a:ea typeface="Calibri"/>
              <a:cs typeface="Calibri"/>
              <a:sym typeface="Calibri"/>
            </a:endParaRPr>
          </a:p>
          <a:p>
            <a:pPr marL="0" marR="0" lvl="0" indent="0" algn="l" rtl="0">
              <a:spcBef>
                <a:spcPts val="0"/>
              </a:spcBef>
              <a:spcAft>
                <a:spcPts val="0"/>
              </a:spcAft>
              <a:buNone/>
            </a:pPr>
            <a:endParaRPr sz="2400">
              <a:solidFill>
                <a:srgbClr val="333333"/>
              </a:solidFill>
              <a:latin typeface="Georgia"/>
              <a:ea typeface="Georgia"/>
              <a:cs typeface="Georgia"/>
              <a:sym typeface="Georgia"/>
            </a:endParaRPr>
          </a:p>
          <a:p>
            <a:pPr marL="0" marR="0" lvl="0" indent="0" algn="l" rtl="0">
              <a:spcBef>
                <a:spcPts val="0"/>
              </a:spcBef>
              <a:spcAft>
                <a:spcPts val="0"/>
              </a:spcAft>
              <a:buNone/>
            </a:pPr>
            <a:endParaRPr sz="2400" b="0" i="0">
              <a:solidFill>
                <a:srgbClr val="262626"/>
              </a:solidFill>
              <a:latin typeface="Calibri"/>
              <a:ea typeface="Calibri"/>
              <a:cs typeface="Calibri"/>
              <a:sym typeface="Calibri"/>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986"/>
        <p:cNvGrpSpPr/>
        <p:nvPr/>
      </p:nvGrpSpPr>
      <p:grpSpPr>
        <a:xfrm>
          <a:off x="0" y="0"/>
          <a:ext cx="0" cy="0"/>
          <a:chOff x="0" y="0"/>
          <a:chExt cx="0" cy="0"/>
        </a:xfrm>
      </p:grpSpPr>
      <p:sp>
        <p:nvSpPr>
          <p:cNvPr id="987" name="Google Shape;987;p56"/>
          <p:cNvSpPr txBox="1">
            <a:spLocks noGrp="1"/>
          </p:cNvSpPr>
          <p:nvPr>
            <p:ph type="body" idx="14"/>
          </p:nvPr>
        </p:nvSpPr>
        <p:spPr>
          <a:xfrm>
            <a:off x="2275368" y="13635"/>
            <a:ext cx="7963785" cy="72075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6A9D56"/>
              </a:buClr>
              <a:buSzPts val="3600"/>
              <a:buNone/>
            </a:pPr>
            <a:r>
              <a:rPr lang="en-GB">
                <a:solidFill>
                  <a:srgbClr val="6A9D56"/>
                </a:solidFill>
              </a:rPr>
              <a:t>Interaktivna učna dejavnost (učilnica)</a:t>
            </a:r>
            <a:endParaRPr/>
          </a:p>
        </p:txBody>
      </p:sp>
      <p:sp>
        <p:nvSpPr>
          <p:cNvPr id="988" name="Google Shape;988;p56"/>
          <p:cNvSpPr txBox="1"/>
          <p:nvPr/>
        </p:nvSpPr>
        <p:spPr>
          <a:xfrm>
            <a:off x="2371060" y="734387"/>
            <a:ext cx="8070112" cy="5847755"/>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2200">
              <a:solidFill>
                <a:srgbClr val="262626"/>
              </a:solidFill>
              <a:latin typeface="Calibri"/>
              <a:ea typeface="Calibri"/>
              <a:cs typeface="Calibri"/>
              <a:sym typeface="Calibri"/>
            </a:endParaRPr>
          </a:p>
          <a:p>
            <a:pPr marL="0" marR="0" lvl="0" indent="0" algn="l" rtl="0">
              <a:spcBef>
                <a:spcPts val="0"/>
              </a:spcBef>
              <a:spcAft>
                <a:spcPts val="0"/>
              </a:spcAft>
              <a:buNone/>
            </a:pPr>
            <a:r>
              <a:rPr lang="en-GB" sz="2200" b="1">
                <a:solidFill>
                  <a:srgbClr val="29608D"/>
                </a:solidFill>
                <a:latin typeface="Calibri"/>
                <a:ea typeface="Calibri"/>
                <a:cs typeface="Calibri"/>
                <a:sym typeface="Calibri"/>
              </a:rPr>
              <a:t>Naziv aktivnosti: Simulacija odločanja v verigi blokov</a:t>
            </a:r>
            <a:endParaRPr sz="2200" b="1">
              <a:solidFill>
                <a:srgbClr val="29608D"/>
              </a:solidFill>
              <a:latin typeface="Calibri"/>
              <a:ea typeface="Calibri"/>
              <a:cs typeface="Calibri"/>
              <a:sym typeface="Calibri"/>
            </a:endParaRPr>
          </a:p>
          <a:p>
            <a:pPr marL="0" marR="0" lvl="0" indent="0" algn="l" rtl="0">
              <a:spcBef>
                <a:spcPts val="0"/>
              </a:spcBef>
              <a:spcAft>
                <a:spcPts val="0"/>
              </a:spcAft>
              <a:buNone/>
            </a:pPr>
            <a:r>
              <a:rPr lang="en-GB" sz="2200" b="1">
                <a:solidFill>
                  <a:srgbClr val="262626"/>
                </a:solidFill>
                <a:latin typeface="Calibri"/>
                <a:ea typeface="Calibri"/>
                <a:cs typeface="Calibri"/>
                <a:sym typeface="Calibri"/>
              </a:rPr>
              <a:t>Ta simulacijska igra postavlja študente v vlogo vodje dobavne verige za agroživilsko podjetje, ki razmišlja o sprejetju tehnologije veriženja blokov.  Najbolje dostavljeno v učilnici.</a:t>
            </a:r>
            <a:endParaRPr sz="2200" b="1">
              <a:solidFill>
                <a:srgbClr val="262626"/>
              </a:solidFill>
              <a:latin typeface="Calibri"/>
              <a:ea typeface="Calibri"/>
              <a:cs typeface="Calibri"/>
              <a:sym typeface="Calibri"/>
            </a:endParaRPr>
          </a:p>
          <a:p>
            <a:pPr marL="0" marR="0" lvl="0" indent="0" algn="l" rtl="0">
              <a:spcBef>
                <a:spcPts val="0"/>
              </a:spcBef>
              <a:spcAft>
                <a:spcPts val="0"/>
              </a:spcAft>
              <a:buNone/>
            </a:pPr>
            <a:endParaRPr sz="2200">
              <a:solidFill>
                <a:srgbClr val="262626"/>
              </a:solidFill>
              <a:latin typeface="Calibri"/>
              <a:ea typeface="Calibri"/>
              <a:cs typeface="Calibri"/>
              <a:sym typeface="Calibri"/>
            </a:endParaRPr>
          </a:p>
          <a:p>
            <a:pPr marL="0" marR="0" lvl="0" indent="0" algn="l" rtl="0">
              <a:spcBef>
                <a:spcPts val="0"/>
              </a:spcBef>
              <a:spcAft>
                <a:spcPts val="0"/>
              </a:spcAft>
              <a:buNone/>
            </a:pPr>
            <a:r>
              <a:rPr lang="en-GB" sz="2200" b="1">
                <a:solidFill>
                  <a:srgbClr val="29608D"/>
                </a:solidFill>
                <a:latin typeface="Calibri"/>
                <a:ea typeface="Calibri"/>
                <a:cs typeface="Calibri"/>
                <a:sym typeface="Calibri"/>
              </a:rPr>
              <a:t>Spoznajte podjetje: Organic F&amp;V Co. Dilemma</a:t>
            </a:r>
            <a:endParaRPr/>
          </a:p>
          <a:p>
            <a:pPr marL="0" marR="0" lvl="0" indent="0" algn="l" rtl="0">
              <a:spcBef>
                <a:spcPts val="0"/>
              </a:spcBef>
              <a:spcAft>
                <a:spcPts val="0"/>
              </a:spcAft>
              <a:buNone/>
            </a:pPr>
            <a:r>
              <a:rPr lang="en-GB" sz="2200">
                <a:solidFill>
                  <a:srgbClr val="262626"/>
                </a:solidFill>
                <a:latin typeface="Calibri"/>
                <a:ea typeface="Calibri"/>
                <a:cs typeface="Calibri"/>
                <a:sym typeface="Calibri"/>
              </a:rPr>
              <a:t>Dobrodošli v srednje velikem podjetju The Organic F&amp;V Co., ki je znano po pridobivanju in distribuciji ekološkega sadja in zelenjave. Kljub močnemu etosu kakovosti in integritete je podjetje The Organic F&amp;V Co. v zadnjem času zaskrbljeno zaradi incidentov goljufij s hrano v njihovi dobavni verigi, ki vključujejo napačno označevanje neekoloških pridelkov kot ekoloških. Poleg tega so njihove metode ročnega sledenja privedle do ozkih grl in izgub z zamudami pri ugotavljanju izvora proizvodov med odpoklicem varnosti hrane. Zaskrbljujoča je tudi preglednost, saj potrošniki zahtevajo več informacij o pridobivanju živil in ravnanju z njimi.</a:t>
            </a:r>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993"/>
        <p:cNvGrpSpPr/>
        <p:nvPr/>
      </p:nvGrpSpPr>
      <p:grpSpPr>
        <a:xfrm>
          <a:off x="0" y="0"/>
          <a:ext cx="0" cy="0"/>
          <a:chOff x="0" y="0"/>
          <a:chExt cx="0" cy="0"/>
        </a:xfrm>
      </p:grpSpPr>
      <p:sp>
        <p:nvSpPr>
          <p:cNvPr id="994" name="Google Shape;994;p57"/>
          <p:cNvSpPr txBox="1">
            <a:spLocks noGrp="1"/>
          </p:cNvSpPr>
          <p:nvPr>
            <p:ph type="body" idx="14"/>
          </p:nvPr>
        </p:nvSpPr>
        <p:spPr>
          <a:xfrm>
            <a:off x="2275368" y="13635"/>
            <a:ext cx="7963785" cy="72075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6A9D56"/>
              </a:buClr>
              <a:buSzPts val="3600"/>
              <a:buNone/>
            </a:pPr>
            <a:r>
              <a:rPr lang="en-GB">
                <a:solidFill>
                  <a:srgbClr val="6A9D56"/>
                </a:solidFill>
              </a:rPr>
              <a:t>Interaktivna učna dejavnost (učilnica)</a:t>
            </a:r>
            <a:endParaRPr/>
          </a:p>
        </p:txBody>
      </p:sp>
      <p:sp>
        <p:nvSpPr>
          <p:cNvPr id="995" name="Google Shape;995;p57"/>
          <p:cNvSpPr txBox="1"/>
          <p:nvPr/>
        </p:nvSpPr>
        <p:spPr>
          <a:xfrm>
            <a:off x="2371060" y="734387"/>
            <a:ext cx="8070112" cy="5847755"/>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200" b="1">
                <a:solidFill>
                  <a:srgbClr val="29608D"/>
                </a:solidFill>
                <a:latin typeface="Calibri"/>
                <a:ea typeface="Calibri"/>
                <a:cs typeface="Calibri"/>
                <a:sym typeface="Calibri"/>
              </a:rPr>
              <a:t>Izziv</a:t>
            </a:r>
            <a:endParaRPr sz="2200" b="1">
              <a:solidFill>
                <a:srgbClr val="29608D"/>
              </a:solidFill>
              <a:latin typeface="Calibri"/>
              <a:ea typeface="Calibri"/>
              <a:cs typeface="Calibri"/>
              <a:sym typeface="Calibri"/>
            </a:endParaRPr>
          </a:p>
          <a:p>
            <a:pPr marL="0" marR="0" lvl="0" indent="0" algn="l" rtl="0">
              <a:spcBef>
                <a:spcPts val="0"/>
              </a:spcBef>
              <a:spcAft>
                <a:spcPts val="0"/>
              </a:spcAft>
              <a:buNone/>
            </a:pPr>
            <a:r>
              <a:rPr lang="en-GB" sz="2200">
                <a:solidFill>
                  <a:srgbClr val="262626"/>
                </a:solidFill>
                <a:latin typeface="Calibri"/>
                <a:ea typeface="Calibri"/>
                <a:cs typeface="Calibri"/>
                <a:sym typeface="Calibri"/>
              </a:rPr>
              <a:t>Podjetje potrebuje robustno rešitev za povrnitev ugleda The Organic F&amp;V Co za kakovost in zaupanje na trgu. Tehnologija veriženja blokov je morda le odgovor na njihove težave, saj ponuja način preglednega in učinkovitega sledenja njihovi proizvodni poti.</a:t>
            </a:r>
            <a:endParaRPr sz="1200">
              <a:solidFill>
                <a:srgbClr val="262626"/>
              </a:solidFill>
              <a:latin typeface="Calibri"/>
              <a:ea typeface="Calibri"/>
              <a:cs typeface="Calibri"/>
              <a:sym typeface="Calibri"/>
            </a:endParaRPr>
          </a:p>
          <a:p>
            <a:pPr marL="0" marR="0" lvl="0" indent="0" algn="l" rtl="0">
              <a:spcBef>
                <a:spcPts val="0"/>
              </a:spcBef>
              <a:spcAft>
                <a:spcPts val="0"/>
              </a:spcAft>
              <a:buNone/>
            </a:pPr>
            <a:r>
              <a:rPr lang="en-GB" sz="2200" b="1">
                <a:solidFill>
                  <a:srgbClr val="29608D"/>
                </a:solidFill>
                <a:latin typeface="Calibri"/>
                <a:ea typeface="Calibri"/>
                <a:cs typeface="Calibri"/>
                <a:sym typeface="Calibri"/>
              </a:rPr>
              <a:t>Naša vaja</a:t>
            </a:r>
            <a:endParaRPr sz="2200" b="1">
              <a:solidFill>
                <a:srgbClr val="29608D"/>
              </a:solidFill>
              <a:latin typeface="Calibri"/>
              <a:ea typeface="Calibri"/>
              <a:cs typeface="Calibri"/>
              <a:sym typeface="Calibri"/>
            </a:endParaRPr>
          </a:p>
          <a:p>
            <a:pPr marL="0" marR="0" lvl="0" indent="0" algn="l" rtl="0">
              <a:spcBef>
                <a:spcPts val="0"/>
              </a:spcBef>
              <a:spcAft>
                <a:spcPts val="0"/>
              </a:spcAft>
              <a:buNone/>
            </a:pPr>
            <a:r>
              <a:rPr lang="en-GB" sz="2200">
                <a:solidFill>
                  <a:srgbClr val="262626"/>
                </a:solidFill>
                <a:latin typeface="Calibri"/>
                <a:ea typeface="Calibri"/>
                <a:cs typeface="Calibri"/>
                <a:sym typeface="Calibri"/>
              </a:rPr>
              <a:t>Z vrsto odločitev morajo študenti uvesti tehnologijo veriženja blokov za izboljšanje dobavne verige, hkrati pa uravnotežiti proračun, interese zainteresiranih strani in regulativne zahteve. Uporabite predlogo.</a:t>
            </a:r>
            <a:endParaRPr sz="1200">
              <a:solidFill>
                <a:srgbClr val="262626"/>
              </a:solidFill>
              <a:latin typeface="Calibri"/>
              <a:ea typeface="Calibri"/>
              <a:cs typeface="Calibri"/>
              <a:sym typeface="Calibri"/>
            </a:endParaRPr>
          </a:p>
          <a:p>
            <a:pPr marL="0" marR="0" lvl="0" indent="0" algn="l" rtl="0">
              <a:spcBef>
                <a:spcPts val="0"/>
              </a:spcBef>
              <a:spcAft>
                <a:spcPts val="0"/>
              </a:spcAft>
              <a:buNone/>
            </a:pPr>
            <a:r>
              <a:rPr lang="en-GB" sz="2200" b="1">
                <a:solidFill>
                  <a:srgbClr val="29608D"/>
                </a:solidFill>
                <a:latin typeface="Calibri"/>
                <a:ea typeface="Calibri"/>
                <a:cs typeface="Calibri"/>
                <a:sym typeface="Calibri"/>
              </a:rPr>
              <a:t>Mehanika igranja</a:t>
            </a:r>
            <a:endParaRPr sz="2200" b="1">
              <a:solidFill>
                <a:srgbClr val="29608D"/>
              </a:solidFill>
              <a:latin typeface="Calibri"/>
              <a:ea typeface="Calibri"/>
              <a:cs typeface="Calibri"/>
              <a:sym typeface="Calibri"/>
            </a:endParaRPr>
          </a:p>
          <a:p>
            <a:pPr marL="0" marR="0" lvl="0" indent="0" algn="l" rtl="0">
              <a:spcBef>
                <a:spcPts val="0"/>
              </a:spcBef>
              <a:spcAft>
                <a:spcPts val="0"/>
              </a:spcAft>
              <a:buNone/>
            </a:pPr>
            <a:r>
              <a:rPr lang="en-GB" sz="2200">
                <a:solidFill>
                  <a:srgbClr val="262626"/>
                </a:solidFill>
                <a:latin typeface="Calibri"/>
                <a:ea typeface="Calibri"/>
                <a:cs typeface="Calibri"/>
                <a:sym typeface="Calibri"/>
              </a:rPr>
              <a:t>Študentom se predstavi vrsta odločitvenih točk za The Organic F&amp;V Co (npr. izbira blockchain platforme, odločitev, kateri deli dobavne verige se bodo najprej integrirali itd.). Vsaka odločitev vpliva na proračun podjetja, raven zaupanja v potrošnike in operativno učinkovitost. Študenti se morajo spopadati tudi z nepričakovanimi izzivi, kot so odpoklici hrane ali spremembe predpisov.</a:t>
            </a:r>
            <a:endParaRPr/>
          </a:p>
        </p:txBody>
      </p:sp>
      <p:graphicFrame>
        <p:nvGraphicFramePr>
          <p:cNvPr id="996" name="Google Shape;996;p57"/>
          <p:cNvGraphicFramePr/>
          <p:nvPr/>
        </p:nvGraphicFramePr>
        <p:xfrm>
          <a:off x="10441172" y="3130513"/>
          <a:ext cx="1622386" cy="1430854"/>
        </p:xfrm>
        <a:graphic>
          <a:graphicData uri="http://schemas.openxmlformats.org/presentationml/2006/ole">
            <mc:AlternateContent xmlns:mc="http://schemas.openxmlformats.org/markup-compatibility/2006">
              <mc:Choice xmlns:v="urn:schemas-microsoft-com:vml" Requires="v">
                <p:oleObj r:id="rId3" imgW="1622386" imgH="1430854" progId="Word.Document.12">
                  <p:embed/>
                </p:oleObj>
              </mc:Choice>
              <mc:Fallback>
                <p:oleObj r:id="rId3" imgW="1622386" imgH="1430854" progId="Word.Document.12">
                  <p:embed/>
                  <p:pic>
                    <p:nvPicPr>
                      <p:cNvPr id="996" name="Google Shape;996;p57"/>
                      <p:cNvPicPr preferRelativeResize="0"/>
                      <p:nvPr/>
                    </p:nvPicPr>
                    <p:blipFill rotWithShape="1">
                      <a:blip r:embed="rId4">
                        <a:alphaModFix/>
                      </a:blip>
                      <a:srcRect/>
                      <a:stretch/>
                    </p:blipFill>
                    <p:spPr>
                      <a:xfrm>
                        <a:off x="10441172" y="3130513"/>
                        <a:ext cx="1622386" cy="1430854"/>
                      </a:xfrm>
                      <a:prstGeom prst="rect">
                        <a:avLst/>
                      </a:prstGeom>
                      <a:noFill/>
                      <a:ln>
                        <a:noFill/>
                      </a:ln>
                    </p:spPr>
                  </p:pic>
                </p:oleObj>
              </mc:Fallback>
            </mc:AlternateContent>
          </a:graphicData>
        </a:graphic>
      </p:graphicFrame>
      <p:sp>
        <p:nvSpPr>
          <p:cNvPr id="997" name="Google Shape;997;p57"/>
          <p:cNvSpPr txBox="1"/>
          <p:nvPr/>
        </p:nvSpPr>
        <p:spPr>
          <a:xfrm>
            <a:off x="10536864" y="4465674"/>
            <a:ext cx="1547958"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dk1"/>
                </a:solidFill>
                <a:latin typeface="Calibri"/>
                <a:ea typeface="Calibri"/>
                <a:cs typeface="Calibri"/>
                <a:sym typeface="Calibri"/>
              </a:rPr>
              <a:t>Dvokliknite za prenos</a:t>
            </a:r>
            <a:endParaRPr sz="1800">
              <a:solidFill>
                <a:schemeClr val="dk1"/>
              </a:solidFill>
              <a:latin typeface="Calibri"/>
              <a:ea typeface="Calibri"/>
              <a:cs typeface="Calibri"/>
              <a:sym typeface="Calibri"/>
            </a:endParaRPr>
          </a:p>
        </p:txBody>
      </p:sp>
      <p:cxnSp>
        <p:nvCxnSpPr>
          <p:cNvPr id="998" name="Google Shape;998;p57"/>
          <p:cNvCxnSpPr/>
          <p:nvPr/>
        </p:nvCxnSpPr>
        <p:spPr>
          <a:xfrm>
            <a:off x="10441172" y="3130513"/>
            <a:ext cx="0" cy="2228296"/>
          </a:xfrm>
          <a:prstGeom prst="straightConnector1">
            <a:avLst/>
          </a:prstGeom>
          <a:noFill/>
          <a:ln w="9525" cap="flat" cmpd="sng">
            <a:solidFill>
              <a:schemeClr val="accent1"/>
            </a:solidFill>
            <a:prstDash val="solid"/>
            <a:miter lim="800000"/>
            <a:headEnd type="none" w="sm" len="sm"/>
            <a:tailEnd type="none" w="sm" len="sm"/>
          </a:ln>
        </p:spPr>
      </p:cxn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1003"/>
        <p:cNvGrpSpPr/>
        <p:nvPr/>
      </p:nvGrpSpPr>
      <p:grpSpPr>
        <a:xfrm>
          <a:off x="0" y="0"/>
          <a:ext cx="0" cy="0"/>
          <a:chOff x="0" y="0"/>
          <a:chExt cx="0" cy="0"/>
        </a:xfrm>
      </p:grpSpPr>
      <p:sp>
        <p:nvSpPr>
          <p:cNvPr id="1004" name="Google Shape;1004;p58"/>
          <p:cNvSpPr txBox="1">
            <a:spLocks noGrp="1"/>
          </p:cNvSpPr>
          <p:nvPr>
            <p:ph type="body" idx="14"/>
          </p:nvPr>
        </p:nvSpPr>
        <p:spPr>
          <a:xfrm>
            <a:off x="2275368" y="13635"/>
            <a:ext cx="7963785" cy="72075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6A9D56"/>
              </a:buClr>
              <a:buSzPts val="3600"/>
              <a:buNone/>
            </a:pPr>
            <a:r>
              <a:rPr lang="en-GB">
                <a:solidFill>
                  <a:srgbClr val="6A9D56"/>
                </a:solidFill>
              </a:rPr>
              <a:t>Interaktivna učna dejavnost (učilnica)</a:t>
            </a:r>
            <a:endParaRPr/>
          </a:p>
        </p:txBody>
      </p:sp>
      <p:sp>
        <p:nvSpPr>
          <p:cNvPr id="1005" name="Google Shape;1005;p58"/>
          <p:cNvSpPr txBox="1"/>
          <p:nvPr/>
        </p:nvSpPr>
        <p:spPr>
          <a:xfrm>
            <a:off x="2371060" y="734387"/>
            <a:ext cx="8070112" cy="5170646"/>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200">
                <a:solidFill>
                  <a:srgbClr val="262626"/>
                </a:solidFill>
                <a:latin typeface="Calibri"/>
                <a:ea typeface="Calibri"/>
                <a:cs typeface="Calibri"/>
                <a:sym typeface="Calibri"/>
              </a:rPr>
              <a:t>Po končani simulaciji učenci v skupinah razpravljajo o tem, kako so njihove izbire vplivale na celotno dobavno verigo, in primerjajo rezultate. Prav tako bi morali razmisliti, kaj bi lahko storili drugače in kako bi se njihove odločitve razširile v resničnem okolju.</a:t>
            </a:r>
            <a:endParaRPr/>
          </a:p>
          <a:p>
            <a:pPr marL="0" marR="0" lvl="0" indent="0" algn="l" rtl="0">
              <a:spcBef>
                <a:spcPts val="0"/>
              </a:spcBef>
              <a:spcAft>
                <a:spcPts val="0"/>
              </a:spcAft>
              <a:buNone/>
            </a:pPr>
            <a:endParaRPr sz="2200" b="1">
              <a:solidFill>
                <a:srgbClr val="29608D"/>
              </a:solidFill>
              <a:latin typeface="Calibri"/>
              <a:ea typeface="Calibri"/>
              <a:cs typeface="Calibri"/>
              <a:sym typeface="Calibri"/>
            </a:endParaRPr>
          </a:p>
          <a:p>
            <a:pPr marL="0" marR="0" lvl="0" indent="0" algn="l" rtl="0">
              <a:spcBef>
                <a:spcPts val="0"/>
              </a:spcBef>
              <a:spcAft>
                <a:spcPts val="0"/>
              </a:spcAft>
              <a:buNone/>
            </a:pPr>
            <a:r>
              <a:rPr lang="en-GB" sz="2200" b="1">
                <a:solidFill>
                  <a:srgbClr val="29608D"/>
                </a:solidFill>
                <a:latin typeface="Calibri"/>
                <a:ea typeface="Calibri"/>
                <a:cs typeface="Calibri"/>
                <a:sym typeface="Calibri"/>
              </a:rPr>
              <a:t>Pridobljeno učenje:</a:t>
            </a:r>
            <a:endParaRPr/>
          </a:p>
          <a:p>
            <a:pPr marL="342900" marR="0" lvl="0" indent="-342900" algn="l" rtl="0">
              <a:spcBef>
                <a:spcPts val="0"/>
              </a:spcBef>
              <a:spcAft>
                <a:spcPts val="0"/>
              </a:spcAft>
              <a:buClr>
                <a:srgbClr val="262626"/>
              </a:buClr>
              <a:buSzPts val="2200"/>
              <a:buFont typeface="Arial"/>
              <a:buChar char="•"/>
            </a:pPr>
            <a:r>
              <a:rPr lang="en-GB" sz="2200">
                <a:solidFill>
                  <a:srgbClr val="262626"/>
                </a:solidFill>
                <a:latin typeface="Calibri"/>
                <a:ea typeface="Calibri"/>
                <a:cs typeface="Calibri"/>
                <a:sym typeface="Calibri"/>
              </a:rPr>
              <a:t>Študenti spoznajo kompleksnost integracije blockchaina v obstoječe sisteme.</a:t>
            </a:r>
            <a:br>
              <a:rPr lang="en-GB" sz="2200">
                <a:solidFill>
                  <a:srgbClr val="262626"/>
                </a:solidFill>
                <a:latin typeface="Calibri"/>
                <a:ea typeface="Calibri"/>
                <a:cs typeface="Calibri"/>
                <a:sym typeface="Calibri"/>
              </a:rPr>
            </a:br>
            <a:r>
              <a:rPr lang="en-GB" sz="2200">
                <a:solidFill>
                  <a:srgbClr val="262626"/>
                </a:solidFill>
                <a:latin typeface="Calibri"/>
                <a:ea typeface="Calibri"/>
                <a:cs typeface="Calibri"/>
                <a:sym typeface="Calibri"/>
              </a:rPr>
              <a:t>Razumejo kompromise in procese odločanja, ki so vključeni v sprejemanje novih tehnologij.</a:t>
            </a:r>
            <a:br>
              <a:rPr lang="en-GB" sz="2200">
                <a:solidFill>
                  <a:srgbClr val="262626"/>
                </a:solidFill>
                <a:latin typeface="Calibri"/>
                <a:ea typeface="Calibri"/>
                <a:cs typeface="Calibri"/>
                <a:sym typeface="Calibri"/>
              </a:rPr>
            </a:br>
            <a:r>
              <a:rPr lang="en-GB" sz="2200">
                <a:solidFill>
                  <a:srgbClr val="262626"/>
                </a:solidFill>
                <a:latin typeface="Calibri"/>
                <a:ea typeface="Calibri"/>
                <a:cs typeface="Calibri"/>
                <a:sym typeface="Calibri"/>
              </a:rPr>
              <a:t>Razmišljajo o pomenu blokovne verige za preglednost in učinkovitost v agroživilski preskrbovalni verigi.</a:t>
            </a:r>
            <a:br>
              <a:rPr lang="en-GB" sz="2200">
                <a:solidFill>
                  <a:srgbClr val="262626"/>
                </a:solidFill>
                <a:latin typeface="Calibri"/>
                <a:ea typeface="Calibri"/>
                <a:cs typeface="Calibri"/>
                <a:sym typeface="Calibri"/>
              </a:rPr>
            </a:br>
            <a:r>
              <a:rPr lang="en-GB" sz="2200">
                <a:solidFill>
                  <a:srgbClr val="262626"/>
                </a:solidFill>
                <a:latin typeface="Calibri"/>
                <a:ea typeface="Calibri"/>
                <a:cs typeface="Calibri"/>
                <a:sym typeface="Calibri"/>
              </a:rPr>
              <a:t>Ta simulacija spodbuja aktivno učenje in pomaga utrditi teoretično znanje, pridobljeno z modulom, s praktično uporabo.</a:t>
            </a:r>
            <a:endParaRPr/>
          </a:p>
          <a:p>
            <a:pPr marL="0" marR="0" lvl="0" indent="0" algn="l" rtl="0">
              <a:spcBef>
                <a:spcPts val="0"/>
              </a:spcBef>
              <a:spcAft>
                <a:spcPts val="0"/>
              </a:spcAft>
              <a:buNone/>
            </a:pPr>
            <a:endParaRPr sz="2200">
              <a:solidFill>
                <a:srgbClr val="262626"/>
              </a:solidFill>
              <a:latin typeface="Calibri"/>
              <a:ea typeface="Calibri"/>
              <a:cs typeface="Calibri"/>
              <a:sym typeface="Calibri"/>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1010"/>
        <p:cNvGrpSpPr/>
        <p:nvPr/>
      </p:nvGrpSpPr>
      <p:grpSpPr>
        <a:xfrm>
          <a:off x="0" y="0"/>
          <a:ext cx="0" cy="0"/>
          <a:chOff x="0" y="0"/>
          <a:chExt cx="0" cy="0"/>
        </a:xfrm>
      </p:grpSpPr>
      <p:sp>
        <p:nvSpPr>
          <p:cNvPr id="1011" name="Google Shape;1011;p59"/>
          <p:cNvSpPr txBox="1">
            <a:spLocks noGrp="1"/>
          </p:cNvSpPr>
          <p:nvPr>
            <p:ph type="body" idx="14"/>
          </p:nvPr>
        </p:nvSpPr>
        <p:spPr>
          <a:xfrm>
            <a:off x="2275368" y="13635"/>
            <a:ext cx="7963785" cy="72075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6A9D56"/>
              </a:buClr>
              <a:buSzPts val="3600"/>
              <a:buNone/>
            </a:pPr>
            <a:r>
              <a:rPr lang="en-GB">
                <a:solidFill>
                  <a:srgbClr val="6A9D56"/>
                </a:solidFill>
              </a:rPr>
              <a:t>Sklepi</a:t>
            </a:r>
            <a:endParaRPr>
              <a:solidFill>
                <a:srgbClr val="6A9D56"/>
              </a:solidFill>
            </a:endParaRPr>
          </a:p>
        </p:txBody>
      </p:sp>
      <p:sp>
        <p:nvSpPr>
          <p:cNvPr id="1012" name="Google Shape;1012;p59"/>
          <p:cNvSpPr txBox="1"/>
          <p:nvPr/>
        </p:nvSpPr>
        <p:spPr>
          <a:xfrm>
            <a:off x="2371060" y="978935"/>
            <a:ext cx="8070112" cy="5509200"/>
          </a:xfrm>
          <a:prstGeom prst="rect">
            <a:avLst/>
          </a:prstGeom>
          <a:solidFill>
            <a:schemeClr val="lt1"/>
          </a:solid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rgbClr val="262626"/>
              </a:buClr>
              <a:buSzPts val="2200"/>
              <a:buFont typeface="Arial"/>
              <a:buChar char="•"/>
            </a:pPr>
            <a:r>
              <a:rPr lang="en-GB" sz="2200">
                <a:solidFill>
                  <a:srgbClr val="262626"/>
                </a:solidFill>
                <a:latin typeface="Calibri"/>
                <a:ea typeface="Calibri"/>
                <a:cs typeface="Calibri"/>
                <a:sym typeface="Calibri"/>
              </a:rPr>
              <a:t>Preobrazbeni potencial blockchaina v agroživilskem sektorju si delimo z različnimi mednarodnimi študijami primerov, ki nam pomagajo razumeti, kako različni kmetijski in maloprodajni akterji uporabljajo blockchain v agroživilstvu.</a:t>
            </a:r>
            <a:br>
              <a:rPr lang="en-GB" sz="2200">
                <a:solidFill>
                  <a:srgbClr val="262626"/>
                </a:solidFill>
                <a:latin typeface="Calibri"/>
                <a:ea typeface="Calibri"/>
                <a:cs typeface="Calibri"/>
                <a:sym typeface="Calibri"/>
              </a:rPr>
            </a:br>
            <a:r>
              <a:rPr lang="en-GB" sz="2200">
                <a:solidFill>
                  <a:srgbClr val="262626"/>
                </a:solidFill>
                <a:latin typeface="Calibri"/>
                <a:ea typeface="Calibri"/>
                <a:cs typeface="Calibri"/>
                <a:sym typeface="Calibri"/>
              </a:rPr>
              <a:t>Študije primerov so nam omogočile vpogled v resničen svet o tem, kako ta tehnologija povečuje preglednost, učinkovitost in zaupanje od kmetije do mize.</a:t>
            </a:r>
            <a:br>
              <a:rPr lang="en-GB" sz="2200">
                <a:solidFill>
                  <a:srgbClr val="262626"/>
                </a:solidFill>
                <a:latin typeface="Calibri"/>
                <a:ea typeface="Calibri"/>
                <a:cs typeface="Calibri"/>
                <a:sym typeface="Calibri"/>
              </a:rPr>
            </a:br>
            <a:r>
              <a:rPr lang="en-GB" sz="2200">
                <a:solidFill>
                  <a:srgbClr val="262626"/>
                </a:solidFill>
                <a:latin typeface="Calibri"/>
                <a:ea typeface="Calibri"/>
                <a:cs typeface="Calibri"/>
                <a:sym typeface="Calibri"/>
              </a:rPr>
              <a:t>Videli smo, kako se lahko blokovna veriga bori proti goljufijam s hrano, racionalizira dobavne verige in trgovce na drobno približa viru.  Videli smo trajnost in etiko v akciji in primere, ko je blockchain velika tržna prednost.</a:t>
            </a:r>
            <a:br>
              <a:rPr lang="en-GB" sz="2200">
                <a:solidFill>
                  <a:srgbClr val="262626"/>
                </a:solidFill>
                <a:latin typeface="Calibri"/>
                <a:ea typeface="Calibri"/>
                <a:cs typeface="Calibri"/>
                <a:sym typeface="Calibri"/>
              </a:rPr>
            </a:br>
            <a:r>
              <a:rPr lang="en-GB" sz="2200">
                <a:solidFill>
                  <a:srgbClr val="262626"/>
                </a:solidFill>
                <a:latin typeface="Calibri"/>
                <a:ea typeface="Calibri"/>
                <a:cs typeface="Calibri"/>
                <a:sym typeface="Calibri"/>
              </a:rPr>
              <a:t>Prihodnost prehranske varnosti in upravljanja dobavne verige je tu in je globoko prepletena z napredkom v tehnologiji veriženja blokov.</a:t>
            </a:r>
            <a:br>
              <a:rPr lang="en-GB" sz="2200">
                <a:solidFill>
                  <a:srgbClr val="262626"/>
                </a:solidFill>
                <a:latin typeface="Calibri"/>
                <a:ea typeface="Calibri"/>
                <a:cs typeface="Calibri"/>
                <a:sym typeface="Calibri"/>
              </a:rPr>
            </a:br>
            <a:r>
              <a:rPr lang="en-GB" sz="2200">
                <a:solidFill>
                  <a:srgbClr val="262626"/>
                </a:solidFill>
                <a:latin typeface="Calibri"/>
                <a:ea typeface="Calibri"/>
                <a:cs typeface="Calibri"/>
                <a:sym typeface="Calibri"/>
              </a:rPr>
              <a:t>Ker se industrija še naprej razvija, se bodo razvijale tudi priložnosti za blockchain, da se spopade s kompleksnimi izzivi.</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369" name="Google Shape;369;p6"/>
          <p:cNvSpPr txBox="1">
            <a:spLocks noGrp="1"/>
          </p:cNvSpPr>
          <p:nvPr>
            <p:ph type="body" idx="1"/>
          </p:nvPr>
        </p:nvSpPr>
        <p:spPr>
          <a:xfrm>
            <a:off x="338660" y="1107769"/>
            <a:ext cx="10239068" cy="5065552"/>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2E2E2E"/>
              </a:buClr>
              <a:buSzPts val="2400"/>
              <a:buNone/>
            </a:pPr>
            <a:r>
              <a:rPr lang="en-GB" b="1">
                <a:solidFill>
                  <a:srgbClr val="2E2E2E"/>
                </a:solidFill>
                <a:latin typeface="Arial"/>
                <a:ea typeface="Arial"/>
                <a:cs typeface="Arial"/>
                <a:sym typeface="Arial"/>
              </a:rPr>
              <a:t>Študije primerov so močno izobraževalno orodje. Zagotavljajo naslednje ugodnosti</a:t>
            </a:r>
            <a:r>
              <a:rPr lang="en-GB" b="1" i="0">
                <a:solidFill>
                  <a:srgbClr val="2E2E2E"/>
                </a:solidFill>
                <a:latin typeface="Arial"/>
                <a:ea typeface="Arial"/>
                <a:cs typeface="Arial"/>
                <a:sym typeface="Arial"/>
              </a:rPr>
              <a:t>:</a:t>
            </a:r>
            <a:endParaRPr/>
          </a:p>
          <a:p>
            <a:pPr marL="0" lvl="0" indent="0" algn="l" rtl="0">
              <a:lnSpc>
                <a:spcPct val="90000"/>
              </a:lnSpc>
              <a:spcBef>
                <a:spcPts val="1000"/>
              </a:spcBef>
              <a:spcAft>
                <a:spcPts val="0"/>
              </a:spcAft>
              <a:buClr>
                <a:srgbClr val="6A9D56"/>
              </a:buClr>
              <a:buSzPts val="2400"/>
              <a:buNone/>
            </a:pPr>
            <a:r>
              <a:rPr lang="en-GB" b="1">
                <a:solidFill>
                  <a:srgbClr val="6A9D56"/>
                </a:solidFill>
                <a:latin typeface="Arial"/>
                <a:ea typeface="Arial"/>
                <a:cs typeface="Arial"/>
                <a:sym typeface="Arial"/>
              </a:rPr>
              <a:t>1. Kontekst v resničnem svetu</a:t>
            </a:r>
            <a:r>
              <a:rPr lang="en-GB" b="1" i="0">
                <a:solidFill>
                  <a:srgbClr val="6A9D56"/>
                </a:solidFill>
                <a:latin typeface="Arial"/>
                <a:ea typeface="Arial"/>
                <a:cs typeface="Arial"/>
                <a:sym typeface="Arial"/>
              </a:rPr>
              <a:t>: </a:t>
            </a:r>
            <a:r>
              <a:rPr lang="en-GB">
                <a:solidFill>
                  <a:srgbClr val="2E2E2E"/>
                </a:solidFill>
                <a:latin typeface="Arial"/>
                <a:ea typeface="Arial"/>
                <a:cs typeface="Arial"/>
                <a:sym typeface="Arial"/>
              </a:rPr>
              <a:t>S študijami primerov teoretično znanje najde praktično podlago. Ne razpravljamo le o konceptih; Preučujemo, kako se odvijajo v realnih scenarijih.</a:t>
            </a:r>
            <a:endParaRPr b="0" i="0">
              <a:solidFill>
                <a:srgbClr val="2E2E2E"/>
              </a:solidFill>
              <a:latin typeface="Arial"/>
              <a:ea typeface="Arial"/>
              <a:cs typeface="Arial"/>
              <a:sym typeface="Arial"/>
            </a:endParaRPr>
          </a:p>
          <a:p>
            <a:pPr marL="0" lvl="0" indent="0" algn="l" rtl="0">
              <a:lnSpc>
                <a:spcPct val="90000"/>
              </a:lnSpc>
              <a:spcBef>
                <a:spcPts val="1000"/>
              </a:spcBef>
              <a:spcAft>
                <a:spcPts val="0"/>
              </a:spcAft>
              <a:buClr>
                <a:srgbClr val="6A9D56"/>
              </a:buClr>
              <a:buSzPts val="2400"/>
              <a:buNone/>
            </a:pPr>
            <a:r>
              <a:rPr lang="en-GB" b="1" i="0">
                <a:solidFill>
                  <a:srgbClr val="6A9D56"/>
                </a:solidFill>
                <a:latin typeface="Arial"/>
                <a:ea typeface="Arial"/>
                <a:cs typeface="Arial"/>
                <a:sym typeface="Arial"/>
              </a:rPr>
              <a:t>2</a:t>
            </a:r>
            <a:r>
              <a:rPr lang="en-GB" b="1">
                <a:solidFill>
                  <a:srgbClr val="6A9D56"/>
                </a:solidFill>
                <a:latin typeface="Arial"/>
                <a:ea typeface="Arial"/>
                <a:cs typeface="Arial"/>
                <a:sym typeface="Arial"/>
              </a:rPr>
              <a:t>. Reševanje problemov</a:t>
            </a:r>
            <a:r>
              <a:rPr lang="en-GB" b="1" i="0">
                <a:solidFill>
                  <a:srgbClr val="6A9D56"/>
                </a:solidFill>
                <a:latin typeface="Arial"/>
                <a:ea typeface="Arial"/>
                <a:cs typeface="Arial"/>
                <a:sym typeface="Arial"/>
              </a:rPr>
              <a:t>: </a:t>
            </a:r>
            <a:r>
              <a:rPr lang="en-GB">
                <a:solidFill>
                  <a:srgbClr val="2E2E2E"/>
                </a:solidFill>
                <a:latin typeface="Arial"/>
                <a:ea typeface="Arial"/>
                <a:cs typeface="Arial"/>
                <a:sym typeface="Arial"/>
              </a:rPr>
              <a:t>Vsaka študija primera predstavlja edinstven nabor izzivov. S potapljanjem v te situacije se aktivno ukvarjate z reševanjem problemov, spodbujanjem kritičnega razmišljanja in analitičnih veščin.</a:t>
            </a:r>
            <a:endParaRPr/>
          </a:p>
          <a:p>
            <a:pPr marL="0" lvl="0" indent="0" algn="l" rtl="0">
              <a:lnSpc>
                <a:spcPct val="90000"/>
              </a:lnSpc>
              <a:spcBef>
                <a:spcPts val="1000"/>
              </a:spcBef>
              <a:spcAft>
                <a:spcPts val="0"/>
              </a:spcAft>
              <a:buClr>
                <a:srgbClr val="262626"/>
              </a:buClr>
              <a:buSzPts val="2400"/>
              <a:buNone/>
            </a:pPr>
            <a:endParaRPr b="0" i="0">
              <a:solidFill>
                <a:srgbClr val="2E2E2E"/>
              </a:solidFill>
              <a:latin typeface="Arial"/>
              <a:ea typeface="Arial"/>
              <a:cs typeface="Arial"/>
              <a:sym typeface="Arial"/>
            </a:endParaRPr>
          </a:p>
          <a:p>
            <a:pPr marL="0" lvl="0" indent="0" algn="l" rtl="0">
              <a:lnSpc>
                <a:spcPct val="90000"/>
              </a:lnSpc>
              <a:spcBef>
                <a:spcPts val="1000"/>
              </a:spcBef>
              <a:spcAft>
                <a:spcPts val="0"/>
              </a:spcAft>
              <a:buClr>
                <a:srgbClr val="262626"/>
              </a:buClr>
              <a:buSzPts val="2400"/>
              <a:buNone/>
            </a:pPr>
            <a:endParaRPr>
              <a:solidFill>
                <a:srgbClr val="2E2E2E"/>
              </a:solidFill>
              <a:latin typeface="Arial"/>
              <a:ea typeface="Arial"/>
              <a:cs typeface="Arial"/>
              <a:sym typeface="Arial"/>
            </a:endParaRPr>
          </a:p>
          <a:p>
            <a:pPr marL="0" lvl="0" indent="0" algn="l" rtl="0">
              <a:lnSpc>
                <a:spcPct val="90000"/>
              </a:lnSpc>
              <a:spcBef>
                <a:spcPts val="1000"/>
              </a:spcBef>
              <a:spcAft>
                <a:spcPts val="0"/>
              </a:spcAft>
              <a:buClr>
                <a:srgbClr val="262626"/>
              </a:buClr>
              <a:buSzPts val="2400"/>
              <a:buNone/>
            </a:pPr>
            <a:endParaRPr/>
          </a:p>
        </p:txBody>
      </p:sp>
      <p:sp>
        <p:nvSpPr>
          <p:cNvPr id="370" name="Google Shape;370;p6"/>
          <p:cNvSpPr txBox="1">
            <a:spLocks noGrp="1"/>
          </p:cNvSpPr>
          <p:nvPr>
            <p:ph type="body" idx="2"/>
          </p:nvPr>
        </p:nvSpPr>
        <p:spPr>
          <a:xfrm>
            <a:off x="375900" y="273070"/>
            <a:ext cx="10595237" cy="803654"/>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29608D"/>
              </a:buClr>
              <a:buSzPts val="3600"/>
              <a:buNone/>
            </a:pPr>
            <a:r>
              <a:rPr lang="en-GB">
                <a:solidFill>
                  <a:srgbClr val="29608D"/>
                </a:solidFill>
                <a:latin typeface="Arial"/>
                <a:ea typeface="Arial"/>
                <a:cs typeface="Arial"/>
                <a:sym typeface="Arial"/>
              </a:rPr>
              <a:t>Moč študij primerov</a:t>
            </a:r>
            <a:endParaRPr>
              <a:solidFill>
                <a:srgbClr val="29608D"/>
              </a:solidFill>
            </a:endParaRPr>
          </a:p>
        </p:txBody>
      </p:sp>
      <p:grpSp>
        <p:nvGrpSpPr>
          <p:cNvPr id="371" name="Google Shape;371;p6"/>
          <p:cNvGrpSpPr/>
          <p:nvPr/>
        </p:nvGrpSpPr>
        <p:grpSpPr>
          <a:xfrm rot="10800000" flipH="1">
            <a:off x="10388648" y="0"/>
            <a:ext cx="1803350" cy="2809693"/>
            <a:chOff x="12708052" y="5708395"/>
            <a:chExt cx="760808" cy="1185370"/>
          </a:xfrm>
        </p:grpSpPr>
        <p:sp>
          <p:nvSpPr>
            <p:cNvPr id="372" name="Google Shape;372;p6"/>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73" name="Google Shape;373;p6"/>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74" name="Google Shape;374;p6"/>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75" name="Google Shape;375;p6"/>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76" name="Google Shape;376;p6"/>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77" name="Google Shape;377;p6"/>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1017"/>
        <p:cNvGrpSpPr/>
        <p:nvPr/>
      </p:nvGrpSpPr>
      <p:grpSpPr>
        <a:xfrm>
          <a:off x="0" y="0"/>
          <a:ext cx="0" cy="0"/>
          <a:chOff x="0" y="0"/>
          <a:chExt cx="0" cy="0"/>
        </a:xfrm>
      </p:grpSpPr>
      <p:sp>
        <p:nvSpPr>
          <p:cNvPr id="1018" name="Google Shape;1018;p60"/>
          <p:cNvSpPr txBox="1">
            <a:spLocks noGrp="1"/>
          </p:cNvSpPr>
          <p:nvPr>
            <p:ph type="body" idx="1"/>
          </p:nvPr>
        </p:nvSpPr>
        <p:spPr>
          <a:xfrm>
            <a:off x="605556" y="4238576"/>
            <a:ext cx="3195486" cy="73114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None/>
            </a:pPr>
            <a:r>
              <a:rPr lang="en-GB"/>
              <a:t>Imate vprašanja?</a:t>
            </a:r>
            <a:endParaRPr/>
          </a:p>
        </p:txBody>
      </p:sp>
      <p:sp>
        <p:nvSpPr>
          <p:cNvPr id="1019" name="Google Shape;1019;p60"/>
          <p:cNvSpPr txBox="1">
            <a:spLocks noGrp="1"/>
          </p:cNvSpPr>
          <p:nvPr>
            <p:ph type="body" idx="2"/>
          </p:nvPr>
        </p:nvSpPr>
        <p:spPr>
          <a:xfrm>
            <a:off x="605556" y="3429000"/>
            <a:ext cx="3195485" cy="83725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5000"/>
              <a:buNone/>
            </a:pPr>
            <a:r>
              <a:rPr lang="en-GB"/>
              <a:t>Hvala</a:t>
            </a:r>
            <a:endParaRPr/>
          </a:p>
        </p:txBody>
      </p:sp>
      <p:sp>
        <p:nvSpPr>
          <p:cNvPr id="1020" name="Google Shape;1020;p60"/>
          <p:cNvSpPr txBox="1">
            <a:spLocks noGrp="1"/>
          </p:cNvSpPr>
          <p:nvPr>
            <p:ph type="body" idx="3"/>
          </p:nvPr>
        </p:nvSpPr>
        <p:spPr>
          <a:xfrm>
            <a:off x="5622588" y="1267137"/>
            <a:ext cx="6055028" cy="837258"/>
          </a:xfrm>
          <a:prstGeom prst="rect">
            <a:avLst/>
          </a:prstGeom>
          <a:noFill/>
          <a:ln>
            <a:noFill/>
          </a:ln>
        </p:spPr>
        <p:txBody>
          <a:bodyPr spcFirstLastPara="1" wrap="square" lIns="91425" tIns="45700" rIns="91425" bIns="45700" anchor="ctr" anchorCtr="0">
            <a:normAutofit/>
          </a:bodyPr>
          <a:lstStyle/>
          <a:p>
            <a:pPr marL="0" lvl="0" indent="0" algn="r" rtl="0">
              <a:lnSpc>
                <a:spcPct val="90000"/>
              </a:lnSpc>
              <a:spcBef>
                <a:spcPts val="0"/>
              </a:spcBef>
              <a:spcAft>
                <a:spcPts val="0"/>
              </a:spcAft>
              <a:buClr>
                <a:srgbClr val="262626"/>
              </a:buClr>
              <a:buSzPts val="3000"/>
              <a:buNone/>
            </a:pPr>
            <a:r>
              <a:rPr lang="en-GB" u="sng">
                <a:solidFill>
                  <a:schemeClr val="hlink"/>
                </a:solidFill>
                <a:hlinkClick r:id="rId3"/>
              </a:rPr>
              <a:t>https://blockchainforagrifood.eu/</a:t>
            </a:r>
            <a:r>
              <a:rPr lang="en-GB"/>
              <a:t> </a:t>
            </a:r>
            <a:endParaRPr/>
          </a:p>
        </p:txBody>
      </p:sp>
      <p:pic>
        <p:nvPicPr>
          <p:cNvPr id="1021" name="Google Shape;1021;p60"/>
          <p:cNvPicPr preferRelativeResize="0"/>
          <p:nvPr/>
        </p:nvPicPr>
        <p:blipFill rotWithShape="1">
          <a:blip r:embed="rId4">
            <a:alphaModFix/>
          </a:blip>
          <a:srcRect/>
          <a:stretch/>
        </p:blipFill>
        <p:spPr>
          <a:xfrm>
            <a:off x="605556" y="6026281"/>
            <a:ext cx="2009582" cy="420610"/>
          </a:xfrm>
          <a:prstGeom prst="rect">
            <a:avLst/>
          </a:prstGeom>
          <a:noFill/>
          <a:ln>
            <a:noFill/>
          </a:ln>
        </p:spPr>
      </p:pic>
      <p:sp>
        <p:nvSpPr>
          <p:cNvPr id="2" name="Google Shape;328;p1">
            <a:extLst>
              <a:ext uri="{FF2B5EF4-FFF2-40B4-BE49-F238E27FC236}">
                <a16:creationId xmlns:a16="http://schemas.microsoft.com/office/drawing/2014/main" id="{1635D86E-2316-962C-AF29-A80C1A1C8B4B}"/>
              </a:ext>
            </a:extLst>
          </p:cNvPr>
          <p:cNvSpPr/>
          <p:nvPr/>
        </p:nvSpPr>
        <p:spPr>
          <a:xfrm>
            <a:off x="2514275" y="5923711"/>
            <a:ext cx="3320701" cy="523180"/>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None/>
            </a:pPr>
            <a:r>
              <a:rPr lang="en-GB" sz="700" b="0" i="0" dirty="0" err="1">
                <a:solidFill>
                  <a:srgbClr val="26324B"/>
                </a:solidFill>
                <a:effectLst/>
                <a:latin typeface="arial" panose="020B0604020202020204" pitchFamily="34" charset="0"/>
              </a:rPr>
              <a:t>Financirano</a:t>
            </a:r>
            <a:r>
              <a:rPr lang="en-GB" sz="700" b="0" i="0" dirty="0">
                <a:solidFill>
                  <a:srgbClr val="26324B"/>
                </a:solidFill>
                <a:effectLst/>
                <a:latin typeface="arial" panose="020B0604020202020204" pitchFamily="34" charset="0"/>
              </a:rPr>
              <a:t> s </a:t>
            </a:r>
            <a:r>
              <a:rPr lang="en-GB" sz="700" b="0" i="0" dirty="0" err="1">
                <a:solidFill>
                  <a:srgbClr val="26324B"/>
                </a:solidFill>
                <a:effectLst/>
                <a:latin typeface="arial" panose="020B0604020202020204" pitchFamily="34" charset="0"/>
              </a:rPr>
              <a:t>strani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Evropske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unije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Izražena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stališča</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mnenja</a:t>
            </a:r>
            <a:r>
              <a:rPr lang="en-GB" sz="700" b="0" i="0" dirty="0">
                <a:solidFill>
                  <a:srgbClr val="26324B"/>
                </a:solidFill>
                <a:effectLst/>
                <a:latin typeface="arial" panose="020B0604020202020204" pitchFamily="34" charset="0"/>
              </a:rPr>
              <a:t> so </a:t>
            </a:r>
            <a:r>
              <a:rPr lang="en-GB" sz="700" b="0" i="0" dirty="0" err="1">
                <a:solidFill>
                  <a:srgbClr val="26324B"/>
                </a:solidFill>
                <a:effectLst/>
                <a:latin typeface="arial" panose="020B0604020202020204" pitchFamily="34" charset="0"/>
              </a:rPr>
              <a:t>zgolj</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stališča</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mnenja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avtorja</a:t>
            </a:r>
            <a:r>
              <a:rPr lang="en-GB" sz="700" b="0" i="0" dirty="0">
                <a:solidFill>
                  <a:srgbClr val="26324B"/>
                </a:solidFill>
                <a:effectLst/>
                <a:latin typeface="arial" panose="020B0604020202020204" pitchFamily="34" charset="0"/>
              </a:rPr>
              <a:t>(-</a:t>
            </a:r>
            <a:r>
              <a:rPr lang="en-GB" sz="700" b="0" i="0" dirty="0" err="1">
                <a:solidFill>
                  <a:srgbClr val="26324B"/>
                </a:solidFill>
                <a:effectLst/>
                <a:latin typeface="arial" panose="020B0604020202020204" pitchFamily="34" charset="0"/>
              </a:rPr>
              <a:t>ev</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ni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nujno</a:t>
            </a:r>
            <a:r>
              <a:rPr lang="en-GB" sz="700" b="0" i="0" dirty="0">
                <a:solidFill>
                  <a:srgbClr val="26324B"/>
                </a:solidFill>
                <a:effectLst/>
                <a:latin typeface="arial" panose="020B0604020202020204" pitchFamily="34" charset="0"/>
              </a:rPr>
              <a:t>, da </a:t>
            </a:r>
            <a:r>
              <a:rPr lang="en-GB" sz="700" b="0" i="0" dirty="0" err="1">
                <a:solidFill>
                  <a:srgbClr val="26324B"/>
                </a:solidFill>
                <a:effectLst/>
                <a:latin typeface="arial" panose="020B0604020202020204" pitchFamily="34" charset="0"/>
              </a:rPr>
              <a:t>odražajo</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stališča</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mnenja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Evropske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unije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ali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Evropske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izvajalske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agencije</a:t>
            </a:r>
            <a:r>
              <a:rPr lang="en-GB" sz="700" b="0" i="0" dirty="0">
                <a:solidFill>
                  <a:srgbClr val="26324B"/>
                </a:solidFill>
                <a:effectLst/>
                <a:latin typeface="arial" panose="020B0604020202020204" pitchFamily="34" charset="0"/>
              </a:rPr>
              <a:t> za </a:t>
            </a:r>
            <a:r>
              <a:rPr lang="en-GB" sz="700" b="0" i="0" dirty="0" err="1">
                <a:solidFill>
                  <a:srgbClr val="26324B"/>
                </a:solidFill>
                <a:effectLst/>
                <a:latin typeface="arial" panose="020B0604020202020204" pitchFamily="34" charset="0"/>
              </a:rPr>
              <a:t>izobraževanje</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kulturo</a:t>
            </a:r>
            <a:r>
              <a:rPr lang="en-GB" sz="700" b="0" i="0" dirty="0">
                <a:solidFill>
                  <a:srgbClr val="26324B"/>
                </a:solidFill>
                <a:effectLst/>
                <a:latin typeface="arial" panose="020B0604020202020204" pitchFamily="34" charset="0"/>
              </a:rPr>
              <a:t> (EACEA). </a:t>
            </a:r>
            <a:r>
              <a:rPr lang="en-GB" sz="700" b="0" i="0" dirty="0" err="1">
                <a:solidFill>
                  <a:srgbClr val="26324B"/>
                </a:solidFill>
                <a:effectLst/>
                <a:latin typeface="arial" panose="020B0604020202020204" pitchFamily="34" charset="0"/>
              </a:rPr>
              <a:t>Zanje</a:t>
            </a:r>
            <a:r>
              <a:rPr lang="en-GB" sz="700" b="0" i="0" dirty="0">
                <a:solidFill>
                  <a:srgbClr val="26324B"/>
                </a:solidFill>
                <a:effectLst/>
                <a:latin typeface="arial" panose="020B0604020202020204" pitchFamily="34" charset="0"/>
              </a:rPr>
              <a:t> ne </a:t>
            </a:r>
            <a:r>
              <a:rPr lang="en-GB" sz="700" b="0" i="0" dirty="0" err="1">
                <a:solidFill>
                  <a:srgbClr val="26324B"/>
                </a:solidFill>
                <a:effectLst/>
                <a:latin typeface="arial" panose="020B0604020202020204" pitchFamily="34" charset="0"/>
              </a:rPr>
              <a:t>moreta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biti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odgovorna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niti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Evropska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unija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niti</a:t>
            </a:r>
            <a:r>
              <a:rPr lang="en-GB" sz="700" b="0" i="0" dirty="0">
                <a:solidFill>
                  <a:srgbClr val="26324B"/>
                </a:solidFill>
                <a:effectLst/>
                <a:latin typeface="arial" panose="020B0604020202020204" pitchFamily="34" charset="0"/>
              </a:rPr>
              <a:t> EACEA</a:t>
            </a:r>
            <a:endParaRPr sz="800" b="0" i="0" u="none" strike="noStrike" cap="none" dirty="0">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sp>
        <p:nvSpPr>
          <p:cNvPr id="382" name="Google Shape;382;p7"/>
          <p:cNvSpPr txBox="1">
            <a:spLocks noGrp="1"/>
          </p:cNvSpPr>
          <p:nvPr>
            <p:ph type="body" idx="1"/>
          </p:nvPr>
        </p:nvSpPr>
        <p:spPr>
          <a:xfrm>
            <a:off x="338660" y="1107769"/>
            <a:ext cx="10007089" cy="5065552"/>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6A9D56"/>
              </a:buClr>
              <a:buSzPts val="2400"/>
              <a:buNone/>
            </a:pPr>
            <a:r>
              <a:rPr lang="en-GB" b="1">
                <a:solidFill>
                  <a:srgbClr val="6A9D56"/>
                </a:solidFill>
                <a:latin typeface="Arial"/>
                <a:ea typeface="Arial"/>
                <a:cs typeface="Arial"/>
                <a:sym typeface="Arial"/>
              </a:rPr>
              <a:t>3. Povezano učenje</a:t>
            </a:r>
            <a:r>
              <a:rPr lang="en-GB" b="1" i="0">
                <a:solidFill>
                  <a:srgbClr val="6A9D56"/>
                </a:solidFill>
                <a:latin typeface="Arial"/>
                <a:ea typeface="Arial"/>
                <a:cs typeface="Arial"/>
                <a:sym typeface="Arial"/>
              </a:rPr>
              <a:t>: </a:t>
            </a:r>
            <a:r>
              <a:rPr lang="en-GB">
                <a:solidFill>
                  <a:srgbClr val="2E2E2E"/>
                </a:solidFill>
                <a:latin typeface="Arial"/>
                <a:ea typeface="Arial"/>
                <a:cs typeface="Arial"/>
                <a:sym typeface="Arial"/>
              </a:rPr>
              <a:t>Z videnjem blockchaina v akciji v znanih agroživilskih okoljih postane znanje bolj povezano in lažje razumljivo.</a:t>
            </a:r>
            <a:endParaRPr b="0" i="0">
              <a:solidFill>
                <a:srgbClr val="2E2E2E"/>
              </a:solidFill>
              <a:latin typeface="Arial"/>
              <a:ea typeface="Arial"/>
              <a:cs typeface="Arial"/>
              <a:sym typeface="Arial"/>
            </a:endParaRPr>
          </a:p>
          <a:p>
            <a:pPr marL="0" lvl="0" indent="0" algn="l" rtl="0">
              <a:lnSpc>
                <a:spcPct val="90000"/>
              </a:lnSpc>
              <a:spcBef>
                <a:spcPts val="1000"/>
              </a:spcBef>
              <a:spcAft>
                <a:spcPts val="0"/>
              </a:spcAft>
              <a:buClr>
                <a:srgbClr val="6A9D56"/>
              </a:buClr>
              <a:buSzPts val="2400"/>
              <a:buNone/>
            </a:pPr>
            <a:r>
              <a:rPr lang="en-GB" b="1">
                <a:solidFill>
                  <a:srgbClr val="6A9D56"/>
                </a:solidFill>
                <a:latin typeface="Arial"/>
                <a:ea typeface="Arial"/>
                <a:cs typeface="Arial"/>
                <a:sym typeface="Arial"/>
              </a:rPr>
              <a:t>4. Različne perspektive</a:t>
            </a:r>
            <a:r>
              <a:rPr lang="en-GB" b="1" i="0">
                <a:solidFill>
                  <a:srgbClr val="6A9D56"/>
                </a:solidFill>
                <a:latin typeface="Arial"/>
                <a:ea typeface="Arial"/>
                <a:cs typeface="Arial"/>
                <a:sym typeface="Arial"/>
              </a:rPr>
              <a:t>: </a:t>
            </a:r>
            <a:r>
              <a:rPr lang="en-GB">
                <a:solidFill>
                  <a:srgbClr val="2E2E2E"/>
                </a:solidFill>
                <a:latin typeface="Arial"/>
                <a:ea typeface="Arial"/>
                <a:cs typeface="Arial"/>
                <a:sym typeface="Arial"/>
              </a:rPr>
              <a:t>Študije primerov pogosto prikazujejo različna stališča zainteresiranih strani, od kmetov do distributerjev, s čimer bogatijo naše razumevanje teme.</a:t>
            </a:r>
            <a:endParaRPr b="0" i="0">
              <a:solidFill>
                <a:srgbClr val="2E2E2E"/>
              </a:solidFill>
              <a:latin typeface="Arial"/>
              <a:ea typeface="Arial"/>
              <a:cs typeface="Arial"/>
              <a:sym typeface="Arial"/>
            </a:endParaRPr>
          </a:p>
          <a:p>
            <a:pPr marL="0" lvl="0" indent="0" algn="l" rtl="0">
              <a:lnSpc>
                <a:spcPct val="90000"/>
              </a:lnSpc>
              <a:spcBef>
                <a:spcPts val="1000"/>
              </a:spcBef>
              <a:spcAft>
                <a:spcPts val="0"/>
              </a:spcAft>
              <a:buClr>
                <a:srgbClr val="2E2E2E"/>
              </a:buClr>
              <a:buSzPts val="2400"/>
              <a:buNone/>
            </a:pPr>
            <a:r>
              <a:rPr lang="en-GB">
                <a:solidFill>
                  <a:srgbClr val="2E2E2E"/>
                </a:solidFill>
                <a:latin typeface="Arial"/>
                <a:ea typeface="Arial"/>
                <a:cs typeface="Arial"/>
                <a:sym typeface="Arial"/>
              </a:rPr>
              <a:t>Ko se poglabljamo v te študije primerov, ne pozabite na širši vpliv in potencial blockchaina v agroživilskem sektorju. Upoštevajte izzive, s katerimi se soočate, predlagane rešitve in dosežene rezultate.</a:t>
            </a:r>
            <a:br>
              <a:rPr lang="en-GB">
                <a:solidFill>
                  <a:srgbClr val="2E2E2E"/>
                </a:solidFill>
                <a:latin typeface="Arial"/>
                <a:ea typeface="Arial"/>
                <a:cs typeface="Arial"/>
                <a:sym typeface="Arial"/>
              </a:rPr>
            </a:br>
            <a:r>
              <a:rPr lang="en-GB">
                <a:solidFill>
                  <a:srgbClr val="2E2E2E"/>
                </a:solidFill>
                <a:latin typeface="Arial"/>
                <a:ea typeface="Arial"/>
                <a:cs typeface="Arial"/>
                <a:sym typeface="Arial"/>
              </a:rPr>
              <a:t>Upamo, da vam bo ta modul ponudil celovito razumevanje praktičnih uporab in prednosti blockchaina na agroživilskem področju. Začnimo z raziskovanjem.</a:t>
            </a:r>
            <a:endParaRPr/>
          </a:p>
          <a:p>
            <a:pPr marL="0" lvl="0" indent="0" algn="l" rtl="0">
              <a:lnSpc>
                <a:spcPct val="90000"/>
              </a:lnSpc>
              <a:spcBef>
                <a:spcPts val="1000"/>
              </a:spcBef>
              <a:spcAft>
                <a:spcPts val="0"/>
              </a:spcAft>
              <a:buClr>
                <a:srgbClr val="262626"/>
              </a:buClr>
              <a:buSzPts val="2400"/>
              <a:buNone/>
            </a:pPr>
            <a:endParaRPr b="0" i="0">
              <a:solidFill>
                <a:srgbClr val="2E2E2E"/>
              </a:solidFill>
              <a:latin typeface="Arial"/>
              <a:ea typeface="Arial"/>
              <a:cs typeface="Arial"/>
              <a:sym typeface="Arial"/>
            </a:endParaRPr>
          </a:p>
          <a:p>
            <a:pPr marL="0" lvl="0" indent="0" algn="l" rtl="0">
              <a:lnSpc>
                <a:spcPct val="90000"/>
              </a:lnSpc>
              <a:spcBef>
                <a:spcPts val="1000"/>
              </a:spcBef>
              <a:spcAft>
                <a:spcPts val="0"/>
              </a:spcAft>
              <a:buClr>
                <a:srgbClr val="262626"/>
              </a:buClr>
              <a:buSzPts val="2400"/>
              <a:buNone/>
            </a:pPr>
            <a:endParaRPr>
              <a:solidFill>
                <a:srgbClr val="2E2E2E"/>
              </a:solidFill>
              <a:latin typeface="Arial"/>
              <a:ea typeface="Arial"/>
              <a:cs typeface="Arial"/>
              <a:sym typeface="Arial"/>
            </a:endParaRPr>
          </a:p>
          <a:p>
            <a:pPr marL="0" lvl="0" indent="0" algn="l" rtl="0">
              <a:lnSpc>
                <a:spcPct val="90000"/>
              </a:lnSpc>
              <a:spcBef>
                <a:spcPts val="1000"/>
              </a:spcBef>
              <a:spcAft>
                <a:spcPts val="0"/>
              </a:spcAft>
              <a:buClr>
                <a:srgbClr val="262626"/>
              </a:buClr>
              <a:buSzPts val="2400"/>
              <a:buNone/>
            </a:pPr>
            <a:endParaRPr/>
          </a:p>
        </p:txBody>
      </p:sp>
      <p:sp>
        <p:nvSpPr>
          <p:cNvPr id="383" name="Google Shape;383;p7"/>
          <p:cNvSpPr txBox="1">
            <a:spLocks noGrp="1"/>
          </p:cNvSpPr>
          <p:nvPr>
            <p:ph type="body" idx="2"/>
          </p:nvPr>
        </p:nvSpPr>
        <p:spPr>
          <a:xfrm>
            <a:off x="375900" y="273070"/>
            <a:ext cx="10595237" cy="803654"/>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29608D"/>
              </a:buClr>
              <a:buSzPts val="3600"/>
              <a:buNone/>
            </a:pPr>
            <a:r>
              <a:rPr lang="en-GB">
                <a:solidFill>
                  <a:srgbClr val="29608D"/>
                </a:solidFill>
                <a:latin typeface="Arial"/>
                <a:ea typeface="Arial"/>
                <a:cs typeface="Arial"/>
                <a:sym typeface="Arial"/>
              </a:rPr>
              <a:t>Moč študij primerov</a:t>
            </a:r>
            <a:endParaRPr>
              <a:solidFill>
                <a:srgbClr val="29608D"/>
              </a:solidFill>
            </a:endParaRPr>
          </a:p>
        </p:txBody>
      </p:sp>
      <p:grpSp>
        <p:nvGrpSpPr>
          <p:cNvPr id="384" name="Google Shape;384;p7"/>
          <p:cNvGrpSpPr/>
          <p:nvPr/>
        </p:nvGrpSpPr>
        <p:grpSpPr>
          <a:xfrm rot="10800000" flipH="1">
            <a:off x="10388648" y="0"/>
            <a:ext cx="1803350" cy="2809693"/>
            <a:chOff x="12708052" y="5708395"/>
            <a:chExt cx="760808" cy="1185370"/>
          </a:xfrm>
        </p:grpSpPr>
        <p:sp>
          <p:nvSpPr>
            <p:cNvPr id="385" name="Google Shape;385;p7"/>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86" name="Google Shape;386;p7"/>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87" name="Google Shape;387;p7"/>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88" name="Google Shape;388;p7"/>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89" name="Google Shape;389;p7"/>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90" name="Google Shape;390;p7"/>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396" name="Google Shape;396;p8"/>
          <p:cNvSpPr txBox="1">
            <a:spLocks noGrp="1"/>
          </p:cNvSpPr>
          <p:nvPr>
            <p:ph type="body" idx="1"/>
          </p:nvPr>
        </p:nvSpPr>
        <p:spPr>
          <a:xfrm>
            <a:off x="5341760" y="2817221"/>
            <a:ext cx="5150436" cy="2757828"/>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4800"/>
              <a:buNone/>
            </a:pPr>
            <a:r>
              <a:rPr lang="en-GB"/>
              <a:t>Veriženje podatkovnih blokov v kmetijskih dobavnih verigah</a:t>
            </a:r>
            <a:endParaRPr/>
          </a:p>
        </p:txBody>
      </p:sp>
      <p:sp>
        <p:nvSpPr>
          <p:cNvPr id="397" name="Google Shape;397;p8"/>
          <p:cNvSpPr txBox="1">
            <a:spLocks noGrp="1"/>
          </p:cNvSpPr>
          <p:nvPr>
            <p:ph type="body" idx="2"/>
          </p:nvPr>
        </p:nvSpPr>
        <p:spPr>
          <a:xfrm>
            <a:off x="861664" y="1103100"/>
            <a:ext cx="2066906" cy="582221"/>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262626"/>
              </a:buClr>
              <a:buSzPts val="13000"/>
              <a:buNone/>
            </a:pPr>
            <a:r>
              <a:rPr lang="en-GB"/>
              <a:t>02</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01"/>
        <p:cNvGrpSpPr/>
        <p:nvPr/>
      </p:nvGrpSpPr>
      <p:grpSpPr>
        <a:xfrm>
          <a:off x="0" y="0"/>
          <a:ext cx="0" cy="0"/>
          <a:chOff x="0" y="0"/>
          <a:chExt cx="0" cy="0"/>
        </a:xfrm>
      </p:grpSpPr>
      <p:sp>
        <p:nvSpPr>
          <p:cNvPr id="402" name="Google Shape;402;p9"/>
          <p:cNvSpPr txBox="1">
            <a:spLocks noGrp="1"/>
          </p:cNvSpPr>
          <p:nvPr>
            <p:ph type="body" idx="2"/>
          </p:nvPr>
        </p:nvSpPr>
        <p:spPr>
          <a:xfrm>
            <a:off x="375900" y="273070"/>
            <a:ext cx="10595237" cy="803654"/>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29608D"/>
              </a:buClr>
              <a:buSzPts val="3600"/>
              <a:buNone/>
            </a:pPr>
            <a:r>
              <a:rPr lang="en-GB">
                <a:solidFill>
                  <a:srgbClr val="29608D"/>
                </a:solidFill>
                <a:latin typeface="Arial"/>
                <a:ea typeface="Arial"/>
                <a:cs typeface="Arial"/>
                <a:sym typeface="Arial"/>
              </a:rPr>
              <a:t>Oglejte si in se učite</a:t>
            </a:r>
            <a:endParaRPr>
              <a:solidFill>
                <a:srgbClr val="29608D"/>
              </a:solidFill>
            </a:endParaRPr>
          </a:p>
        </p:txBody>
      </p:sp>
      <p:grpSp>
        <p:nvGrpSpPr>
          <p:cNvPr id="403" name="Google Shape;403;p9"/>
          <p:cNvGrpSpPr/>
          <p:nvPr/>
        </p:nvGrpSpPr>
        <p:grpSpPr>
          <a:xfrm rot="10800000" flipH="1">
            <a:off x="10388648" y="0"/>
            <a:ext cx="1803350" cy="2809693"/>
            <a:chOff x="12708052" y="5708395"/>
            <a:chExt cx="760808" cy="1185370"/>
          </a:xfrm>
        </p:grpSpPr>
        <p:sp>
          <p:nvSpPr>
            <p:cNvPr id="404" name="Google Shape;404;p9"/>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05" name="Google Shape;405;p9"/>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06" name="Google Shape;406;p9"/>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07" name="Google Shape;407;p9"/>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08" name="Google Shape;408;p9"/>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09" name="Google Shape;409;p9"/>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540000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410" name="Google Shape;410;p9"/>
          <p:cNvSpPr txBox="1">
            <a:spLocks noGrp="1"/>
          </p:cNvSpPr>
          <p:nvPr>
            <p:ph type="body" idx="1"/>
          </p:nvPr>
        </p:nvSpPr>
        <p:spPr>
          <a:xfrm>
            <a:off x="375900" y="884734"/>
            <a:ext cx="5720100" cy="3849918"/>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262626"/>
              </a:buClr>
              <a:buSzPts val="2400"/>
              <a:buNone/>
            </a:pPr>
            <a:r>
              <a:rPr lang="en-GB"/>
              <a:t>Preden se naučimo odličnih primerov blockchaina v akciji v kmetijskih dobavnih verigah, si vzemite 4,5 minute, kar kaže, kako lahko Infosys blockchain pomaga ustvariti zaupanja vredno omrežje in omogočiti transakcije deležnikov s pametnimi pogodbami.</a:t>
            </a:r>
            <a:br>
              <a:rPr lang="en-GB"/>
            </a:br>
            <a:r>
              <a:rPr lang="en-GB"/>
              <a:t>Kmetijska dobavna veriga vključuje zapletene medsebojno povezane procese med različnimi deležniki. Značilni izzivi vključujejo sledenje izvoru in kraju izvora, sledenje skrbniškim informacijam, pomanjkanje zaupanja in preglednosti med zainteresiranimi stranmi, kar bi lahko povzročilo morebitne zamude pri odločanju na nižji stopnji.</a:t>
            </a:r>
            <a:br>
              <a:rPr lang="en-GB"/>
            </a:br>
            <a:r>
              <a:rPr lang="en-GB" b="1"/>
              <a:t>Kliknite puščico, ki jo želite predvajati.</a:t>
            </a:r>
            <a:endParaRPr/>
          </a:p>
        </p:txBody>
      </p:sp>
      <p:pic>
        <p:nvPicPr>
          <p:cNvPr id="411" name="Google Shape;411;p9" title="Blockchain for agricultural supply chain"/>
          <p:cNvPicPr preferRelativeResize="0"/>
          <p:nvPr/>
        </p:nvPicPr>
        <p:blipFill rotWithShape="1">
          <a:blip r:embed="rId3">
            <a:alphaModFix/>
          </a:blip>
          <a:srcRect/>
          <a:stretch/>
        </p:blipFill>
        <p:spPr>
          <a:xfrm>
            <a:off x="6724291" y="2015227"/>
            <a:ext cx="5467709" cy="308925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1"/>
                                        </p:tgtEl>
                                        <p:attrNameLst>
                                          <p:attrName>style.visibility</p:attrName>
                                        </p:attrNameLst>
                                      </p:cBhvr>
                                      <p:to>
                                        <p:strVal val="visible"/>
                                      </p:to>
                                    </p:set>
                                    <p:animEffect transition="in" filter="fade">
                                      <p:cBhvr>
                                        <p:cTn id="7" dur="1"/>
                                        <p:tgtEl>
                                          <p:spTgt spid="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5f499425-232d-46a9-a4b2-ccd4a8f006e6" xsi:nil="true"/>
    <lcf76f155ced4ddcb4097134ff3c332f xmlns="70c7cfa0-a170-42e4-a713-239d21ceefc5">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C8CD9FFBF167504091ADB0A958B57D7A" ma:contentTypeVersion="12" ma:contentTypeDescription="Ustvari nov dokument." ma:contentTypeScope="" ma:versionID="7d4267a407f67140567c4778ab18d050">
  <xsd:schema xmlns:xsd="http://www.w3.org/2001/XMLSchema" xmlns:xs="http://www.w3.org/2001/XMLSchema" xmlns:p="http://schemas.microsoft.com/office/2006/metadata/properties" xmlns:ns2="70c7cfa0-a170-42e4-a713-239d21ceefc5" xmlns:ns3="5f499425-232d-46a9-a4b2-ccd4a8f006e6" targetNamespace="http://schemas.microsoft.com/office/2006/metadata/properties" ma:root="true" ma:fieldsID="b31574c273d239d2a7b44444a88e1973" ns2:_="" ns3:_="">
    <xsd:import namespace="70c7cfa0-a170-42e4-a713-239d21ceefc5"/>
    <xsd:import namespace="5f499425-232d-46a9-a4b2-ccd4a8f006e6"/>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GenerationTime" minOccurs="0"/>
                <xsd:element ref="ns2:MediaServiceEventHashCode" minOccurs="0"/>
                <xsd:element ref="ns2:MediaServiceDateTaken" minOccurs="0"/>
                <xsd:element ref="ns2:MediaLengthInSeconds" minOccurs="0"/>
                <xsd:element ref="ns2:MediaServiceOCR"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0c7cfa0-a170-42e4-a713-239d21ceefc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Oznake slike" ma:readOnly="false" ma:fieldId="{5cf76f15-5ced-4ddc-b409-7134ff3c332f}" ma:taxonomyMulti="true" ma:sspId="6badb5f0-a2b0-4fa5-985f-380381272cee" ma:termSetId="09814cd3-568e-fe90-9814-8d621ff8fb84" ma:anchorId="fba54fb3-c3e1-fe81-a776-ca4b69148c4d" ma:open="true" ma:isKeyword="false">
      <xsd:complexType>
        <xsd:sequence>
          <xsd:element ref="pc:Terms" minOccurs="0" maxOccurs="1"/>
        </xsd:sequence>
      </xsd:complex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f499425-232d-46a9-a4b2-ccd4a8f006e6"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8a5635f8-627e-48fc-93dc-0e5eac168b7e}" ma:internalName="TaxCatchAll" ma:showField="CatchAllData" ma:web="5f499425-232d-46a9-a4b2-ccd4a8f006e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Vrsta vsebine"/>
        <xsd:element ref="dc:title" minOccurs="0" maxOccurs="1" ma:index="4" ma:displayName="Naslov"/>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082E440-F6BE-485E-BBAE-484E4F2039AC}">
  <ds:schemaRefs>
    <ds:schemaRef ds:uri="http://schemas.microsoft.com/sharepoint/v3/contenttype/forms"/>
  </ds:schemaRefs>
</ds:datastoreItem>
</file>

<file path=customXml/itemProps2.xml><?xml version="1.0" encoding="utf-8"?>
<ds:datastoreItem xmlns:ds="http://schemas.openxmlformats.org/officeDocument/2006/customXml" ds:itemID="{2935A95B-F248-433A-B78B-08D8899F5BFD}">
  <ds:schemaRefs>
    <ds:schemaRef ds:uri="http://schemas.microsoft.com/office/2006/metadata/properties"/>
    <ds:schemaRef ds:uri="http://schemas.microsoft.com/office/infopath/2007/PartnerControls"/>
    <ds:schemaRef ds:uri="5f499425-232d-46a9-a4b2-ccd4a8f006e6"/>
    <ds:schemaRef ds:uri="70c7cfa0-a170-42e4-a713-239d21ceefc5"/>
  </ds:schemaRefs>
</ds:datastoreItem>
</file>

<file path=customXml/itemProps3.xml><?xml version="1.0" encoding="utf-8"?>
<ds:datastoreItem xmlns:ds="http://schemas.openxmlformats.org/officeDocument/2006/customXml" ds:itemID="{CDB06D80-27AB-423A-9293-38FBEF479A6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0c7cfa0-a170-42e4-a713-239d21ceefc5"/>
    <ds:schemaRef ds:uri="5f499425-232d-46a9-a4b2-ccd4a8f006e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TotalTime>
  <Words>4705</Words>
  <Application>Microsoft Office PowerPoint</Application>
  <PresentationFormat>Widescreen</PresentationFormat>
  <Paragraphs>298</Paragraphs>
  <Slides>60</Slides>
  <Notes>60</Notes>
  <HiddenSlides>0</HiddenSlides>
  <MMClips>0</MMClips>
  <ScaleCrop>false</ScaleCrop>
  <HeadingPairs>
    <vt:vector size="8" baseType="variant">
      <vt:variant>
        <vt:lpstr>Fonts Used</vt:lpstr>
      </vt:variant>
      <vt:variant>
        <vt:i4>11</vt:i4>
      </vt:variant>
      <vt:variant>
        <vt:lpstr>Theme</vt:lpstr>
      </vt:variant>
      <vt:variant>
        <vt:i4>1</vt:i4>
      </vt:variant>
      <vt:variant>
        <vt:lpstr>Embedded OLE Servers</vt:lpstr>
      </vt:variant>
      <vt:variant>
        <vt:i4>1</vt:i4>
      </vt:variant>
      <vt:variant>
        <vt:lpstr>Slide Titles</vt:lpstr>
      </vt:variant>
      <vt:variant>
        <vt:i4>60</vt:i4>
      </vt:variant>
    </vt:vector>
  </HeadingPairs>
  <TitlesOfParts>
    <vt:vector size="73" baseType="lpstr">
      <vt:lpstr>Arial</vt:lpstr>
      <vt:lpstr>Roboto</vt:lpstr>
      <vt:lpstr>DM Sans</vt:lpstr>
      <vt:lpstr>Red Hat Display</vt:lpstr>
      <vt:lpstr>Montserrat Light</vt:lpstr>
      <vt:lpstr>Montserrat</vt:lpstr>
      <vt:lpstr>Ubuntu</vt:lpstr>
      <vt:lpstr>Arial</vt:lpstr>
      <vt:lpstr>Content</vt:lpstr>
      <vt:lpstr>Georgia</vt:lpstr>
      <vt:lpstr>Calibri</vt:lpstr>
      <vt:lpstr>Office Theme</vt:lpstr>
      <vt:lpstr>Microsoft Word Document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canice euei</cp:lastModifiedBy>
  <cp:revision>4</cp:revision>
  <dcterms:created xsi:type="dcterms:W3CDTF">2022-05-09T10:29:33Z</dcterms:created>
  <dcterms:modified xsi:type="dcterms:W3CDTF">2024-10-09T15:44:28Z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0x010100C8CD9FFBF167504091ADB0A958B57D7A</vt:lpwstr>
  </property>
  <property fmtid="{D5CDD505-2E9C-101B-9397-08002B2CF9AE}" pid="3" name="MediaServiceImageTags">
    <vt:lpwstr/>
  </property>
</Properties>
</file>