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3.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4"/>
    <p:sldMasterId id="2147483652" r:id="rId5"/>
    <p:sldMasterId id="2147483665" r:id="rId6"/>
    <p:sldMasterId id="2147483669" r:id="rId7"/>
  </p:sldMasterIdLst>
  <p:notesMasterIdLst>
    <p:notesMasterId r:id="rId76"/>
  </p:notesMasterIdLst>
  <p:sldIdLst>
    <p:sldId id="4347" r:id="rId8"/>
    <p:sldId id="257" r:id="rId9"/>
    <p:sldId id="258" r:id="rId10"/>
    <p:sldId id="259" r:id="rId11"/>
    <p:sldId id="261" r:id="rId12"/>
    <p:sldId id="262" r:id="rId13"/>
    <p:sldId id="264" r:id="rId14"/>
    <p:sldId id="263"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3" r:id="rId33"/>
    <p:sldId id="282"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 id="299" r:id="rId50"/>
    <p:sldId id="300" r:id="rId51"/>
    <p:sldId id="301" r:id="rId52"/>
    <p:sldId id="302" r:id="rId53"/>
    <p:sldId id="303" r:id="rId54"/>
    <p:sldId id="304" r:id="rId55"/>
    <p:sldId id="305" r:id="rId56"/>
    <p:sldId id="306" r:id="rId57"/>
    <p:sldId id="307" r:id="rId58"/>
    <p:sldId id="308" r:id="rId59"/>
    <p:sldId id="309" r:id="rId60"/>
    <p:sldId id="310" r:id="rId61"/>
    <p:sldId id="311" r:id="rId62"/>
    <p:sldId id="312" r:id="rId63"/>
    <p:sldId id="313" r:id="rId64"/>
    <p:sldId id="314" r:id="rId65"/>
    <p:sldId id="315" r:id="rId66"/>
    <p:sldId id="316" r:id="rId67"/>
    <p:sldId id="320" r:id="rId68"/>
    <p:sldId id="321" r:id="rId69"/>
    <p:sldId id="322" r:id="rId70"/>
    <p:sldId id="323" r:id="rId71"/>
    <p:sldId id="324" r:id="rId72"/>
    <p:sldId id="325" r:id="rId73"/>
    <p:sldId id="326" r:id="rId74"/>
    <p:sldId id="319" r:id="rId75"/>
  </p:sldIdLst>
  <p:sldSz cx="12192000" cy="6858000"/>
  <p:notesSz cx="10693400" cy="7562850"/>
  <p:embeddedFontLst>
    <p:embeddedFont>
      <p:font typeface="Montserrat" panose="00000500000000000000" pitchFamily="2" charset="0"/>
      <p:regular r:id="rId77"/>
      <p:bold r:id="rId78"/>
      <p:italic r:id="rId79"/>
      <p:boldItalic r:id="rId80"/>
    </p:embeddedFont>
    <p:embeddedFont>
      <p:font typeface="Open Sans" panose="020B0606030504020204" pitchFamily="34" charset="0"/>
      <p:regular r:id="rId81"/>
      <p:bold r:id="rId82"/>
      <p:italic r:id="rId83"/>
      <p:boldItalic r:id="rId84"/>
    </p:embeddedFont>
    <p:embeddedFont>
      <p:font typeface="Source Sans Pro" panose="020B0503030403020204" pitchFamily="34" charset="0"/>
      <p:regular r:id="rId85"/>
      <p:bold r:id="rId86"/>
      <p:italic r:id="rId87"/>
      <p:boldItalic r:id="rId8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612" userDrawn="1">
          <p15:clr>
            <a:srgbClr val="A4A3A4"/>
          </p15:clr>
        </p15:guide>
        <p15:guide id="2" pos="2463" userDrawn="1">
          <p15:clr>
            <a:srgbClr val="A4A3A4"/>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89" roundtripDataSignature="AMtx7mgHM9baPZEmEcq0hDPTzqFg9gX1M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5FEDC99-1A4C-EBF3-15B2-7B1D03FBCEC0}" v="102" dt="2024-05-07T06:21:30.310"/>
    <p1510:client id="{B795E0DD-CAE0-FB93-1500-46C72B98C6CE}" v="20" dt="2024-05-07T06:14:35.85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46816" autoAdjust="0"/>
    <p:restoredTop sz="94660"/>
  </p:normalViewPr>
  <p:slideViewPr>
    <p:cSldViewPr snapToGrid="0">
      <p:cViewPr varScale="1">
        <p:scale>
          <a:sx n="103" d="100"/>
          <a:sy n="103" d="100"/>
        </p:scale>
        <p:origin x="114" y="162"/>
      </p:cViewPr>
      <p:guideLst>
        <p:guide orient="horz" pos="2612"/>
        <p:guide pos="2463"/>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slide" Target="slides/slide61.xml"/><Relationship Id="rId84" Type="http://schemas.openxmlformats.org/officeDocument/2006/relationships/font" Target="fonts/font8.fntdata"/><Relationship Id="rId89" Type="http://customschemas.google.com/relationships/presentationmetadata" Target="metadata"/><Relationship Id="rId16" Type="http://schemas.openxmlformats.org/officeDocument/2006/relationships/slide" Target="slides/slide9.xml"/><Relationship Id="rId11" Type="http://schemas.openxmlformats.org/officeDocument/2006/relationships/slide" Target="slides/slide4.xml"/><Relationship Id="rId32" Type="http://schemas.openxmlformats.org/officeDocument/2006/relationships/slide" Target="slides/slide25.xml"/><Relationship Id="rId37" Type="http://schemas.openxmlformats.org/officeDocument/2006/relationships/slide" Target="slides/slide30.xml"/><Relationship Id="rId53" Type="http://schemas.openxmlformats.org/officeDocument/2006/relationships/slide" Target="slides/slide46.xml"/><Relationship Id="rId58" Type="http://schemas.openxmlformats.org/officeDocument/2006/relationships/slide" Target="slides/slide51.xml"/><Relationship Id="rId74" Type="http://schemas.openxmlformats.org/officeDocument/2006/relationships/slide" Target="slides/slide67.xml"/><Relationship Id="rId79" Type="http://schemas.openxmlformats.org/officeDocument/2006/relationships/font" Target="fonts/font3.fntdata"/><Relationship Id="rId5" Type="http://schemas.openxmlformats.org/officeDocument/2006/relationships/slideMaster" Target="slideMasters/slideMaster2.xml"/><Relationship Id="rId90" Type="http://schemas.openxmlformats.org/officeDocument/2006/relationships/presProps" Target="presProps.xml"/><Relationship Id="rId22" Type="http://schemas.openxmlformats.org/officeDocument/2006/relationships/slide" Target="slides/slide15.xml"/><Relationship Id="rId27" Type="http://schemas.openxmlformats.org/officeDocument/2006/relationships/slide" Target="slides/slide20.xml"/><Relationship Id="rId43" Type="http://schemas.openxmlformats.org/officeDocument/2006/relationships/slide" Target="slides/slide36.xml"/><Relationship Id="rId48" Type="http://schemas.openxmlformats.org/officeDocument/2006/relationships/slide" Target="slides/slide41.xml"/><Relationship Id="rId64" Type="http://schemas.openxmlformats.org/officeDocument/2006/relationships/slide" Target="slides/slide57.xml"/><Relationship Id="rId69" Type="http://schemas.openxmlformats.org/officeDocument/2006/relationships/slide" Target="slides/slide62.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80" Type="http://schemas.openxmlformats.org/officeDocument/2006/relationships/font" Target="fonts/font4.fntdata"/><Relationship Id="rId85" Type="http://schemas.openxmlformats.org/officeDocument/2006/relationships/font" Target="fonts/font9.fntdata"/><Relationship Id="rId93"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slide" Target="slides/slide68.xml"/><Relationship Id="rId83" Type="http://schemas.openxmlformats.org/officeDocument/2006/relationships/font" Target="fonts/font7.fntdata"/><Relationship Id="rId88" Type="http://schemas.openxmlformats.org/officeDocument/2006/relationships/font" Target="fonts/font12.fntdata"/><Relationship Id="rId9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slide" Target="slides/slide66.xml"/><Relationship Id="rId78" Type="http://schemas.openxmlformats.org/officeDocument/2006/relationships/font" Target="fonts/font2.fntdata"/><Relationship Id="rId81" Type="http://schemas.openxmlformats.org/officeDocument/2006/relationships/font" Target="fonts/font5.fntdata"/><Relationship Id="rId86" Type="http://schemas.openxmlformats.org/officeDocument/2006/relationships/font" Target="fonts/font10.fntdata"/><Relationship Id="rId94"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notesMaster" Target="notesMasters/notesMaster1.xml"/><Relationship Id="rId7" Type="http://schemas.openxmlformats.org/officeDocument/2006/relationships/slideMaster" Target="slideMasters/slideMaster4.xml"/><Relationship Id="rId71" Type="http://schemas.openxmlformats.org/officeDocument/2006/relationships/slide" Target="slides/slide64.xml"/><Relationship Id="rId92" Type="http://schemas.openxmlformats.org/officeDocument/2006/relationships/theme" Target="theme/theme1.xml"/><Relationship Id="rId2" Type="http://schemas.openxmlformats.org/officeDocument/2006/relationships/customXml" Target="../customXml/item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 Id="rId87" Type="http://schemas.openxmlformats.org/officeDocument/2006/relationships/font" Target="fonts/font11.fntdata"/><Relationship Id="rId61" Type="http://schemas.openxmlformats.org/officeDocument/2006/relationships/slide" Target="slides/slide54.xml"/><Relationship Id="rId82" Type="http://schemas.openxmlformats.org/officeDocument/2006/relationships/font" Target="fonts/font6.fntdata"/><Relationship Id="rId19" Type="http://schemas.openxmlformats.org/officeDocument/2006/relationships/slide" Target="slides/slide12.xml"/><Relationship Id="rId14" Type="http://schemas.openxmlformats.org/officeDocument/2006/relationships/slide" Target="slides/slide7.xml"/><Relationship Id="rId30" Type="http://schemas.openxmlformats.org/officeDocument/2006/relationships/slide" Target="slides/slide23.xml"/><Relationship Id="rId35" Type="http://schemas.openxmlformats.org/officeDocument/2006/relationships/slide" Target="slides/slide28.xml"/><Relationship Id="rId56" Type="http://schemas.openxmlformats.org/officeDocument/2006/relationships/slide" Target="slides/slide49.xml"/><Relationship Id="rId77" Type="http://schemas.openxmlformats.org/officeDocument/2006/relationships/font" Target="fonts/font1.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4633913" cy="379413"/>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6057900" y="0"/>
            <a:ext cx="4632325" cy="379413"/>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7183438"/>
            <a:ext cx="4633913" cy="379412"/>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BE5DE82-CF29-044D-9158-06A811149881}" type="slidenum">
              <a:rPr lang="en-US" smtClean="0"/>
              <a:t>1</a:t>
            </a:fld>
            <a:endParaRPr lang="en-US"/>
          </a:p>
        </p:txBody>
      </p:sp>
    </p:spTree>
    <p:extLst>
      <p:ext uri="{BB962C8B-B14F-4D97-AF65-F5344CB8AC3E}">
        <p14:creationId xmlns:p14="http://schemas.microsoft.com/office/powerpoint/2010/main" val="18211013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4"/>
        <p:cNvGrpSpPr/>
        <p:nvPr/>
      </p:nvGrpSpPr>
      <p:grpSpPr>
        <a:xfrm>
          <a:off x="0" y="0"/>
          <a:ext cx="0" cy="0"/>
          <a:chOff x="0" y="0"/>
          <a:chExt cx="0" cy="0"/>
        </a:xfrm>
      </p:grpSpPr>
      <p:sp>
        <p:nvSpPr>
          <p:cNvPr id="395" name="Google Shape;395;g283a1922f65_0_109: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6" name="Google Shape;396;g283a1922f65_0_109: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7" name="Google Shape;397;g283a1922f65_0_109: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3"/>
        <p:cNvGrpSpPr/>
        <p:nvPr/>
      </p:nvGrpSpPr>
      <p:grpSpPr>
        <a:xfrm>
          <a:off x="0" y="0"/>
          <a:ext cx="0" cy="0"/>
          <a:chOff x="0" y="0"/>
          <a:chExt cx="0" cy="0"/>
        </a:xfrm>
      </p:grpSpPr>
      <p:sp>
        <p:nvSpPr>
          <p:cNvPr id="404" name="Google Shape;404;g283a1922f65_0_116: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5" name="Google Shape;405;g283a1922f65_0_116: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06" name="Google Shape;406;g283a1922f65_0_116: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1"/>
        <p:cNvGrpSpPr/>
        <p:nvPr/>
      </p:nvGrpSpPr>
      <p:grpSpPr>
        <a:xfrm>
          <a:off x="0" y="0"/>
          <a:ext cx="0" cy="0"/>
          <a:chOff x="0" y="0"/>
          <a:chExt cx="0" cy="0"/>
        </a:xfrm>
      </p:grpSpPr>
      <p:sp>
        <p:nvSpPr>
          <p:cNvPr id="412" name="Google Shape;412;g283a1922f65_0_134: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3" name="Google Shape;413;g283a1922f65_0_134: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14" name="Google Shape;414;g283a1922f65_0_134: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2"/>
        <p:cNvGrpSpPr/>
        <p:nvPr/>
      </p:nvGrpSpPr>
      <p:grpSpPr>
        <a:xfrm>
          <a:off x="0" y="0"/>
          <a:ext cx="0" cy="0"/>
          <a:chOff x="0" y="0"/>
          <a:chExt cx="0" cy="0"/>
        </a:xfrm>
      </p:grpSpPr>
      <p:sp>
        <p:nvSpPr>
          <p:cNvPr id="423" name="Google Shape;423;g283a1922f65_0_0: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24" name="Google Shape;424;g283a1922f65_0_0: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3"/>
        <p:cNvGrpSpPr/>
        <p:nvPr/>
      </p:nvGrpSpPr>
      <p:grpSpPr>
        <a:xfrm>
          <a:off x="0" y="0"/>
          <a:ext cx="0" cy="0"/>
          <a:chOff x="0" y="0"/>
          <a:chExt cx="0" cy="0"/>
        </a:xfrm>
      </p:grpSpPr>
      <p:sp>
        <p:nvSpPr>
          <p:cNvPr id="484" name="Google Shape;484;g281fc3c1766_0_324: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5" name="Google Shape;485;g281fc3c1766_0_324: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86" name="Google Shape;486;g281fc3c1766_0_324: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1"/>
        <p:cNvGrpSpPr/>
        <p:nvPr/>
      </p:nvGrpSpPr>
      <p:grpSpPr>
        <a:xfrm>
          <a:off x="0" y="0"/>
          <a:ext cx="0" cy="0"/>
          <a:chOff x="0" y="0"/>
          <a:chExt cx="0" cy="0"/>
        </a:xfrm>
      </p:grpSpPr>
      <p:sp>
        <p:nvSpPr>
          <p:cNvPr id="492" name="Google Shape;492;g283a1922f65_2_72: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93" name="Google Shape;493;g283a1922f65_2_72: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94" name="Google Shape;494;g283a1922f65_2_72: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0"/>
        <p:cNvGrpSpPr/>
        <p:nvPr/>
      </p:nvGrpSpPr>
      <p:grpSpPr>
        <a:xfrm>
          <a:off x="0" y="0"/>
          <a:ext cx="0" cy="0"/>
          <a:chOff x="0" y="0"/>
          <a:chExt cx="0" cy="0"/>
        </a:xfrm>
      </p:grpSpPr>
      <p:sp>
        <p:nvSpPr>
          <p:cNvPr id="501" name="Google Shape;501;g283a1922f65_2_126: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2" name="Google Shape;502;g283a1922f65_2_126: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03" name="Google Shape;503;g283a1922f65_2_126: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8"/>
        <p:cNvGrpSpPr/>
        <p:nvPr/>
      </p:nvGrpSpPr>
      <p:grpSpPr>
        <a:xfrm>
          <a:off x="0" y="0"/>
          <a:ext cx="0" cy="0"/>
          <a:chOff x="0" y="0"/>
          <a:chExt cx="0" cy="0"/>
        </a:xfrm>
      </p:grpSpPr>
      <p:sp>
        <p:nvSpPr>
          <p:cNvPr id="509" name="Google Shape;509;g283a1922f65_2_85: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0" name="Google Shape;510;g283a1922f65_2_85: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11" name="Google Shape;511;g283a1922f65_2_85: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9"/>
        <p:cNvGrpSpPr/>
        <p:nvPr/>
      </p:nvGrpSpPr>
      <p:grpSpPr>
        <a:xfrm>
          <a:off x="0" y="0"/>
          <a:ext cx="0" cy="0"/>
          <a:chOff x="0" y="0"/>
          <a:chExt cx="0" cy="0"/>
        </a:xfrm>
      </p:grpSpPr>
      <p:sp>
        <p:nvSpPr>
          <p:cNvPr id="520" name="Google Shape;520;g283a1922f65_2_104: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21" name="Google Shape;521;g283a1922f65_2_104: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22" name="Google Shape;522;g283a1922f65_2_104: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9"/>
        <p:cNvGrpSpPr/>
        <p:nvPr/>
      </p:nvGrpSpPr>
      <p:grpSpPr>
        <a:xfrm>
          <a:off x="0" y="0"/>
          <a:ext cx="0" cy="0"/>
          <a:chOff x="0" y="0"/>
          <a:chExt cx="0" cy="0"/>
        </a:xfrm>
      </p:grpSpPr>
      <p:sp>
        <p:nvSpPr>
          <p:cNvPr id="530" name="Google Shape;530;g283a1922f65_2_96: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31" name="Google Shape;531;g283a1922f65_2_96: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32" name="Google Shape;532;g283a1922f65_2_96: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p2: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8" name="Google Shape;268;p2: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9" name="Google Shape;269;p2: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7"/>
        <p:cNvGrpSpPr/>
        <p:nvPr/>
      </p:nvGrpSpPr>
      <p:grpSpPr>
        <a:xfrm>
          <a:off x="0" y="0"/>
          <a:ext cx="0" cy="0"/>
          <a:chOff x="0" y="0"/>
          <a:chExt cx="0" cy="0"/>
        </a:xfrm>
      </p:grpSpPr>
      <p:sp>
        <p:nvSpPr>
          <p:cNvPr id="538" name="Google Shape;538;g283a1922f65_2_134: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39" name="Google Shape;539;g283a1922f65_2_134: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40" name="Google Shape;540;g283a1922f65_2_134: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7"/>
        <p:cNvGrpSpPr/>
        <p:nvPr/>
      </p:nvGrpSpPr>
      <p:grpSpPr>
        <a:xfrm>
          <a:off x="0" y="0"/>
          <a:ext cx="0" cy="0"/>
          <a:chOff x="0" y="0"/>
          <a:chExt cx="0" cy="0"/>
        </a:xfrm>
      </p:grpSpPr>
      <p:sp>
        <p:nvSpPr>
          <p:cNvPr id="548" name="Google Shape;548;g283a1922f65_2_142: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49" name="Google Shape;549;g283a1922f65_2_142: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50" name="Google Shape;550;g283a1922f65_2_142: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7"/>
        <p:cNvGrpSpPr/>
        <p:nvPr/>
      </p:nvGrpSpPr>
      <p:grpSpPr>
        <a:xfrm>
          <a:off x="0" y="0"/>
          <a:ext cx="0" cy="0"/>
          <a:chOff x="0" y="0"/>
          <a:chExt cx="0" cy="0"/>
        </a:xfrm>
      </p:grpSpPr>
      <p:sp>
        <p:nvSpPr>
          <p:cNvPr id="558" name="Google Shape;558;g283a1922f65_2_151: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59" name="Google Shape;559;g283a1922f65_2_151: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60" name="Google Shape;560;g283a1922f65_2_151: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5"/>
        <p:cNvGrpSpPr/>
        <p:nvPr/>
      </p:nvGrpSpPr>
      <p:grpSpPr>
        <a:xfrm>
          <a:off x="0" y="0"/>
          <a:ext cx="0" cy="0"/>
          <a:chOff x="0" y="0"/>
          <a:chExt cx="0" cy="0"/>
        </a:xfrm>
      </p:grpSpPr>
      <p:sp>
        <p:nvSpPr>
          <p:cNvPr id="566" name="Google Shape;566;g283a1922f65_0_150: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67" name="Google Shape;567;g283a1922f65_0_150: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6"/>
        <p:cNvGrpSpPr/>
        <p:nvPr/>
      </p:nvGrpSpPr>
      <p:grpSpPr>
        <a:xfrm>
          <a:off x="0" y="0"/>
          <a:ext cx="0" cy="0"/>
          <a:chOff x="0" y="0"/>
          <a:chExt cx="0" cy="0"/>
        </a:xfrm>
      </p:grpSpPr>
      <p:sp>
        <p:nvSpPr>
          <p:cNvPr id="627" name="Google Shape;627;g283a1922f65_2_63: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28" name="Google Shape;628;g283a1922f65_2_63: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29" name="Google Shape;629;g283a1922f65_2_63: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24</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4"/>
        <p:cNvGrpSpPr/>
        <p:nvPr/>
      </p:nvGrpSpPr>
      <p:grpSpPr>
        <a:xfrm>
          <a:off x="0" y="0"/>
          <a:ext cx="0" cy="0"/>
          <a:chOff x="0" y="0"/>
          <a:chExt cx="0" cy="0"/>
        </a:xfrm>
      </p:grpSpPr>
      <p:sp>
        <p:nvSpPr>
          <p:cNvPr id="635" name="Google Shape;635;g281fc3c1766_0_331: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36" name="Google Shape;636;g281fc3c1766_0_331: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37" name="Google Shape;637;g281fc3c1766_0_331: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25</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2"/>
        <p:cNvGrpSpPr/>
        <p:nvPr/>
      </p:nvGrpSpPr>
      <p:grpSpPr>
        <a:xfrm>
          <a:off x="0" y="0"/>
          <a:ext cx="0" cy="0"/>
          <a:chOff x="0" y="0"/>
          <a:chExt cx="0" cy="0"/>
        </a:xfrm>
      </p:grpSpPr>
      <p:sp>
        <p:nvSpPr>
          <p:cNvPr id="653" name="Google Shape;653;g281fc3c1766_0_347: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54" name="Google Shape;654;g281fc3c1766_0_347: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55" name="Google Shape;655;g281fc3c1766_0_347: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GB"/>
              <a:t>26</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4"/>
        <p:cNvGrpSpPr/>
        <p:nvPr/>
      </p:nvGrpSpPr>
      <p:grpSpPr>
        <a:xfrm>
          <a:off x="0" y="0"/>
          <a:ext cx="0" cy="0"/>
          <a:chOff x="0" y="0"/>
          <a:chExt cx="0" cy="0"/>
        </a:xfrm>
      </p:grpSpPr>
      <p:sp>
        <p:nvSpPr>
          <p:cNvPr id="645" name="Google Shape;645;g281fc3c1766_0_340: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46" name="Google Shape;646;g281fc3c1766_0_340: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47" name="Google Shape;647;g281fc3c1766_0_340: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27</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4"/>
        <p:cNvGrpSpPr/>
        <p:nvPr/>
      </p:nvGrpSpPr>
      <p:grpSpPr>
        <a:xfrm>
          <a:off x="0" y="0"/>
          <a:ext cx="0" cy="0"/>
          <a:chOff x="0" y="0"/>
          <a:chExt cx="0" cy="0"/>
        </a:xfrm>
      </p:grpSpPr>
      <p:sp>
        <p:nvSpPr>
          <p:cNvPr id="665" name="Google Shape;665;g281fc3c1766_0_358: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66" name="Google Shape;666;g281fc3c1766_0_358: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67" name="Google Shape;667;g281fc3c1766_0_358: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GB"/>
              <a:t>28</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3"/>
        <p:cNvGrpSpPr/>
        <p:nvPr/>
      </p:nvGrpSpPr>
      <p:grpSpPr>
        <a:xfrm>
          <a:off x="0" y="0"/>
          <a:ext cx="0" cy="0"/>
          <a:chOff x="0" y="0"/>
          <a:chExt cx="0" cy="0"/>
        </a:xfrm>
      </p:grpSpPr>
      <p:sp>
        <p:nvSpPr>
          <p:cNvPr id="674" name="Google Shape;674;g281fc3c1766_0_366: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5" name="Google Shape;675;g281fc3c1766_0_366: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76" name="Google Shape;676;g281fc3c1766_0_366: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29</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p3: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6" name="Google Shape;276;p3: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285750" lvl="0" indent="-285750" algn="l" rtl="0">
              <a:spcBef>
                <a:spcPts val="0"/>
              </a:spcBef>
              <a:spcAft>
                <a:spcPts val="0"/>
              </a:spcAft>
              <a:buClr>
                <a:srgbClr val="000000"/>
              </a:buClr>
              <a:buSzPts val="1800"/>
              <a:buFont typeface="Calibri"/>
              <a:buChar char="-"/>
            </a:pPr>
            <a:r>
              <a:rPr lang="en-GB" sz="1800" b="0" i="0" u="none" strike="noStrike">
                <a:solidFill>
                  <a:srgbClr val="000000"/>
                </a:solidFill>
                <a:latin typeface="Calibri"/>
                <a:ea typeface="Calibri"/>
                <a:cs typeface="Calibri"/>
                <a:sym typeface="Calibri"/>
              </a:rPr>
              <a:t>Explain concisely what the module is about and how the overall module will support student learning in the relevant discipline. In this part you can describe details of the background of the module and its overall aims and the prior knowledge the trainees should have. You can also include information on how the module relates to the other modules in the curriculum. The questions provided are intended as prompts and should be replaced upon completion. </a:t>
            </a:r>
            <a:endParaRPr/>
          </a:p>
        </p:txBody>
      </p:sp>
      <p:sp>
        <p:nvSpPr>
          <p:cNvPr id="277" name="Google Shape;277;p3: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1"/>
        <p:cNvGrpSpPr/>
        <p:nvPr/>
      </p:nvGrpSpPr>
      <p:grpSpPr>
        <a:xfrm>
          <a:off x="0" y="0"/>
          <a:ext cx="0" cy="0"/>
          <a:chOff x="0" y="0"/>
          <a:chExt cx="0" cy="0"/>
        </a:xfrm>
      </p:grpSpPr>
      <p:sp>
        <p:nvSpPr>
          <p:cNvPr id="682" name="Google Shape;682;g281fc3c1766_0_373: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83" name="Google Shape;683;g281fc3c1766_0_373: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84" name="Google Shape;684;g281fc3c1766_0_373: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30</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1"/>
        <p:cNvGrpSpPr/>
        <p:nvPr/>
      </p:nvGrpSpPr>
      <p:grpSpPr>
        <a:xfrm>
          <a:off x="0" y="0"/>
          <a:ext cx="0" cy="0"/>
          <a:chOff x="0" y="0"/>
          <a:chExt cx="0" cy="0"/>
        </a:xfrm>
      </p:grpSpPr>
      <p:sp>
        <p:nvSpPr>
          <p:cNvPr id="692" name="Google Shape;692;g281fc3c1766_0_382: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93" name="Google Shape;693;g281fc3c1766_0_382: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94" name="Google Shape;694;g281fc3c1766_0_382: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31</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9"/>
        <p:cNvGrpSpPr/>
        <p:nvPr/>
      </p:nvGrpSpPr>
      <p:grpSpPr>
        <a:xfrm>
          <a:off x="0" y="0"/>
          <a:ext cx="0" cy="0"/>
          <a:chOff x="0" y="0"/>
          <a:chExt cx="0" cy="0"/>
        </a:xfrm>
      </p:grpSpPr>
      <p:sp>
        <p:nvSpPr>
          <p:cNvPr id="700" name="Google Shape;700;g281fc3c1766_0_389: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01" name="Google Shape;701;g281fc3c1766_0_389: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02" name="Google Shape;702;g281fc3c1766_0_389: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32</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9"/>
        <p:cNvGrpSpPr/>
        <p:nvPr/>
      </p:nvGrpSpPr>
      <p:grpSpPr>
        <a:xfrm>
          <a:off x="0" y="0"/>
          <a:ext cx="0" cy="0"/>
          <a:chOff x="0" y="0"/>
          <a:chExt cx="0" cy="0"/>
        </a:xfrm>
      </p:grpSpPr>
      <p:sp>
        <p:nvSpPr>
          <p:cNvPr id="710" name="Google Shape;710;g281fc3c1766_0_398: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11" name="Google Shape;711;g281fc3c1766_0_398: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12" name="Google Shape;712;g281fc3c1766_0_398: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33</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0"/>
        <p:cNvGrpSpPr/>
        <p:nvPr/>
      </p:nvGrpSpPr>
      <p:grpSpPr>
        <a:xfrm>
          <a:off x="0" y="0"/>
          <a:ext cx="0" cy="0"/>
          <a:chOff x="0" y="0"/>
          <a:chExt cx="0" cy="0"/>
        </a:xfrm>
      </p:grpSpPr>
      <p:sp>
        <p:nvSpPr>
          <p:cNvPr id="721" name="Google Shape;721;g281fc3c1766_0_408: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22" name="Google Shape;722;g281fc3c1766_0_408: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7"/>
        <p:cNvGrpSpPr/>
        <p:nvPr/>
      </p:nvGrpSpPr>
      <p:grpSpPr>
        <a:xfrm>
          <a:off x="0" y="0"/>
          <a:ext cx="0" cy="0"/>
          <a:chOff x="0" y="0"/>
          <a:chExt cx="0" cy="0"/>
        </a:xfrm>
      </p:grpSpPr>
      <p:sp>
        <p:nvSpPr>
          <p:cNvPr id="728" name="Google Shape;728;g281fc3c1766_0_512: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29" name="Google Shape;729;g281fc3c1766_0_512: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8"/>
        <p:cNvGrpSpPr/>
        <p:nvPr/>
      </p:nvGrpSpPr>
      <p:grpSpPr>
        <a:xfrm>
          <a:off x="0" y="0"/>
          <a:ext cx="0" cy="0"/>
          <a:chOff x="0" y="0"/>
          <a:chExt cx="0" cy="0"/>
        </a:xfrm>
      </p:grpSpPr>
      <p:sp>
        <p:nvSpPr>
          <p:cNvPr id="789" name="Google Shape;789;p5: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90" name="Google Shape;790;p5: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171450" lvl="0" indent="-171450" algn="l" rtl="0">
              <a:spcBef>
                <a:spcPts val="0"/>
              </a:spcBef>
              <a:spcAft>
                <a:spcPts val="0"/>
              </a:spcAft>
              <a:buClr>
                <a:schemeClr val="dk1"/>
              </a:buClr>
              <a:buSzPts val="1200"/>
              <a:buFont typeface="Calibri"/>
              <a:buChar char="-"/>
            </a:pPr>
            <a:r>
              <a:rPr lang="en-GB"/>
              <a:t>Provide introduction/overview of key concept(s), history/development to date, core problem/challenge as relevant.</a:t>
            </a:r>
            <a:endParaRPr/>
          </a:p>
          <a:p>
            <a:pPr marL="171450" lvl="0" indent="-171450" algn="l" rtl="0">
              <a:spcBef>
                <a:spcPts val="0"/>
              </a:spcBef>
              <a:spcAft>
                <a:spcPts val="0"/>
              </a:spcAft>
              <a:buClr>
                <a:schemeClr val="dk1"/>
              </a:buClr>
              <a:buSzPts val="1200"/>
              <a:buFont typeface="Calibri"/>
              <a:buChar char="-"/>
            </a:pPr>
            <a:r>
              <a:rPr lang="en-GB"/>
              <a:t>Rename slide with relevant title</a:t>
            </a:r>
            <a:endParaRPr/>
          </a:p>
          <a:p>
            <a:pPr marL="171450" lvl="0" indent="-171450" algn="l" rtl="0">
              <a:spcBef>
                <a:spcPts val="0"/>
              </a:spcBef>
              <a:spcAft>
                <a:spcPts val="0"/>
              </a:spcAft>
              <a:buClr>
                <a:schemeClr val="dk1"/>
              </a:buClr>
              <a:buSzPts val="1200"/>
              <a:buFont typeface="Calibri"/>
              <a:buChar char="-"/>
            </a:pPr>
            <a:r>
              <a:rPr lang="en-GB"/>
              <a:t>Make sure to incorporate images and visual aids to engage students.</a:t>
            </a:r>
            <a:endParaRPr/>
          </a:p>
        </p:txBody>
      </p:sp>
      <p:sp>
        <p:nvSpPr>
          <p:cNvPr id="791" name="Google Shape;791;p5: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36</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6"/>
        <p:cNvGrpSpPr/>
        <p:nvPr/>
      </p:nvGrpSpPr>
      <p:grpSpPr>
        <a:xfrm>
          <a:off x="0" y="0"/>
          <a:ext cx="0" cy="0"/>
          <a:chOff x="0" y="0"/>
          <a:chExt cx="0" cy="0"/>
        </a:xfrm>
      </p:grpSpPr>
      <p:sp>
        <p:nvSpPr>
          <p:cNvPr id="797" name="Google Shape;797;p8: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98" name="Google Shape;798;p8: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This slide should list and define any key terms the students should know and may not be familiar with. Key terms should be written in </a:t>
            </a:r>
            <a:r>
              <a:rPr lang="en-GB" b="1"/>
              <a:t>bold. </a:t>
            </a:r>
            <a:endParaRPr/>
          </a:p>
        </p:txBody>
      </p:sp>
      <p:sp>
        <p:nvSpPr>
          <p:cNvPr id="799" name="Google Shape;799;p8: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37</a:t>
            </a:f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7"/>
        <p:cNvGrpSpPr/>
        <p:nvPr/>
      </p:nvGrpSpPr>
      <p:grpSpPr>
        <a:xfrm>
          <a:off x="0" y="0"/>
          <a:ext cx="0" cy="0"/>
          <a:chOff x="0" y="0"/>
          <a:chExt cx="0" cy="0"/>
        </a:xfrm>
      </p:grpSpPr>
      <p:sp>
        <p:nvSpPr>
          <p:cNvPr id="808" name="Google Shape;808;p11: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09" name="Google Shape;809;p11: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These slides should contain the main content of the module, broken into sub-sections for clarity. The content will vary depending on the module but should include topics such as trends in the industry/academic literature, pros and cons of this particular application of blockchain technology, practical/ethical dilemmas and considerations, thought-provoking questions etc.</a:t>
            </a:r>
            <a:endParaRPr/>
          </a:p>
        </p:txBody>
      </p:sp>
      <p:sp>
        <p:nvSpPr>
          <p:cNvPr id="810" name="Google Shape;810;p11: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38</a:t>
            </a:fld>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5"/>
        <p:cNvGrpSpPr/>
        <p:nvPr/>
      </p:nvGrpSpPr>
      <p:grpSpPr>
        <a:xfrm>
          <a:off x="0" y="0"/>
          <a:ext cx="0" cy="0"/>
          <a:chOff x="0" y="0"/>
          <a:chExt cx="0" cy="0"/>
        </a:xfrm>
      </p:grpSpPr>
      <p:sp>
        <p:nvSpPr>
          <p:cNvPr id="816" name="Google Shape;816;p10: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17" name="Google Shape;817;p10: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These slides should contain the main content of the module, broken into sub-sections for clarity. The content will vary depending on the module but should include topics such as trends in the industry/academic literature, pros and cons of this particular application of blockchain technology, practical/ethical dilemmas and considerations, thought-provoking questions etc.</a:t>
            </a:r>
            <a:endParaRPr/>
          </a:p>
        </p:txBody>
      </p:sp>
      <p:sp>
        <p:nvSpPr>
          <p:cNvPr id="818" name="Google Shape;818;p10: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39</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Google Shape;283;p4: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4" name="Google Shape;284;p4: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457200" lvl="0" indent="0" algn="l" rtl="0">
              <a:spcBef>
                <a:spcPts val="0"/>
              </a:spcBef>
              <a:spcAft>
                <a:spcPts val="0"/>
              </a:spcAft>
              <a:buClr>
                <a:schemeClr val="dk1"/>
              </a:buClr>
              <a:buSzPts val="1200"/>
              <a:buFont typeface="Arial"/>
              <a:buNone/>
            </a:pPr>
            <a:r>
              <a:rPr lang="en-GB"/>
              <a:t>- </a:t>
            </a:r>
            <a:r>
              <a:rPr lang="en-GB" sz="1200" b="0" i="0" u="none" strike="noStrike">
                <a:solidFill>
                  <a:srgbClr val="000000"/>
                </a:solidFill>
                <a:latin typeface="Calibri"/>
                <a:ea typeface="Calibri"/>
                <a:cs typeface="Calibri"/>
                <a:sym typeface="Calibri"/>
              </a:rPr>
              <a:t>Learning outcomes refer specifically to what students are expected to achieve or learn at the end of the course. You can use Bloom's taxonomy to identify verbs to describe student learning. Examples of learning outcomes verbs for library instruction include:</a:t>
            </a:r>
            <a:endParaRPr/>
          </a:p>
          <a:p>
            <a:pPr marL="742950" lvl="1" indent="-285750" algn="l" rtl="0">
              <a:spcBef>
                <a:spcPts val="0"/>
              </a:spcBef>
              <a:spcAft>
                <a:spcPts val="0"/>
              </a:spcAft>
              <a:buClr>
                <a:srgbClr val="000000"/>
              </a:buClr>
              <a:buSzPts val="1200"/>
              <a:buFont typeface="Arial"/>
              <a:buChar char="•"/>
            </a:pPr>
            <a:r>
              <a:rPr lang="en-GB" sz="1200" b="0" i="0" u="none" strike="noStrike">
                <a:solidFill>
                  <a:srgbClr val="000000"/>
                </a:solidFill>
                <a:latin typeface="Calibri"/>
                <a:ea typeface="Calibri"/>
                <a:cs typeface="Calibri"/>
                <a:sym typeface="Calibri"/>
              </a:rPr>
              <a:t>Knowledge/Remembering: define, list, recognize;</a:t>
            </a:r>
            <a:endParaRPr/>
          </a:p>
          <a:p>
            <a:pPr marL="742950" lvl="1" indent="-285750" algn="l" rtl="0">
              <a:spcBef>
                <a:spcPts val="0"/>
              </a:spcBef>
              <a:spcAft>
                <a:spcPts val="0"/>
              </a:spcAft>
              <a:buClr>
                <a:srgbClr val="000000"/>
              </a:buClr>
              <a:buSzPts val="1200"/>
              <a:buFont typeface="Arial"/>
              <a:buChar char="•"/>
            </a:pPr>
            <a:r>
              <a:rPr lang="en-GB" sz="1200" b="0" i="0" u="none" strike="noStrike">
                <a:solidFill>
                  <a:srgbClr val="000000"/>
                </a:solidFill>
                <a:latin typeface="Calibri"/>
                <a:ea typeface="Calibri"/>
                <a:cs typeface="Calibri"/>
                <a:sym typeface="Calibri"/>
              </a:rPr>
              <a:t>Comprehension/Understanding: characterise, describe, explain, identify, locate, recognize, sort;</a:t>
            </a:r>
            <a:endParaRPr/>
          </a:p>
          <a:p>
            <a:pPr marL="742950" lvl="1" indent="-285750" algn="l" rtl="0">
              <a:spcBef>
                <a:spcPts val="0"/>
              </a:spcBef>
              <a:spcAft>
                <a:spcPts val="0"/>
              </a:spcAft>
              <a:buClr>
                <a:srgbClr val="000000"/>
              </a:buClr>
              <a:buSzPts val="1200"/>
              <a:buFont typeface="Arial"/>
              <a:buChar char="•"/>
            </a:pPr>
            <a:r>
              <a:rPr lang="en-GB" sz="1200" b="0" i="0" u="none" strike="noStrike">
                <a:solidFill>
                  <a:srgbClr val="000000"/>
                </a:solidFill>
                <a:latin typeface="Calibri"/>
                <a:ea typeface="Calibri"/>
                <a:cs typeface="Calibri"/>
                <a:sym typeface="Calibri"/>
              </a:rPr>
              <a:t>Application/Applying: choose, demonstrate, implement, perform;</a:t>
            </a:r>
            <a:endParaRPr/>
          </a:p>
          <a:p>
            <a:pPr marL="742950" lvl="1" indent="-285750" algn="l" rtl="0">
              <a:spcBef>
                <a:spcPts val="0"/>
              </a:spcBef>
              <a:spcAft>
                <a:spcPts val="0"/>
              </a:spcAft>
              <a:buClr>
                <a:srgbClr val="000000"/>
              </a:buClr>
              <a:buSzPts val="1200"/>
              <a:buFont typeface="Arial"/>
              <a:buChar char="•"/>
            </a:pPr>
            <a:r>
              <a:rPr lang="en-GB" sz="1200" b="0" i="0" u="none" strike="noStrike">
                <a:solidFill>
                  <a:srgbClr val="000000"/>
                </a:solidFill>
                <a:latin typeface="Calibri"/>
                <a:ea typeface="Calibri"/>
                <a:cs typeface="Calibri"/>
                <a:sym typeface="Calibri"/>
              </a:rPr>
              <a:t>Analysis/Analysing: analyse, categorise, compare, differentiate;</a:t>
            </a:r>
            <a:endParaRPr/>
          </a:p>
          <a:p>
            <a:pPr marL="742950" lvl="1" indent="-285750" algn="l" rtl="0">
              <a:spcBef>
                <a:spcPts val="0"/>
              </a:spcBef>
              <a:spcAft>
                <a:spcPts val="0"/>
              </a:spcAft>
              <a:buClr>
                <a:srgbClr val="000000"/>
              </a:buClr>
              <a:buSzPts val="1200"/>
              <a:buFont typeface="Arial"/>
              <a:buChar char="•"/>
            </a:pPr>
            <a:r>
              <a:rPr lang="en-GB" sz="1200" b="0" i="0" u="none" strike="noStrike">
                <a:solidFill>
                  <a:srgbClr val="000000"/>
                </a:solidFill>
                <a:latin typeface="Calibri"/>
                <a:ea typeface="Calibri"/>
                <a:cs typeface="Calibri"/>
                <a:sym typeface="Calibri"/>
              </a:rPr>
              <a:t>Evaluation/Evaluating: assess, critique, evaluate, rank, rate;</a:t>
            </a:r>
            <a:endParaRPr/>
          </a:p>
          <a:p>
            <a:pPr marL="742950" lvl="1" indent="-285750" algn="l" rtl="0">
              <a:spcBef>
                <a:spcPts val="0"/>
              </a:spcBef>
              <a:spcAft>
                <a:spcPts val="0"/>
              </a:spcAft>
              <a:buClr>
                <a:srgbClr val="000000"/>
              </a:buClr>
              <a:buSzPts val="1200"/>
              <a:buFont typeface="Arial"/>
              <a:buChar char="•"/>
            </a:pPr>
            <a:r>
              <a:rPr lang="en-GB" sz="1200" b="0" i="0" u="none" strike="noStrike">
                <a:solidFill>
                  <a:srgbClr val="000000"/>
                </a:solidFill>
                <a:latin typeface="Calibri"/>
                <a:ea typeface="Calibri"/>
                <a:cs typeface="Calibri"/>
                <a:sym typeface="Calibri"/>
              </a:rPr>
              <a:t>Synthesis/Creating: construct, design, formulate, organise, synthesise.</a:t>
            </a:r>
            <a:endParaRPr/>
          </a:p>
          <a:p>
            <a:pPr marL="0" lvl="0" indent="0" algn="l" rtl="0">
              <a:spcBef>
                <a:spcPts val="600"/>
              </a:spcBef>
              <a:spcAft>
                <a:spcPts val="0"/>
              </a:spcAft>
              <a:buNone/>
            </a:pPr>
            <a:endParaRPr/>
          </a:p>
        </p:txBody>
      </p:sp>
      <p:sp>
        <p:nvSpPr>
          <p:cNvPr id="285" name="Google Shape;285;p4: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a:t>
            </a:fld>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3"/>
        <p:cNvGrpSpPr/>
        <p:nvPr/>
      </p:nvGrpSpPr>
      <p:grpSpPr>
        <a:xfrm>
          <a:off x="0" y="0"/>
          <a:ext cx="0" cy="0"/>
          <a:chOff x="0" y="0"/>
          <a:chExt cx="0" cy="0"/>
        </a:xfrm>
      </p:grpSpPr>
      <p:sp>
        <p:nvSpPr>
          <p:cNvPr id="824" name="Google Shape;824;p12: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25" name="Google Shape;825;p12: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These slides should contain the main content of the module, broken into sub-sections for clarity. The content will vary depending on the module but should include topics such as trends in the industry/academic literature, pros and cons of this particular application of blockchain technology, practical/ethical dilemmas and considerations, thought-provoking questions etc.</a:t>
            </a:r>
            <a:endParaRPr/>
          </a:p>
        </p:txBody>
      </p:sp>
      <p:sp>
        <p:nvSpPr>
          <p:cNvPr id="826" name="Google Shape;826;p12: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40</a:t>
            </a:fld>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2"/>
        <p:cNvGrpSpPr/>
        <p:nvPr/>
      </p:nvGrpSpPr>
      <p:grpSpPr>
        <a:xfrm>
          <a:off x="0" y="0"/>
          <a:ext cx="0" cy="0"/>
          <a:chOff x="0" y="0"/>
          <a:chExt cx="0" cy="0"/>
        </a:xfrm>
      </p:grpSpPr>
      <p:sp>
        <p:nvSpPr>
          <p:cNvPr id="833" name="Google Shape;833;p13: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34" name="Google Shape;834;p13: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These slides should contain the main content of the module, broken into sub-sections for clarity. The content will vary depending on the module but should include topics such as trends in the industry/academic literature, pros and cons of this particular application of blockchain technology, practical/ethical dilemmas and considerations, thought-provoking questions etc.</a:t>
            </a:r>
            <a:endParaRPr/>
          </a:p>
        </p:txBody>
      </p:sp>
      <p:sp>
        <p:nvSpPr>
          <p:cNvPr id="835" name="Google Shape;835;p13: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41</a:t>
            </a:fld>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2"/>
        <p:cNvGrpSpPr/>
        <p:nvPr/>
      </p:nvGrpSpPr>
      <p:grpSpPr>
        <a:xfrm>
          <a:off x="0" y="0"/>
          <a:ext cx="0" cy="0"/>
          <a:chOff x="0" y="0"/>
          <a:chExt cx="0" cy="0"/>
        </a:xfrm>
      </p:grpSpPr>
      <p:sp>
        <p:nvSpPr>
          <p:cNvPr id="843" name="Google Shape;843;g281fc3c1766_0_580: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44" name="Google Shape;844;g281fc3c1766_0_580: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This slide should list and define any key terms the students should know and may not be familiar with. Key terms should be written in </a:t>
            </a:r>
            <a:r>
              <a:rPr lang="en-GB" b="1"/>
              <a:t>bold. </a:t>
            </a:r>
            <a:endParaRPr/>
          </a:p>
        </p:txBody>
      </p:sp>
      <p:sp>
        <p:nvSpPr>
          <p:cNvPr id="845" name="Google Shape;845;g281fc3c1766_0_580: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42</a:t>
            </a:fld>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3"/>
        <p:cNvGrpSpPr/>
        <p:nvPr/>
      </p:nvGrpSpPr>
      <p:grpSpPr>
        <a:xfrm>
          <a:off x="0" y="0"/>
          <a:ext cx="0" cy="0"/>
          <a:chOff x="0" y="0"/>
          <a:chExt cx="0" cy="0"/>
        </a:xfrm>
      </p:grpSpPr>
      <p:sp>
        <p:nvSpPr>
          <p:cNvPr id="854" name="Google Shape;854;p9: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55" name="Google Shape;855;p9: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This slide should list and define any key terms the students should know and may not be familiar with. Key terms should be written in </a:t>
            </a:r>
            <a:r>
              <a:rPr lang="en-GB" b="1"/>
              <a:t>bold. </a:t>
            </a:r>
            <a:endParaRPr/>
          </a:p>
        </p:txBody>
      </p:sp>
      <p:sp>
        <p:nvSpPr>
          <p:cNvPr id="856" name="Google Shape;856;p9: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43</a:t>
            </a:fld>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1"/>
        <p:cNvGrpSpPr/>
        <p:nvPr/>
      </p:nvGrpSpPr>
      <p:grpSpPr>
        <a:xfrm>
          <a:off x="0" y="0"/>
          <a:ext cx="0" cy="0"/>
          <a:chOff x="0" y="0"/>
          <a:chExt cx="0" cy="0"/>
        </a:xfrm>
      </p:grpSpPr>
      <p:sp>
        <p:nvSpPr>
          <p:cNvPr id="862" name="Google Shape;862;p14: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3" name="Google Shape;863;p14: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It is recommended to include at least one visual aid (graph, diagram, chart, illustrative photo etc) per sub-section.</a:t>
            </a:r>
            <a:endParaRPr/>
          </a:p>
        </p:txBody>
      </p:sp>
      <p:sp>
        <p:nvSpPr>
          <p:cNvPr id="864" name="Google Shape;864;p14: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44</a:t>
            </a:fld>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9"/>
        <p:cNvGrpSpPr/>
        <p:nvPr/>
      </p:nvGrpSpPr>
      <p:grpSpPr>
        <a:xfrm>
          <a:off x="0" y="0"/>
          <a:ext cx="0" cy="0"/>
          <a:chOff x="0" y="0"/>
          <a:chExt cx="0" cy="0"/>
        </a:xfrm>
      </p:grpSpPr>
      <p:sp>
        <p:nvSpPr>
          <p:cNvPr id="870" name="Google Shape;870;p15: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71" name="Google Shape;871;p15: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These short in-class exercises are intended to make the students stop, think and interact with the content so far. They also provide an opportunity for the teacher to see what the students have internalised or what they are struggling with. Responses could take the form of a menti poll, a word cloud, a mind map etc. Alternatively, this could be an opportunity for students to break out into small groups to discuss the topic together.</a:t>
            </a:r>
            <a:endParaRPr/>
          </a:p>
        </p:txBody>
      </p:sp>
      <p:sp>
        <p:nvSpPr>
          <p:cNvPr id="872" name="Google Shape;872;p15: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45</a:t>
            </a:fld>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8"/>
        <p:cNvGrpSpPr/>
        <p:nvPr/>
      </p:nvGrpSpPr>
      <p:grpSpPr>
        <a:xfrm>
          <a:off x="0" y="0"/>
          <a:ext cx="0" cy="0"/>
          <a:chOff x="0" y="0"/>
          <a:chExt cx="0" cy="0"/>
        </a:xfrm>
      </p:grpSpPr>
      <p:sp>
        <p:nvSpPr>
          <p:cNvPr id="879" name="Google Shape;879;p16: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80" name="Google Shape;880;p16: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These slides should contain the main content of the module, broken into sub-sections for clarity. The content will vary depending on the module but should include topics such as trends in the industry/academic literature, pros and cons of this particular application of blockchain technology, practical/ethical dilemmas and considerations, thought-provoking questions etc.</a:t>
            </a:r>
            <a:endParaRPr/>
          </a:p>
        </p:txBody>
      </p:sp>
      <p:sp>
        <p:nvSpPr>
          <p:cNvPr id="881" name="Google Shape;881;p16: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46</a:t>
            </a:fld>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8"/>
        <p:cNvGrpSpPr/>
        <p:nvPr/>
      </p:nvGrpSpPr>
      <p:grpSpPr>
        <a:xfrm>
          <a:off x="0" y="0"/>
          <a:ext cx="0" cy="0"/>
          <a:chOff x="0" y="0"/>
          <a:chExt cx="0" cy="0"/>
        </a:xfrm>
      </p:grpSpPr>
      <p:sp>
        <p:nvSpPr>
          <p:cNvPr id="889" name="Google Shape;889;p17: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90" name="Google Shape;890;p17: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These slides should contain the main content of the module, broken into sub-sections for clarity. The content will vary depending on the module but should include topics such as trends in the industry/academic literature, pros and cons of this particular application of blockchain technology, practical/ethical dilemmas and considerations, thought-provoking questions etc.</a:t>
            </a:r>
            <a:endParaRPr/>
          </a:p>
        </p:txBody>
      </p:sp>
      <p:sp>
        <p:nvSpPr>
          <p:cNvPr id="891" name="Google Shape;891;p17: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47</a:t>
            </a:fld>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8"/>
        <p:cNvGrpSpPr/>
        <p:nvPr/>
      </p:nvGrpSpPr>
      <p:grpSpPr>
        <a:xfrm>
          <a:off x="0" y="0"/>
          <a:ext cx="0" cy="0"/>
          <a:chOff x="0" y="0"/>
          <a:chExt cx="0" cy="0"/>
        </a:xfrm>
      </p:grpSpPr>
      <p:sp>
        <p:nvSpPr>
          <p:cNvPr id="899" name="Google Shape;899;p18: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00" name="Google Shape;900;p18: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These slides should contain the main content of the module, broken into sub-sections for clarity. The content will vary depending on the module but should include topics such as trends in the industry/academic literature, pros and cons of this particular application of blockchain technology, practical/ethical dilemmas and considerations, thought-provoking questions etc.</a:t>
            </a:r>
            <a:endParaRPr/>
          </a:p>
        </p:txBody>
      </p:sp>
      <p:sp>
        <p:nvSpPr>
          <p:cNvPr id="901" name="Google Shape;901;p18: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48</a:t>
            </a:fld>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6"/>
        <p:cNvGrpSpPr/>
        <p:nvPr/>
      </p:nvGrpSpPr>
      <p:grpSpPr>
        <a:xfrm>
          <a:off x="0" y="0"/>
          <a:ext cx="0" cy="0"/>
          <a:chOff x="0" y="0"/>
          <a:chExt cx="0" cy="0"/>
        </a:xfrm>
      </p:grpSpPr>
      <p:sp>
        <p:nvSpPr>
          <p:cNvPr id="907" name="Google Shape;907;p19: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08" name="Google Shape;908;p19: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These slides should contain the main content of the module, broken into sub-sections for clarity. The content will vary depending on the module but should include topics such as trends in the industry/academic literature, pros and cons of this particular application of blockchain technology, practical/ethical dilemmas and considerations, thought-provoking questions etc.</a:t>
            </a:r>
            <a:endParaRPr/>
          </a:p>
        </p:txBody>
      </p:sp>
      <p:sp>
        <p:nvSpPr>
          <p:cNvPr id="909" name="Google Shape;909;p19: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49</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1"/>
        <p:cNvGrpSpPr/>
        <p:nvPr/>
      </p:nvGrpSpPr>
      <p:grpSpPr>
        <a:xfrm>
          <a:off x="0" y="0"/>
          <a:ext cx="0" cy="0"/>
          <a:chOff x="0" y="0"/>
          <a:chExt cx="0" cy="0"/>
        </a:xfrm>
      </p:grpSpPr>
      <p:sp>
        <p:nvSpPr>
          <p:cNvPr id="352" name="Google Shape;352;g283a1922f65_0_60: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3" name="Google Shape;353;g283a1922f65_0_60: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54" name="Google Shape;354;g283a1922f65_0_60: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5</a:t>
            </a:fld>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4"/>
        <p:cNvGrpSpPr/>
        <p:nvPr/>
      </p:nvGrpSpPr>
      <p:grpSpPr>
        <a:xfrm>
          <a:off x="0" y="0"/>
          <a:ext cx="0" cy="0"/>
          <a:chOff x="0" y="0"/>
          <a:chExt cx="0" cy="0"/>
        </a:xfrm>
      </p:grpSpPr>
      <p:sp>
        <p:nvSpPr>
          <p:cNvPr id="915" name="Google Shape;915;g283a1922f65_2_3: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916" name="Google Shape;916;g283a1922f65_2_3: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5"/>
        <p:cNvGrpSpPr/>
        <p:nvPr/>
      </p:nvGrpSpPr>
      <p:grpSpPr>
        <a:xfrm>
          <a:off x="0" y="0"/>
          <a:ext cx="0" cy="0"/>
          <a:chOff x="0" y="0"/>
          <a:chExt cx="0" cy="0"/>
        </a:xfrm>
      </p:grpSpPr>
      <p:sp>
        <p:nvSpPr>
          <p:cNvPr id="976" name="Google Shape;976;p20: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77" name="Google Shape;977;p20: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These slides should contain the main content of the module, broken into sub-sections for clarity. The content will vary depending on the module but should include topics such as trends in the industry/academic literature, pros and cons of this particular application of blockchain technology, practical/ethical dilemmas and considerations, thought-provoking questions etc.</a:t>
            </a:r>
            <a:endParaRPr/>
          </a:p>
        </p:txBody>
      </p:sp>
      <p:sp>
        <p:nvSpPr>
          <p:cNvPr id="978" name="Google Shape;978;p20: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51</a:t>
            </a:fld>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4"/>
        <p:cNvGrpSpPr/>
        <p:nvPr/>
      </p:nvGrpSpPr>
      <p:grpSpPr>
        <a:xfrm>
          <a:off x="0" y="0"/>
          <a:ext cx="0" cy="0"/>
          <a:chOff x="0" y="0"/>
          <a:chExt cx="0" cy="0"/>
        </a:xfrm>
      </p:grpSpPr>
      <p:sp>
        <p:nvSpPr>
          <p:cNvPr id="985" name="Google Shape;985;p21: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86" name="Google Shape;986;p21: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These slides should contain the main content of the module, broken into sub-sections for clarity. The content will vary depending on the module but should include topics such as trends in the industry/academic literature, pros and cons of this particular application of blockchain technology, practical/ethical dilemmas and considerations, thought-provoking questions etc.</a:t>
            </a:r>
            <a:endParaRPr/>
          </a:p>
        </p:txBody>
      </p:sp>
      <p:sp>
        <p:nvSpPr>
          <p:cNvPr id="987" name="Google Shape;987;p21: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52</a:t>
            </a:fld>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2"/>
        <p:cNvGrpSpPr/>
        <p:nvPr/>
      </p:nvGrpSpPr>
      <p:grpSpPr>
        <a:xfrm>
          <a:off x="0" y="0"/>
          <a:ext cx="0" cy="0"/>
          <a:chOff x="0" y="0"/>
          <a:chExt cx="0" cy="0"/>
        </a:xfrm>
      </p:grpSpPr>
      <p:sp>
        <p:nvSpPr>
          <p:cNvPr id="993" name="Google Shape;993;p22: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94" name="Google Shape;994;p22: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It is recommended to include at least one visual aid (graph, diagram, chart, illustrative photo etc) per sub-section.</a:t>
            </a:r>
            <a:endParaRPr/>
          </a:p>
        </p:txBody>
      </p:sp>
      <p:sp>
        <p:nvSpPr>
          <p:cNvPr id="995" name="Google Shape;995;p22: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53</a:t>
            </a:fld>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2"/>
        <p:cNvGrpSpPr/>
        <p:nvPr/>
      </p:nvGrpSpPr>
      <p:grpSpPr>
        <a:xfrm>
          <a:off x="0" y="0"/>
          <a:ext cx="0" cy="0"/>
          <a:chOff x="0" y="0"/>
          <a:chExt cx="0" cy="0"/>
        </a:xfrm>
      </p:grpSpPr>
      <p:sp>
        <p:nvSpPr>
          <p:cNvPr id="1003" name="Google Shape;1003;p23: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04" name="Google Shape;1004;p23: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These short in-class exercises are intended to make the students stop, think and interact with the content so far. They also provide an opportunity for the teacher to see what the students have internalised or what they are struggling with. Responses could take the form of a menti poll, a word cloud, a mind map etc. Alternatively, this could be an opportunity for students to break out into small groups to discuss the topic together.</a:t>
            </a:r>
            <a:endParaRPr/>
          </a:p>
        </p:txBody>
      </p:sp>
      <p:sp>
        <p:nvSpPr>
          <p:cNvPr id="1005" name="Google Shape;1005;p23: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54</a:t>
            </a:fld>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0"/>
        <p:cNvGrpSpPr/>
        <p:nvPr/>
      </p:nvGrpSpPr>
      <p:grpSpPr>
        <a:xfrm>
          <a:off x="0" y="0"/>
          <a:ext cx="0" cy="0"/>
          <a:chOff x="0" y="0"/>
          <a:chExt cx="0" cy="0"/>
        </a:xfrm>
      </p:grpSpPr>
      <p:sp>
        <p:nvSpPr>
          <p:cNvPr id="1011" name="Google Shape;1011;p24: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12" name="Google Shape;1012;p24: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These slides should contain the main content of the module, broken into sub-sections for clarity. The content will vary depending on the module but should include topics such as trends in the industry/academic literature, pros and cons of this particular application of blockchain technology, practical/ethical dilemmas and considerations, thought-provoking questions etc.</a:t>
            </a:r>
            <a:endParaRPr/>
          </a:p>
        </p:txBody>
      </p:sp>
      <p:sp>
        <p:nvSpPr>
          <p:cNvPr id="1013" name="Google Shape;1013;p24: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55</a:t>
            </a:fld>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9"/>
        <p:cNvGrpSpPr/>
        <p:nvPr/>
      </p:nvGrpSpPr>
      <p:grpSpPr>
        <a:xfrm>
          <a:off x="0" y="0"/>
          <a:ext cx="0" cy="0"/>
          <a:chOff x="0" y="0"/>
          <a:chExt cx="0" cy="0"/>
        </a:xfrm>
      </p:grpSpPr>
      <p:sp>
        <p:nvSpPr>
          <p:cNvPr id="1020" name="Google Shape;1020;p25: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21" name="Google Shape;1021;p25: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These slides should contain the main content of the module, broken into sub-sections for clarity. The content will vary depending on the module but should include topics such as trends in the industry/academic literature, pros and cons of this particular application of blockchain technology, practical/ethical dilemmas and considerations, thought-provoking questions etc.</a:t>
            </a:r>
            <a:endParaRPr/>
          </a:p>
        </p:txBody>
      </p:sp>
      <p:sp>
        <p:nvSpPr>
          <p:cNvPr id="1022" name="Google Shape;1022;p25: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56</a:t>
            </a:fld>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8"/>
        <p:cNvGrpSpPr/>
        <p:nvPr/>
      </p:nvGrpSpPr>
      <p:grpSpPr>
        <a:xfrm>
          <a:off x="0" y="0"/>
          <a:ext cx="0" cy="0"/>
          <a:chOff x="0" y="0"/>
          <a:chExt cx="0" cy="0"/>
        </a:xfrm>
      </p:grpSpPr>
      <p:sp>
        <p:nvSpPr>
          <p:cNvPr id="1029" name="Google Shape;1029;p26: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30" name="Google Shape;1030;p26: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These slides should contain the main content of the module, broken into sub-sections for clarity. The content will vary depending on the module but should include topics such as trends in the industry/academic literature, pros and cons of this particular application of blockchain technology, practical/ethical dilemmas and considerations, thought-provoking questions etc.</a:t>
            </a:r>
            <a:endParaRPr/>
          </a:p>
        </p:txBody>
      </p:sp>
      <p:sp>
        <p:nvSpPr>
          <p:cNvPr id="1031" name="Google Shape;1031;p26: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57</a:t>
            </a:fld>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6"/>
        <p:cNvGrpSpPr/>
        <p:nvPr/>
      </p:nvGrpSpPr>
      <p:grpSpPr>
        <a:xfrm>
          <a:off x="0" y="0"/>
          <a:ext cx="0" cy="0"/>
          <a:chOff x="0" y="0"/>
          <a:chExt cx="0" cy="0"/>
        </a:xfrm>
      </p:grpSpPr>
      <p:sp>
        <p:nvSpPr>
          <p:cNvPr id="1037" name="Google Shape;1037;p27: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38" name="Google Shape;1038;p27: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These slides should contain the main content of the module, broken into sub-sections for clarity. The content will vary depending on the module but should include topics such as trends in the industry/academic literature, pros and cons of this particular application of blockchain technology, practical/ethical dilemmas and considerations, thought-provoking questions etc.</a:t>
            </a:r>
            <a:endParaRPr/>
          </a:p>
        </p:txBody>
      </p:sp>
      <p:sp>
        <p:nvSpPr>
          <p:cNvPr id="1039" name="Google Shape;1039;p27: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58</a:t>
            </a:fld>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4"/>
        <p:cNvGrpSpPr/>
        <p:nvPr/>
      </p:nvGrpSpPr>
      <p:grpSpPr>
        <a:xfrm>
          <a:off x="0" y="0"/>
          <a:ext cx="0" cy="0"/>
          <a:chOff x="0" y="0"/>
          <a:chExt cx="0" cy="0"/>
        </a:xfrm>
      </p:grpSpPr>
      <p:sp>
        <p:nvSpPr>
          <p:cNvPr id="1045" name="Google Shape;1045;p28: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46" name="Google Shape;1046;p28: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These slides should contain the main content of the module, broken into sub-sections for clarity. The content will vary depending on the module but should include topics such as trends in the industry/academic literature, pros and cons of this particular application of blockchain technology, practical/ethical dilemmas and considerations, thought-provoking questions etc.</a:t>
            </a:r>
            <a:endParaRPr/>
          </a:p>
        </p:txBody>
      </p:sp>
      <p:sp>
        <p:nvSpPr>
          <p:cNvPr id="1047" name="Google Shape;1047;p28: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59</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0"/>
        <p:cNvGrpSpPr/>
        <p:nvPr/>
      </p:nvGrpSpPr>
      <p:grpSpPr>
        <a:xfrm>
          <a:off x="0" y="0"/>
          <a:ext cx="0" cy="0"/>
          <a:chOff x="0" y="0"/>
          <a:chExt cx="0" cy="0"/>
        </a:xfrm>
      </p:grpSpPr>
      <p:sp>
        <p:nvSpPr>
          <p:cNvPr id="361" name="Google Shape;361;g283a1922f65_0_76: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2" name="Google Shape;362;g283a1922f65_0_76: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63" name="Google Shape;363;g283a1922f65_0_76: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6</a:t>
            </a:fld>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2"/>
        <p:cNvGrpSpPr/>
        <p:nvPr/>
      </p:nvGrpSpPr>
      <p:grpSpPr>
        <a:xfrm>
          <a:off x="0" y="0"/>
          <a:ext cx="0" cy="0"/>
          <a:chOff x="0" y="0"/>
          <a:chExt cx="0" cy="0"/>
        </a:xfrm>
      </p:grpSpPr>
      <p:sp>
        <p:nvSpPr>
          <p:cNvPr id="1053" name="Google Shape;1053;p59: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54" name="Google Shape;1054;p59: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2"/>
        <p:cNvGrpSpPr/>
        <p:nvPr/>
      </p:nvGrpSpPr>
      <p:grpSpPr>
        <a:xfrm>
          <a:off x="0" y="0"/>
          <a:ext cx="0" cy="0"/>
          <a:chOff x="0" y="0"/>
          <a:chExt cx="0" cy="0"/>
        </a:xfrm>
      </p:grpSpPr>
      <p:sp>
        <p:nvSpPr>
          <p:cNvPr id="1053" name="Google Shape;1053;p59: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54" name="Google Shape;1054;p59: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1498929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2"/>
        <p:cNvGrpSpPr/>
        <p:nvPr/>
      </p:nvGrpSpPr>
      <p:grpSpPr>
        <a:xfrm>
          <a:off x="0" y="0"/>
          <a:ext cx="0" cy="0"/>
          <a:chOff x="0" y="0"/>
          <a:chExt cx="0" cy="0"/>
        </a:xfrm>
      </p:grpSpPr>
      <p:sp>
        <p:nvSpPr>
          <p:cNvPr id="1053" name="Google Shape;1053;p59: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54" name="Google Shape;1054;p59: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4056540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2"/>
        <p:cNvGrpSpPr/>
        <p:nvPr/>
      </p:nvGrpSpPr>
      <p:grpSpPr>
        <a:xfrm>
          <a:off x="0" y="0"/>
          <a:ext cx="0" cy="0"/>
          <a:chOff x="0" y="0"/>
          <a:chExt cx="0" cy="0"/>
        </a:xfrm>
      </p:grpSpPr>
      <p:sp>
        <p:nvSpPr>
          <p:cNvPr id="1053" name="Google Shape;1053;p59: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54" name="Google Shape;1054;p59: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6953392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2"/>
        <p:cNvGrpSpPr/>
        <p:nvPr/>
      </p:nvGrpSpPr>
      <p:grpSpPr>
        <a:xfrm>
          <a:off x="0" y="0"/>
          <a:ext cx="0" cy="0"/>
          <a:chOff x="0" y="0"/>
          <a:chExt cx="0" cy="0"/>
        </a:xfrm>
      </p:grpSpPr>
      <p:sp>
        <p:nvSpPr>
          <p:cNvPr id="1053" name="Google Shape;1053;p59: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54" name="Google Shape;1054;p59: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1393841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2"/>
        <p:cNvGrpSpPr/>
        <p:nvPr/>
      </p:nvGrpSpPr>
      <p:grpSpPr>
        <a:xfrm>
          <a:off x="0" y="0"/>
          <a:ext cx="0" cy="0"/>
          <a:chOff x="0" y="0"/>
          <a:chExt cx="0" cy="0"/>
        </a:xfrm>
      </p:grpSpPr>
      <p:sp>
        <p:nvSpPr>
          <p:cNvPr id="1053" name="Google Shape;1053;p59: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54" name="Google Shape;1054;p59: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375568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2"/>
        <p:cNvGrpSpPr/>
        <p:nvPr/>
      </p:nvGrpSpPr>
      <p:grpSpPr>
        <a:xfrm>
          <a:off x="0" y="0"/>
          <a:ext cx="0" cy="0"/>
          <a:chOff x="0" y="0"/>
          <a:chExt cx="0" cy="0"/>
        </a:xfrm>
      </p:grpSpPr>
      <p:sp>
        <p:nvSpPr>
          <p:cNvPr id="1053" name="Google Shape;1053;p59: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54" name="Google Shape;1054;p59: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9281863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2"/>
        <p:cNvGrpSpPr/>
        <p:nvPr/>
      </p:nvGrpSpPr>
      <p:grpSpPr>
        <a:xfrm>
          <a:off x="0" y="0"/>
          <a:ext cx="0" cy="0"/>
          <a:chOff x="0" y="0"/>
          <a:chExt cx="0" cy="0"/>
        </a:xfrm>
      </p:grpSpPr>
      <p:sp>
        <p:nvSpPr>
          <p:cNvPr id="1053" name="Google Shape;1053;p59: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54" name="Google Shape;1054;p59: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3916118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0"/>
        <p:cNvGrpSpPr/>
        <p:nvPr/>
      </p:nvGrpSpPr>
      <p:grpSpPr>
        <a:xfrm>
          <a:off x="0" y="0"/>
          <a:ext cx="0" cy="0"/>
          <a:chOff x="0" y="0"/>
          <a:chExt cx="0" cy="0"/>
        </a:xfrm>
      </p:grpSpPr>
      <p:sp>
        <p:nvSpPr>
          <p:cNvPr id="1071" name="Google Shape;1071;p62: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2" name="Google Shape;1072;p62: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7"/>
        <p:cNvGrpSpPr/>
        <p:nvPr/>
      </p:nvGrpSpPr>
      <p:grpSpPr>
        <a:xfrm>
          <a:off x="0" y="0"/>
          <a:ext cx="0" cy="0"/>
          <a:chOff x="0" y="0"/>
          <a:chExt cx="0" cy="0"/>
        </a:xfrm>
      </p:grpSpPr>
      <p:sp>
        <p:nvSpPr>
          <p:cNvPr id="378" name="Google Shape;378;g283a1922f65_0_92: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9" name="Google Shape;379;g283a1922f65_0_92: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80" name="Google Shape;380;g283a1922f65_0_92: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9"/>
        <p:cNvGrpSpPr/>
        <p:nvPr/>
      </p:nvGrpSpPr>
      <p:grpSpPr>
        <a:xfrm>
          <a:off x="0" y="0"/>
          <a:ext cx="0" cy="0"/>
          <a:chOff x="0" y="0"/>
          <a:chExt cx="0" cy="0"/>
        </a:xfrm>
      </p:grpSpPr>
      <p:sp>
        <p:nvSpPr>
          <p:cNvPr id="370" name="Google Shape;370;g283a1922f65_0_84: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1" name="Google Shape;371;g283a1922f65_0_84: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72" name="Google Shape;372;g283a1922f65_0_84: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5"/>
        <p:cNvGrpSpPr/>
        <p:nvPr/>
      </p:nvGrpSpPr>
      <p:grpSpPr>
        <a:xfrm>
          <a:off x="0" y="0"/>
          <a:ext cx="0" cy="0"/>
          <a:chOff x="0" y="0"/>
          <a:chExt cx="0" cy="0"/>
        </a:xfrm>
      </p:grpSpPr>
      <p:sp>
        <p:nvSpPr>
          <p:cNvPr id="386" name="Google Shape;386;g283a1922f65_0_99: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7" name="Google Shape;387;g283a1922f65_0_99: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88" name="Google Shape;388;g283a1922f65_0_99: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5"/>
        <p:cNvGrpSpPr/>
        <p:nvPr/>
      </p:nvGrpSpPr>
      <p:grpSpPr>
        <a:xfrm>
          <a:off x="0" y="0"/>
          <a:ext cx="0" cy="0"/>
          <a:chOff x="0" y="0"/>
          <a:chExt cx="0" cy="0"/>
        </a:xfrm>
      </p:grpSpPr>
      <p:sp>
        <p:nvSpPr>
          <p:cNvPr id="16" name="Google Shape;16;p64"/>
          <p:cNvSpPr txBox="1">
            <a:spLocks noGrp="1"/>
          </p:cNvSpPr>
          <p:nvPr>
            <p:ph type="title"/>
          </p:nvPr>
        </p:nvSpPr>
        <p:spPr>
          <a:xfrm>
            <a:off x="1935426" y="1438502"/>
            <a:ext cx="8321149" cy="2786386"/>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sz="4171" b="1" i="0">
                <a:solidFill>
                  <a:srgbClr val="7CACD2"/>
                </a:solidFill>
                <a:latin typeface="Open Sans"/>
                <a:ea typeface="Open Sans"/>
                <a:cs typeface="Open Sans"/>
                <a:sym typeface="Open Sans"/>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64"/>
          <p:cNvSpPr txBox="1">
            <a:spLocks noGrp="1"/>
          </p:cNvSpPr>
          <p:nvPr>
            <p:ph type="body" idx="1"/>
          </p:nvPr>
        </p:nvSpPr>
        <p:spPr>
          <a:xfrm>
            <a:off x="1935426" y="1438502"/>
            <a:ext cx="8321149" cy="2786386"/>
          </a:xfrm>
          <a:prstGeom prst="rect">
            <a:avLst/>
          </a:prstGeom>
          <a:noFill/>
          <a:ln>
            <a:noFill/>
          </a:ln>
        </p:spPr>
        <p:txBody>
          <a:bodyPr spcFirstLastPara="1" wrap="square" lIns="0" tIns="0" rIns="0" bIns="0" anchor="t" anchorCtr="0">
            <a:spAutoFit/>
          </a:bodyPr>
          <a:lstStyle>
            <a:lvl1pPr marL="414589" lvl="0" indent="-207294" algn="l">
              <a:spcBef>
                <a:spcPts val="0"/>
              </a:spcBef>
              <a:spcAft>
                <a:spcPts val="0"/>
              </a:spcAft>
              <a:buSzPts val="1400"/>
              <a:buNone/>
              <a:defRPr sz="4171" b="1" i="0">
                <a:solidFill>
                  <a:srgbClr val="7CACD2"/>
                </a:solidFill>
                <a:latin typeface="Open Sans"/>
                <a:ea typeface="Open Sans"/>
                <a:cs typeface="Open Sans"/>
                <a:sym typeface="Open Sans"/>
              </a:defRPr>
            </a:lvl1pPr>
            <a:lvl2pPr marL="829178" lvl="1" indent="-207294" algn="l">
              <a:spcBef>
                <a:spcPts val="0"/>
              </a:spcBef>
              <a:spcAft>
                <a:spcPts val="0"/>
              </a:spcAft>
              <a:buSzPts val="1400"/>
              <a:buNone/>
              <a:defRPr/>
            </a:lvl2pPr>
            <a:lvl3pPr marL="1243767" lvl="2" indent="-207294" algn="l">
              <a:spcBef>
                <a:spcPts val="0"/>
              </a:spcBef>
              <a:spcAft>
                <a:spcPts val="0"/>
              </a:spcAft>
              <a:buSzPts val="1400"/>
              <a:buNone/>
              <a:defRPr/>
            </a:lvl3pPr>
            <a:lvl4pPr marL="1658356" lvl="3" indent="-207294" algn="l">
              <a:spcBef>
                <a:spcPts val="0"/>
              </a:spcBef>
              <a:spcAft>
                <a:spcPts val="0"/>
              </a:spcAft>
              <a:buSzPts val="1400"/>
              <a:buNone/>
              <a:defRPr/>
            </a:lvl4pPr>
            <a:lvl5pPr marL="2072945" lvl="4" indent="-207294" algn="l">
              <a:spcBef>
                <a:spcPts val="0"/>
              </a:spcBef>
              <a:spcAft>
                <a:spcPts val="0"/>
              </a:spcAft>
              <a:buSzPts val="1400"/>
              <a:buNone/>
              <a:defRPr/>
            </a:lvl5pPr>
            <a:lvl6pPr marL="2487534" lvl="5" indent="-207294" algn="l">
              <a:spcBef>
                <a:spcPts val="0"/>
              </a:spcBef>
              <a:spcAft>
                <a:spcPts val="0"/>
              </a:spcAft>
              <a:buSzPts val="1400"/>
              <a:buNone/>
              <a:defRPr/>
            </a:lvl6pPr>
            <a:lvl7pPr marL="2902123" lvl="6" indent="-207294" algn="l">
              <a:spcBef>
                <a:spcPts val="0"/>
              </a:spcBef>
              <a:spcAft>
                <a:spcPts val="0"/>
              </a:spcAft>
              <a:buSzPts val="1400"/>
              <a:buNone/>
              <a:defRPr/>
            </a:lvl7pPr>
            <a:lvl8pPr marL="3316712" lvl="7" indent="-207294" algn="l">
              <a:spcBef>
                <a:spcPts val="0"/>
              </a:spcBef>
              <a:spcAft>
                <a:spcPts val="0"/>
              </a:spcAft>
              <a:buSzPts val="1400"/>
              <a:buNone/>
              <a:defRPr/>
            </a:lvl8pPr>
            <a:lvl9pPr marL="3731301" lvl="8" indent="-207294" algn="l">
              <a:spcBef>
                <a:spcPts val="0"/>
              </a:spcBef>
              <a:spcAft>
                <a:spcPts val="0"/>
              </a:spcAft>
              <a:buSzPts val="1400"/>
              <a:buNone/>
              <a:defRPr/>
            </a:lvl9pPr>
          </a:lstStyle>
          <a:p>
            <a:endParaRPr/>
          </a:p>
        </p:txBody>
      </p:sp>
      <p:sp>
        <p:nvSpPr>
          <p:cNvPr id="18" name="Google Shape;18;p64"/>
          <p:cNvSpPr txBox="1">
            <a:spLocks noGrp="1"/>
          </p:cNvSpPr>
          <p:nvPr>
            <p:ph type="ftr" idx="11"/>
          </p:nvPr>
        </p:nvSpPr>
        <p:spPr>
          <a:xfrm>
            <a:off x="4145280" y="6377939"/>
            <a:ext cx="3901440" cy="342900"/>
          </a:xfrm>
          <a:prstGeom prst="rect">
            <a:avLst/>
          </a:prstGeom>
          <a:noFill/>
          <a:ln>
            <a:noFill/>
          </a:ln>
        </p:spPr>
        <p:txBody>
          <a:bodyPr spcFirstLastPara="1" wrap="square" lIns="0" tIns="0" rIns="0" bIns="0" anchor="t" anchorCtr="0">
            <a:spAutoFit/>
          </a:bodyPr>
          <a:lstStyle>
            <a:lvl1pPr lvl="0" algn="ctr">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64"/>
          <p:cNvSpPr txBox="1">
            <a:spLocks noGrp="1"/>
          </p:cNvSpPr>
          <p:nvPr>
            <p:ph type="dt" idx="10"/>
          </p:nvPr>
        </p:nvSpPr>
        <p:spPr>
          <a:xfrm>
            <a:off x="609600" y="6377939"/>
            <a:ext cx="2804160" cy="342900"/>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64"/>
          <p:cNvSpPr txBox="1">
            <a:spLocks noGrp="1"/>
          </p:cNvSpPr>
          <p:nvPr>
            <p:ph type="sldNum" idx="12"/>
          </p:nvPr>
        </p:nvSpPr>
        <p:spPr>
          <a:xfrm>
            <a:off x="8778240" y="6377939"/>
            <a:ext cx="2804160" cy="188385"/>
          </a:xfrm>
          <a:prstGeom prst="rect">
            <a:avLst/>
          </a:prstGeom>
          <a:noFill/>
          <a:ln>
            <a:noFill/>
          </a:ln>
        </p:spPr>
        <p:txBody>
          <a:bodyPr spcFirstLastPara="1" wrap="square" lIns="0" tIns="0" rIns="0" bIns="0" anchor="t" anchorCtr="0">
            <a:spAutoFit/>
          </a:bodyPr>
          <a:lstStyle>
            <a:lvl1pPr marL="0" lvl="0" indent="0" algn="r">
              <a:spcBef>
                <a:spcPts val="0"/>
              </a:spcBef>
              <a:buNone/>
              <a:defRPr sz="1632" b="0" i="0" u="none" strike="noStrike" cap="none">
                <a:solidFill>
                  <a:srgbClr val="888888"/>
                </a:solidFill>
                <a:latin typeface="Calibri"/>
                <a:ea typeface="Calibri"/>
                <a:cs typeface="Calibri"/>
                <a:sym typeface="Calibri"/>
              </a:defRPr>
            </a:lvl1pPr>
            <a:lvl2pPr marL="0" lvl="1" indent="0" algn="r">
              <a:spcBef>
                <a:spcPts val="0"/>
              </a:spcBef>
              <a:buNone/>
              <a:defRPr sz="1632" b="0" i="0" u="none" strike="noStrike" cap="none">
                <a:solidFill>
                  <a:srgbClr val="888888"/>
                </a:solidFill>
                <a:latin typeface="Calibri"/>
                <a:ea typeface="Calibri"/>
                <a:cs typeface="Calibri"/>
                <a:sym typeface="Calibri"/>
              </a:defRPr>
            </a:lvl2pPr>
            <a:lvl3pPr marL="0" lvl="2" indent="0" algn="r">
              <a:spcBef>
                <a:spcPts val="0"/>
              </a:spcBef>
              <a:buNone/>
              <a:defRPr sz="1632" b="0" i="0" u="none" strike="noStrike" cap="none">
                <a:solidFill>
                  <a:srgbClr val="888888"/>
                </a:solidFill>
                <a:latin typeface="Calibri"/>
                <a:ea typeface="Calibri"/>
                <a:cs typeface="Calibri"/>
                <a:sym typeface="Calibri"/>
              </a:defRPr>
            </a:lvl3pPr>
            <a:lvl4pPr marL="0" lvl="3" indent="0" algn="r">
              <a:spcBef>
                <a:spcPts val="0"/>
              </a:spcBef>
              <a:buNone/>
              <a:defRPr sz="1632" b="0" i="0" u="none" strike="noStrike" cap="none">
                <a:solidFill>
                  <a:srgbClr val="888888"/>
                </a:solidFill>
                <a:latin typeface="Calibri"/>
                <a:ea typeface="Calibri"/>
                <a:cs typeface="Calibri"/>
                <a:sym typeface="Calibri"/>
              </a:defRPr>
            </a:lvl4pPr>
            <a:lvl5pPr marL="0" lvl="4" indent="0" algn="r">
              <a:spcBef>
                <a:spcPts val="0"/>
              </a:spcBef>
              <a:buNone/>
              <a:defRPr sz="1632" b="0" i="0" u="none" strike="noStrike" cap="none">
                <a:solidFill>
                  <a:srgbClr val="888888"/>
                </a:solidFill>
                <a:latin typeface="Calibri"/>
                <a:ea typeface="Calibri"/>
                <a:cs typeface="Calibri"/>
                <a:sym typeface="Calibri"/>
              </a:defRPr>
            </a:lvl5pPr>
            <a:lvl6pPr marL="0" lvl="5" indent="0" algn="r">
              <a:spcBef>
                <a:spcPts val="0"/>
              </a:spcBef>
              <a:buNone/>
              <a:defRPr sz="1632" b="0" i="0" u="none" strike="noStrike" cap="none">
                <a:solidFill>
                  <a:srgbClr val="888888"/>
                </a:solidFill>
                <a:latin typeface="Calibri"/>
                <a:ea typeface="Calibri"/>
                <a:cs typeface="Calibri"/>
                <a:sym typeface="Calibri"/>
              </a:defRPr>
            </a:lvl6pPr>
            <a:lvl7pPr marL="0" lvl="6" indent="0" algn="r">
              <a:spcBef>
                <a:spcPts val="0"/>
              </a:spcBef>
              <a:buNone/>
              <a:defRPr sz="1632" b="0" i="0" u="none" strike="noStrike" cap="none">
                <a:solidFill>
                  <a:srgbClr val="888888"/>
                </a:solidFill>
                <a:latin typeface="Calibri"/>
                <a:ea typeface="Calibri"/>
                <a:cs typeface="Calibri"/>
                <a:sym typeface="Calibri"/>
              </a:defRPr>
            </a:lvl7pPr>
            <a:lvl8pPr marL="0" lvl="7" indent="0" algn="r">
              <a:spcBef>
                <a:spcPts val="0"/>
              </a:spcBef>
              <a:buNone/>
              <a:defRPr sz="1632" b="0" i="0" u="none" strike="noStrike" cap="none">
                <a:solidFill>
                  <a:srgbClr val="888888"/>
                </a:solidFill>
                <a:latin typeface="Calibri"/>
                <a:ea typeface="Calibri"/>
                <a:cs typeface="Calibri"/>
                <a:sym typeface="Calibri"/>
              </a:defRPr>
            </a:lvl8pPr>
            <a:lvl9pPr marL="0" lvl="8" indent="0" algn="r">
              <a:spcBef>
                <a:spcPts val="0"/>
              </a:spcBef>
              <a:buNone/>
              <a:defRPr sz="1632"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4"/>
        <p:cNvGrpSpPr/>
        <p:nvPr/>
      </p:nvGrpSpPr>
      <p:grpSpPr>
        <a:xfrm>
          <a:off x="0" y="0"/>
          <a:ext cx="0" cy="0"/>
          <a:chOff x="0" y="0"/>
          <a:chExt cx="0" cy="0"/>
        </a:xfrm>
      </p:grpSpPr>
      <p:sp>
        <p:nvSpPr>
          <p:cNvPr id="65" name="Google Shape;65;p73"/>
          <p:cNvSpPr txBox="1">
            <a:spLocks noGrp="1"/>
          </p:cNvSpPr>
          <p:nvPr>
            <p:ph type="title"/>
          </p:nvPr>
        </p:nvSpPr>
        <p:spPr>
          <a:xfrm>
            <a:off x="832589" y="1710181"/>
            <a:ext cx="10514153" cy="2851742"/>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544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6" name="Google Shape;66;p73"/>
          <p:cNvSpPr txBox="1">
            <a:spLocks noGrp="1"/>
          </p:cNvSpPr>
          <p:nvPr>
            <p:ph type="body" idx="1"/>
          </p:nvPr>
        </p:nvSpPr>
        <p:spPr>
          <a:xfrm>
            <a:off x="832589" y="4589275"/>
            <a:ext cx="10514153" cy="1500008"/>
          </a:xfrm>
          <a:prstGeom prst="rect">
            <a:avLst/>
          </a:prstGeom>
          <a:noFill/>
          <a:ln>
            <a:noFill/>
          </a:ln>
        </p:spPr>
        <p:txBody>
          <a:bodyPr spcFirstLastPara="1" wrap="square" lIns="91425" tIns="45700" rIns="91425" bIns="45700" anchor="t" anchorCtr="0">
            <a:normAutofit/>
          </a:bodyPr>
          <a:lstStyle>
            <a:lvl1pPr marL="414589" lvl="0" indent="-207294" algn="l">
              <a:lnSpc>
                <a:spcPct val="90000"/>
              </a:lnSpc>
              <a:spcBef>
                <a:spcPts val="907"/>
              </a:spcBef>
              <a:spcAft>
                <a:spcPts val="0"/>
              </a:spcAft>
              <a:buClr>
                <a:srgbClr val="888888"/>
              </a:buClr>
              <a:buSzPts val="2400"/>
              <a:buNone/>
              <a:defRPr sz="2176">
                <a:solidFill>
                  <a:srgbClr val="888888"/>
                </a:solidFill>
              </a:defRPr>
            </a:lvl1pPr>
            <a:lvl2pPr marL="829178" lvl="1" indent="-207294" algn="l">
              <a:lnSpc>
                <a:spcPct val="90000"/>
              </a:lnSpc>
              <a:spcBef>
                <a:spcPts val="453"/>
              </a:spcBef>
              <a:spcAft>
                <a:spcPts val="0"/>
              </a:spcAft>
              <a:buClr>
                <a:srgbClr val="888888"/>
              </a:buClr>
              <a:buSzPts val="2000"/>
              <a:buNone/>
              <a:defRPr sz="1814">
                <a:solidFill>
                  <a:srgbClr val="888888"/>
                </a:solidFill>
              </a:defRPr>
            </a:lvl2pPr>
            <a:lvl3pPr marL="1243767" lvl="2" indent="-207294" algn="l">
              <a:lnSpc>
                <a:spcPct val="90000"/>
              </a:lnSpc>
              <a:spcBef>
                <a:spcPts val="453"/>
              </a:spcBef>
              <a:spcAft>
                <a:spcPts val="0"/>
              </a:spcAft>
              <a:buClr>
                <a:srgbClr val="888888"/>
              </a:buClr>
              <a:buSzPts val="1800"/>
              <a:buNone/>
              <a:defRPr sz="1632">
                <a:solidFill>
                  <a:srgbClr val="888888"/>
                </a:solidFill>
              </a:defRPr>
            </a:lvl3pPr>
            <a:lvl4pPr marL="1658356" lvl="3" indent="-207294" algn="l">
              <a:lnSpc>
                <a:spcPct val="90000"/>
              </a:lnSpc>
              <a:spcBef>
                <a:spcPts val="453"/>
              </a:spcBef>
              <a:spcAft>
                <a:spcPts val="0"/>
              </a:spcAft>
              <a:buClr>
                <a:srgbClr val="888888"/>
              </a:buClr>
              <a:buSzPts val="1600"/>
              <a:buNone/>
              <a:defRPr sz="1451">
                <a:solidFill>
                  <a:srgbClr val="888888"/>
                </a:solidFill>
              </a:defRPr>
            </a:lvl4pPr>
            <a:lvl5pPr marL="2072945" lvl="4" indent="-207294" algn="l">
              <a:lnSpc>
                <a:spcPct val="90000"/>
              </a:lnSpc>
              <a:spcBef>
                <a:spcPts val="453"/>
              </a:spcBef>
              <a:spcAft>
                <a:spcPts val="0"/>
              </a:spcAft>
              <a:buClr>
                <a:srgbClr val="888888"/>
              </a:buClr>
              <a:buSzPts val="1600"/>
              <a:buNone/>
              <a:defRPr sz="1451">
                <a:solidFill>
                  <a:srgbClr val="888888"/>
                </a:solidFill>
              </a:defRPr>
            </a:lvl5pPr>
            <a:lvl6pPr marL="2487534" lvl="5" indent="-207294" algn="l">
              <a:lnSpc>
                <a:spcPct val="90000"/>
              </a:lnSpc>
              <a:spcBef>
                <a:spcPts val="453"/>
              </a:spcBef>
              <a:spcAft>
                <a:spcPts val="0"/>
              </a:spcAft>
              <a:buClr>
                <a:srgbClr val="888888"/>
              </a:buClr>
              <a:buSzPts val="1600"/>
              <a:buNone/>
              <a:defRPr sz="1451">
                <a:solidFill>
                  <a:srgbClr val="888888"/>
                </a:solidFill>
              </a:defRPr>
            </a:lvl6pPr>
            <a:lvl7pPr marL="2902123" lvl="6" indent="-207294" algn="l">
              <a:lnSpc>
                <a:spcPct val="90000"/>
              </a:lnSpc>
              <a:spcBef>
                <a:spcPts val="453"/>
              </a:spcBef>
              <a:spcAft>
                <a:spcPts val="0"/>
              </a:spcAft>
              <a:buClr>
                <a:srgbClr val="888888"/>
              </a:buClr>
              <a:buSzPts val="1600"/>
              <a:buNone/>
              <a:defRPr sz="1451">
                <a:solidFill>
                  <a:srgbClr val="888888"/>
                </a:solidFill>
              </a:defRPr>
            </a:lvl7pPr>
            <a:lvl8pPr marL="3316712" lvl="7" indent="-207294" algn="l">
              <a:lnSpc>
                <a:spcPct val="90000"/>
              </a:lnSpc>
              <a:spcBef>
                <a:spcPts val="453"/>
              </a:spcBef>
              <a:spcAft>
                <a:spcPts val="0"/>
              </a:spcAft>
              <a:buClr>
                <a:srgbClr val="888888"/>
              </a:buClr>
              <a:buSzPts val="1600"/>
              <a:buNone/>
              <a:defRPr sz="1451">
                <a:solidFill>
                  <a:srgbClr val="888888"/>
                </a:solidFill>
              </a:defRPr>
            </a:lvl8pPr>
            <a:lvl9pPr marL="3731301" lvl="8" indent="-207294" algn="l">
              <a:lnSpc>
                <a:spcPct val="90000"/>
              </a:lnSpc>
              <a:spcBef>
                <a:spcPts val="453"/>
              </a:spcBef>
              <a:spcAft>
                <a:spcPts val="0"/>
              </a:spcAft>
              <a:buClr>
                <a:srgbClr val="888888"/>
              </a:buClr>
              <a:buSzPts val="1600"/>
              <a:buNone/>
              <a:defRPr sz="1451">
                <a:solidFill>
                  <a:srgbClr val="888888"/>
                </a:solidFill>
              </a:defRPr>
            </a:lvl9pPr>
          </a:lstStyle>
          <a:p>
            <a:endParaRPr/>
          </a:p>
        </p:txBody>
      </p:sp>
      <p:sp>
        <p:nvSpPr>
          <p:cNvPr id="67" name="Google Shape;67;p73"/>
          <p:cNvSpPr txBox="1">
            <a:spLocks noGrp="1"/>
          </p:cNvSpPr>
          <p:nvPr>
            <p:ph type="dt" idx="10"/>
          </p:nvPr>
        </p:nvSpPr>
        <p:spPr>
          <a:xfrm>
            <a:off x="838020" y="6357038"/>
            <a:ext cx="2743924" cy="364206"/>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8" name="Google Shape;68;p73"/>
          <p:cNvSpPr txBox="1">
            <a:spLocks noGrp="1"/>
          </p:cNvSpPr>
          <p:nvPr>
            <p:ph type="ftr" idx="11"/>
          </p:nvPr>
        </p:nvSpPr>
        <p:spPr>
          <a:xfrm>
            <a:off x="4038058" y="6357038"/>
            <a:ext cx="4115886" cy="364206"/>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9" name="Google Shape;69;p73"/>
          <p:cNvSpPr txBox="1">
            <a:spLocks noGrp="1"/>
          </p:cNvSpPr>
          <p:nvPr>
            <p:ph type="sldNum" idx="12"/>
          </p:nvPr>
        </p:nvSpPr>
        <p:spPr>
          <a:xfrm>
            <a:off x="8610058" y="6357038"/>
            <a:ext cx="2743924" cy="364206"/>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70"/>
        <p:cNvGrpSpPr/>
        <p:nvPr/>
      </p:nvGrpSpPr>
      <p:grpSpPr>
        <a:xfrm>
          <a:off x="0" y="0"/>
          <a:ext cx="0" cy="0"/>
          <a:chOff x="0" y="0"/>
          <a:chExt cx="0" cy="0"/>
        </a:xfrm>
      </p:grpSpPr>
      <p:sp>
        <p:nvSpPr>
          <p:cNvPr id="71" name="Google Shape;71;p74"/>
          <p:cNvSpPr txBox="1">
            <a:spLocks noGrp="1"/>
          </p:cNvSpPr>
          <p:nvPr>
            <p:ph type="title"/>
          </p:nvPr>
        </p:nvSpPr>
        <p:spPr>
          <a:xfrm>
            <a:off x="838020" y="365645"/>
            <a:ext cx="10515962" cy="132438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2" name="Google Shape;72;p74"/>
          <p:cNvSpPr txBox="1">
            <a:spLocks noGrp="1"/>
          </p:cNvSpPr>
          <p:nvPr>
            <p:ph type="body" idx="1"/>
          </p:nvPr>
        </p:nvSpPr>
        <p:spPr>
          <a:xfrm>
            <a:off x="838020" y="1825345"/>
            <a:ext cx="5171102" cy="4351750"/>
          </a:xfrm>
          <a:prstGeom prst="rect">
            <a:avLst/>
          </a:prstGeom>
          <a:noFill/>
          <a:ln>
            <a:noFill/>
          </a:ln>
        </p:spPr>
        <p:txBody>
          <a:bodyPr spcFirstLastPara="1" wrap="square" lIns="91425" tIns="45700" rIns="91425" bIns="45700" anchor="t" anchorCtr="0">
            <a:normAutofit/>
          </a:bodyPr>
          <a:lstStyle>
            <a:lvl1pPr marL="414589" lvl="0" indent="-310942" algn="l">
              <a:lnSpc>
                <a:spcPct val="90000"/>
              </a:lnSpc>
              <a:spcBef>
                <a:spcPts val="907"/>
              </a:spcBef>
              <a:spcAft>
                <a:spcPts val="0"/>
              </a:spcAft>
              <a:buClr>
                <a:schemeClr val="dk1"/>
              </a:buClr>
              <a:buSzPts val="1800"/>
              <a:buChar char="•"/>
              <a:defRPr/>
            </a:lvl1pPr>
            <a:lvl2pPr marL="829178" lvl="1" indent="-310942" algn="l">
              <a:lnSpc>
                <a:spcPct val="90000"/>
              </a:lnSpc>
              <a:spcBef>
                <a:spcPts val="453"/>
              </a:spcBef>
              <a:spcAft>
                <a:spcPts val="0"/>
              </a:spcAft>
              <a:buClr>
                <a:schemeClr val="dk1"/>
              </a:buClr>
              <a:buSzPts val="1800"/>
              <a:buChar char="•"/>
              <a:defRPr/>
            </a:lvl2pPr>
            <a:lvl3pPr marL="1243767" lvl="2" indent="-310942" algn="l">
              <a:lnSpc>
                <a:spcPct val="90000"/>
              </a:lnSpc>
              <a:spcBef>
                <a:spcPts val="453"/>
              </a:spcBef>
              <a:spcAft>
                <a:spcPts val="0"/>
              </a:spcAft>
              <a:buClr>
                <a:schemeClr val="dk1"/>
              </a:buClr>
              <a:buSzPts val="1800"/>
              <a:buChar char="•"/>
              <a:defRPr/>
            </a:lvl3pPr>
            <a:lvl4pPr marL="1658356" lvl="3" indent="-310942" algn="l">
              <a:lnSpc>
                <a:spcPct val="90000"/>
              </a:lnSpc>
              <a:spcBef>
                <a:spcPts val="453"/>
              </a:spcBef>
              <a:spcAft>
                <a:spcPts val="0"/>
              </a:spcAft>
              <a:buClr>
                <a:schemeClr val="dk1"/>
              </a:buClr>
              <a:buSzPts val="1800"/>
              <a:buChar char="•"/>
              <a:defRPr/>
            </a:lvl4pPr>
            <a:lvl5pPr marL="2072945" lvl="4" indent="-310942" algn="l">
              <a:lnSpc>
                <a:spcPct val="90000"/>
              </a:lnSpc>
              <a:spcBef>
                <a:spcPts val="453"/>
              </a:spcBef>
              <a:spcAft>
                <a:spcPts val="0"/>
              </a:spcAft>
              <a:buClr>
                <a:schemeClr val="dk1"/>
              </a:buClr>
              <a:buSzPts val="1800"/>
              <a:buChar char="•"/>
              <a:defRPr/>
            </a:lvl5pPr>
            <a:lvl6pPr marL="2487534" lvl="5" indent="-310942" algn="l">
              <a:lnSpc>
                <a:spcPct val="90000"/>
              </a:lnSpc>
              <a:spcBef>
                <a:spcPts val="453"/>
              </a:spcBef>
              <a:spcAft>
                <a:spcPts val="0"/>
              </a:spcAft>
              <a:buClr>
                <a:schemeClr val="dk1"/>
              </a:buClr>
              <a:buSzPts val="1800"/>
              <a:buChar char="•"/>
              <a:defRPr/>
            </a:lvl6pPr>
            <a:lvl7pPr marL="2902123" lvl="6" indent="-310942" algn="l">
              <a:lnSpc>
                <a:spcPct val="90000"/>
              </a:lnSpc>
              <a:spcBef>
                <a:spcPts val="453"/>
              </a:spcBef>
              <a:spcAft>
                <a:spcPts val="0"/>
              </a:spcAft>
              <a:buClr>
                <a:schemeClr val="dk1"/>
              </a:buClr>
              <a:buSzPts val="1800"/>
              <a:buChar char="•"/>
              <a:defRPr/>
            </a:lvl7pPr>
            <a:lvl8pPr marL="3316712" lvl="7" indent="-310942" algn="l">
              <a:lnSpc>
                <a:spcPct val="90000"/>
              </a:lnSpc>
              <a:spcBef>
                <a:spcPts val="453"/>
              </a:spcBef>
              <a:spcAft>
                <a:spcPts val="0"/>
              </a:spcAft>
              <a:buClr>
                <a:schemeClr val="dk1"/>
              </a:buClr>
              <a:buSzPts val="1800"/>
              <a:buChar char="•"/>
              <a:defRPr/>
            </a:lvl8pPr>
            <a:lvl9pPr marL="3731301" lvl="8" indent="-310942" algn="l">
              <a:lnSpc>
                <a:spcPct val="90000"/>
              </a:lnSpc>
              <a:spcBef>
                <a:spcPts val="453"/>
              </a:spcBef>
              <a:spcAft>
                <a:spcPts val="0"/>
              </a:spcAft>
              <a:buClr>
                <a:schemeClr val="dk1"/>
              </a:buClr>
              <a:buSzPts val="1800"/>
              <a:buChar char="•"/>
              <a:defRPr/>
            </a:lvl9pPr>
          </a:lstStyle>
          <a:p>
            <a:endParaRPr/>
          </a:p>
        </p:txBody>
      </p:sp>
      <p:sp>
        <p:nvSpPr>
          <p:cNvPr id="73" name="Google Shape;73;p74"/>
          <p:cNvSpPr txBox="1">
            <a:spLocks noGrp="1"/>
          </p:cNvSpPr>
          <p:nvPr>
            <p:ph type="body" idx="2"/>
          </p:nvPr>
        </p:nvSpPr>
        <p:spPr>
          <a:xfrm>
            <a:off x="6182879" y="1825345"/>
            <a:ext cx="5171103" cy="4351750"/>
          </a:xfrm>
          <a:prstGeom prst="rect">
            <a:avLst/>
          </a:prstGeom>
          <a:noFill/>
          <a:ln>
            <a:noFill/>
          </a:ln>
        </p:spPr>
        <p:txBody>
          <a:bodyPr spcFirstLastPara="1" wrap="square" lIns="91425" tIns="45700" rIns="91425" bIns="45700" anchor="t" anchorCtr="0">
            <a:normAutofit/>
          </a:bodyPr>
          <a:lstStyle>
            <a:lvl1pPr marL="414589" lvl="0" indent="-310942" algn="l">
              <a:lnSpc>
                <a:spcPct val="90000"/>
              </a:lnSpc>
              <a:spcBef>
                <a:spcPts val="907"/>
              </a:spcBef>
              <a:spcAft>
                <a:spcPts val="0"/>
              </a:spcAft>
              <a:buClr>
                <a:schemeClr val="dk1"/>
              </a:buClr>
              <a:buSzPts val="1800"/>
              <a:buChar char="•"/>
              <a:defRPr/>
            </a:lvl1pPr>
            <a:lvl2pPr marL="829178" lvl="1" indent="-310942" algn="l">
              <a:lnSpc>
                <a:spcPct val="90000"/>
              </a:lnSpc>
              <a:spcBef>
                <a:spcPts val="453"/>
              </a:spcBef>
              <a:spcAft>
                <a:spcPts val="0"/>
              </a:spcAft>
              <a:buClr>
                <a:schemeClr val="dk1"/>
              </a:buClr>
              <a:buSzPts val="1800"/>
              <a:buChar char="•"/>
              <a:defRPr/>
            </a:lvl2pPr>
            <a:lvl3pPr marL="1243767" lvl="2" indent="-310942" algn="l">
              <a:lnSpc>
                <a:spcPct val="90000"/>
              </a:lnSpc>
              <a:spcBef>
                <a:spcPts val="453"/>
              </a:spcBef>
              <a:spcAft>
                <a:spcPts val="0"/>
              </a:spcAft>
              <a:buClr>
                <a:schemeClr val="dk1"/>
              </a:buClr>
              <a:buSzPts val="1800"/>
              <a:buChar char="•"/>
              <a:defRPr/>
            </a:lvl3pPr>
            <a:lvl4pPr marL="1658356" lvl="3" indent="-310942" algn="l">
              <a:lnSpc>
                <a:spcPct val="90000"/>
              </a:lnSpc>
              <a:spcBef>
                <a:spcPts val="453"/>
              </a:spcBef>
              <a:spcAft>
                <a:spcPts val="0"/>
              </a:spcAft>
              <a:buClr>
                <a:schemeClr val="dk1"/>
              </a:buClr>
              <a:buSzPts val="1800"/>
              <a:buChar char="•"/>
              <a:defRPr/>
            </a:lvl4pPr>
            <a:lvl5pPr marL="2072945" lvl="4" indent="-310942" algn="l">
              <a:lnSpc>
                <a:spcPct val="90000"/>
              </a:lnSpc>
              <a:spcBef>
                <a:spcPts val="453"/>
              </a:spcBef>
              <a:spcAft>
                <a:spcPts val="0"/>
              </a:spcAft>
              <a:buClr>
                <a:schemeClr val="dk1"/>
              </a:buClr>
              <a:buSzPts val="1800"/>
              <a:buChar char="•"/>
              <a:defRPr/>
            </a:lvl5pPr>
            <a:lvl6pPr marL="2487534" lvl="5" indent="-310942" algn="l">
              <a:lnSpc>
                <a:spcPct val="90000"/>
              </a:lnSpc>
              <a:spcBef>
                <a:spcPts val="453"/>
              </a:spcBef>
              <a:spcAft>
                <a:spcPts val="0"/>
              </a:spcAft>
              <a:buClr>
                <a:schemeClr val="dk1"/>
              </a:buClr>
              <a:buSzPts val="1800"/>
              <a:buChar char="•"/>
              <a:defRPr/>
            </a:lvl6pPr>
            <a:lvl7pPr marL="2902123" lvl="6" indent="-310942" algn="l">
              <a:lnSpc>
                <a:spcPct val="90000"/>
              </a:lnSpc>
              <a:spcBef>
                <a:spcPts val="453"/>
              </a:spcBef>
              <a:spcAft>
                <a:spcPts val="0"/>
              </a:spcAft>
              <a:buClr>
                <a:schemeClr val="dk1"/>
              </a:buClr>
              <a:buSzPts val="1800"/>
              <a:buChar char="•"/>
              <a:defRPr/>
            </a:lvl7pPr>
            <a:lvl8pPr marL="3316712" lvl="7" indent="-310942" algn="l">
              <a:lnSpc>
                <a:spcPct val="90000"/>
              </a:lnSpc>
              <a:spcBef>
                <a:spcPts val="453"/>
              </a:spcBef>
              <a:spcAft>
                <a:spcPts val="0"/>
              </a:spcAft>
              <a:buClr>
                <a:schemeClr val="dk1"/>
              </a:buClr>
              <a:buSzPts val="1800"/>
              <a:buChar char="•"/>
              <a:defRPr/>
            </a:lvl8pPr>
            <a:lvl9pPr marL="3731301" lvl="8" indent="-310942" algn="l">
              <a:lnSpc>
                <a:spcPct val="90000"/>
              </a:lnSpc>
              <a:spcBef>
                <a:spcPts val="453"/>
              </a:spcBef>
              <a:spcAft>
                <a:spcPts val="0"/>
              </a:spcAft>
              <a:buClr>
                <a:schemeClr val="dk1"/>
              </a:buClr>
              <a:buSzPts val="1800"/>
              <a:buChar char="•"/>
              <a:defRPr/>
            </a:lvl9pPr>
          </a:lstStyle>
          <a:p>
            <a:endParaRPr/>
          </a:p>
        </p:txBody>
      </p:sp>
      <p:sp>
        <p:nvSpPr>
          <p:cNvPr id="74" name="Google Shape;74;p74"/>
          <p:cNvSpPr txBox="1">
            <a:spLocks noGrp="1"/>
          </p:cNvSpPr>
          <p:nvPr>
            <p:ph type="dt" idx="10"/>
          </p:nvPr>
        </p:nvSpPr>
        <p:spPr>
          <a:xfrm>
            <a:off x="838020" y="6357038"/>
            <a:ext cx="2743924" cy="364206"/>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5" name="Google Shape;75;p74"/>
          <p:cNvSpPr txBox="1">
            <a:spLocks noGrp="1"/>
          </p:cNvSpPr>
          <p:nvPr>
            <p:ph type="ftr" idx="11"/>
          </p:nvPr>
        </p:nvSpPr>
        <p:spPr>
          <a:xfrm>
            <a:off x="4038058" y="6357038"/>
            <a:ext cx="4115886" cy="364206"/>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 name="Google Shape;76;p74"/>
          <p:cNvSpPr txBox="1">
            <a:spLocks noGrp="1"/>
          </p:cNvSpPr>
          <p:nvPr>
            <p:ph type="sldNum" idx="12"/>
          </p:nvPr>
        </p:nvSpPr>
        <p:spPr>
          <a:xfrm>
            <a:off x="8610058" y="6357038"/>
            <a:ext cx="2743924" cy="364206"/>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77"/>
        <p:cNvGrpSpPr/>
        <p:nvPr/>
      </p:nvGrpSpPr>
      <p:grpSpPr>
        <a:xfrm>
          <a:off x="0" y="0"/>
          <a:ext cx="0" cy="0"/>
          <a:chOff x="0" y="0"/>
          <a:chExt cx="0" cy="0"/>
        </a:xfrm>
      </p:grpSpPr>
      <p:sp>
        <p:nvSpPr>
          <p:cNvPr id="78" name="Google Shape;78;p75"/>
          <p:cNvSpPr txBox="1">
            <a:spLocks noGrp="1"/>
          </p:cNvSpPr>
          <p:nvPr>
            <p:ph type="title"/>
          </p:nvPr>
        </p:nvSpPr>
        <p:spPr>
          <a:xfrm>
            <a:off x="839830" y="365645"/>
            <a:ext cx="10515962" cy="132438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9" name="Google Shape;79;p75"/>
          <p:cNvSpPr txBox="1">
            <a:spLocks noGrp="1"/>
          </p:cNvSpPr>
          <p:nvPr>
            <p:ph type="body" idx="1"/>
          </p:nvPr>
        </p:nvSpPr>
        <p:spPr>
          <a:xfrm>
            <a:off x="839830" y="1681390"/>
            <a:ext cx="5158432" cy="823421"/>
          </a:xfrm>
          <a:prstGeom prst="rect">
            <a:avLst/>
          </a:prstGeom>
          <a:noFill/>
          <a:ln>
            <a:noFill/>
          </a:ln>
        </p:spPr>
        <p:txBody>
          <a:bodyPr spcFirstLastPara="1" wrap="square" lIns="91425" tIns="45700" rIns="91425" bIns="45700" anchor="b" anchorCtr="0">
            <a:normAutofit/>
          </a:bodyPr>
          <a:lstStyle>
            <a:lvl1pPr marL="414589" lvl="0" indent="-207294" algn="l">
              <a:lnSpc>
                <a:spcPct val="90000"/>
              </a:lnSpc>
              <a:spcBef>
                <a:spcPts val="907"/>
              </a:spcBef>
              <a:spcAft>
                <a:spcPts val="0"/>
              </a:spcAft>
              <a:buClr>
                <a:schemeClr val="dk1"/>
              </a:buClr>
              <a:buSzPts val="2400"/>
              <a:buNone/>
              <a:defRPr sz="2176" b="1"/>
            </a:lvl1pPr>
            <a:lvl2pPr marL="829178" lvl="1" indent="-207294" algn="l">
              <a:lnSpc>
                <a:spcPct val="90000"/>
              </a:lnSpc>
              <a:spcBef>
                <a:spcPts val="453"/>
              </a:spcBef>
              <a:spcAft>
                <a:spcPts val="0"/>
              </a:spcAft>
              <a:buClr>
                <a:schemeClr val="dk1"/>
              </a:buClr>
              <a:buSzPts val="2000"/>
              <a:buNone/>
              <a:defRPr sz="1814" b="1"/>
            </a:lvl2pPr>
            <a:lvl3pPr marL="1243767" lvl="2" indent="-207294" algn="l">
              <a:lnSpc>
                <a:spcPct val="90000"/>
              </a:lnSpc>
              <a:spcBef>
                <a:spcPts val="453"/>
              </a:spcBef>
              <a:spcAft>
                <a:spcPts val="0"/>
              </a:spcAft>
              <a:buClr>
                <a:schemeClr val="dk1"/>
              </a:buClr>
              <a:buSzPts val="1800"/>
              <a:buNone/>
              <a:defRPr sz="1632" b="1"/>
            </a:lvl3pPr>
            <a:lvl4pPr marL="1658356" lvl="3" indent="-207294" algn="l">
              <a:lnSpc>
                <a:spcPct val="90000"/>
              </a:lnSpc>
              <a:spcBef>
                <a:spcPts val="453"/>
              </a:spcBef>
              <a:spcAft>
                <a:spcPts val="0"/>
              </a:spcAft>
              <a:buClr>
                <a:schemeClr val="dk1"/>
              </a:buClr>
              <a:buSzPts val="1600"/>
              <a:buNone/>
              <a:defRPr sz="1451" b="1"/>
            </a:lvl4pPr>
            <a:lvl5pPr marL="2072945" lvl="4" indent="-207294" algn="l">
              <a:lnSpc>
                <a:spcPct val="90000"/>
              </a:lnSpc>
              <a:spcBef>
                <a:spcPts val="453"/>
              </a:spcBef>
              <a:spcAft>
                <a:spcPts val="0"/>
              </a:spcAft>
              <a:buClr>
                <a:schemeClr val="dk1"/>
              </a:buClr>
              <a:buSzPts val="1600"/>
              <a:buNone/>
              <a:defRPr sz="1451" b="1"/>
            </a:lvl5pPr>
            <a:lvl6pPr marL="2487534" lvl="5" indent="-207294" algn="l">
              <a:lnSpc>
                <a:spcPct val="90000"/>
              </a:lnSpc>
              <a:spcBef>
                <a:spcPts val="453"/>
              </a:spcBef>
              <a:spcAft>
                <a:spcPts val="0"/>
              </a:spcAft>
              <a:buClr>
                <a:schemeClr val="dk1"/>
              </a:buClr>
              <a:buSzPts val="1600"/>
              <a:buNone/>
              <a:defRPr sz="1451" b="1"/>
            </a:lvl6pPr>
            <a:lvl7pPr marL="2902123" lvl="6" indent="-207294" algn="l">
              <a:lnSpc>
                <a:spcPct val="90000"/>
              </a:lnSpc>
              <a:spcBef>
                <a:spcPts val="453"/>
              </a:spcBef>
              <a:spcAft>
                <a:spcPts val="0"/>
              </a:spcAft>
              <a:buClr>
                <a:schemeClr val="dk1"/>
              </a:buClr>
              <a:buSzPts val="1600"/>
              <a:buNone/>
              <a:defRPr sz="1451" b="1"/>
            </a:lvl7pPr>
            <a:lvl8pPr marL="3316712" lvl="7" indent="-207294" algn="l">
              <a:lnSpc>
                <a:spcPct val="90000"/>
              </a:lnSpc>
              <a:spcBef>
                <a:spcPts val="453"/>
              </a:spcBef>
              <a:spcAft>
                <a:spcPts val="0"/>
              </a:spcAft>
              <a:buClr>
                <a:schemeClr val="dk1"/>
              </a:buClr>
              <a:buSzPts val="1600"/>
              <a:buNone/>
              <a:defRPr sz="1451" b="1"/>
            </a:lvl8pPr>
            <a:lvl9pPr marL="3731301" lvl="8" indent="-207294" algn="l">
              <a:lnSpc>
                <a:spcPct val="90000"/>
              </a:lnSpc>
              <a:spcBef>
                <a:spcPts val="453"/>
              </a:spcBef>
              <a:spcAft>
                <a:spcPts val="0"/>
              </a:spcAft>
              <a:buClr>
                <a:schemeClr val="dk1"/>
              </a:buClr>
              <a:buSzPts val="1600"/>
              <a:buNone/>
              <a:defRPr sz="1451" b="1"/>
            </a:lvl9pPr>
          </a:lstStyle>
          <a:p>
            <a:endParaRPr/>
          </a:p>
        </p:txBody>
      </p:sp>
      <p:sp>
        <p:nvSpPr>
          <p:cNvPr id="80" name="Google Shape;80;p75"/>
          <p:cNvSpPr txBox="1">
            <a:spLocks noGrp="1"/>
          </p:cNvSpPr>
          <p:nvPr>
            <p:ph type="body" idx="2"/>
          </p:nvPr>
        </p:nvSpPr>
        <p:spPr>
          <a:xfrm>
            <a:off x="839830" y="2504811"/>
            <a:ext cx="5158432" cy="3685239"/>
          </a:xfrm>
          <a:prstGeom prst="rect">
            <a:avLst/>
          </a:prstGeom>
          <a:noFill/>
          <a:ln>
            <a:noFill/>
          </a:ln>
        </p:spPr>
        <p:txBody>
          <a:bodyPr spcFirstLastPara="1" wrap="square" lIns="91425" tIns="45700" rIns="91425" bIns="45700" anchor="t" anchorCtr="0">
            <a:normAutofit/>
          </a:bodyPr>
          <a:lstStyle>
            <a:lvl1pPr marL="414589" lvl="0" indent="-310942" algn="l">
              <a:lnSpc>
                <a:spcPct val="90000"/>
              </a:lnSpc>
              <a:spcBef>
                <a:spcPts val="907"/>
              </a:spcBef>
              <a:spcAft>
                <a:spcPts val="0"/>
              </a:spcAft>
              <a:buClr>
                <a:schemeClr val="dk1"/>
              </a:buClr>
              <a:buSzPts val="1800"/>
              <a:buChar char="•"/>
              <a:defRPr/>
            </a:lvl1pPr>
            <a:lvl2pPr marL="829178" lvl="1" indent="-310942" algn="l">
              <a:lnSpc>
                <a:spcPct val="90000"/>
              </a:lnSpc>
              <a:spcBef>
                <a:spcPts val="453"/>
              </a:spcBef>
              <a:spcAft>
                <a:spcPts val="0"/>
              </a:spcAft>
              <a:buClr>
                <a:schemeClr val="dk1"/>
              </a:buClr>
              <a:buSzPts val="1800"/>
              <a:buChar char="•"/>
              <a:defRPr/>
            </a:lvl2pPr>
            <a:lvl3pPr marL="1243767" lvl="2" indent="-310942" algn="l">
              <a:lnSpc>
                <a:spcPct val="90000"/>
              </a:lnSpc>
              <a:spcBef>
                <a:spcPts val="453"/>
              </a:spcBef>
              <a:spcAft>
                <a:spcPts val="0"/>
              </a:spcAft>
              <a:buClr>
                <a:schemeClr val="dk1"/>
              </a:buClr>
              <a:buSzPts val="1800"/>
              <a:buChar char="•"/>
              <a:defRPr/>
            </a:lvl3pPr>
            <a:lvl4pPr marL="1658356" lvl="3" indent="-310942" algn="l">
              <a:lnSpc>
                <a:spcPct val="90000"/>
              </a:lnSpc>
              <a:spcBef>
                <a:spcPts val="453"/>
              </a:spcBef>
              <a:spcAft>
                <a:spcPts val="0"/>
              </a:spcAft>
              <a:buClr>
                <a:schemeClr val="dk1"/>
              </a:buClr>
              <a:buSzPts val="1800"/>
              <a:buChar char="•"/>
              <a:defRPr/>
            </a:lvl4pPr>
            <a:lvl5pPr marL="2072945" lvl="4" indent="-310942" algn="l">
              <a:lnSpc>
                <a:spcPct val="90000"/>
              </a:lnSpc>
              <a:spcBef>
                <a:spcPts val="453"/>
              </a:spcBef>
              <a:spcAft>
                <a:spcPts val="0"/>
              </a:spcAft>
              <a:buClr>
                <a:schemeClr val="dk1"/>
              </a:buClr>
              <a:buSzPts val="1800"/>
              <a:buChar char="•"/>
              <a:defRPr/>
            </a:lvl5pPr>
            <a:lvl6pPr marL="2487534" lvl="5" indent="-310942" algn="l">
              <a:lnSpc>
                <a:spcPct val="90000"/>
              </a:lnSpc>
              <a:spcBef>
                <a:spcPts val="453"/>
              </a:spcBef>
              <a:spcAft>
                <a:spcPts val="0"/>
              </a:spcAft>
              <a:buClr>
                <a:schemeClr val="dk1"/>
              </a:buClr>
              <a:buSzPts val="1800"/>
              <a:buChar char="•"/>
              <a:defRPr/>
            </a:lvl6pPr>
            <a:lvl7pPr marL="2902123" lvl="6" indent="-310942" algn="l">
              <a:lnSpc>
                <a:spcPct val="90000"/>
              </a:lnSpc>
              <a:spcBef>
                <a:spcPts val="453"/>
              </a:spcBef>
              <a:spcAft>
                <a:spcPts val="0"/>
              </a:spcAft>
              <a:buClr>
                <a:schemeClr val="dk1"/>
              </a:buClr>
              <a:buSzPts val="1800"/>
              <a:buChar char="•"/>
              <a:defRPr/>
            </a:lvl7pPr>
            <a:lvl8pPr marL="3316712" lvl="7" indent="-310942" algn="l">
              <a:lnSpc>
                <a:spcPct val="90000"/>
              </a:lnSpc>
              <a:spcBef>
                <a:spcPts val="453"/>
              </a:spcBef>
              <a:spcAft>
                <a:spcPts val="0"/>
              </a:spcAft>
              <a:buClr>
                <a:schemeClr val="dk1"/>
              </a:buClr>
              <a:buSzPts val="1800"/>
              <a:buChar char="•"/>
              <a:defRPr/>
            </a:lvl8pPr>
            <a:lvl9pPr marL="3731301" lvl="8" indent="-310942" algn="l">
              <a:lnSpc>
                <a:spcPct val="90000"/>
              </a:lnSpc>
              <a:spcBef>
                <a:spcPts val="453"/>
              </a:spcBef>
              <a:spcAft>
                <a:spcPts val="0"/>
              </a:spcAft>
              <a:buClr>
                <a:schemeClr val="dk1"/>
              </a:buClr>
              <a:buSzPts val="1800"/>
              <a:buChar char="•"/>
              <a:defRPr/>
            </a:lvl9pPr>
          </a:lstStyle>
          <a:p>
            <a:endParaRPr/>
          </a:p>
        </p:txBody>
      </p:sp>
      <p:sp>
        <p:nvSpPr>
          <p:cNvPr id="81" name="Google Shape;81;p75"/>
          <p:cNvSpPr txBox="1">
            <a:spLocks noGrp="1"/>
          </p:cNvSpPr>
          <p:nvPr>
            <p:ph type="body" idx="3"/>
          </p:nvPr>
        </p:nvSpPr>
        <p:spPr>
          <a:xfrm>
            <a:off x="6172019" y="1681390"/>
            <a:ext cx="5183772" cy="823421"/>
          </a:xfrm>
          <a:prstGeom prst="rect">
            <a:avLst/>
          </a:prstGeom>
          <a:noFill/>
          <a:ln>
            <a:noFill/>
          </a:ln>
        </p:spPr>
        <p:txBody>
          <a:bodyPr spcFirstLastPara="1" wrap="square" lIns="91425" tIns="45700" rIns="91425" bIns="45700" anchor="b" anchorCtr="0">
            <a:normAutofit/>
          </a:bodyPr>
          <a:lstStyle>
            <a:lvl1pPr marL="414589" lvl="0" indent="-207294" algn="l">
              <a:lnSpc>
                <a:spcPct val="90000"/>
              </a:lnSpc>
              <a:spcBef>
                <a:spcPts val="907"/>
              </a:spcBef>
              <a:spcAft>
                <a:spcPts val="0"/>
              </a:spcAft>
              <a:buClr>
                <a:schemeClr val="dk1"/>
              </a:buClr>
              <a:buSzPts val="2400"/>
              <a:buNone/>
              <a:defRPr sz="2176" b="1"/>
            </a:lvl1pPr>
            <a:lvl2pPr marL="829178" lvl="1" indent="-207294" algn="l">
              <a:lnSpc>
                <a:spcPct val="90000"/>
              </a:lnSpc>
              <a:spcBef>
                <a:spcPts val="453"/>
              </a:spcBef>
              <a:spcAft>
                <a:spcPts val="0"/>
              </a:spcAft>
              <a:buClr>
                <a:schemeClr val="dk1"/>
              </a:buClr>
              <a:buSzPts val="2000"/>
              <a:buNone/>
              <a:defRPr sz="1814" b="1"/>
            </a:lvl2pPr>
            <a:lvl3pPr marL="1243767" lvl="2" indent="-207294" algn="l">
              <a:lnSpc>
                <a:spcPct val="90000"/>
              </a:lnSpc>
              <a:spcBef>
                <a:spcPts val="453"/>
              </a:spcBef>
              <a:spcAft>
                <a:spcPts val="0"/>
              </a:spcAft>
              <a:buClr>
                <a:schemeClr val="dk1"/>
              </a:buClr>
              <a:buSzPts val="1800"/>
              <a:buNone/>
              <a:defRPr sz="1632" b="1"/>
            </a:lvl3pPr>
            <a:lvl4pPr marL="1658356" lvl="3" indent="-207294" algn="l">
              <a:lnSpc>
                <a:spcPct val="90000"/>
              </a:lnSpc>
              <a:spcBef>
                <a:spcPts val="453"/>
              </a:spcBef>
              <a:spcAft>
                <a:spcPts val="0"/>
              </a:spcAft>
              <a:buClr>
                <a:schemeClr val="dk1"/>
              </a:buClr>
              <a:buSzPts val="1600"/>
              <a:buNone/>
              <a:defRPr sz="1451" b="1"/>
            </a:lvl4pPr>
            <a:lvl5pPr marL="2072945" lvl="4" indent="-207294" algn="l">
              <a:lnSpc>
                <a:spcPct val="90000"/>
              </a:lnSpc>
              <a:spcBef>
                <a:spcPts val="453"/>
              </a:spcBef>
              <a:spcAft>
                <a:spcPts val="0"/>
              </a:spcAft>
              <a:buClr>
                <a:schemeClr val="dk1"/>
              </a:buClr>
              <a:buSzPts val="1600"/>
              <a:buNone/>
              <a:defRPr sz="1451" b="1"/>
            </a:lvl5pPr>
            <a:lvl6pPr marL="2487534" lvl="5" indent="-207294" algn="l">
              <a:lnSpc>
                <a:spcPct val="90000"/>
              </a:lnSpc>
              <a:spcBef>
                <a:spcPts val="453"/>
              </a:spcBef>
              <a:spcAft>
                <a:spcPts val="0"/>
              </a:spcAft>
              <a:buClr>
                <a:schemeClr val="dk1"/>
              </a:buClr>
              <a:buSzPts val="1600"/>
              <a:buNone/>
              <a:defRPr sz="1451" b="1"/>
            </a:lvl6pPr>
            <a:lvl7pPr marL="2902123" lvl="6" indent="-207294" algn="l">
              <a:lnSpc>
                <a:spcPct val="90000"/>
              </a:lnSpc>
              <a:spcBef>
                <a:spcPts val="453"/>
              </a:spcBef>
              <a:spcAft>
                <a:spcPts val="0"/>
              </a:spcAft>
              <a:buClr>
                <a:schemeClr val="dk1"/>
              </a:buClr>
              <a:buSzPts val="1600"/>
              <a:buNone/>
              <a:defRPr sz="1451" b="1"/>
            </a:lvl7pPr>
            <a:lvl8pPr marL="3316712" lvl="7" indent="-207294" algn="l">
              <a:lnSpc>
                <a:spcPct val="90000"/>
              </a:lnSpc>
              <a:spcBef>
                <a:spcPts val="453"/>
              </a:spcBef>
              <a:spcAft>
                <a:spcPts val="0"/>
              </a:spcAft>
              <a:buClr>
                <a:schemeClr val="dk1"/>
              </a:buClr>
              <a:buSzPts val="1600"/>
              <a:buNone/>
              <a:defRPr sz="1451" b="1"/>
            </a:lvl8pPr>
            <a:lvl9pPr marL="3731301" lvl="8" indent="-207294" algn="l">
              <a:lnSpc>
                <a:spcPct val="90000"/>
              </a:lnSpc>
              <a:spcBef>
                <a:spcPts val="453"/>
              </a:spcBef>
              <a:spcAft>
                <a:spcPts val="0"/>
              </a:spcAft>
              <a:buClr>
                <a:schemeClr val="dk1"/>
              </a:buClr>
              <a:buSzPts val="1600"/>
              <a:buNone/>
              <a:defRPr sz="1451" b="1"/>
            </a:lvl9pPr>
          </a:lstStyle>
          <a:p>
            <a:endParaRPr/>
          </a:p>
        </p:txBody>
      </p:sp>
      <p:sp>
        <p:nvSpPr>
          <p:cNvPr id="82" name="Google Shape;82;p75"/>
          <p:cNvSpPr txBox="1">
            <a:spLocks noGrp="1"/>
          </p:cNvSpPr>
          <p:nvPr>
            <p:ph type="body" idx="4"/>
          </p:nvPr>
        </p:nvSpPr>
        <p:spPr>
          <a:xfrm>
            <a:off x="6172019" y="2504811"/>
            <a:ext cx="5183772" cy="3685239"/>
          </a:xfrm>
          <a:prstGeom prst="rect">
            <a:avLst/>
          </a:prstGeom>
          <a:noFill/>
          <a:ln>
            <a:noFill/>
          </a:ln>
        </p:spPr>
        <p:txBody>
          <a:bodyPr spcFirstLastPara="1" wrap="square" lIns="91425" tIns="45700" rIns="91425" bIns="45700" anchor="t" anchorCtr="0">
            <a:normAutofit/>
          </a:bodyPr>
          <a:lstStyle>
            <a:lvl1pPr marL="414589" lvl="0" indent="-310942" algn="l">
              <a:lnSpc>
                <a:spcPct val="90000"/>
              </a:lnSpc>
              <a:spcBef>
                <a:spcPts val="907"/>
              </a:spcBef>
              <a:spcAft>
                <a:spcPts val="0"/>
              </a:spcAft>
              <a:buClr>
                <a:schemeClr val="dk1"/>
              </a:buClr>
              <a:buSzPts val="1800"/>
              <a:buChar char="•"/>
              <a:defRPr/>
            </a:lvl1pPr>
            <a:lvl2pPr marL="829178" lvl="1" indent="-310942" algn="l">
              <a:lnSpc>
                <a:spcPct val="90000"/>
              </a:lnSpc>
              <a:spcBef>
                <a:spcPts val="453"/>
              </a:spcBef>
              <a:spcAft>
                <a:spcPts val="0"/>
              </a:spcAft>
              <a:buClr>
                <a:schemeClr val="dk1"/>
              </a:buClr>
              <a:buSzPts val="1800"/>
              <a:buChar char="•"/>
              <a:defRPr/>
            </a:lvl2pPr>
            <a:lvl3pPr marL="1243767" lvl="2" indent="-310942" algn="l">
              <a:lnSpc>
                <a:spcPct val="90000"/>
              </a:lnSpc>
              <a:spcBef>
                <a:spcPts val="453"/>
              </a:spcBef>
              <a:spcAft>
                <a:spcPts val="0"/>
              </a:spcAft>
              <a:buClr>
                <a:schemeClr val="dk1"/>
              </a:buClr>
              <a:buSzPts val="1800"/>
              <a:buChar char="•"/>
              <a:defRPr/>
            </a:lvl3pPr>
            <a:lvl4pPr marL="1658356" lvl="3" indent="-310942" algn="l">
              <a:lnSpc>
                <a:spcPct val="90000"/>
              </a:lnSpc>
              <a:spcBef>
                <a:spcPts val="453"/>
              </a:spcBef>
              <a:spcAft>
                <a:spcPts val="0"/>
              </a:spcAft>
              <a:buClr>
                <a:schemeClr val="dk1"/>
              </a:buClr>
              <a:buSzPts val="1800"/>
              <a:buChar char="•"/>
              <a:defRPr/>
            </a:lvl4pPr>
            <a:lvl5pPr marL="2072945" lvl="4" indent="-310942" algn="l">
              <a:lnSpc>
                <a:spcPct val="90000"/>
              </a:lnSpc>
              <a:spcBef>
                <a:spcPts val="453"/>
              </a:spcBef>
              <a:spcAft>
                <a:spcPts val="0"/>
              </a:spcAft>
              <a:buClr>
                <a:schemeClr val="dk1"/>
              </a:buClr>
              <a:buSzPts val="1800"/>
              <a:buChar char="•"/>
              <a:defRPr/>
            </a:lvl5pPr>
            <a:lvl6pPr marL="2487534" lvl="5" indent="-310942" algn="l">
              <a:lnSpc>
                <a:spcPct val="90000"/>
              </a:lnSpc>
              <a:spcBef>
                <a:spcPts val="453"/>
              </a:spcBef>
              <a:spcAft>
                <a:spcPts val="0"/>
              </a:spcAft>
              <a:buClr>
                <a:schemeClr val="dk1"/>
              </a:buClr>
              <a:buSzPts val="1800"/>
              <a:buChar char="•"/>
              <a:defRPr/>
            </a:lvl6pPr>
            <a:lvl7pPr marL="2902123" lvl="6" indent="-310942" algn="l">
              <a:lnSpc>
                <a:spcPct val="90000"/>
              </a:lnSpc>
              <a:spcBef>
                <a:spcPts val="453"/>
              </a:spcBef>
              <a:spcAft>
                <a:spcPts val="0"/>
              </a:spcAft>
              <a:buClr>
                <a:schemeClr val="dk1"/>
              </a:buClr>
              <a:buSzPts val="1800"/>
              <a:buChar char="•"/>
              <a:defRPr/>
            </a:lvl7pPr>
            <a:lvl8pPr marL="3316712" lvl="7" indent="-310942" algn="l">
              <a:lnSpc>
                <a:spcPct val="90000"/>
              </a:lnSpc>
              <a:spcBef>
                <a:spcPts val="453"/>
              </a:spcBef>
              <a:spcAft>
                <a:spcPts val="0"/>
              </a:spcAft>
              <a:buClr>
                <a:schemeClr val="dk1"/>
              </a:buClr>
              <a:buSzPts val="1800"/>
              <a:buChar char="•"/>
              <a:defRPr/>
            </a:lvl8pPr>
            <a:lvl9pPr marL="3731301" lvl="8" indent="-310942" algn="l">
              <a:lnSpc>
                <a:spcPct val="90000"/>
              </a:lnSpc>
              <a:spcBef>
                <a:spcPts val="453"/>
              </a:spcBef>
              <a:spcAft>
                <a:spcPts val="0"/>
              </a:spcAft>
              <a:buClr>
                <a:schemeClr val="dk1"/>
              </a:buClr>
              <a:buSzPts val="1800"/>
              <a:buChar char="•"/>
              <a:defRPr/>
            </a:lvl9pPr>
          </a:lstStyle>
          <a:p>
            <a:endParaRPr/>
          </a:p>
        </p:txBody>
      </p:sp>
      <p:sp>
        <p:nvSpPr>
          <p:cNvPr id="83" name="Google Shape;83;p75"/>
          <p:cNvSpPr txBox="1">
            <a:spLocks noGrp="1"/>
          </p:cNvSpPr>
          <p:nvPr>
            <p:ph type="dt" idx="10"/>
          </p:nvPr>
        </p:nvSpPr>
        <p:spPr>
          <a:xfrm>
            <a:off x="838020" y="6357038"/>
            <a:ext cx="2743924" cy="364206"/>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4" name="Google Shape;84;p75"/>
          <p:cNvSpPr txBox="1">
            <a:spLocks noGrp="1"/>
          </p:cNvSpPr>
          <p:nvPr>
            <p:ph type="ftr" idx="11"/>
          </p:nvPr>
        </p:nvSpPr>
        <p:spPr>
          <a:xfrm>
            <a:off x="4038058" y="6357038"/>
            <a:ext cx="4115886" cy="364206"/>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5" name="Google Shape;85;p75"/>
          <p:cNvSpPr txBox="1">
            <a:spLocks noGrp="1"/>
          </p:cNvSpPr>
          <p:nvPr>
            <p:ph type="sldNum" idx="12"/>
          </p:nvPr>
        </p:nvSpPr>
        <p:spPr>
          <a:xfrm>
            <a:off x="8610058" y="6357038"/>
            <a:ext cx="2743924" cy="364206"/>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86"/>
        <p:cNvGrpSpPr/>
        <p:nvPr/>
      </p:nvGrpSpPr>
      <p:grpSpPr>
        <a:xfrm>
          <a:off x="0" y="0"/>
          <a:ext cx="0" cy="0"/>
          <a:chOff x="0" y="0"/>
          <a:chExt cx="0" cy="0"/>
        </a:xfrm>
      </p:grpSpPr>
      <p:sp>
        <p:nvSpPr>
          <p:cNvPr id="87" name="Google Shape;87;p76"/>
          <p:cNvSpPr txBox="1">
            <a:spLocks noGrp="1"/>
          </p:cNvSpPr>
          <p:nvPr>
            <p:ph type="title"/>
          </p:nvPr>
        </p:nvSpPr>
        <p:spPr>
          <a:xfrm>
            <a:off x="838020" y="365645"/>
            <a:ext cx="10515962" cy="132438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8" name="Google Shape;88;p76"/>
          <p:cNvSpPr txBox="1">
            <a:spLocks noGrp="1"/>
          </p:cNvSpPr>
          <p:nvPr>
            <p:ph type="dt" idx="10"/>
          </p:nvPr>
        </p:nvSpPr>
        <p:spPr>
          <a:xfrm>
            <a:off x="838020" y="6357038"/>
            <a:ext cx="2743924" cy="364206"/>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9" name="Google Shape;89;p76"/>
          <p:cNvSpPr txBox="1">
            <a:spLocks noGrp="1"/>
          </p:cNvSpPr>
          <p:nvPr>
            <p:ph type="ftr" idx="11"/>
          </p:nvPr>
        </p:nvSpPr>
        <p:spPr>
          <a:xfrm>
            <a:off x="4038058" y="6357038"/>
            <a:ext cx="4115886" cy="364206"/>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0" name="Google Shape;90;p76"/>
          <p:cNvSpPr txBox="1">
            <a:spLocks noGrp="1"/>
          </p:cNvSpPr>
          <p:nvPr>
            <p:ph type="sldNum" idx="12"/>
          </p:nvPr>
        </p:nvSpPr>
        <p:spPr>
          <a:xfrm>
            <a:off x="8610058" y="6357038"/>
            <a:ext cx="2743924" cy="364206"/>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1"/>
        <p:cNvGrpSpPr/>
        <p:nvPr/>
      </p:nvGrpSpPr>
      <p:grpSpPr>
        <a:xfrm>
          <a:off x="0" y="0"/>
          <a:ext cx="0" cy="0"/>
          <a:chOff x="0" y="0"/>
          <a:chExt cx="0" cy="0"/>
        </a:xfrm>
      </p:grpSpPr>
      <p:sp>
        <p:nvSpPr>
          <p:cNvPr id="92" name="Google Shape;92;p77"/>
          <p:cNvSpPr txBox="1">
            <a:spLocks noGrp="1"/>
          </p:cNvSpPr>
          <p:nvPr>
            <p:ph type="dt" idx="10"/>
          </p:nvPr>
        </p:nvSpPr>
        <p:spPr>
          <a:xfrm>
            <a:off x="838020" y="6357038"/>
            <a:ext cx="2743924" cy="364206"/>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3" name="Google Shape;93;p77"/>
          <p:cNvSpPr txBox="1">
            <a:spLocks noGrp="1"/>
          </p:cNvSpPr>
          <p:nvPr>
            <p:ph type="ftr" idx="11"/>
          </p:nvPr>
        </p:nvSpPr>
        <p:spPr>
          <a:xfrm>
            <a:off x="4038058" y="6357038"/>
            <a:ext cx="4115886" cy="364206"/>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4" name="Google Shape;94;p77"/>
          <p:cNvSpPr txBox="1">
            <a:spLocks noGrp="1"/>
          </p:cNvSpPr>
          <p:nvPr>
            <p:ph type="sldNum" idx="12"/>
          </p:nvPr>
        </p:nvSpPr>
        <p:spPr>
          <a:xfrm>
            <a:off x="8610058" y="6357038"/>
            <a:ext cx="2743924" cy="364206"/>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95"/>
        <p:cNvGrpSpPr/>
        <p:nvPr/>
      </p:nvGrpSpPr>
      <p:grpSpPr>
        <a:xfrm>
          <a:off x="0" y="0"/>
          <a:ext cx="0" cy="0"/>
          <a:chOff x="0" y="0"/>
          <a:chExt cx="0" cy="0"/>
        </a:xfrm>
      </p:grpSpPr>
      <p:sp>
        <p:nvSpPr>
          <p:cNvPr id="96" name="Google Shape;96;p78"/>
          <p:cNvSpPr txBox="1">
            <a:spLocks noGrp="1"/>
          </p:cNvSpPr>
          <p:nvPr>
            <p:ph type="title"/>
          </p:nvPr>
        </p:nvSpPr>
        <p:spPr>
          <a:xfrm>
            <a:off x="838020" y="365645"/>
            <a:ext cx="10515962" cy="132438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7" name="Google Shape;97;p78"/>
          <p:cNvSpPr txBox="1">
            <a:spLocks noGrp="1"/>
          </p:cNvSpPr>
          <p:nvPr>
            <p:ph type="body" idx="1"/>
          </p:nvPr>
        </p:nvSpPr>
        <p:spPr>
          <a:xfrm rot="5400000">
            <a:off x="3920126" y="-1256761"/>
            <a:ext cx="4351750" cy="10515962"/>
          </a:xfrm>
          <a:prstGeom prst="rect">
            <a:avLst/>
          </a:prstGeom>
          <a:noFill/>
          <a:ln>
            <a:noFill/>
          </a:ln>
        </p:spPr>
        <p:txBody>
          <a:bodyPr spcFirstLastPara="1" wrap="square" lIns="91425" tIns="45700" rIns="91425" bIns="45700" anchor="t" anchorCtr="0">
            <a:normAutofit/>
          </a:bodyPr>
          <a:lstStyle>
            <a:lvl1pPr marL="414589" lvl="0" indent="-310942" algn="l">
              <a:lnSpc>
                <a:spcPct val="90000"/>
              </a:lnSpc>
              <a:spcBef>
                <a:spcPts val="907"/>
              </a:spcBef>
              <a:spcAft>
                <a:spcPts val="0"/>
              </a:spcAft>
              <a:buClr>
                <a:schemeClr val="dk1"/>
              </a:buClr>
              <a:buSzPts val="1800"/>
              <a:buChar char="•"/>
              <a:defRPr/>
            </a:lvl1pPr>
            <a:lvl2pPr marL="829178" lvl="1" indent="-310942" algn="l">
              <a:lnSpc>
                <a:spcPct val="90000"/>
              </a:lnSpc>
              <a:spcBef>
                <a:spcPts val="453"/>
              </a:spcBef>
              <a:spcAft>
                <a:spcPts val="0"/>
              </a:spcAft>
              <a:buClr>
                <a:schemeClr val="dk1"/>
              </a:buClr>
              <a:buSzPts val="1800"/>
              <a:buChar char="•"/>
              <a:defRPr/>
            </a:lvl2pPr>
            <a:lvl3pPr marL="1243767" lvl="2" indent="-310942" algn="l">
              <a:lnSpc>
                <a:spcPct val="90000"/>
              </a:lnSpc>
              <a:spcBef>
                <a:spcPts val="453"/>
              </a:spcBef>
              <a:spcAft>
                <a:spcPts val="0"/>
              </a:spcAft>
              <a:buClr>
                <a:schemeClr val="dk1"/>
              </a:buClr>
              <a:buSzPts val="1800"/>
              <a:buChar char="•"/>
              <a:defRPr/>
            </a:lvl3pPr>
            <a:lvl4pPr marL="1658356" lvl="3" indent="-310942" algn="l">
              <a:lnSpc>
                <a:spcPct val="90000"/>
              </a:lnSpc>
              <a:spcBef>
                <a:spcPts val="453"/>
              </a:spcBef>
              <a:spcAft>
                <a:spcPts val="0"/>
              </a:spcAft>
              <a:buClr>
                <a:schemeClr val="dk1"/>
              </a:buClr>
              <a:buSzPts val="1800"/>
              <a:buChar char="•"/>
              <a:defRPr/>
            </a:lvl4pPr>
            <a:lvl5pPr marL="2072945" lvl="4" indent="-310942" algn="l">
              <a:lnSpc>
                <a:spcPct val="90000"/>
              </a:lnSpc>
              <a:spcBef>
                <a:spcPts val="453"/>
              </a:spcBef>
              <a:spcAft>
                <a:spcPts val="0"/>
              </a:spcAft>
              <a:buClr>
                <a:schemeClr val="dk1"/>
              </a:buClr>
              <a:buSzPts val="1800"/>
              <a:buChar char="•"/>
              <a:defRPr/>
            </a:lvl5pPr>
            <a:lvl6pPr marL="2487534" lvl="5" indent="-310942" algn="l">
              <a:lnSpc>
                <a:spcPct val="90000"/>
              </a:lnSpc>
              <a:spcBef>
                <a:spcPts val="453"/>
              </a:spcBef>
              <a:spcAft>
                <a:spcPts val="0"/>
              </a:spcAft>
              <a:buClr>
                <a:schemeClr val="dk1"/>
              </a:buClr>
              <a:buSzPts val="1800"/>
              <a:buChar char="•"/>
              <a:defRPr/>
            </a:lvl6pPr>
            <a:lvl7pPr marL="2902123" lvl="6" indent="-310942" algn="l">
              <a:lnSpc>
                <a:spcPct val="90000"/>
              </a:lnSpc>
              <a:spcBef>
                <a:spcPts val="453"/>
              </a:spcBef>
              <a:spcAft>
                <a:spcPts val="0"/>
              </a:spcAft>
              <a:buClr>
                <a:schemeClr val="dk1"/>
              </a:buClr>
              <a:buSzPts val="1800"/>
              <a:buChar char="•"/>
              <a:defRPr/>
            </a:lvl7pPr>
            <a:lvl8pPr marL="3316712" lvl="7" indent="-310942" algn="l">
              <a:lnSpc>
                <a:spcPct val="90000"/>
              </a:lnSpc>
              <a:spcBef>
                <a:spcPts val="453"/>
              </a:spcBef>
              <a:spcAft>
                <a:spcPts val="0"/>
              </a:spcAft>
              <a:buClr>
                <a:schemeClr val="dk1"/>
              </a:buClr>
              <a:buSzPts val="1800"/>
              <a:buChar char="•"/>
              <a:defRPr/>
            </a:lvl8pPr>
            <a:lvl9pPr marL="3731301" lvl="8" indent="-310942" algn="l">
              <a:lnSpc>
                <a:spcPct val="90000"/>
              </a:lnSpc>
              <a:spcBef>
                <a:spcPts val="453"/>
              </a:spcBef>
              <a:spcAft>
                <a:spcPts val="0"/>
              </a:spcAft>
              <a:buClr>
                <a:schemeClr val="dk1"/>
              </a:buClr>
              <a:buSzPts val="1800"/>
              <a:buChar char="•"/>
              <a:defRPr/>
            </a:lvl9pPr>
          </a:lstStyle>
          <a:p>
            <a:endParaRPr/>
          </a:p>
        </p:txBody>
      </p:sp>
      <p:sp>
        <p:nvSpPr>
          <p:cNvPr id="98" name="Google Shape;98;p78"/>
          <p:cNvSpPr txBox="1">
            <a:spLocks noGrp="1"/>
          </p:cNvSpPr>
          <p:nvPr>
            <p:ph type="dt" idx="10"/>
          </p:nvPr>
        </p:nvSpPr>
        <p:spPr>
          <a:xfrm>
            <a:off x="838020" y="6357038"/>
            <a:ext cx="2743924" cy="364206"/>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9" name="Google Shape;99;p78"/>
          <p:cNvSpPr txBox="1">
            <a:spLocks noGrp="1"/>
          </p:cNvSpPr>
          <p:nvPr>
            <p:ph type="ftr" idx="11"/>
          </p:nvPr>
        </p:nvSpPr>
        <p:spPr>
          <a:xfrm>
            <a:off x="4038058" y="6357038"/>
            <a:ext cx="4115886" cy="364206"/>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0" name="Google Shape;100;p78"/>
          <p:cNvSpPr txBox="1">
            <a:spLocks noGrp="1"/>
          </p:cNvSpPr>
          <p:nvPr>
            <p:ph type="sldNum" idx="12"/>
          </p:nvPr>
        </p:nvSpPr>
        <p:spPr>
          <a:xfrm>
            <a:off x="8610058" y="6357038"/>
            <a:ext cx="2743924" cy="364206"/>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01"/>
        <p:cNvGrpSpPr/>
        <p:nvPr/>
      </p:nvGrpSpPr>
      <p:grpSpPr>
        <a:xfrm>
          <a:off x="0" y="0"/>
          <a:ext cx="0" cy="0"/>
          <a:chOff x="0" y="0"/>
          <a:chExt cx="0" cy="0"/>
        </a:xfrm>
      </p:grpSpPr>
      <p:sp>
        <p:nvSpPr>
          <p:cNvPr id="102" name="Google Shape;102;p79"/>
          <p:cNvSpPr txBox="1">
            <a:spLocks noGrp="1"/>
          </p:cNvSpPr>
          <p:nvPr>
            <p:ph type="title"/>
          </p:nvPr>
        </p:nvSpPr>
        <p:spPr>
          <a:xfrm rot="5400000">
            <a:off x="7134214" y="1957327"/>
            <a:ext cx="5811450" cy="2628086"/>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3" name="Google Shape;103;p79"/>
          <p:cNvSpPr txBox="1">
            <a:spLocks noGrp="1"/>
          </p:cNvSpPr>
          <p:nvPr>
            <p:ph type="body" idx="1"/>
          </p:nvPr>
        </p:nvSpPr>
        <p:spPr>
          <a:xfrm rot="5400000">
            <a:off x="1789355" y="-585689"/>
            <a:ext cx="5811450" cy="7714119"/>
          </a:xfrm>
          <a:prstGeom prst="rect">
            <a:avLst/>
          </a:prstGeom>
          <a:noFill/>
          <a:ln>
            <a:noFill/>
          </a:ln>
        </p:spPr>
        <p:txBody>
          <a:bodyPr spcFirstLastPara="1" wrap="square" lIns="91425" tIns="45700" rIns="91425" bIns="45700" anchor="t" anchorCtr="0">
            <a:normAutofit/>
          </a:bodyPr>
          <a:lstStyle>
            <a:lvl1pPr marL="414589" lvl="0" indent="-310942" algn="l">
              <a:lnSpc>
                <a:spcPct val="90000"/>
              </a:lnSpc>
              <a:spcBef>
                <a:spcPts val="907"/>
              </a:spcBef>
              <a:spcAft>
                <a:spcPts val="0"/>
              </a:spcAft>
              <a:buClr>
                <a:schemeClr val="dk1"/>
              </a:buClr>
              <a:buSzPts val="1800"/>
              <a:buChar char="•"/>
              <a:defRPr/>
            </a:lvl1pPr>
            <a:lvl2pPr marL="829178" lvl="1" indent="-310942" algn="l">
              <a:lnSpc>
                <a:spcPct val="90000"/>
              </a:lnSpc>
              <a:spcBef>
                <a:spcPts val="453"/>
              </a:spcBef>
              <a:spcAft>
                <a:spcPts val="0"/>
              </a:spcAft>
              <a:buClr>
                <a:schemeClr val="dk1"/>
              </a:buClr>
              <a:buSzPts val="1800"/>
              <a:buChar char="•"/>
              <a:defRPr/>
            </a:lvl2pPr>
            <a:lvl3pPr marL="1243767" lvl="2" indent="-310942" algn="l">
              <a:lnSpc>
                <a:spcPct val="90000"/>
              </a:lnSpc>
              <a:spcBef>
                <a:spcPts val="453"/>
              </a:spcBef>
              <a:spcAft>
                <a:spcPts val="0"/>
              </a:spcAft>
              <a:buClr>
                <a:schemeClr val="dk1"/>
              </a:buClr>
              <a:buSzPts val="1800"/>
              <a:buChar char="•"/>
              <a:defRPr/>
            </a:lvl3pPr>
            <a:lvl4pPr marL="1658356" lvl="3" indent="-310942" algn="l">
              <a:lnSpc>
                <a:spcPct val="90000"/>
              </a:lnSpc>
              <a:spcBef>
                <a:spcPts val="453"/>
              </a:spcBef>
              <a:spcAft>
                <a:spcPts val="0"/>
              </a:spcAft>
              <a:buClr>
                <a:schemeClr val="dk1"/>
              </a:buClr>
              <a:buSzPts val="1800"/>
              <a:buChar char="•"/>
              <a:defRPr/>
            </a:lvl4pPr>
            <a:lvl5pPr marL="2072945" lvl="4" indent="-310942" algn="l">
              <a:lnSpc>
                <a:spcPct val="90000"/>
              </a:lnSpc>
              <a:spcBef>
                <a:spcPts val="453"/>
              </a:spcBef>
              <a:spcAft>
                <a:spcPts val="0"/>
              </a:spcAft>
              <a:buClr>
                <a:schemeClr val="dk1"/>
              </a:buClr>
              <a:buSzPts val="1800"/>
              <a:buChar char="•"/>
              <a:defRPr/>
            </a:lvl5pPr>
            <a:lvl6pPr marL="2487534" lvl="5" indent="-310942" algn="l">
              <a:lnSpc>
                <a:spcPct val="90000"/>
              </a:lnSpc>
              <a:spcBef>
                <a:spcPts val="453"/>
              </a:spcBef>
              <a:spcAft>
                <a:spcPts val="0"/>
              </a:spcAft>
              <a:buClr>
                <a:schemeClr val="dk1"/>
              </a:buClr>
              <a:buSzPts val="1800"/>
              <a:buChar char="•"/>
              <a:defRPr/>
            </a:lvl6pPr>
            <a:lvl7pPr marL="2902123" lvl="6" indent="-310942" algn="l">
              <a:lnSpc>
                <a:spcPct val="90000"/>
              </a:lnSpc>
              <a:spcBef>
                <a:spcPts val="453"/>
              </a:spcBef>
              <a:spcAft>
                <a:spcPts val="0"/>
              </a:spcAft>
              <a:buClr>
                <a:schemeClr val="dk1"/>
              </a:buClr>
              <a:buSzPts val="1800"/>
              <a:buChar char="•"/>
              <a:defRPr/>
            </a:lvl7pPr>
            <a:lvl8pPr marL="3316712" lvl="7" indent="-310942" algn="l">
              <a:lnSpc>
                <a:spcPct val="90000"/>
              </a:lnSpc>
              <a:spcBef>
                <a:spcPts val="453"/>
              </a:spcBef>
              <a:spcAft>
                <a:spcPts val="0"/>
              </a:spcAft>
              <a:buClr>
                <a:schemeClr val="dk1"/>
              </a:buClr>
              <a:buSzPts val="1800"/>
              <a:buChar char="•"/>
              <a:defRPr/>
            </a:lvl8pPr>
            <a:lvl9pPr marL="3731301" lvl="8" indent="-310942" algn="l">
              <a:lnSpc>
                <a:spcPct val="90000"/>
              </a:lnSpc>
              <a:spcBef>
                <a:spcPts val="453"/>
              </a:spcBef>
              <a:spcAft>
                <a:spcPts val="0"/>
              </a:spcAft>
              <a:buClr>
                <a:schemeClr val="dk1"/>
              </a:buClr>
              <a:buSzPts val="1800"/>
              <a:buChar char="•"/>
              <a:defRPr/>
            </a:lvl9pPr>
          </a:lstStyle>
          <a:p>
            <a:endParaRPr/>
          </a:p>
        </p:txBody>
      </p:sp>
      <p:sp>
        <p:nvSpPr>
          <p:cNvPr id="104" name="Google Shape;104;p79"/>
          <p:cNvSpPr txBox="1">
            <a:spLocks noGrp="1"/>
          </p:cNvSpPr>
          <p:nvPr>
            <p:ph type="dt" idx="10"/>
          </p:nvPr>
        </p:nvSpPr>
        <p:spPr>
          <a:xfrm>
            <a:off x="838020" y="6357038"/>
            <a:ext cx="2743924" cy="364206"/>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5" name="Google Shape;105;p79"/>
          <p:cNvSpPr txBox="1">
            <a:spLocks noGrp="1"/>
          </p:cNvSpPr>
          <p:nvPr>
            <p:ph type="ftr" idx="11"/>
          </p:nvPr>
        </p:nvSpPr>
        <p:spPr>
          <a:xfrm>
            <a:off x="4038058" y="6357038"/>
            <a:ext cx="4115886" cy="364206"/>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6" name="Google Shape;106;p79"/>
          <p:cNvSpPr txBox="1">
            <a:spLocks noGrp="1"/>
          </p:cNvSpPr>
          <p:nvPr>
            <p:ph type="sldNum" idx="12"/>
          </p:nvPr>
        </p:nvSpPr>
        <p:spPr>
          <a:xfrm>
            <a:off x="8610058" y="6357038"/>
            <a:ext cx="2743924" cy="364206"/>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13"/>
        <p:cNvGrpSpPr/>
        <p:nvPr/>
      </p:nvGrpSpPr>
      <p:grpSpPr>
        <a:xfrm>
          <a:off x="0" y="0"/>
          <a:ext cx="0" cy="0"/>
          <a:chOff x="0" y="0"/>
          <a:chExt cx="0" cy="0"/>
        </a:xfrm>
      </p:grpSpPr>
      <p:sp>
        <p:nvSpPr>
          <p:cNvPr id="114" name="Google Shape;114;g281fc3c1766_0_420"/>
          <p:cNvSpPr txBox="1">
            <a:spLocks noGrp="1"/>
          </p:cNvSpPr>
          <p:nvPr>
            <p:ph type="title"/>
          </p:nvPr>
        </p:nvSpPr>
        <p:spPr>
          <a:xfrm>
            <a:off x="1935425" y="1438501"/>
            <a:ext cx="8321216" cy="2786509"/>
          </a:xfrm>
          <a:prstGeom prst="rect">
            <a:avLst/>
          </a:prstGeom>
          <a:noFill/>
          <a:ln>
            <a:noFill/>
          </a:ln>
        </p:spPr>
        <p:txBody>
          <a:bodyPr spcFirstLastPara="1" wrap="square" lIns="0" tIns="0" rIns="0" bIns="0" anchor="t" anchorCtr="0">
            <a:spAutoFit/>
          </a:bodyPr>
          <a:lstStyle>
            <a:lvl1pPr lvl="0" algn="l" rtl="0">
              <a:lnSpc>
                <a:spcPct val="100000"/>
              </a:lnSpc>
              <a:spcBef>
                <a:spcPts val="0"/>
              </a:spcBef>
              <a:spcAft>
                <a:spcPts val="0"/>
              </a:spcAft>
              <a:buSzPts val="1400"/>
              <a:buNone/>
              <a:defRPr sz="4171" b="1" i="0">
                <a:solidFill>
                  <a:srgbClr val="7CACD2"/>
                </a:solidFill>
                <a:latin typeface="Open Sans"/>
                <a:ea typeface="Open Sans"/>
                <a:cs typeface="Open Sans"/>
                <a:sym typeface="Open Sans"/>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15" name="Google Shape;115;g281fc3c1766_0_420"/>
          <p:cNvSpPr txBox="1">
            <a:spLocks noGrp="1"/>
          </p:cNvSpPr>
          <p:nvPr>
            <p:ph type="body" idx="1"/>
          </p:nvPr>
        </p:nvSpPr>
        <p:spPr>
          <a:xfrm>
            <a:off x="1935425" y="1438501"/>
            <a:ext cx="8321216" cy="2786509"/>
          </a:xfrm>
          <a:prstGeom prst="rect">
            <a:avLst/>
          </a:prstGeom>
          <a:noFill/>
          <a:ln>
            <a:noFill/>
          </a:ln>
        </p:spPr>
        <p:txBody>
          <a:bodyPr spcFirstLastPara="1" wrap="square" lIns="0" tIns="0" rIns="0" bIns="0" anchor="t" anchorCtr="0">
            <a:spAutoFit/>
          </a:bodyPr>
          <a:lstStyle>
            <a:lvl1pPr marL="414589" lvl="0" indent="-207294" algn="l" rtl="0">
              <a:lnSpc>
                <a:spcPct val="100000"/>
              </a:lnSpc>
              <a:spcBef>
                <a:spcPts val="0"/>
              </a:spcBef>
              <a:spcAft>
                <a:spcPts val="0"/>
              </a:spcAft>
              <a:buSzPts val="1400"/>
              <a:buNone/>
              <a:defRPr sz="4171" b="1" i="0">
                <a:solidFill>
                  <a:srgbClr val="7CACD2"/>
                </a:solidFill>
                <a:latin typeface="Open Sans"/>
                <a:ea typeface="Open Sans"/>
                <a:cs typeface="Open Sans"/>
                <a:sym typeface="Open Sans"/>
              </a:defRPr>
            </a:lvl1pPr>
            <a:lvl2pPr marL="829178" lvl="1" indent="-207294" algn="l" rtl="0">
              <a:lnSpc>
                <a:spcPct val="100000"/>
              </a:lnSpc>
              <a:spcBef>
                <a:spcPts val="0"/>
              </a:spcBef>
              <a:spcAft>
                <a:spcPts val="0"/>
              </a:spcAft>
              <a:buSzPts val="1400"/>
              <a:buNone/>
              <a:defRPr/>
            </a:lvl2pPr>
            <a:lvl3pPr marL="1243767" lvl="2" indent="-207294" algn="l" rtl="0">
              <a:lnSpc>
                <a:spcPct val="100000"/>
              </a:lnSpc>
              <a:spcBef>
                <a:spcPts val="0"/>
              </a:spcBef>
              <a:spcAft>
                <a:spcPts val="0"/>
              </a:spcAft>
              <a:buSzPts val="1400"/>
              <a:buNone/>
              <a:defRPr/>
            </a:lvl3pPr>
            <a:lvl4pPr marL="1658356" lvl="3" indent="-207294" algn="l" rtl="0">
              <a:lnSpc>
                <a:spcPct val="100000"/>
              </a:lnSpc>
              <a:spcBef>
                <a:spcPts val="0"/>
              </a:spcBef>
              <a:spcAft>
                <a:spcPts val="0"/>
              </a:spcAft>
              <a:buSzPts val="1400"/>
              <a:buNone/>
              <a:defRPr/>
            </a:lvl4pPr>
            <a:lvl5pPr marL="2072945" lvl="4" indent="-207294" algn="l" rtl="0">
              <a:lnSpc>
                <a:spcPct val="100000"/>
              </a:lnSpc>
              <a:spcBef>
                <a:spcPts val="0"/>
              </a:spcBef>
              <a:spcAft>
                <a:spcPts val="0"/>
              </a:spcAft>
              <a:buSzPts val="1400"/>
              <a:buNone/>
              <a:defRPr/>
            </a:lvl5pPr>
            <a:lvl6pPr marL="2487534" lvl="5" indent="-207294" algn="l" rtl="0">
              <a:lnSpc>
                <a:spcPct val="100000"/>
              </a:lnSpc>
              <a:spcBef>
                <a:spcPts val="0"/>
              </a:spcBef>
              <a:spcAft>
                <a:spcPts val="0"/>
              </a:spcAft>
              <a:buSzPts val="1400"/>
              <a:buNone/>
              <a:defRPr/>
            </a:lvl6pPr>
            <a:lvl7pPr marL="2902123" lvl="6" indent="-207294" algn="l" rtl="0">
              <a:lnSpc>
                <a:spcPct val="100000"/>
              </a:lnSpc>
              <a:spcBef>
                <a:spcPts val="0"/>
              </a:spcBef>
              <a:spcAft>
                <a:spcPts val="0"/>
              </a:spcAft>
              <a:buSzPts val="1400"/>
              <a:buNone/>
              <a:defRPr/>
            </a:lvl7pPr>
            <a:lvl8pPr marL="3316712" lvl="7" indent="-207294" algn="l" rtl="0">
              <a:lnSpc>
                <a:spcPct val="100000"/>
              </a:lnSpc>
              <a:spcBef>
                <a:spcPts val="0"/>
              </a:spcBef>
              <a:spcAft>
                <a:spcPts val="0"/>
              </a:spcAft>
              <a:buSzPts val="1400"/>
              <a:buNone/>
              <a:defRPr/>
            </a:lvl8pPr>
            <a:lvl9pPr marL="3731301" lvl="8" indent="-207294" algn="l" rtl="0">
              <a:lnSpc>
                <a:spcPct val="100000"/>
              </a:lnSpc>
              <a:spcBef>
                <a:spcPts val="0"/>
              </a:spcBef>
              <a:spcAft>
                <a:spcPts val="0"/>
              </a:spcAft>
              <a:buSzPts val="1400"/>
              <a:buNone/>
              <a:defRPr/>
            </a:lvl9pPr>
          </a:lstStyle>
          <a:p>
            <a:endParaRPr/>
          </a:p>
        </p:txBody>
      </p:sp>
      <p:sp>
        <p:nvSpPr>
          <p:cNvPr id="116" name="Google Shape;116;g281fc3c1766_0_420"/>
          <p:cNvSpPr txBox="1">
            <a:spLocks noGrp="1"/>
          </p:cNvSpPr>
          <p:nvPr>
            <p:ph type="ftr" idx="11"/>
          </p:nvPr>
        </p:nvSpPr>
        <p:spPr>
          <a:xfrm>
            <a:off x="4145280" y="6377939"/>
            <a:ext cx="3901340" cy="342771"/>
          </a:xfrm>
          <a:prstGeom prst="rect">
            <a:avLst/>
          </a:prstGeom>
          <a:noFill/>
          <a:ln>
            <a:noFill/>
          </a:ln>
        </p:spPr>
        <p:txBody>
          <a:bodyPr spcFirstLastPara="1" wrap="square" lIns="0" tIns="0" rIns="0" bIns="0" anchor="t" anchorCtr="0">
            <a:spAutoFit/>
          </a:bodyPr>
          <a:lstStyle>
            <a:lvl1pPr lvl="0" algn="ctr" rtl="0">
              <a:lnSpc>
                <a:spcPct val="100000"/>
              </a:lnSpc>
              <a:spcBef>
                <a:spcPts val="0"/>
              </a:spcBef>
              <a:spcAft>
                <a:spcPts val="0"/>
              </a:spcAft>
              <a:buSzPts val="1400"/>
              <a:buNone/>
              <a:defRPr>
                <a:solidFill>
                  <a:srgbClr val="888888"/>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17" name="Google Shape;117;g281fc3c1766_0_420"/>
          <p:cNvSpPr txBox="1">
            <a:spLocks noGrp="1"/>
          </p:cNvSpPr>
          <p:nvPr>
            <p:ph type="dt" idx="10"/>
          </p:nvPr>
        </p:nvSpPr>
        <p:spPr>
          <a:xfrm>
            <a:off x="609600" y="6377939"/>
            <a:ext cx="2804067" cy="342771"/>
          </a:xfrm>
          <a:prstGeom prst="rect">
            <a:avLst/>
          </a:prstGeom>
          <a:noFill/>
          <a:ln>
            <a:noFill/>
          </a:ln>
        </p:spPr>
        <p:txBody>
          <a:bodyPr spcFirstLastPara="1" wrap="square" lIns="0" tIns="0" rIns="0" bIns="0" anchor="t" anchorCtr="0">
            <a:spAutoFit/>
          </a:bodyPr>
          <a:lstStyle>
            <a:lvl1pPr lvl="0" algn="l" rtl="0">
              <a:lnSpc>
                <a:spcPct val="100000"/>
              </a:lnSpc>
              <a:spcBef>
                <a:spcPts val="0"/>
              </a:spcBef>
              <a:spcAft>
                <a:spcPts val="0"/>
              </a:spcAft>
              <a:buSzPts val="1400"/>
              <a:buNone/>
              <a:defRPr>
                <a:solidFill>
                  <a:srgbClr val="888888"/>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18" name="Google Shape;118;g281fc3c1766_0_420"/>
          <p:cNvSpPr txBox="1">
            <a:spLocks noGrp="1"/>
          </p:cNvSpPr>
          <p:nvPr>
            <p:ph type="sldNum" idx="12"/>
          </p:nvPr>
        </p:nvSpPr>
        <p:spPr>
          <a:xfrm>
            <a:off x="8778240" y="6377940"/>
            <a:ext cx="2804067" cy="188385"/>
          </a:xfrm>
          <a:prstGeom prst="rect">
            <a:avLst/>
          </a:prstGeom>
          <a:noFill/>
          <a:ln>
            <a:noFill/>
          </a:ln>
        </p:spPr>
        <p:txBody>
          <a:bodyPr spcFirstLastPara="1" wrap="square" lIns="0" tIns="0" rIns="0" bIns="0" anchor="t" anchorCtr="0">
            <a:spAutoFit/>
          </a:bodyPr>
          <a:lstStyle>
            <a:lvl1pPr marL="0" marR="0" lvl="0" indent="0" algn="r" rtl="0">
              <a:lnSpc>
                <a:spcPct val="100000"/>
              </a:lnSpc>
              <a:spcBef>
                <a:spcPts val="0"/>
              </a:spcBef>
              <a:spcAft>
                <a:spcPts val="0"/>
              </a:spcAft>
              <a:buClr>
                <a:srgbClr val="000000"/>
              </a:buClr>
              <a:buSzPts val="1800"/>
              <a:buFont typeface="Arial"/>
              <a:buNone/>
              <a:defRPr sz="1632"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800"/>
              <a:buFont typeface="Arial"/>
              <a:buNone/>
              <a:defRPr sz="1632"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800"/>
              <a:buFont typeface="Arial"/>
              <a:buNone/>
              <a:defRPr sz="1632"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800"/>
              <a:buFont typeface="Arial"/>
              <a:buNone/>
              <a:defRPr sz="1632"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800"/>
              <a:buFont typeface="Arial"/>
              <a:buNone/>
              <a:defRPr sz="1632"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800"/>
              <a:buFont typeface="Arial"/>
              <a:buNone/>
              <a:defRPr sz="1632"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800"/>
              <a:buFont typeface="Arial"/>
              <a:buNone/>
              <a:defRPr sz="1632"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800"/>
              <a:buFont typeface="Arial"/>
              <a:buNone/>
              <a:defRPr sz="1632"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800"/>
              <a:buFont typeface="Arial"/>
              <a:buNone/>
              <a:defRPr sz="1632"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matchingName="Blank">
  <p:cSld name="Blank">
    <p:bg>
      <p:bgPr>
        <a:solidFill>
          <a:schemeClr val="lt1"/>
        </a:solidFill>
        <a:effectLst/>
      </p:bgPr>
    </p:bg>
    <p:spTree>
      <p:nvGrpSpPr>
        <p:cNvPr id="1" name="Shape 119"/>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120"/>
        <p:cNvGrpSpPr/>
        <p:nvPr/>
      </p:nvGrpSpPr>
      <p:grpSpPr>
        <a:xfrm>
          <a:off x="0" y="0"/>
          <a:ext cx="0" cy="0"/>
          <a:chOff x="0" y="0"/>
          <a:chExt cx="0" cy="0"/>
        </a:xfrm>
      </p:grpSpPr>
      <p:sp>
        <p:nvSpPr>
          <p:cNvPr id="121" name="Google Shape;121;g281fc3c1766_0_427"/>
          <p:cNvSpPr txBox="1">
            <a:spLocks noGrp="1"/>
          </p:cNvSpPr>
          <p:nvPr>
            <p:ph type="title"/>
          </p:nvPr>
        </p:nvSpPr>
        <p:spPr>
          <a:xfrm>
            <a:off x="1935425" y="1438501"/>
            <a:ext cx="8321216" cy="2786509"/>
          </a:xfrm>
          <a:prstGeom prst="rect">
            <a:avLst/>
          </a:prstGeom>
          <a:noFill/>
          <a:ln>
            <a:noFill/>
          </a:ln>
        </p:spPr>
        <p:txBody>
          <a:bodyPr spcFirstLastPara="1" wrap="square" lIns="0" tIns="0" rIns="0" bIns="0" anchor="t" anchorCtr="0">
            <a:spAutoFit/>
          </a:bodyPr>
          <a:lstStyle>
            <a:lvl1pPr lvl="0" algn="l" rtl="0">
              <a:lnSpc>
                <a:spcPct val="100000"/>
              </a:lnSpc>
              <a:spcBef>
                <a:spcPts val="0"/>
              </a:spcBef>
              <a:spcAft>
                <a:spcPts val="0"/>
              </a:spcAft>
              <a:buSzPts val="1400"/>
              <a:buNone/>
              <a:defRPr sz="4171" b="1" i="0">
                <a:solidFill>
                  <a:srgbClr val="7CACD2"/>
                </a:solidFill>
                <a:latin typeface="Open Sans"/>
                <a:ea typeface="Open Sans"/>
                <a:cs typeface="Open Sans"/>
                <a:sym typeface="Open Sans"/>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22" name="Google Shape;122;g281fc3c1766_0_427"/>
          <p:cNvSpPr txBox="1">
            <a:spLocks noGrp="1"/>
          </p:cNvSpPr>
          <p:nvPr>
            <p:ph type="ftr" idx="11"/>
          </p:nvPr>
        </p:nvSpPr>
        <p:spPr>
          <a:xfrm>
            <a:off x="4145280" y="6377939"/>
            <a:ext cx="3901340" cy="342771"/>
          </a:xfrm>
          <a:prstGeom prst="rect">
            <a:avLst/>
          </a:prstGeom>
          <a:noFill/>
          <a:ln>
            <a:noFill/>
          </a:ln>
        </p:spPr>
        <p:txBody>
          <a:bodyPr spcFirstLastPara="1" wrap="square" lIns="0" tIns="0" rIns="0" bIns="0" anchor="t" anchorCtr="0">
            <a:spAutoFit/>
          </a:bodyPr>
          <a:lstStyle>
            <a:lvl1pPr lvl="0" algn="ctr" rtl="0">
              <a:lnSpc>
                <a:spcPct val="100000"/>
              </a:lnSpc>
              <a:spcBef>
                <a:spcPts val="0"/>
              </a:spcBef>
              <a:spcAft>
                <a:spcPts val="0"/>
              </a:spcAft>
              <a:buSzPts val="1400"/>
              <a:buNone/>
              <a:defRPr>
                <a:solidFill>
                  <a:srgbClr val="888888"/>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23" name="Google Shape;123;g281fc3c1766_0_427"/>
          <p:cNvSpPr txBox="1">
            <a:spLocks noGrp="1"/>
          </p:cNvSpPr>
          <p:nvPr>
            <p:ph type="dt" idx="10"/>
          </p:nvPr>
        </p:nvSpPr>
        <p:spPr>
          <a:xfrm>
            <a:off x="609600" y="6377939"/>
            <a:ext cx="2804067" cy="342771"/>
          </a:xfrm>
          <a:prstGeom prst="rect">
            <a:avLst/>
          </a:prstGeom>
          <a:noFill/>
          <a:ln>
            <a:noFill/>
          </a:ln>
        </p:spPr>
        <p:txBody>
          <a:bodyPr spcFirstLastPara="1" wrap="square" lIns="0" tIns="0" rIns="0" bIns="0" anchor="t" anchorCtr="0">
            <a:spAutoFit/>
          </a:bodyPr>
          <a:lstStyle>
            <a:lvl1pPr lvl="0" algn="l" rtl="0">
              <a:lnSpc>
                <a:spcPct val="100000"/>
              </a:lnSpc>
              <a:spcBef>
                <a:spcPts val="0"/>
              </a:spcBef>
              <a:spcAft>
                <a:spcPts val="0"/>
              </a:spcAft>
              <a:buSzPts val="1400"/>
              <a:buNone/>
              <a:defRPr>
                <a:solidFill>
                  <a:srgbClr val="888888"/>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24" name="Google Shape;124;g281fc3c1766_0_427"/>
          <p:cNvSpPr txBox="1">
            <a:spLocks noGrp="1"/>
          </p:cNvSpPr>
          <p:nvPr>
            <p:ph type="sldNum" idx="12"/>
          </p:nvPr>
        </p:nvSpPr>
        <p:spPr>
          <a:xfrm>
            <a:off x="8778240" y="6377940"/>
            <a:ext cx="2804067" cy="188385"/>
          </a:xfrm>
          <a:prstGeom prst="rect">
            <a:avLst/>
          </a:prstGeom>
          <a:noFill/>
          <a:ln>
            <a:noFill/>
          </a:ln>
        </p:spPr>
        <p:txBody>
          <a:bodyPr spcFirstLastPara="1" wrap="square" lIns="0" tIns="0" rIns="0" bIns="0" anchor="t" anchorCtr="0">
            <a:spAutoFit/>
          </a:bodyPr>
          <a:lstStyle>
            <a:lvl1pPr marL="0" marR="0" lvl="0" indent="0" algn="r" rtl="0">
              <a:lnSpc>
                <a:spcPct val="100000"/>
              </a:lnSpc>
              <a:spcBef>
                <a:spcPts val="0"/>
              </a:spcBef>
              <a:spcAft>
                <a:spcPts val="0"/>
              </a:spcAft>
              <a:buClr>
                <a:srgbClr val="000000"/>
              </a:buClr>
              <a:buSzPts val="1800"/>
              <a:buFont typeface="Arial"/>
              <a:buNone/>
              <a:defRPr sz="1632"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800"/>
              <a:buFont typeface="Arial"/>
              <a:buNone/>
              <a:defRPr sz="1632"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800"/>
              <a:buFont typeface="Arial"/>
              <a:buNone/>
              <a:defRPr sz="1632"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800"/>
              <a:buFont typeface="Arial"/>
              <a:buNone/>
              <a:defRPr sz="1632"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800"/>
              <a:buFont typeface="Arial"/>
              <a:buNone/>
              <a:defRPr sz="1632"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800"/>
              <a:buFont typeface="Arial"/>
              <a:buNone/>
              <a:defRPr sz="1632"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800"/>
              <a:buFont typeface="Arial"/>
              <a:buNone/>
              <a:defRPr sz="1632"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800"/>
              <a:buFont typeface="Arial"/>
              <a:buNone/>
              <a:defRPr sz="1632"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800"/>
              <a:buFont typeface="Arial"/>
              <a:buNone/>
              <a:defRPr sz="1632"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Blank">
  <p:cSld name="Blank">
    <p:bg>
      <p:bgPr>
        <a:solidFill>
          <a:schemeClr val="lt1"/>
        </a:solidFill>
        <a:effectLst/>
      </p:bgPr>
    </p:bg>
    <p:spTree>
      <p:nvGrpSpPr>
        <p:cNvPr id="1" name="Shape 21"/>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Master Page">
  <p:cSld name="Master Page">
    <p:spTree>
      <p:nvGrpSpPr>
        <p:cNvPr id="1" name="Shape 131"/>
        <p:cNvGrpSpPr/>
        <p:nvPr/>
      </p:nvGrpSpPr>
      <p:grpSpPr>
        <a:xfrm>
          <a:off x="0" y="0"/>
          <a:ext cx="0" cy="0"/>
          <a:chOff x="0" y="0"/>
          <a:chExt cx="0" cy="0"/>
        </a:xfrm>
      </p:grpSpPr>
      <p:sp>
        <p:nvSpPr>
          <p:cNvPr id="132" name="Google Shape;132;g281fc3c1766_0_438"/>
          <p:cNvSpPr/>
          <p:nvPr/>
        </p:nvSpPr>
        <p:spPr>
          <a:xfrm>
            <a:off x="0" y="-1"/>
            <a:ext cx="12205510" cy="1016625"/>
          </a:xfrm>
          <a:custGeom>
            <a:avLst/>
            <a:gdLst/>
            <a:ahLst/>
            <a:cxnLst/>
            <a:rect l="l" t="t" r="r" b="b"/>
            <a:pathLst>
              <a:path w="10368280" h="5749290" extrusionOk="0">
                <a:moveTo>
                  <a:pt x="10368000" y="0"/>
                </a:moveTo>
                <a:lnTo>
                  <a:pt x="0" y="0"/>
                </a:lnTo>
                <a:lnTo>
                  <a:pt x="0" y="5749201"/>
                </a:lnTo>
                <a:lnTo>
                  <a:pt x="10368000" y="5749201"/>
                </a:lnTo>
                <a:lnTo>
                  <a:pt x="10368000" y="0"/>
                </a:lnTo>
                <a:close/>
              </a:path>
            </a:pathLst>
          </a:custGeom>
          <a:gradFill>
            <a:gsLst>
              <a:gs pos="0">
                <a:srgbClr val="6A9D56"/>
              </a:gs>
              <a:gs pos="60540">
                <a:srgbClr val="2D8784"/>
              </a:gs>
              <a:gs pos="100000">
                <a:srgbClr val="263D94"/>
              </a:gs>
            </a:gsLst>
            <a:lin ang="0" scaled="0"/>
          </a:gra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632" b="0" i="0" u="none" strike="noStrike" cap="none">
              <a:solidFill>
                <a:schemeClr val="dk1"/>
              </a:solidFill>
              <a:latin typeface="Calibri"/>
              <a:ea typeface="Calibri"/>
              <a:cs typeface="Calibri"/>
              <a:sym typeface="Calibri"/>
            </a:endParaRPr>
          </a:p>
        </p:txBody>
      </p:sp>
      <p:sp>
        <p:nvSpPr>
          <p:cNvPr id="133" name="Google Shape;133;g281fc3c1766_0_438"/>
          <p:cNvSpPr txBox="1">
            <a:spLocks noGrp="1"/>
          </p:cNvSpPr>
          <p:nvPr>
            <p:ph type="body" idx="1"/>
          </p:nvPr>
        </p:nvSpPr>
        <p:spPr>
          <a:xfrm>
            <a:off x="497805" y="1606538"/>
            <a:ext cx="5225387" cy="251093"/>
          </a:xfrm>
          <a:prstGeom prst="rect">
            <a:avLst/>
          </a:prstGeom>
          <a:noFill/>
          <a:ln>
            <a:noFill/>
          </a:ln>
        </p:spPr>
        <p:txBody>
          <a:bodyPr spcFirstLastPara="1" wrap="square" lIns="91425" tIns="45700" rIns="91425" bIns="45700" anchor="t" anchorCtr="0">
            <a:normAutofit/>
          </a:bodyPr>
          <a:lstStyle>
            <a:lvl1pPr marL="414589" lvl="0" indent="-207294" algn="l" rtl="0">
              <a:lnSpc>
                <a:spcPct val="90000"/>
              </a:lnSpc>
              <a:spcBef>
                <a:spcPts val="907"/>
              </a:spcBef>
              <a:spcAft>
                <a:spcPts val="0"/>
              </a:spcAft>
              <a:buClr>
                <a:schemeClr val="dk1"/>
              </a:buClr>
              <a:buSzPts val="1800"/>
              <a:buNone/>
              <a:defRPr sz="1632" b="1">
                <a:solidFill>
                  <a:schemeClr val="dk1"/>
                </a:solidFill>
                <a:latin typeface="Open Sans"/>
                <a:ea typeface="Open Sans"/>
                <a:cs typeface="Open Sans"/>
                <a:sym typeface="Open Sans"/>
              </a:defRPr>
            </a:lvl1pPr>
            <a:lvl2pPr marL="829178" lvl="1" indent="-310942" algn="l" rtl="0">
              <a:lnSpc>
                <a:spcPct val="90000"/>
              </a:lnSpc>
              <a:spcBef>
                <a:spcPts val="453"/>
              </a:spcBef>
              <a:spcAft>
                <a:spcPts val="0"/>
              </a:spcAft>
              <a:buClr>
                <a:schemeClr val="dk1"/>
              </a:buClr>
              <a:buSzPts val="1800"/>
              <a:buChar char="•"/>
              <a:defRPr/>
            </a:lvl2pPr>
            <a:lvl3pPr marL="1243767" lvl="2" indent="-310942" algn="l" rtl="0">
              <a:lnSpc>
                <a:spcPct val="90000"/>
              </a:lnSpc>
              <a:spcBef>
                <a:spcPts val="453"/>
              </a:spcBef>
              <a:spcAft>
                <a:spcPts val="0"/>
              </a:spcAft>
              <a:buClr>
                <a:schemeClr val="dk1"/>
              </a:buClr>
              <a:buSzPts val="1800"/>
              <a:buChar char="•"/>
              <a:defRPr/>
            </a:lvl3pPr>
            <a:lvl4pPr marL="1658356" lvl="3" indent="-310942" algn="l" rtl="0">
              <a:lnSpc>
                <a:spcPct val="90000"/>
              </a:lnSpc>
              <a:spcBef>
                <a:spcPts val="453"/>
              </a:spcBef>
              <a:spcAft>
                <a:spcPts val="0"/>
              </a:spcAft>
              <a:buClr>
                <a:schemeClr val="dk1"/>
              </a:buClr>
              <a:buSzPts val="1800"/>
              <a:buChar char="•"/>
              <a:defRPr/>
            </a:lvl4pPr>
            <a:lvl5pPr marL="2072945" lvl="4" indent="-310942" algn="l" rtl="0">
              <a:lnSpc>
                <a:spcPct val="90000"/>
              </a:lnSpc>
              <a:spcBef>
                <a:spcPts val="453"/>
              </a:spcBef>
              <a:spcAft>
                <a:spcPts val="0"/>
              </a:spcAft>
              <a:buClr>
                <a:schemeClr val="dk1"/>
              </a:buClr>
              <a:buSzPts val="1800"/>
              <a:buChar char="•"/>
              <a:defRPr/>
            </a:lvl5pPr>
            <a:lvl6pPr marL="2487534" lvl="5" indent="-310942" algn="l" rtl="0">
              <a:lnSpc>
                <a:spcPct val="90000"/>
              </a:lnSpc>
              <a:spcBef>
                <a:spcPts val="453"/>
              </a:spcBef>
              <a:spcAft>
                <a:spcPts val="0"/>
              </a:spcAft>
              <a:buClr>
                <a:schemeClr val="dk1"/>
              </a:buClr>
              <a:buSzPts val="1800"/>
              <a:buChar char="•"/>
              <a:defRPr/>
            </a:lvl6pPr>
            <a:lvl7pPr marL="2902123" lvl="6" indent="-310942" algn="l" rtl="0">
              <a:lnSpc>
                <a:spcPct val="90000"/>
              </a:lnSpc>
              <a:spcBef>
                <a:spcPts val="453"/>
              </a:spcBef>
              <a:spcAft>
                <a:spcPts val="0"/>
              </a:spcAft>
              <a:buClr>
                <a:schemeClr val="dk1"/>
              </a:buClr>
              <a:buSzPts val="1800"/>
              <a:buChar char="•"/>
              <a:defRPr/>
            </a:lvl7pPr>
            <a:lvl8pPr marL="3316712" lvl="7" indent="-310942" algn="l" rtl="0">
              <a:lnSpc>
                <a:spcPct val="90000"/>
              </a:lnSpc>
              <a:spcBef>
                <a:spcPts val="453"/>
              </a:spcBef>
              <a:spcAft>
                <a:spcPts val="0"/>
              </a:spcAft>
              <a:buClr>
                <a:schemeClr val="dk1"/>
              </a:buClr>
              <a:buSzPts val="1800"/>
              <a:buChar char="•"/>
              <a:defRPr/>
            </a:lvl8pPr>
            <a:lvl9pPr marL="3731301" lvl="8" indent="-310942" algn="l" rtl="0">
              <a:lnSpc>
                <a:spcPct val="90000"/>
              </a:lnSpc>
              <a:spcBef>
                <a:spcPts val="453"/>
              </a:spcBef>
              <a:spcAft>
                <a:spcPts val="0"/>
              </a:spcAft>
              <a:buClr>
                <a:schemeClr val="dk1"/>
              </a:buClr>
              <a:buSzPts val="1800"/>
              <a:buChar char="•"/>
              <a:defRPr/>
            </a:lvl9pPr>
          </a:lstStyle>
          <a:p>
            <a:endParaRPr/>
          </a:p>
        </p:txBody>
      </p:sp>
      <p:sp>
        <p:nvSpPr>
          <p:cNvPr id="134" name="Google Shape;134;g281fc3c1766_0_438"/>
          <p:cNvSpPr txBox="1"/>
          <p:nvPr/>
        </p:nvSpPr>
        <p:spPr>
          <a:xfrm>
            <a:off x="620822" y="523542"/>
            <a:ext cx="3563743" cy="113365"/>
          </a:xfrm>
          <a:prstGeom prst="rect">
            <a:avLst/>
          </a:prstGeom>
          <a:noFill/>
          <a:ln>
            <a:noFill/>
          </a:ln>
        </p:spPr>
        <p:txBody>
          <a:bodyPr spcFirstLastPara="1" wrap="square" lIns="0" tIns="11516" rIns="0" bIns="0" anchor="t" anchorCtr="0">
            <a:spAutoFit/>
          </a:bodyPr>
          <a:lstStyle/>
          <a:p>
            <a:pPr marL="11516" marR="0" lvl="0" indent="0" algn="l" rtl="0">
              <a:lnSpc>
                <a:spcPct val="100000"/>
              </a:lnSpc>
              <a:spcBef>
                <a:spcPts val="0"/>
              </a:spcBef>
              <a:spcAft>
                <a:spcPts val="0"/>
              </a:spcAft>
              <a:buClr>
                <a:srgbClr val="000000"/>
              </a:buClr>
              <a:buSzPts val="1000"/>
              <a:buFont typeface="Arial"/>
              <a:buNone/>
            </a:pPr>
            <a:r>
              <a:rPr lang="en-GB" sz="907" b="0" i="0" u="none" strike="noStrike" cap="none">
                <a:solidFill>
                  <a:schemeClr val="lt1"/>
                </a:solidFill>
                <a:latin typeface="Open Sans"/>
                <a:ea typeface="Open Sans"/>
                <a:cs typeface="Open Sans"/>
                <a:sym typeface="Open Sans"/>
              </a:rPr>
              <a:t>Brand manual for </a:t>
            </a:r>
            <a:r>
              <a:rPr lang="en-GB" sz="907" b="1" i="0" u="none" strike="noStrike" cap="none">
                <a:solidFill>
                  <a:schemeClr val="lt1"/>
                </a:solidFill>
                <a:latin typeface="Open Sans"/>
                <a:ea typeface="Open Sans"/>
                <a:cs typeface="Open Sans"/>
                <a:sym typeface="Open Sans"/>
              </a:rPr>
              <a:t>Blockchain for Agri Food  Edu</a:t>
            </a:r>
            <a:endParaRPr sz="907" b="1" i="0" u="none" strike="noStrike" cap="none">
              <a:solidFill>
                <a:schemeClr val="lt1"/>
              </a:solidFill>
              <a:latin typeface="Open Sans"/>
              <a:ea typeface="Open Sans"/>
              <a:cs typeface="Open Sans"/>
              <a:sym typeface="Open Sans"/>
            </a:endParaRPr>
          </a:p>
        </p:txBody>
      </p:sp>
      <p:sp>
        <p:nvSpPr>
          <p:cNvPr id="135" name="Google Shape;135;g281fc3c1766_0_438"/>
          <p:cNvSpPr txBox="1">
            <a:spLocks noGrp="1"/>
          </p:cNvSpPr>
          <p:nvPr>
            <p:ph type="body" idx="2"/>
          </p:nvPr>
        </p:nvSpPr>
        <p:spPr>
          <a:xfrm>
            <a:off x="9294227" y="523542"/>
            <a:ext cx="2188390" cy="210559"/>
          </a:xfrm>
          <a:prstGeom prst="rect">
            <a:avLst/>
          </a:prstGeom>
          <a:noFill/>
          <a:ln>
            <a:noFill/>
          </a:ln>
        </p:spPr>
        <p:txBody>
          <a:bodyPr spcFirstLastPara="1" wrap="square" lIns="91425" tIns="45700" rIns="91425" bIns="45700" anchor="t" anchorCtr="0">
            <a:noAutofit/>
          </a:bodyPr>
          <a:lstStyle>
            <a:lvl1pPr marL="414589" lvl="0" indent="-207294" algn="r" rtl="0">
              <a:lnSpc>
                <a:spcPct val="90000"/>
              </a:lnSpc>
              <a:spcBef>
                <a:spcPts val="907"/>
              </a:spcBef>
              <a:spcAft>
                <a:spcPts val="0"/>
              </a:spcAft>
              <a:buClr>
                <a:schemeClr val="lt1"/>
              </a:buClr>
              <a:buSzPts val="1000"/>
              <a:buNone/>
              <a:defRPr sz="907" b="0">
                <a:solidFill>
                  <a:schemeClr val="lt1"/>
                </a:solidFill>
                <a:latin typeface="Open Sans"/>
                <a:ea typeface="Open Sans"/>
                <a:cs typeface="Open Sans"/>
                <a:sym typeface="Open Sans"/>
              </a:defRPr>
            </a:lvl1pPr>
            <a:lvl2pPr marL="829178" lvl="1" indent="-207294" algn="r" rtl="0">
              <a:lnSpc>
                <a:spcPct val="90000"/>
              </a:lnSpc>
              <a:spcBef>
                <a:spcPts val="453"/>
              </a:spcBef>
              <a:spcAft>
                <a:spcPts val="0"/>
              </a:spcAft>
              <a:buClr>
                <a:schemeClr val="dk1"/>
              </a:buClr>
              <a:buSzPts val="800"/>
              <a:buNone/>
              <a:defRPr sz="725"/>
            </a:lvl2pPr>
            <a:lvl3pPr marL="1243767" lvl="2" indent="-207294" algn="r" rtl="0">
              <a:lnSpc>
                <a:spcPct val="90000"/>
              </a:lnSpc>
              <a:spcBef>
                <a:spcPts val="453"/>
              </a:spcBef>
              <a:spcAft>
                <a:spcPts val="0"/>
              </a:spcAft>
              <a:buClr>
                <a:schemeClr val="dk1"/>
              </a:buClr>
              <a:buSzPts val="800"/>
              <a:buNone/>
              <a:defRPr sz="725"/>
            </a:lvl3pPr>
            <a:lvl4pPr marL="1658356" lvl="3" indent="-207294" algn="r" rtl="0">
              <a:lnSpc>
                <a:spcPct val="90000"/>
              </a:lnSpc>
              <a:spcBef>
                <a:spcPts val="453"/>
              </a:spcBef>
              <a:spcAft>
                <a:spcPts val="0"/>
              </a:spcAft>
              <a:buClr>
                <a:schemeClr val="dk1"/>
              </a:buClr>
              <a:buSzPts val="800"/>
              <a:buNone/>
              <a:defRPr sz="725"/>
            </a:lvl4pPr>
            <a:lvl5pPr marL="2072945" lvl="4" indent="-207294" algn="r" rtl="0">
              <a:lnSpc>
                <a:spcPct val="90000"/>
              </a:lnSpc>
              <a:spcBef>
                <a:spcPts val="453"/>
              </a:spcBef>
              <a:spcAft>
                <a:spcPts val="0"/>
              </a:spcAft>
              <a:buClr>
                <a:schemeClr val="dk1"/>
              </a:buClr>
              <a:buSzPts val="800"/>
              <a:buNone/>
              <a:defRPr sz="725"/>
            </a:lvl5pPr>
            <a:lvl6pPr marL="2487534" lvl="5" indent="-310942" algn="l" rtl="0">
              <a:lnSpc>
                <a:spcPct val="90000"/>
              </a:lnSpc>
              <a:spcBef>
                <a:spcPts val="453"/>
              </a:spcBef>
              <a:spcAft>
                <a:spcPts val="0"/>
              </a:spcAft>
              <a:buClr>
                <a:schemeClr val="dk1"/>
              </a:buClr>
              <a:buSzPts val="1800"/>
              <a:buChar char="•"/>
              <a:defRPr/>
            </a:lvl6pPr>
            <a:lvl7pPr marL="2902123" lvl="6" indent="-310942" algn="l" rtl="0">
              <a:lnSpc>
                <a:spcPct val="90000"/>
              </a:lnSpc>
              <a:spcBef>
                <a:spcPts val="453"/>
              </a:spcBef>
              <a:spcAft>
                <a:spcPts val="0"/>
              </a:spcAft>
              <a:buClr>
                <a:schemeClr val="dk1"/>
              </a:buClr>
              <a:buSzPts val="1800"/>
              <a:buChar char="•"/>
              <a:defRPr/>
            </a:lvl7pPr>
            <a:lvl8pPr marL="3316712" lvl="7" indent="-310942" algn="l" rtl="0">
              <a:lnSpc>
                <a:spcPct val="90000"/>
              </a:lnSpc>
              <a:spcBef>
                <a:spcPts val="453"/>
              </a:spcBef>
              <a:spcAft>
                <a:spcPts val="0"/>
              </a:spcAft>
              <a:buClr>
                <a:schemeClr val="dk1"/>
              </a:buClr>
              <a:buSzPts val="1800"/>
              <a:buChar char="•"/>
              <a:defRPr/>
            </a:lvl8pPr>
            <a:lvl9pPr marL="3731301" lvl="8" indent="-310942" algn="l" rtl="0">
              <a:lnSpc>
                <a:spcPct val="90000"/>
              </a:lnSpc>
              <a:spcBef>
                <a:spcPts val="453"/>
              </a:spcBef>
              <a:spcAft>
                <a:spcPts val="0"/>
              </a:spcAft>
              <a:buClr>
                <a:schemeClr val="dk1"/>
              </a:buClr>
              <a:buSzPts val="1800"/>
              <a:buChar char="•"/>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36"/>
        <p:cNvGrpSpPr/>
        <p:nvPr/>
      </p:nvGrpSpPr>
      <p:grpSpPr>
        <a:xfrm>
          <a:off x="0" y="0"/>
          <a:ext cx="0" cy="0"/>
          <a:chOff x="0" y="0"/>
          <a:chExt cx="0" cy="0"/>
        </a:xfrm>
      </p:grpSpPr>
      <p:sp>
        <p:nvSpPr>
          <p:cNvPr id="137" name="Google Shape;137;g281fc3c1766_0_443"/>
          <p:cNvSpPr txBox="1">
            <a:spLocks noGrp="1"/>
          </p:cNvSpPr>
          <p:nvPr>
            <p:ph type="title"/>
          </p:nvPr>
        </p:nvSpPr>
        <p:spPr>
          <a:xfrm>
            <a:off x="839829" y="457776"/>
            <a:ext cx="3933150" cy="1599325"/>
          </a:xfrm>
          <a:prstGeom prst="rect">
            <a:avLst/>
          </a:prstGeom>
          <a:noFill/>
          <a:ln>
            <a:noFill/>
          </a:ln>
        </p:spPr>
        <p:txBody>
          <a:bodyPr spcFirstLastPara="1" wrap="square" lIns="91425" tIns="45700" rIns="91425" bIns="45700" anchor="b" anchorCtr="0">
            <a:normAutofit/>
          </a:bodyPr>
          <a:lstStyle>
            <a:lvl1pPr lvl="0" algn="l" rtl="0">
              <a:lnSpc>
                <a:spcPct val="90000"/>
              </a:lnSpc>
              <a:spcBef>
                <a:spcPts val="0"/>
              </a:spcBef>
              <a:spcAft>
                <a:spcPts val="0"/>
              </a:spcAft>
              <a:buClr>
                <a:schemeClr val="dk1"/>
              </a:buClr>
              <a:buSzPts val="3200"/>
              <a:buFont typeface="Calibri"/>
              <a:buNone/>
              <a:defRPr sz="2902"/>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38" name="Google Shape;138;g281fc3c1766_0_443"/>
          <p:cNvSpPr txBox="1">
            <a:spLocks noGrp="1"/>
          </p:cNvSpPr>
          <p:nvPr>
            <p:ph type="body" idx="1"/>
          </p:nvPr>
        </p:nvSpPr>
        <p:spPr>
          <a:xfrm>
            <a:off x="5183772" y="987529"/>
            <a:ext cx="6172162" cy="4872786"/>
          </a:xfrm>
          <a:prstGeom prst="rect">
            <a:avLst/>
          </a:prstGeom>
          <a:noFill/>
          <a:ln>
            <a:noFill/>
          </a:ln>
        </p:spPr>
        <p:txBody>
          <a:bodyPr spcFirstLastPara="1" wrap="square" lIns="91425" tIns="45700" rIns="91425" bIns="45700" anchor="t" anchorCtr="0">
            <a:normAutofit/>
          </a:bodyPr>
          <a:lstStyle>
            <a:lvl1pPr marL="414589" lvl="0" indent="-391556" algn="l" rtl="0">
              <a:lnSpc>
                <a:spcPct val="90000"/>
              </a:lnSpc>
              <a:spcBef>
                <a:spcPts val="907"/>
              </a:spcBef>
              <a:spcAft>
                <a:spcPts val="0"/>
              </a:spcAft>
              <a:buClr>
                <a:schemeClr val="dk1"/>
              </a:buClr>
              <a:buSzPts val="3200"/>
              <a:buChar char="•"/>
              <a:defRPr sz="2902"/>
            </a:lvl1pPr>
            <a:lvl2pPr marL="829178" lvl="1" indent="-368524" algn="l" rtl="0">
              <a:lnSpc>
                <a:spcPct val="90000"/>
              </a:lnSpc>
              <a:spcBef>
                <a:spcPts val="453"/>
              </a:spcBef>
              <a:spcAft>
                <a:spcPts val="0"/>
              </a:spcAft>
              <a:buClr>
                <a:schemeClr val="dk1"/>
              </a:buClr>
              <a:buSzPts val="2800"/>
              <a:buChar char="•"/>
              <a:defRPr sz="2539"/>
            </a:lvl2pPr>
            <a:lvl3pPr marL="1243767" lvl="2" indent="-345491" algn="l" rtl="0">
              <a:lnSpc>
                <a:spcPct val="90000"/>
              </a:lnSpc>
              <a:spcBef>
                <a:spcPts val="453"/>
              </a:spcBef>
              <a:spcAft>
                <a:spcPts val="0"/>
              </a:spcAft>
              <a:buClr>
                <a:schemeClr val="dk1"/>
              </a:buClr>
              <a:buSzPts val="2400"/>
              <a:buChar char="•"/>
              <a:defRPr sz="2176"/>
            </a:lvl3pPr>
            <a:lvl4pPr marL="1658356" lvl="3" indent="-322458" algn="l" rtl="0">
              <a:lnSpc>
                <a:spcPct val="90000"/>
              </a:lnSpc>
              <a:spcBef>
                <a:spcPts val="453"/>
              </a:spcBef>
              <a:spcAft>
                <a:spcPts val="0"/>
              </a:spcAft>
              <a:buClr>
                <a:schemeClr val="dk1"/>
              </a:buClr>
              <a:buSzPts val="2000"/>
              <a:buChar char="•"/>
              <a:defRPr sz="1814"/>
            </a:lvl4pPr>
            <a:lvl5pPr marL="2072945" lvl="4" indent="-322458" algn="l" rtl="0">
              <a:lnSpc>
                <a:spcPct val="90000"/>
              </a:lnSpc>
              <a:spcBef>
                <a:spcPts val="453"/>
              </a:spcBef>
              <a:spcAft>
                <a:spcPts val="0"/>
              </a:spcAft>
              <a:buClr>
                <a:schemeClr val="dk1"/>
              </a:buClr>
              <a:buSzPts val="2000"/>
              <a:buChar char="•"/>
              <a:defRPr sz="1814"/>
            </a:lvl5pPr>
            <a:lvl6pPr marL="2487534" lvl="5" indent="-322458" algn="l" rtl="0">
              <a:lnSpc>
                <a:spcPct val="90000"/>
              </a:lnSpc>
              <a:spcBef>
                <a:spcPts val="453"/>
              </a:spcBef>
              <a:spcAft>
                <a:spcPts val="0"/>
              </a:spcAft>
              <a:buClr>
                <a:schemeClr val="dk1"/>
              </a:buClr>
              <a:buSzPts val="2000"/>
              <a:buChar char="•"/>
              <a:defRPr sz="1814"/>
            </a:lvl6pPr>
            <a:lvl7pPr marL="2902123" lvl="6" indent="-322458" algn="l" rtl="0">
              <a:lnSpc>
                <a:spcPct val="90000"/>
              </a:lnSpc>
              <a:spcBef>
                <a:spcPts val="453"/>
              </a:spcBef>
              <a:spcAft>
                <a:spcPts val="0"/>
              </a:spcAft>
              <a:buClr>
                <a:schemeClr val="dk1"/>
              </a:buClr>
              <a:buSzPts val="2000"/>
              <a:buChar char="•"/>
              <a:defRPr sz="1814"/>
            </a:lvl7pPr>
            <a:lvl8pPr marL="3316712" lvl="7" indent="-322458" algn="l" rtl="0">
              <a:lnSpc>
                <a:spcPct val="90000"/>
              </a:lnSpc>
              <a:spcBef>
                <a:spcPts val="453"/>
              </a:spcBef>
              <a:spcAft>
                <a:spcPts val="0"/>
              </a:spcAft>
              <a:buClr>
                <a:schemeClr val="dk1"/>
              </a:buClr>
              <a:buSzPts val="2000"/>
              <a:buChar char="•"/>
              <a:defRPr sz="1814"/>
            </a:lvl8pPr>
            <a:lvl9pPr marL="3731301" lvl="8" indent="-322458" algn="l" rtl="0">
              <a:lnSpc>
                <a:spcPct val="90000"/>
              </a:lnSpc>
              <a:spcBef>
                <a:spcPts val="453"/>
              </a:spcBef>
              <a:spcAft>
                <a:spcPts val="0"/>
              </a:spcAft>
              <a:buClr>
                <a:schemeClr val="dk1"/>
              </a:buClr>
              <a:buSzPts val="2000"/>
              <a:buChar char="•"/>
              <a:defRPr sz="1814"/>
            </a:lvl9pPr>
          </a:lstStyle>
          <a:p>
            <a:endParaRPr/>
          </a:p>
        </p:txBody>
      </p:sp>
      <p:sp>
        <p:nvSpPr>
          <p:cNvPr id="139" name="Google Shape;139;g281fc3c1766_0_443"/>
          <p:cNvSpPr txBox="1">
            <a:spLocks noGrp="1"/>
          </p:cNvSpPr>
          <p:nvPr>
            <p:ph type="body" idx="2"/>
          </p:nvPr>
        </p:nvSpPr>
        <p:spPr>
          <a:xfrm>
            <a:off x="839829" y="2057112"/>
            <a:ext cx="3933150" cy="3811829"/>
          </a:xfrm>
          <a:prstGeom prst="rect">
            <a:avLst/>
          </a:prstGeom>
          <a:noFill/>
          <a:ln>
            <a:noFill/>
          </a:ln>
        </p:spPr>
        <p:txBody>
          <a:bodyPr spcFirstLastPara="1" wrap="square" lIns="91425" tIns="45700" rIns="91425" bIns="45700" anchor="t" anchorCtr="0">
            <a:normAutofit/>
          </a:bodyPr>
          <a:lstStyle>
            <a:lvl1pPr marL="414589" lvl="0" indent="-207294" algn="l" rtl="0">
              <a:lnSpc>
                <a:spcPct val="90000"/>
              </a:lnSpc>
              <a:spcBef>
                <a:spcPts val="907"/>
              </a:spcBef>
              <a:spcAft>
                <a:spcPts val="0"/>
              </a:spcAft>
              <a:buClr>
                <a:schemeClr val="dk1"/>
              </a:buClr>
              <a:buSzPts val="1600"/>
              <a:buNone/>
              <a:defRPr sz="1451"/>
            </a:lvl1pPr>
            <a:lvl2pPr marL="829178" lvl="1" indent="-207294" algn="l" rtl="0">
              <a:lnSpc>
                <a:spcPct val="90000"/>
              </a:lnSpc>
              <a:spcBef>
                <a:spcPts val="453"/>
              </a:spcBef>
              <a:spcAft>
                <a:spcPts val="0"/>
              </a:spcAft>
              <a:buClr>
                <a:schemeClr val="dk1"/>
              </a:buClr>
              <a:buSzPts val="1400"/>
              <a:buNone/>
              <a:defRPr sz="1270"/>
            </a:lvl2pPr>
            <a:lvl3pPr marL="1243767" lvl="2" indent="-207294" algn="l" rtl="0">
              <a:lnSpc>
                <a:spcPct val="90000"/>
              </a:lnSpc>
              <a:spcBef>
                <a:spcPts val="453"/>
              </a:spcBef>
              <a:spcAft>
                <a:spcPts val="0"/>
              </a:spcAft>
              <a:buClr>
                <a:schemeClr val="dk1"/>
              </a:buClr>
              <a:buSzPts val="1200"/>
              <a:buNone/>
              <a:defRPr sz="1088"/>
            </a:lvl3pPr>
            <a:lvl4pPr marL="1658356" lvl="3" indent="-207294" algn="l" rtl="0">
              <a:lnSpc>
                <a:spcPct val="90000"/>
              </a:lnSpc>
              <a:spcBef>
                <a:spcPts val="453"/>
              </a:spcBef>
              <a:spcAft>
                <a:spcPts val="0"/>
              </a:spcAft>
              <a:buClr>
                <a:schemeClr val="dk1"/>
              </a:buClr>
              <a:buSzPts val="1000"/>
              <a:buNone/>
              <a:defRPr sz="907"/>
            </a:lvl4pPr>
            <a:lvl5pPr marL="2072945" lvl="4" indent="-207294" algn="l" rtl="0">
              <a:lnSpc>
                <a:spcPct val="90000"/>
              </a:lnSpc>
              <a:spcBef>
                <a:spcPts val="453"/>
              </a:spcBef>
              <a:spcAft>
                <a:spcPts val="0"/>
              </a:spcAft>
              <a:buClr>
                <a:schemeClr val="dk1"/>
              </a:buClr>
              <a:buSzPts val="1000"/>
              <a:buNone/>
              <a:defRPr sz="907"/>
            </a:lvl5pPr>
            <a:lvl6pPr marL="2487534" lvl="5" indent="-207294" algn="l" rtl="0">
              <a:lnSpc>
                <a:spcPct val="90000"/>
              </a:lnSpc>
              <a:spcBef>
                <a:spcPts val="453"/>
              </a:spcBef>
              <a:spcAft>
                <a:spcPts val="0"/>
              </a:spcAft>
              <a:buClr>
                <a:schemeClr val="dk1"/>
              </a:buClr>
              <a:buSzPts val="1000"/>
              <a:buNone/>
              <a:defRPr sz="907"/>
            </a:lvl6pPr>
            <a:lvl7pPr marL="2902123" lvl="6" indent="-207294" algn="l" rtl="0">
              <a:lnSpc>
                <a:spcPct val="90000"/>
              </a:lnSpc>
              <a:spcBef>
                <a:spcPts val="453"/>
              </a:spcBef>
              <a:spcAft>
                <a:spcPts val="0"/>
              </a:spcAft>
              <a:buClr>
                <a:schemeClr val="dk1"/>
              </a:buClr>
              <a:buSzPts val="1000"/>
              <a:buNone/>
              <a:defRPr sz="907"/>
            </a:lvl7pPr>
            <a:lvl8pPr marL="3316712" lvl="7" indent="-207294" algn="l" rtl="0">
              <a:lnSpc>
                <a:spcPct val="90000"/>
              </a:lnSpc>
              <a:spcBef>
                <a:spcPts val="453"/>
              </a:spcBef>
              <a:spcAft>
                <a:spcPts val="0"/>
              </a:spcAft>
              <a:buClr>
                <a:schemeClr val="dk1"/>
              </a:buClr>
              <a:buSzPts val="1000"/>
              <a:buNone/>
              <a:defRPr sz="907"/>
            </a:lvl8pPr>
            <a:lvl9pPr marL="3731301" lvl="8" indent="-207294" algn="l" rtl="0">
              <a:lnSpc>
                <a:spcPct val="90000"/>
              </a:lnSpc>
              <a:spcBef>
                <a:spcPts val="453"/>
              </a:spcBef>
              <a:spcAft>
                <a:spcPts val="0"/>
              </a:spcAft>
              <a:buClr>
                <a:schemeClr val="dk1"/>
              </a:buClr>
              <a:buSzPts val="1000"/>
              <a:buNone/>
              <a:defRPr sz="907"/>
            </a:lvl9pPr>
          </a:lstStyle>
          <a:p>
            <a:endParaRPr/>
          </a:p>
        </p:txBody>
      </p:sp>
      <p:sp>
        <p:nvSpPr>
          <p:cNvPr id="140" name="Google Shape;140;g281fc3c1766_0_443"/>
          <p:cNvSpPr txBox="1">
            <a:spLocks noGrp="1"/>
          </p:cNvSpPr>
          <p:nvPr>
            <p:ph type="dt" idx="10"/>
          </p:nvPr>
        </p:nvSpPr>
        <p:spPr>
          <a:xfrm>
            <a:off x="838020" y="6357038"/>
            <a:ext cx="2743867" cy="364262"/>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41" name="Google Shape;141;g281fc3c1766_0_443"/>
          <p:cNvSpPr txBox="1">
            <a:spLocks noGrp="1"/>
          </p:cNvSpPr>
          <p:nvPr>
            <p:ph type="ftr" idx="11"/>
          </p:nvPr>
        </p:nvSpPr>
        <p:spPr>
          <a:xfrm>
            <a:off x="4038058" y="6357038"/>
            <a:ext cx="4115800" cy="364262"/>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42" name="Google Shape;142;g281fc3c1766_0_443"/>
          <p:cNvSpPr txBox="1">
            <a:spLocks noGrp="1"/>
          </p:cNvSpPr>
          <p:nvPr>
            <p:ph type="sldNum" idx="12"/>
          </p:nvPr>
        </p:nvSpPr>
        <p:spPr>
          <a:xfrm>
            <a:off x="8610058" y="6357038"/>
            <a:ext cx="2743867" cy="364262"/>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43"/>
        <p:cNvGrpSpPr/>
        <p:nvPr/>
      </p:nvGrpSpPr>
      <p:grpSpPr>
        <a:xfrm>
          <a:off x="0" y="0"/>
          <a:ext cx="0" cy="0"/>
          <a:chOff x="0" y="0"/>
          <a:chExt cx="0" cy="0"/>
        </a:xfrm>
      </p:grpSpPr>
      <p:sp>
        <p:nvSpPr>
          <p:cNvPr id="144" name="Google Shape;144;g281fc3c1766_0_450"/>
          <p:cNvSpPr txBox="1">
            <a:spLocks noGrp="1"/>
          </p:cNvSpPr>
          <p:nvPr>
            <p:ph type="title"/>
          </p:nvPr>
        </p:nvSpPr>
        <p:spPr>
          <a:xfrm>
            <a:off x="839829" y="457776"/>
            <a:ext cx="3933150" cy="1599325"/>
          </a:xfrm>
          <a:prstGeom prst="rect">
            <a:avLst/>
          </a:prstGeom>
          <a:noFill/>
          <a:ln>
            <a:noFill/>
          </a:ln>
        </p:spPr>
        <p:txBody>
          <a:bodyPr spcFirstLastPara="1" wrap="square" lIns="91425" tIns="45700" rIns="91425" bIns="45700" anchor="b" anchorCtr="0">
            <a:normAutofit/>
          </a:bodyPr>
          <a:lstStyle>
            <a:lvl1pPr lvl="0" algn="l" rtl="0">
              <a:lnSpc>
                <a:spcPct val="90000"/>
              </a:lnSpc>
              <a:spcBef>
                <a:spcPts val="0"/>
              </a:spcBef>
              <a:spcAft>
                <a:spcPts val="0"/>
              </a:spcAft>
              <a:buClr>
                <a:schemeClr val="dk1"/>
              </a:buClr>
              <a:buSzPts val="3200"/>
              <a:buFont typeface="Calibri"/>
              <a:buNone/>
              <a:defRPr sz="2902"/>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45" name="Google Shape;145;g281fc3c1766_0_450"/>
          <p:cNvSpPr>
            <a:spLocks noGrp="1"/>
          </p:cNvSpPr>
          <p:nvPr>
            <p:ph type="pic" idx="2"/>
          </p:nvPr>
        </p:nvSpPr>
        <p:spPr>
          <a:xfrm>
            <a:off x="5183772" y="987529"/>
            <a:ext cx="6172162" cy="4872786"/>
          </a:xfrm>
          <a:prstGeom prst="rect">
            <a:avLst/>
          </a:prstGeom>
          <a:noFill/>
          <a:ln>
            <a:noFill/>
          </a:ln>
        </p:spPr>
      </p:sp>
      <p:sp>
        <p:nvSpPr>
          <p:cNvPr id="146" name="Google Shape;146;g281fc3c1766_0_450"/>
          <p:cNvSpPr txBox="1">
            <a:spLocks noGrp="1"/>
          </p:cNvSpPr>
          <p:nvPr>
            <p:ph type="body" idx="1"/>
          </p:nvPr>
        </p:nvSpPr>
        <p:spPr>
          <a:xfrm>
            <a:off x="839829" y="2057112"/>
            <a:ext cx="3933150" cy="3811829"/>
          </a:xfrm>
          <a:prstGeom prst="rect">
            <a:avLst/>
          </a:prstGeom>
          <a:noFill/>
          <a:ln>
            <a:noFill/>
          </a:ln>
        </p:spPr>
        <p:txBody>
          <a:bodyPr spcFirstLastPara="1" wrap="square" lIns="91425" tIns="45700" rIns="91425" bIns="45700" anchor="t" anchorCtr="0">
            <a:normAutofit/>
          </a:bodyPr>
          <a:lstStyle>
            <a:lvl1pPr marL="414589" lvl="0" indent="-207294" algn="l" rtl="0">
              <a:lnSpc>
                <a:spcPct val="90000"/>
              </a:lnSpc>
              <a:spcBef>
                <a:spcPts val="907"/>
              </a:spcBef>
              <a:spcAft>
                <a:spcPts val="0"/>
              </a:spcAft>
              <a:buClr>
                <a:schemeClr val="dk1"/>
              </a:buClr>
              <a:buSzPts val="1600"/>
              <a:buNone/>
              <a:defRPr sz="1451"/>
            </a:lvl1pPr>
            <a:lvl2pPr marL="829178" lvl="1" indent="-207294" algn="l" rtl="0">
              <a:lnSpc>
                <a:spcPct val="90000"/>
              </a:lnSpc>
              <a:spcBef>
                <a:spcPts val="453"/>
              </a:spcBef>
              <a:spcAft>
                <a:spcPts val="0"/>
              </a:spcAft>
              <a:buClr>
                <a:schemeClr val="dk1"/>
              </a:buClr>
              <a:buSzPts val="1400"/>
              <a:buNone/>
              <a:defRPr sz="1270"/>
            </a:lvl2pPr>
            <a:lvl3pPr marL="1243767" lvl="2" indent="-207294" algn="l" rtl="0">
              <a:lnSpc>
                <a:spcPct val="90000"/>
              </a:lnSpc>
              <a:spcBef>
                <a:spcPts val="453"/>
              </a:spcBef>
              <a:spcAft>
                <a:spcPts val="0"/>
              </a:spcAft>
              <a:buClr>
                <a:schemeClr val="dk1"/>
              </a:buClr>
              <a:buSzPts val="1200"/>
              <a:buNone/>
              <a:defRPr sz="1088"/>
            </a:lvl3pPr>
            <a:lvl4pPr marL="1658356" lvl="3" indent="-207294" algn="l" rtl="0">
              <a:lnSpc>
                <a:spcPct val="90000"/>
              </a:lnSpc>
              <a:spcBef>
                <a:spcPts val="453"/>
              </a:spcBef>
              <a:spcAft>
                <a:spcPts val="0"/>
              </a:spcAft>
              <a:buClr>
                <a:schemeClr val="dk1"/>
              </a:buClr>
              <a:buSzPts val="1000"/>
              <a:buNone/>
              <a:defRPr sz="907"/>
            </a:lvl4pPr>
            <a:lvl5pPr marL="2072945" lvl="4" indent="-207294" algn="l" rtl="0">
              <a:lnSpc>
                <a:spcPct val="90000"/>
              </a:lnSpc>
              <a:spcBef>
                <a:spcPts val="453"/>
              </a:spcBef>
              <a:spcAft>
                <a:spcPts val="0"/>
              </a:spcAft>
              <a:buClr>
                <a:schemeClr val="dk1"/>
              </a:buClr>
              <a:buSzPts val="1000"/>
              <a:buNone/>
              <a:defRPr sz="907"/>
            </a:lvl5pPr>
            <a:lvl6pPr marL="2487534" lvl="5" indent="-207294" algn="l" rtl="0">
              <a:lnSpc>
                <a:spcPct val="90000"/>
              </a:lnSpc>
              <a:spcBef>
                <a:spcPts val="453"/>
              </a:spcBef>
              <a:spcAft>
                <a:spcPts val="0"/>
              </a:spcAft>
              <a:buClr>
                <a:schemeClr val="dk1"/>
              </a:buClr>
              <a:buSzPts val="1000"/>
              <a:buNone/>
              <a:defRPr sz="907"/>
            </a:lvl6pPr>
            <a:lvl7pPr marL="2902123" lvl="6" indent="-207294" algn="l" rtl="0">
              <a:lnSpc>
                <a:spcPct val="90000"/>
              </a:lnSpc>
              <a:spcBef>
                <a:spcPts val="453"/>
              </a:spcBef>
              <a:spcAft>
                <a:spcPts val="0"/>
              </a:spcAft>
              <a:buClr>
                <a:schemeClr val="dk1"/>
              </a:buClr>
              <a:buSzPts val="1000"/>
              <a:buNone/>
              <a:defRPr sz="907"/>
            </a:lvl7pPr>
            <a:lvl8pPr marL="3316712" lvl="7" indent="-207294" algn="l" rtl="0">
              <a:lnSpc>
                <a:spcPct val="90000"/>
              </a:lnSpc>
              <a:spcBef>
                <a:spcPts val="453"/>
              </a:spcBef>
              <a:spcAft>
                <a:spcPts val="0"/>
              </a:spcAft>
              <a:buClr>
                <a:schemeClr val="dk1"/>
              </a:buClr>
              <a:buSzPts val="1000"/>
              <a:buNone/>
              <a:defRPr sz="907"/>
            </a:lvl8pPr>
            <a:lvl9pPr marL="3731301" lvl="8" indent="-207294" algn="l" rtl="0">
              <a:lnSpc>
                <a:spcPct val="90000"/>
              </a:lnSpc>
              <a:spcBef>
                <a:spcPts val="453"/>
              </a:spcBef>
              <a:spcAft>
                <a:spcPts val="0"/>
              </a:spcAft>
              <a:buClr>
                <a:schemeClr val="dk1"/>
              </a:buClr>
              <a:buSzPts val="1000"/>
              <a:buNone/>
              <a:defRPr sz="907"/>
            </a:lvl9pPr>
          </a:lstStyle>
          <a:p>
            <a:endParaRPr/>
          </a:p>
        </p:txBody>
      </p:sp>
      <p:sp>
        <p:nvSpPr>
          <p:cNvPr id="147" name="Google Shape;147;g281fc3c1766_0_450"/>
          <p:cNvSpPr txBox="1">
            <a:spLocks noGrp="1"/>
          </p:cNvSpPr>
          <p:nvPr>
            <p:ph type="dt" idx="10"/>
          </p:nvPr>
        </p:nvSpPr>
        <p:spPr>
          <a:xfrm>
            <a:off x="838020" y="6357038"/>
            <a:ext cx="2743867" cy="364262"/>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48" name="Google Shape;148;g281fc3c1766_0_450"/>
          <p:cNvSpPr txBox="1">
            <a:spLocks noGrp="1"/>
          </p:cNvSpPr>
          <p:nvPr>
            <p:ph type="ftr" idx="11"/>
          </p:nvPr>
        </p:nvSpPr>
        <p:spPr>
          <a:xfrm>
            <a:off x="4038058" y="6357038"/>
            <a:ext cx="4115800" cy="364262"/>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49" name="Google Shape;149;g281fc3c1766_0_450"/>
          <p:cNvSpPr txBox="1">
            <a:spLocks noGrp="1"/>
          </p:cNvSpPr>
          <p:nvPr>
            <p:ph type="sldNum" idx="12"/>
          </p:nvPr>
        </p:nvSpPr>
        <p:spPr>
          <a:xfrm>
            <a:off x="8610058" y="6357038"/>
            <a:ext cx="2743867" cy="364262"/>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1_Master Page">
  <p:cSld name="1_Master Page">
    <p:spTree>
      <p:nvGrpSpPr>
        <p:cNvPr id="1" name="Shape 150"/>
        <p:cNvGrpSpPr/>
        <p:nvPr/>
      </p:nvGrpSpPr>
      <p:grpSpPr>
        <a:xfrm>
          <a:off x="0" y="0"/>
          <a:ext cx="0" cy="0"/>
          <a:chOff x="0" y="0"/>
          <a:chExt cx="0" cy="0"/>
        </a:xfrm>
      </p:grpSpPr>
      <p:sp>
        <p:nvSpPr>
          <p:cNvPr id="151" name="Google Shape;151;g281fc3c1766_0_457"/>
          <p:cNvSpPr/>
          <p:nvPr/>
        </p:nvSpPr>
        <p:spPr>
          <a:xfrm>
            <a:off x="0" y="-1"/>
            <a:ext cx="12205510" cy="1016625"/>
          </a:xfrm>
          <a:custGeom>
            <a:avLst/>
            <a:gdLst/>
            <a:ahLst/>
            <a:cxnLst/>
            <a:rect l="l" t="t" r="r" b="b"/>
            <a:pathLst>
              <a:path w="10368280" h="5749290" extrusionOk="0">
                <a:moveTo>
                  <a:pt x="10368000" y="0"/>
                </a:moveTo>
                <a:lnTo>
                  <a:pt x="0" y="0"/>
                </a:lnTo>
                <a:lnTo>
                  <a:pt x="0" y="5749201"/>
                </a:lnTo>
                <a:lnTo>
                  <a:pt x="10368000" y="5749201"/>
                </a:lnTo>
                <a:lnTo>
                  <a:pt x="10368000" y="0"/>
                </a:lnTo>
                <a:close/>
              </a:path>
            </a:pathLst>
          </a:custGeom>
          <a:gradFill>
            <a:gsLst>
              <a:gs pos="0">
                <a:srgbClr val="6A9D56"/>
              </a:gs>
              <a:gs pos="60540">
                <a:srgbClr val="2D8784"/>
              </a:gs>
              <a:gs pos="100000">
                <a:srgbClr val="263D94"/>
              </a:gs>
            </a:gsLst>
            <a:lin ang="0" scaled="0"/>
          </a:gra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632" b="0" i="0" u="none" strike="noStrike" cap="none">
              <a:solidFill>
                <a:schemeClr val="dk1"/>
              </a:solidFill>
              <a:latin typeface="Calibri"/>
              <a:ea typeface="Calibri"/>
              <a:cs typeface="Calibri"/>
              <a:sym typeface="Calibri"/>
            </a:endParaRPr>
          </a:p>
        </p:txBody>
      </p:sp>
      <p:sp>
        <p:nvSpPr>
          <p:cNvPr id="152" name="Google Shape;152;g281fc3c1766_0_457"/>
          <p:cNvSpPr txBox="1"/>
          <p:nvPr/>
        </p:nvSpPr>
        <p:spPr>
          <a:xfrm>
            <a:off x="620822" y="523542"/>
            <a:ext cx="3563743" cy="113365"/>
          </a:xfrm>
          <a:prstGeom prst="rect">
            <a:avLst/>
          </a:prstGeom>
          <a:noFill/>
          <a:ln>
            <a:noFill/>
          </a:ln>
        </p:spPr>
        <p:txBody>
          <a:bodyPr spcFirstLastPara="1" wrap="square" lIns="0" tIns="11516" rIns="0" bIns="0" anchor="t" anchorCtr="0">
            <a:spAutoFit/>
          </a:bodyPr>
          <a:lstStyle/>
          <a:p>
            <a:pPr marL="11516" marR="0" lvl="0" indent="0" algn="l" rtl="0">
              <a:lnSpc>
                <a:spcPct val="100000"/>
              </a:lnSpc>
              <a:spcBef>
                <a:spcPts val="0"/>
              </a:spcBef>
              <a:spcAft>
                <a:spcPts val="0"/>
              </a:spcAft>
              <a:buClr>
                <a:srgbClr val="000000"/>
              </a:buClr>
              <a:buSzPts val="1000"/>
              <a:buFont typeface="Arial"/>
              <a:buNone/>
            </a:pPr>
            <a:r>
              <a:rPr lang="en-GB" sz="907" b="0" i="0" u="none" strike="noStrike" cap="none">
                <a:solidFill>
                  <a:schemeClr val="lt1"/>
                </a:solidFill>
                <a:latin typeface="Open Sans"/>
                <a:ea typeface="Open Sans"/>
                <a:cs typeface="Open Sans"/>
                <a:sym typeface="Open Sans"/>
              </a:rPr>
              <a:t>Brand manual for </a:t>
            </a:r>
            <a:r>
              <a:rPr lang="en-GB" sz="907" b="1" i="0" u="none" strike="noStrike" cap="none">
                <a:solidFill>
                  <a:schemeClr val="lt1"/>
                </a:solidFill>
                <a:latin typeface="Open Sans"/>
                <a:ea typeface="Open Sans"/>
                <a:cs typeface="Open Sans"/>
                <a:sym typeface="Open Sans"/>
              </a:rPr>
              <a:t>Blockchain for Agri Food Edu</a:t>
            </a:r>
            <a:endParaRPr sz="907" b="1" i="0" u="none" strike="noStrike" cap="none">
              <a:solidFill>
                <a:schemeClr val="lt1"/>
              </a:solidFill>
              <a:latin typeface="Open Sans"/>
              <a:ea typeface="Open Sans"/>
              <a:cs typeface="Open Sans"/>
              <a:sym typeface="Open Sans"/>
            </a:endParaRPr>
          </a:p>
        </p:txBody>
      </p:sp>
      <p:sp>
        <p:nvSpPr>
          <p:cNvPr id="153" name="Google Shape;153;g281fc3c1766_0_457"/>
          <p:cNvSpPr txBox="1">
            <a:spLocks noGrp="1"/>
          </p:cNvSpPr>
          <p:nvPr>
            <p:ph type="body" idx="1"/>
          </p:nvPr>
        </p:nvSpPr>
        <p:spPr>
          <a:xfrm>
            <a:off x="9294227" y="523542"/>
            <a:ext cx="2188390" cy="210559"/>
          </a:xfrm>
          <a:prstGeom prst="rect">
            <a:avLst/>
          </a:prstGeom>
          <a:noFill/>
          <a:ln>
            <a:noFill/>
          </a:ln>
        </p:spPr>
        <p:txBody>
          <a:bodyPr spcFirstLastPara="1" wrap="square" lIns="91425" tIns="45700" rIns="91425" bIns="45700" anchor="t" anchorCtr="0">
            <a:noAutofit/>
          </a:bodyPr>
          <a:lstStyle>
            <a:lvl1pPr marL="414589" lvl="0" indent="-207294" algn="r" rtl="0">
              <a:lnSpc>
                <a:spcPct val="90000"/>
              </a:lnSpc>
              <a:spcBef>
                <a:spcPts val="907"/>
              </a:spcBef>
              <a:spcAft>
                <a:spcPts val="0"/>
              </a:spcAft>
              <a:buClr>
                <a:schemeClr val="lt1"/>
              </a:buClr>
              <a:buSzPts val="1000"/>
              <a:buNone/>
              <a:defRPr sz="907" b="0">
                <a:solidFill>
                  <a:schemeClr val="lt1"/>
                </a:solidFill>
                <a:latin typeface="Open Sans"/>
                <a:ea typeface="Open Sans"/>
                <a:cs typeface="Open Sans"/>
                <a:sym typeface="Open Sans"/>
              </a:defRPr>
            </a:lvl1pPr>
            <a:lvl2pPr marL="829178" lvl="1" indent="-207294" algn="r" rtl="0">
              <a:lnSpc>
                <a:spcPct val="90000"/>
              </a:lnSpc>
              <a:spcBef>
                <a:spcPts val="453"/>
              </a:spcBef>
              <a:spcAft>
                <a:spcPts val="0"/>
              </a:spcAft>
              <a:buClr>
                <a:schemeClr val="dk1"/>
              </a:buClr>
              <a:buSzPts val="800"/>
              <a:buNone/>
              <a:defRPr sz="725"/>
            </a:lvl2pPr>
            <a:lvl3pPr marL="1243767" lvl="2" indent="-207294" algn="r" rtl="0">
              <a:lnSpc>
                <a:spcPct val="90000"/>
              </a:lnSpc>
              <a:spcBef>
                <a:spcPts val="453"/>
              </a:spcBef>
              <a:spcAft>
                <a:spcPts val="0"/>
              </a:spcAft>
              <a:buClr>
                <a:schemeClr val="dk1"/>
              </a:buClr>
              <a:buSzPts val="800"/>
              <a:buNone/>
              <a:defRPr sz="725"/>
            </a:lvl3pPr>
            <a:lvl4pPr marL="1658356" lvl="3" indent="-207294" algn="r" rtl="0">
              <a:lnSpc>
                <a:spcPct val="90000"/>
              </a:lnSpc>
              <a:spcBef>
                <a:spcPts val="453"/>
              </a:spcBef>
              <a:spcAft>
                <a:spcPts val="0"/>
              </a:spcAft>
              <a:buClr>
                <a:schemeClr val="dk1"/>
              </a:buClr>
              <a:buSzPts val="800"/>
              <a:buNone/>
              <a:defRPr sz="725"/>
            </a:lvl4pPr>
            <a:lvl5pPr marL="2072945" lvl="4" indent="-207294" algn="r" rtl="0">
              <a:lnSpc>
                <a:spcPct val="90000"/>
              </a:lnSpc>
              <a:spcBef>
                <a:spcPts val="453"/>
              </a:spcBef>
              <a:spcAft>
                <a:spcPts val="0"/>
              </a:spcAft>
              <a:buClr>
                <a:schemeClr val="dk1"/>
              </a:buClr>
              <a:buSzPts val="800"/>
              <a:buNone/>
              <a:defRPr sz="725"/>
            </a:lvl5pPr>
            <a:lvl6pPr marL="2487534" lvl="5" indent="-310942" algn="l" rtl="0">
              <a:lnSpc>
                <a:spcPct val="90000"/>
              </a:lnSpc>
              <a:spcBef>
                <a:spcPts val="453"/>
              </a:spcBef>
              <a:spcAft>
                <a:spcPts val="0"/>
              </a:spcAft>
              <a:buClr>
                <a:schemeClr val="dk1"/>
              </a:buClr>
              <a:buSzPts val="1800"/>
              <a:buChar char="•"/>
              <a:defRPr/>
            </a:lvl6pPr>
            <a:lvl7pPr marL="2902123" lvl="6" indent="-310942" algn="l" rtl="0">
              <a:lnSpc>
                <a:spcPct val="90000"/>
              </a:lnSpc>
              <a:spcBef>
                <a:spcPts val="453"/>
              </a:spcBef>
              <a:spcAft>
                <a:spcPts val="0"/>
              </a:spcAft>
              <a:buClr>
                <a:schemeClr val="dk1"/>
              </a:buClr>
              <a:buSzPts val="1800"/>
              <a:buChar char="•"/>
              <a:defRPr/>
            </a:lvl7pPr>
            <a:lvl8pPr marL="3316712" lvl="7" indent="-310942" algn="l" rtl="0">
              <a:lnSpc>
                <a:spcPct val="90000"/>
              </a:lnSpc>
              <a:spcBef>
                <a:spcPts val="453"/>
              </a:spcBef>
              <a:spcAft>
                <a:spcPts val="0"/>
              </a:spcAft>
              <a:buClr>
                <a:schemeClr val="dk1"/>
              </a:buClr>
              <a:buSzPts val="1800"/>
              <a:buChar char="•"/>
              <a:defRPr/>
            </a:lvl8pPr>
            <a:lvl9pPr marL="3731301" lvl="8" indent="-310942" algn="l" rtl="0">
              <a:lnSpc>
                <a:spcPct val="90000"/>
              </a:lnSpc>
              <a:spcBef>
                <a:spcPts val="453"/>
              </a:spcBef>
              <a:spcAft>
                <a:spcPts val="0"/>
              </a:spcAft>
              <a:buClr>
                <a:schemeClr val="dk1"/>
              </a:buClr>
              <a:buSzPts val="1800"/>
              <a:buChar char="•"/>
              <a:defRPr/>
            </a:lvl9pPr>
          </a:lstStyle>
          <a:p>
            <a:endParaRPr/>
          </a:p>
        </p:txBody>
      </p:sp>
      <p:grpSp>
        <p:nvGrpSpPr>
          <p:cNvPr id="154" name="Google Shape;154;g281fc3c1766_0_457"/>
          <p:cNvGrpSpPr/>
          <p:nvPr/>
        </p:nvGrpSpPr>
        <p:grpSpPr>
          <a:xfrm flipH="1">
            <a:off x="4578" y="4310122"/>
            <a:ext cx="2056068" cy="2547823"/>
            <a:chOff x="12708052" y="5708395"/>
            <a:chExt cx="760808" cy="1185370"/>
          </a:xfrm>
        </p:grpSpPr>
        <p:sp>
          <p:nvSpPr>
            <p:cNvPr id="155" name="Google Shape;155;g281fc3c1766_0_457"/>
            <p:cNvSpPr/>
            <p:nvPr/>
          </p:nvSpPr>
          <p:spPr>
            <a:xfrm>
              <a:off x="12953796" y="5708395"/>
              <a:ext cx="372189" cy="429161"/>
            </a:xfrm>
            <a:custGeom>
              <a:avLst/>
              <a:gdLst/>
              <a:ahLst/>
              <a:cxnLst/>
              <a:rect l="l" t="t" r="r" b="b"/>
              <a:pathLst>
                <a:path w="372189" h="429161" extrusionOk="0">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adFill>
              <a:gsLst>
                <a:gs pos="0">
                  <a:srgbClr val="6A9D56"/>
                </a:gs>
                <a:gs pos="60540">
                  <a:srgbClr val="2D8784"/>
                </a:gs>
                <a:gs pos="100000">
                  <a:srgbClr val="263D94"/>
                </a:gs>
              </a:gsLst>
              <a:lin ang="0" scaled="0"/>
            </a:gra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b="0" i="0" u="none" strike="noStrike" cap="none">
                <a:solidFill>
                  <a:schemeClr val="dk1"/>
                </a:solidFill>
                <a:latin typeface="Calibri"/>
                <a:ea typeface="Calibri"/>
                <a:cs typeface="Calibri"/>
                <a:sym typeface="Calibri"/>
              </a:endParaRPr>
            </a:p>
          </p:txBody>
        </p:sp>
        <p:sp>
          <p:nvSpPr>
            <p:cNvPr id="156" name="Google Shape;156;g281fc3c1766_0_457"/>
            <p:cNvSpPr/>
            <p:nvPr/>
          </p:nvSpPr>
          <p:spPr>
            <a:xfrm>
              <a:off x="13245262" y="6153980"/>
              <a:ext cx="221694" cy="317050"/>
            </a:xfrm>
            <a:custGeom>
              <a:avLst/>
              <a:gdLst/>
              <a:ahLst/>
              <a:cxnLst/>
              <a:rect l="l" t="t" r="r" b="b"/>
              <a:pathLst>
                <a:path w="221694" h="317050" extrusionOk="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adFill>
              <a:gsLst>
                <a:gs pos="0">
                  <a:srgbClr val="6A9D56"/>
                </a:gs>
                <a:gs pos="60540">
                  <a:srgbClr val="2D8784"/>
                </a:gs>
                <a:gs pos="100000">
                  <a:srgbClr val="263D94"/>
                </a:gs>
              </a:gsLst>
              <a:lin ang="0" scaled="0"/>
            </a:gra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b="0" i="0" u="none" strike="noStrike" cap="none">
                <a:solidFill>
                  <a:schemeClr val="dk1"/>
                </a:solidFill>
                <a:latin typeface="Calibri"/>
                <a:ea typeface="Calibri"/>
                <a:cs typeface="Calibri"/>
                <a:sym typeface="Calibri"/>
              </a:endParaRPr>
            </a:p>
          </p:txBody>
        </p:sp>
        <p:sp>
          <p:nvSpPr>
            <p:cNvPr id="157" name="Google Shape;157;g281fc3c1766_0_457"/>
            <p:cNvSpPr/>
            <p:nvPr/>
          </p:nvSpPr>
          <p:spPr>
            <a:xfrm>
              <a:off x="12999517" y="6484393"/>
              <a:ext cx="372189" cy="409372"/>
            </a:xfrm>
            <a:custGeom>
              <a:avLst/>
              <a:gdLst/>
              <a:ahLst/>
              <a:cxnLst/>
              <a:rect l="l" t="t" r="r" b="b"/>
              <a:pathLst>
                <a:path w="372189" h="409372" extrusionOk="0">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adFill>
              <a:gsLst>
                <a:gs pos="0">
                  <a:srgbClr val="6A9D56"/>
                </a:gs>
                <a:gs pos="60540">
                  <a:srgbClr val="2D8784"/>
                </a:gs>
                <a:gs pos="100000">
                  <a:srgbClr val="263D94"/>
                </a:gs>
              </a:gsLst>
              <a:lin ang="0" scaled="0"/>
            </a:gra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b="0" i="0" u="none" strike="noStrike" cap="none">
                <a:solidFill>
                  <a:schemeClr val="dk1"/>
                </a:solidFill>
                <a:latin typeface="Calibri"/>
                <a:ea typeface="Calibri"/>
                <a:cs typeface="Calibri"/>
                <a:sym typeface="Calibri"/>
              </a:endParaRPr>
            </a:p>
          </p:txBody>
        </p:sp>
        <p:sp>
          <p:nvSpPr>
            <p:cNvPr id="158" name="Google Shape;158;g281fc3c1766_0_457"/>
            <p:cNvSpPr/>
            <p:nvPr/>
          </p:nvSpPr>
          <p:spPr>
            <a:xfrm>
              <a:off x="13344083" y="5857876"/>
              <a:ext cx="124777" cy="19994"/>
            </a:xfrm>
            <a:custGeom>
              <a:avLst/>
              <a:gdLst/>
              <a:ahLst/>
              <a:cxnLst/>
              <a:rect l="l" t="t" r="r" b="b"/>
              <a:pathLst>
                <a:path w="124777" h="19994" extrusionOk="0">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adFill>
              <a:gsLst>
                <a:gs pos="0">
                  <a:srgbClr val="6A9D56"/>
                </a:gs>
                <a:gs pos="60540">
                  <a:srgbClr val="2D8784"/>
                </a:gs>
                <a:gs pos="100000">
                  <a:srgbClr val="263D94"/>
                </a:gs>
              </a:gsLst>
              <a:lin ang="0" scaled="0"/>
            </a:gra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b="0" i="0" u="none" strike="noStrike" cap="none">
                <a:solidFill>
                  <a:schemeClr val="dk1"/>
                </a:solidFill>
                <a:latin typeface="Calibri"/>
                <a:ea typeface="Calibri"/>
                <a:cs typeface="Calibri"/>
                <a:sym typeface="Calibri"/>
              </a:endParaRPr>
            </a:p>
          </p:txBody>
        </p:sp>
        <p:sp>
          <p:nvSpPr>
            <p:cNvPr id="159" name="Google Shape;159;g281fc3c1766_0_457"/>
            <p:cNvSpPr/>
            <p:nvPr/>
          </p:nvSpPr>
          <p:spPr>
            <a:xfrm>
              <a:off x="13413616" y="6760471"/>
              <a:ext cx="54292" cy="18089"/>
            </a:xfrm>
            <a:custGeom>
              <a:avLst/>
              <a:gdLst/>
              <a:ahLst/>
              <a:cxnLst/>
              <a:rect l="l" t="t" r="r" b="b"/>
              <a:pathLst>
                <a:path w="54292" h="18089" extrusionOk="0">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adFill>
              <a:gsLst>
                <a:gs pos="0">
                  <a:srgbClr val="6A9D56"/>
                </a:gs>
                <a:gs pos="60540">
                  <a:srgbClr val="2D8784"/>
                </a:gs>
                <a:gs pos="100000">
                  <a:srgbClr val="263D94"/>
                </a:gs>
              </a:gsLst>
              <a:lin ang="0" scaled="0"/>
            </a:gra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b="0" i="0" u="none" strike="noStrike" cap="none">
                <a:solidFill>
                  <a:schemeClr val="dk1"/>
                </a:solidFill>
                <a:latin typeface="Calibri"/>
                <a:ea typeface="Calibri"/>
                <a:cs typeface="Calibri"/>
                <a:sym typeface="Calibri"/>
              </a:endParaRPr>
            </a:p>
          </p:txBody>
        </p:sp>
        <p:sp>
          <p:nvSpPr>
            <p:cNvPr id="160" name="Google Shape;160;g281fc3c1766_0_457"/>
            <p:cNvSpPr/>
            <p:nvPr/>
          </p:nvSpPr>
          <p:spPr>
            <a:xfrm>
              <a:off x="12708052" y="6043569"/>
              <a:ext cx="371236" cy="540524"/>
            </a:xfrm>
            <a:custGeom>
              <a:avLst/>
              <a:gdLst/>
              <a:ahLst/>
              <a:cxnLst/>
              <a:rect l="l" t="t" r="r" b="b"/>
              <a:pathLst>
                <a:path w="371236" h="540524" extrusionOk="0">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adFill>
              <a:gsLst>
                <a:gs pos="0">
                  <a:srgbClr val="6A9D56"/>
                </a:gs>
                <a:gs pos="60540">
                  <a:srgbClr val="2D8784"/>
                </a:gs>
                <a:gs pos="100000">
                  <a:srgbClr val="263D94"/>
                </a:gs>
              </a:gsLst>
              <a:lin ang="0" scaled="0"/>
            </a:gra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b="0" i="0" u="none" strike="noStrike" cap="none">
                <a:solidFill>
                  <a:schemeClr val="dk1"/>
                </a:solidFill>
                <a:latin typeface="Calibri"/>
                <a:ea typeface="Calibri"/>
                <a:cs typeface="Calibri"/>
                <a:sym typeface="Calibri"/>
              </a:endParaRPr>
            </a:p>
          </p:txBody>
        </p:sp>
      </p:gr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161"/>
        <p:cNvGrpSpPr/>
        <p:nvPr/>
      </p:nvGrpSpPr>
      <p:grpSpPr>
        <a:xfrm>
          <a:off x="0" y="0"/>
          <a:ext cx="0" cy="0"/>
          <a:chOff x="0" y="0"/>
          <a:chExt cx="0" cy="0"/>
        </a:xfrm>
      </p:grpSpPr>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62"/>
        <p:cNvGrpSpPr/>
        <p:nvPr/>
      </p:nvGrpSpPr>
      <p:grpSpPr>
        <a:xfrm>
          <a:off x="0" y="0"/>
          <a:ext cx="0" cy="0"/>
          <a:chOff x="0" y="0"/>
          <a:chExt cx="0" cy="0"/>
        </a:xfrm>
      </p:grpSpPr>
      <p:sp>
        <p:nvSpPr>
          <p:cNvPr id="163" name="Google Shape;163;g281fc3c1766_0_469"/>
          <p:cNvSpPr txBox="1">
            <a:spLocks noGrp="1"/>
          </p:cNvSpPr>
          <p:nvPr>
            <p:ph type="title"/>
          </p:nvPr>
        </p:nvSpPr>
        <p:spPr>
          <a:xfrm>
            <a:off x="832589" y="1710182"/>
            <a:ext cx="10514052" cy="2851798"/>
          </a:xfrm>
          <a:prstGeom prst="rect">
            <a:avLst/>
          </a:prstGeom>
          <a:noFill/>
          <a:ln>
            <a:noFill/>
          </a:ln>
        </p:spPr>
        <p:txBody>
          <a:bodyPr spcFirstLastPara="1" wrap="square" lIns="91425" tIns="45700" rIns="91425" bIns="45700" anchor="b" anchorCtr="0">
            <a:normAutofit/>
          </a:bodyPr>
          <a:lstStyle>
            <a:lvl1pPr lvl="0" algn="l" rtl="0">
              <a:lnSpc>
                <a:spcPct val="90000"/>
              </a:lnSpc>
              <a:spcBef>
                <a:spcPts val="0"/>
              </a:spcBef>
              <a:spcAft>
                <a:spcPts val="0"/>
              </a:spcAft>
              <a:buClr>
                <a:schemeClr val="dk1"/>
              </a:buClr>
              <a:buSzPts val="6000"/>
              <a:buFont typeface="Calibri"/>
              <a:buNone/>
              <a:defRPr sz="5441"/>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64" name="Google Shape;164;g281fc3c1766_0_469"/>
          <p:cNvSpPr txBox="1">
            <a:spLocks noGrp="1"/>
          </p:cNvSpPr>
          <p:nvPr>
            <p:ph type="body" idx="1"/>
          </p:nvPr>
        </p:nvSpPr>
        <p:spPr>
          <a:xfrm>
            <a:off x="832589" y="4589275"/>
            <a:ext cx="10514052" cy="1500030"/>
          </a:xfrm>
          <a:prstGeom prst="rect">
            <a:avLst/>
          </a:prstGeom>
          <a:noFill/>
          <a:ln>
            <a:noFill/>
          </a:ln>
        </p:spPr>
        <p:txBody>
          <a:bodyPr spcFirstLastPara="1" wrap="square" lIns="91425" tIns="45700" rIns="91425" bIns="45700" anchor="t" anchorCtr="0">
            <a:normAutofit/>
          </a:bodyPr>
          <a:lstStyle>
            <a:lvl1pPr marL="414589" lvl="0" indent="-207294" algn="l" rtl="0">
              <a:lnSpc>
                <a:spcPct val="90000"/>
              </a:lnSpc>
              <a:spcBef>
                <a:spcPts val="907"/>
              </a:spcBef>
              <a:spcAft>
                <a:spcPts val="0"/>
              </a:spcAft>
              <a:buClr>
                <a:srgbClr val="888888"/>
              </a:buClr>
              <a:buSzPts val="2400"/>
              <a:buNone/>
              <a:defRPr sz="2176">
                <a:solidFill>
                  <a:srgbClr val="888888"/>
                </a:solidFill>
              </a:defRPr>
            </a:lvl1pPr>
            <a:lvl2pPr marL="829178" lvl="1" indent="-207294" algn="l" rtl="0">
              <a:lnSpc>
                <a:spcPct val="90000"/>
              </a:lnSpc>
              <a:spcBef>
                <a:spcPts val="453"/>
              </a:spcBef>
              <a:spcAft>
                <a:spcPts val="0"/>
              </a:spcAft>
              <a:buClr>
                <a:srgbClr val="888888"/>
              </a:buClr>
              <a:buSzPts val="2000"/>
              <a:buNone/>
              <a:defRPr sz="1814">
                <a:solidFill>
                  <a:srgbClr val="888888"/>
                </a:solidFill>
              </a:defRPr>
            </a:lvl2pPr>
            <a:lvl3pPr marL="1243767" lvl="2" indent="-207294" algn="l" rtl="0">
              <a:lnSpc>
                <a:spcPct val="90000"/>
              </a:lnSpc>
              <a:spcBef>
                <a:spcPts val="453"/>
              </a:spcBef>
              <a:spcAft>
                <a:spcPts val="0"/>
              </a:spcAft>
              <a:buClr>
                <a:srgbClr val="888888"/>
              </a:buClr>
              <a:buSzPts val="1800"/>
              <a:buNone/>
              <a:defRPr sz="1632">
                <a:solidFill>
                  <a:srgbClr val="888888"/>
                </a:solidFill>
              </a:defRPr>
            </a:lvl3pPr>
            <a:lvl4pPr marL="1658356" lvl="3" indent="-207294" algn="l" rtl="0">
              <a:lnSpc>
                <a:spcPct val="90000"/>
              </a:lnSpc>
              <a:spcBef>
                <a:spcPts val="453"/>
              </a:spcBef>
              <a:spcAft>
                <a:spcPts val="0"/>
              </a:spcAft>
              <a:buClr>
                <a:srgbClr val="888888"/>
              </a:buClr>
              <a:buSzPts val="1600"/>
              <a:buNone/>
              <a:defRPr sz="1451">
                <a:solidFill>
                  <a:srgbClr val="888888"/>
                </a:solidFill>
              </a:defRPr>
            </a:lvl4pPr>
            <a:lvl5pPr marL="2072945" lvl="4" indent="-207294" algn="l" rtl="0">
              <a:lnSpc>
                <a:spcPct val="90000"/>
              </a:lnSpc>
              <a:spcBef>
                <a:spcPts val="453"/>
              </a:spcBef>
              <a:spcAft>
                <a:spcPts val="0"/>
              </a:spcAft>
              <a:buClr>
                <a:srgbClr val="888888"/>
              </a:buClr>
              <a:buSzPts val="1600"/>
              <a:buNone/>
              <a:defRPr sz="1451">
                <a:solidFill>
                  <a:srgbClr val="888888"/>
                </a:solidFill>
              </a:defRPr>
            </a:lvl5pPr>
            <a:lvl6pPr marL="2487534" lvl="5" indent="-207294" algn="l" rtl="0">
              <a:lnSpc>
                <a:spcPct val="90000"/>
              </a:lnSpc>
              <a:spcBef>
                <a:spcPts val="453"/>
              </a:spcBef>
              <a:spcAft>
                <a:spcPts val="0"/>
              </a:spcAft>
              <a:buClr>
                <a:srgbClr val="888888"/>
              </a:buClr>
              <a:buSzPts val="1600"/>
              <a:buNone/>
              <a:defRPr sz="1451">
                <a:solidFill>
                  <a:srgbClr val="888888"/>
                </a:solidFill>
              </a:defRPr>
            </a:lvl6pPr>
            <a:lvl7pPr marL="2902123" lvl="6" indent="-207294" algn="l" rtl="0">
              <a:lnSpc>
                <a:spcPct val="90000"/>
              </a:lnSpc>
              <a:spcBef>
                <a:spcPts val="453"/>
              </a:spcBef>
              <a:spcAft>
                <a:spcPts val="0"/>
              </a:spcAft>
              <a:buClr>
                <a:srgbClr val="888888"/>
              </a:buClr>
              <a:buSzPts val="1600"/>
              <a:buNone/>
              <a:defRPr sz="1451">
                <a:solidFill>
                  <a:srgbClr val="888888"/>
                </a:solidFill>
              </a:defRPr>
            </a:lvl7pPr>
            <a:lvl8pPr marL="3316712" lvl="7" indent="-207294" algn="l" rtl="0">
              <a:lnSpc>
                <a:spcPct val="90000"/>
              </a:lnSpc>
              <a:spcBef>
                <a:spcPts val="453"/>
              </a:spcBef>
              <a:spcAft>
                <a:spcPts val="0"/>
              </a:spcAft>
              <a:buClr>
                <a:srgbClr val="888888"/>
              </a:buClr>
              <a:buSzPts val="1600"/>
              <a:buNone/>
              <a:defRPr sz="1451">
                <a:solidFill>
                  <a:srgbClr val="888888"/>
                </a:solidFill>
              </a:defRPr>
            </a:lvl8pPr>
            <a:lvl9pPr marL="3731301" lvl="8" indent="-207294" algn="l" rtl="0">
              <a:lnSpc>
                <a:spcPct val="90000"/>
              </a:lnSpc>
              <a:spcBef>
                <a:spcPts val="453"/>
              </a:spcBef>
              <a:spcAft>
                <a:spcPts val="0"/>
              </a:spcAft>
              <a:buClr>
                <a:srgbClr val="888888"/>
              </a:buClr>
              <a:buSzPts val="1600"/>
              <a:buNone/>
              <a:defRPr sz="1451">
                <a:solidFill>
                  <a:srgbClr val="888888"/>
                </a:solidFill>
              </a:defRPr>
            </a:lvl9pPr>
          </a:lstStyle>
          <a:p>
            <a:endParaRPr/>
          </a:p>
        </p:txBody>
      </p:sp>
      <p:sp>
        <p:nvSpPr>
          <p:cNvPr id="165" name="Google Shape;165;g281fc3c1766_0_469"/>
          <p:cNvSpPr txBox="1">
            <a:spLocks noGrp="1"/>
          </p:cNvSpPr>
          <p:nvPr>
            <p:ph type="dt" idx="10"/>
          </p:nvPr>
        </p:nvSpPr>
        <p:spPr>
          <a:xfrm>
            <a:off x="838020" y="6357038"/>
            <a:ext cx="2743867" cy="364262"/>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66" name="Google Shape;166;g281fc3c1766_0_469"/>
          <p:cNvSpPr txBox="1">
            <a:spLocks noGrp="1"/>
          </p:cNvSpPr>
          <p:nvPr>
            <p:ph type="ftr" idx="11"/>
          </p:nvPr>
        </p:nvSpPr>
        <p:spPr>
          <a:xfrm>
            <a:off x="4038058" y="6357038"/>
            <a:ext cx="4115800" cy="364262"/>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67" name="Google Shape;167;g281fc3c1766_0_469"/>
          <p:cNvSpPr txBox="1">
            <a:spLocks noGrp="1"/>
          </p:cNvSpPr>
          <p:nvPr>
            <p:ph type="sldNum" idx="12"/>
          </p:nvPr>
        </p:nvSpPr>
        <p:spPr>
          <a:xfrm>
            <a:off x="8610058" y="6357038"/>
            <a:ext cx="2743867" cy="364262"/>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68"/>
        <p:cNvGrpSpPr/>
        <p:nvPr/>
      </p:nvGrpSpPr>
      <p:grpSpPr>
        <a:xfrm>
          <a:off x="0" y="0"/>
          <a:ext cx="0" cy="0"/>
          <a:chOff x="0" y="0"/>
          <a:chExt cx="0" cy="0"/>
        </a:xfrm>
      </p:grpSpPr>
      <p:sp>
        <p:nvSpPr>
          <p:cNvPr id="169" name="Google Shape;169;g281fc3c1766_0_475"/>
          <p:cNvSpPr txBox="1">
            <a:spLocks noGrp="1"/>
          </p:cNvSpPr>
          <p:nvPr>
            <p:ph type="title"/>
          </p:nvPr>
        </p:nvSpPr>
        <p:spPr>
          <a:xfrm>
            <a:off x="838019" y="365645"/>
            <a:ext cx="10516105" cy="1324292"/>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18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70" name="Google Shape;170;g281fc3c1766_0_475"/>
          <p:cNvSpPr txBox="1">
            <a:spLocks noGrp="1"/>
          </p:cNvSpPr>
          <p:nvPr>
            <p:ph type="body" idx="1"/>
          </p:nvPr>
        </p:nvSpPr>
        <p:spPr>
          <a:xfrm>
            <a:off x="838020" y="1825345"/>
            <a:ext cx="5171002" cy="4351829"/>
          </a:xfrm>
          <a:prstGeom prst="rect">
            <a:avLst/>
          </a:prstGeom>
          <a:noFill/>
          <a:ln>
            <a:noFill/>
          </a:ln>
        </p:spPr>
        <p:txBody>
          <a:bodyPr spcFirstLastPara="1" wrap="square" lIns="91425" tIns="45700" rIns="91425" bIns="45700" anchor="t" anchorCtr="0">
            <a:normAutofit/>
          </a:bodyPr>
          <a:lstStyle>
            <a:lvl1pPr marL="414589" lvl="0" indent="-310942" algn="l" rtl="0">
              <a:lnSpc>
                <a:spcPct val="90000"/>
              </a:lnSpc>
              <a:spcBef>
                <a:spcPts val="907"/>
              </a:spcBef>
              <a:spcAft>
                <a:spcPts val="0"/>
              </a:spcAft>
              <a:buClr>
                <a:schemeClr val="dk1"/>
              </a:buClr>
              <a:buSzPts val="1800"/>
              <a:buChar char="•"/>
              <a:defRPr/>
            </a:lvl1pPr>
            <a:lvl2pPr marL="829178" lvl="1" indent="-310942" algn="l" rtl="0">
              <a:lnSpc>
                <a:spcPct val="90000"/>
              </a:lnSpc>
              <a:spcBef>
                <a:spcPts val="453"/>
              </a:spcBef>
              <a:spcAft>
                <a:spcPts val="0"/>
              </a:spcAft>
              <a:buClr>
                <a:schemeClr val="dk1"/>
              </a:buClr>
              <a:buSzPts val="1800"/>
              <a:buChar char="•"/>
              <a:defRPr/>
            </a:lvl2pPr>
            <a:lvl3pPr marL="1243767" lvl="2" indent="-310942" algn="l" rtl="0">
              <a:lnSpc>
                <a:spcPct val="90000"/>
              </a:lnSpc>
              <a:spcBef>
                <a:spcPts val="453"/>
              </a:spcBef>
              <a:spcAft>
                <a:spcPts val="0"/>
              </a:spcAft>
              <a:buClr>
                <a:schemeClr val="dk1"/>
              </a:buClr>
              <a:buSzPts val="1800"/>
              <a:buChar char="•"/>
              <a:defRPr/>
            </a:lvl3pPr>
            <a:lvl4pPr marL="1658356" lvl="3" indent="-310942" algn="l" rtl="0">
              <a:lnSpc>
                <a:spcPct val="90000"/>
              </a:lnSpc>
              <a:spcBef>
                <a:spcPts val="453"/>
              </a:spcBef>
              <a:spcAft>
                <a:spcPts val="0"/>
              </a:spcAft>
              <a:buClr>
                <a:schemeClr val="dk1"/>
              </a:buClr>
              <a:buSzPts val="1800"/>
              <a:buChar char="•"/>
              <a:defRPr/>
            </a:lvl4pPr>
            <a:lvl5pPr marL="2072945" lvl="4" indent="-310942" algn="l" rtl="0">
              <a:lnSpc>
                <a:spcPct val="90000"/>
              </a:lnSpc>
              <a:spcBef>
                <a:spcPts val="453"/>
              </a:spcBef>
              <a:spcAft>
                <a:spcPts val="0"/>
              </a:spcAft>
              <a:buClr>
                <a:schemeClr val="dk1"/>
              </a:buClr>
              <a:buSzPts val="1800"/>
              <a:buChar char="•"/>
              <a:defRPr/>
            </a:lvl5pPr>
            <a:lvl6pPr marL="2487534" lvl="5" indent="-310942" algn="l" rtl="0">
              <a:lnSpc>
                <a:spcPct val="90000"/>
              </a:lnSpc>
              <a:spcBef>
                <a:spcPts val="453"/>
              </a:spcBef>
              <a:spcAft>
                <a:spcPts val="0"/>
              </a:spcAft>
              <a:buClr>
                <a:schemeClr val="dk1"/>
              </a:buClr>
              <a:buSzPts val="1800"/>
              <a:buChar char="•"/>
              <a:defRPr/>
            </a:lvl6pPr>
            <a:lvl7pPr marL="2902123" lvl="6" indent="-310942" algn="l" rtl="0">
              <a:lnSpc>
                <a:spcPct val="90000"/>
              </a:lnSpc>
              <a:spcBef>
                <a:spcPts val="453"/>
              </a:spcBef>
              <a:spcAft>
                <a:spcPts val="0"/>
              </a:spcAft>
              <a:buClr>
                <a:schemeClr val="dk1"/>
              </a:buClr>
              <a:buSzPts val="1800"/>
              <a:buChar char="•"/>
              <a:defRPr/>
            </a:lvl7pPr>
            <a:lvl8pPr marL="3316712" lvl="7" indent="-310942" algn="l" rtl="0">
              <a:lnSpc>
                <a:spcPct val="90000"/>
              </a:lnSpc>
              <a:spcBef>
                <a:spcPts val="453"/>
              </a:spcBef>
              <a:spcAft>
                <a:spcPts val="0"/>
              </a:spcAft>
              <a:buClr>
                <a:schemeClr val="dk1"/>
              </a:buClr>
              <a:buSzPts val="1800"/>
              <a:buChar char="•"/>
              <a:defRPr/>
            </a:lvl8pPr>
            <a:lvl9pPr marL="3731301" lvl="8" indent="-310942" algn="l" rtl="0">
              <a:lnSpc>
                <a:spcPct val="90000"/>
              </a:lnSpc>
              <a:spcBef>
                <a:spcPts val="453"/>
              </a:spcBef>
              <a:spcAft>
                <a:spcPts val="0"/>
              </a:spcAft>
              <a:buClr>
                <a:schemeClr val="dk1"/>
              </a:buClr>
              <a:buSzPts val="1800"/>
              <a:buChar char="•"/>
              <a:defRPr/>
            </a:lvl9pPr>
          </a:lstStyle>
          <a:p>
            <a:endParaRPr/>
          </a:p>
        </p:txBody>
      </p:sp>
      <p:sp>
        <p:nvSpPr>
          <p:cNvPr id="171" name="Google Shape;171;g281fc3c1766_0_475"/>
          <p:cNvSpPr txBox="1">
            <a:spLocks noGrp="1"/>
          </p:cNvSpPr>
          <p:nvPr>
            <p:ph type="body" idx="2"/>
          </p:nvPr>
        </p:nvSpPr>
        <p:spPr>
          <a:xfrm>
            <a:off x="6182879" y="1825345"/>
            <a:ext cx="5171002" cy="4351829"/>
          </a:xfrm>
          <a:prstGeom prst="rect">
            <a:avLst/>
          </a:prstGeom>
          <a:noFill/>
          <a:ln>
            <a:noFill/>
          </a:ln>
        </p:spPr>
        <p:txBody>
          <a:bodyPr spcFirstLastPara="1" wrap="square" lIns="91425" tIns="45700" rIns="91425" bIns="45700" anchor="t" anchorCtr="0">
            <a:normAutofit/>
          </a:bodyPr>
          <a:lstStyle>
            <a:lvl1pPr marL="414589" lvl="0" indent="-310942" algn="l" rtl="0">
              <a:lnSpc>
                <a:spcPct val="90000"/>
              </a:lnSpc>
              <a:spcBef>
                <a:spcPts val="907"/>
              </a:spcBef>
              <a:spcAft>
                <a:spcPts val="0"/>
              </a:spcAft>
              <a:buClr>
                <a:schemeClr val="dk1"/>
              </a:buClr>
              <a:buSzPts val="1800"/>
              <a:buChar char="•"/>
              <a:defRPr/>
            </a:lvl1pPr>
            <a:lvl2pPr marL="829178" lvl="1" indent="-310942" algn="l" rtl="0">
              <a:lnSpc>
                <a:spcPct val="90000"/>
              </a:lnSpc>
              <a:spcBef>
                <a:spcPts val="453"/>
              </a:spcBef>
              <a:spcAft>
                <a:spcPts val="0"/>
              </a:spcAft>
              <a:buClr>
                <a:schemeClr val="dk1"/>
              </a:buClr>
              <a:buSzPts val="1800"/>
              <a:buChar char="•"/>
              <a:defRPr/>
            </a:lvl2pPr>
            <a:lvl3pPr marL="1243767" lvl="2" indent="-310942" algn="l" rtl="0">
              <a:lnSpc>
                <a:spcPct val="90000"/>
              </a:lnSpc>
              <a:spcBef>
                <a:spcPts val="453"/>
              </a:spcBef>
              <a:spcAft>
                <a:spcPts val="0"/>
              </a:spcAft>
              <a:buClr>
                <a:schemeClr val="dk1"/>
              </a:buClr>
              <a:buSzPts val="1800"/>
              <a:buChar char="•"/>
              <a:defRPr/>
            </a:lvl3pPr>
            <a:lvl4pPr marL="1658356" lvl="3" indent="-310942" algn="l" rtl="0">
              <a:lnSpc>
                <a:spcPct val="90000"/>
              </a:lnSpc>
              <a:spcBef>
                <a:spcPts val="453"/>
              </a:spcBef>
              <a:spcAft>
                <a:spcPts val="0"/>
              </a:spcAft>
              <a:buClr>
                <a:schemeClr val="dk1"/>
              </a:buClr>
              <a:buSzPts val="1800"/>
              <a:buChar char="•"/>
              <a:defRPr/>
            </a:lvl4pPr>
            <a:lvl5pPr marL="2072945" lvl="4" indent="-310942" algn="l" rtl="0">
              <a:lnSpc>
                <a:spcPct val="90000"/>
              </a:lnSpc>
              <a:spcBef>
                <a:spcPts val="453"/>
              </a:spcBef>
              <a:spcAft>
                <a:spcPts val="0"/>
              </a:spcAft>
              <a:buClr>
                <a:schemeClr val="dk1"/>
              </a:buClr>
              <a:buSzPts val="1800"/>
              <a:buChar char="•"/>
              <a:defRPr/>
            </a:lvl5pPr>
            <a:lvl6pPr marL="2487534" lvl="5" indent="-310942" algn="l" rtl="0">
              <a:lnSpc>
                <a:spcPct val="90000"/>
              </a:lnSpc>
              <a:spcBef>
                <a:spcPts val="453"/>
              </a:spcBef>
              <a:spcAft>
                <a:spcPts val="0"/>
              </a:spcAft>
              <a:buClr>
                <a:schemeClr val="dk1"/>
              </a:buClr>
              <a:buSzPts val="1800"/>
              <a:buChar char="•"/>
              <a:defRPr/>
            </a:lvl6pPr>
            <a:lvl7pPr marL="2902123" lvl="6" indent="-310942" algn="l" rtl="0">
              <a:lnSpc>
                <a:spcPct val="90000"/>
              </a:lnSpc>
              <a:spcBef>
                <a:spcPts val="453"/>
              </a:spcBef>
              <a:spcAft>
                <a:spcPts val="0"/>
              </a:spcAft>
              <a:buClr>
                <a:schemeClr val="dk1"/>
              </a:buClr>
              <a:buSzPts val="1800"/>
              <a:buChar char="•"/>
              <a:defRPr/>
            </a:lvl7pPr>
            <a:lvl8pPr marL="3316712" lvl="7" indent="-310942" algn="l" rtl="0">
              <a:lnSpc>
                <a:spcPct val="90000"/>
              </a:lnSpc>
              <a:spcBef>
                <a:spcPts val="453"/>
              </a:spcBef>
              <a:spcAft>
                <a:spcPts val="0"/>
              </a:spcAft>
              <a:buClr>
                <a:schemeClr val="dk1"/>
              </a:buClr>
              <a:buSzPts val="1800"/>
              <a:buChar char="•"/>
              <a:defRPr/>
            </a:lvl8pPr>
            <a:lvl9pPr marL="3731301" lvl="8" indent="-310942" algn="l" rtl="0">
              <a:lnSpc>
                <a:spcPct val="90000"/>
              </a:lnSpc>
              <a:spcBef>
                <a:spcPts val="453"/>
              </a:spcBef>
              <a:spcAft>
                <a:spcPts val="0"/>
              </a:spcAft>
              <a:buClr>
                <a:schemeClr val="dk1"/>
              </a:buClr>
              <a:buSzPts val="1800"/>
              <a:buChar char="•"/>
              <a:defRPr/>
            </a:lvl9pPr>
          </a:lstStyle>
          <a:p>
            <a:endParaRPr/>
          </a:p>
        </p:txBody>
      </p:sp>
      <p:sp>
        <p:nvSpPr>
          <p:cNvPr id="172" name="Google Shape;172;g281fc3c1766_0_475"/>
          <p:cNvSpPr txBox="1">
            <a:spLocks noGrp="1"/>
          </p:cNvSpPr>
          <p:nvPr>
            <p:ph type="dt" idx="10"/>
          </p:nvPr>
        </p:nvSpPr>
        <p:spPr>
          <a:xfrm>
            <a:off x="838020" y="6357038"/>
            <a:ext cx="2743867" cy="364262"/>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73" name="Google Shape;173;g281fc3c1766_0_475"/>
          <p:cNvSpPr txBox="1">
            <a:spLocks noGrp="1"/>
          </p:cNvSpPr>
          <p:nvPr>
            <p:ph type="ftr" idx="11"/>
          </p:nvPr>
        </p:nvSpPr>
        <p:spPr>
          <a:xfrm>
            <a:off x="4038058" y="6357038"/>
            <a:ext cx="4115800" cy="364262"/>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74" name="Google Shape;174;g281fc3c1766_0_475"/>
          <p:cNvSpPr txBox="1">
            <a:spLocks noGrp="1"/>
          </p:cNvSpPr>
          <p:nvPr>
            <p:ph type="sldNum" idx="12"/>
          </p:nvPr>
        </p:nvSpPr>
        <p:spPr>
          <a:xfrm>
            <a:off x="8610058" y="6357038"/>
            <a:ext cx="2743867" cy="364262"/>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75"/>
        <p:cNvGrpSpPr/>
        <p:nvPr/>
      </p:nvGrpSpPr>
      <p:grpSpPr>
        <a:xfrm>
          <a:off x="0" y="0"/>
          <a:ext cx="0" cy="0"/>
          <a:chOff x="0" y="0"/>
          <a:chExt cx="0" cy="0"/>
        </a:xfrm>
      </p:grpSpPr>
      <p:sp>
        <p:nvSpPr>
          <p:cNvPr id="176" name="Google Shape;176;g281fc3c1766_0_482"/>
          <p:cNvSpPr txBox="1">
            <a:spLocks noGrp="1"/>
          </p:cNvSpPr>
          <p:nvPr>
            <p:ph type="title"/>
          </p:nvPr>
        </p:nvSpPr>
        <p:spPr>
          <a:xfrm>
            <a:off x="839829" y="365645"/>
            <a:ext cx="10516105" cy="1324292"/>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18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77" name="Google Shape;177;g281fc3c1766_0_482"/>
          <p:cNvSpPr txBox="1">
            <a:spLocks noGrp="1"/>
          </p:cNvSpPr>
          <p:nvPr>
            <p:ph type="body" idx="1"/>
          </p:nvPr>
        </p:nvSpPr>
        <p:spPr>
          <a:xfrm>
            <a:off x="839829" y="1681390"/>
            <a:ext cx="5158347" cy="823466"/>
          </a:xfrm>
          <a:prstGeom prst="rect">
            <a:avLst/>
          </a:prstGeom>
          <a:noFill/>
          <a:ln>
            <a:noFill/>
          </a:ln>
        </p:spPr>
        <p:txBody>
          <a:bodyPr spcFirstLastPara="1" wrap="square" lIns="91425" tIns="45700" rIns="91425" bIns="45700" anchor="b" anchorCtr="0">
            <a:normAutofit/>
          </a:bodyPr>
          <a:lstStyle>
            <a:lvl1pPr marL="414589" lvl="0" indent="-207294" algn="l" rtl="0">
              <a:lnSpc>
                <a:spcPct val="90000"/>
              </a:lnSpc>
              <a:spcBef>
                <a:spcPts val="907"/>
              </a:spcBef>
              <a:spcAft>
                <a:spcPts val="0"/>
              </a:spcAft>
              <a:buClr>
                <a:schemeClr val="dk1"/>
              </a:buClr>
              <a:buSzPts val="2400"/>
              <a:buNone/>
              <a:defRPr sz="2176" b="1"/>
            </a:lvl1pPr>
            <a:lvl2pPr marL="829178" lvl="1" indent="-207294" algn="l" rtl="0">
              <a:lnSpc>
                <a:spcPct val="90000"/>
              </a:lnSpc>
              <a:spcBef>
                <a:spcPts val="453"/>
              </a:spcBef>
              <a:spcAft>
                <a:spcPts val="0"/>
              </a:spcAft>
              <a:buClr>
                <a:schemeClr val="dk1"/>
              </a:buClr>
              <a:buSzPts val="2000"/>
              <a:buNone/>
              <a:defRPr sz="1814" b="1"/>
            </a:lvl2pPr>
            <a:lvl3pPr marL="1243767" lvl="2" indent="-207294" algn="l" rtl="0">
              <a:lnSpc>
                <a:spcPct val="90000"/>
              </a:lnSpc>
              <a:spcBef>
                <a:spcPts val="453"/>
              </a:spcBef>
              <a:spcAft>
                <a:spcPts val="0"/>
              </a:spcAft>
              <a:buClr>
                <a:schemeClr val="dk1"/>
              </a:buClr>
              <a:buSzPts val="1800"/>
              <a:buNone/>
              <a:defRPr sz="1632" b="1"/>
            </a:lvl3pPr>
            <a:lvl4pPr marL="1658356" lvl="3" indent="-207294" algn="l" rtl="0">
              <a:lnSpc>
                <a:spcPct val="90000"/>
              </a:lnSpc>
              <a:spcBef>
                <a:spcPts val="453"/>
              </a:spcBef>
              <a:spcAft>
                <a:spcPts val="0"/>
              </a:spcAft>
              <a:buClr>
                <a:schemeClr val="dk1"/>
              </a:buClr>
              <a:buSzPts val="1600"/>
              <a:buNone/>
              <a:defRPr sz="1451" b="1"/>
            </a:lvl4pPr>
            <a:lvl5pPr marL="2072945" lvl="4" indent="-207294" algn="l" rtl="0">
              <a:lnSpc>
                <a:spcPct val="90000"/>
              </a:lnSpc>
              <a:spcBef>
                <a:spcPts val="453"/>
              </a:spcBef>
              <a:spcAft>
                <a:spcPts val="0"/>
              </a:spcAft>
              <a:buClr>
                <a:schemeClr val="dk1"/>
              </a:buClr>
              <a:buSzPts val="1600"/>
              <a:buNone/>
              <a:defRPr sz="1451" b="1"/>
            </a:lvl5pPr>
            <a:lvl6pPr marL="2487534" lvl="5" indent="-207294" algn="l" rtl="0">
              <a:lnSpc>
                <a:spcPct val="90000"/>
              </a:lnSpc>
              <a:spcBef>
                <a:spcPts val="453"/>
              </a:spcBef>
              <a:spcAft>
                <a:spcPts val="0"/>
              </a:spcAft>
              <a:buClr>
                <a:schemeClr val="dk1"/>
              </a:buClr>
              <a:buSzPts val="1600"/>
              <a:buNone/>
              <a:defRPr sz="1451" b="1"/>
            </a:lvl6pPr>
            <a:lvl7pPr marL="2902123" lvl="6" indent="-207294" algn="l" rtl="0">
              <a:lnSpc>
                <a:spcPct val="90000"/>
              </a:lnSpc>
              <a:spcBef>
                <a:spcPts val="453"/>
              </a:spcBef>
              <a:spcAft>
                <a:spcPts val="0"/>
              </a:spcAft>
              <a:buClr>
                <a:schemeClr val="dk1"/>
              </a:buClr>
              <a:buSzPts val="1600"/>
              <a:buNone/>
              <a:defRPr sz="1451" b="1"/>
            </a:lvl7pPr>
            <a:lvl8pPr marL="3316712" lvl="7" indent="-207294" algn="l" rtl="0">
              <a:lnSpc>
                <a:spcPct val="90000"/>
              </a:lnSpc>
              <a:spcBef>
                <a:spcPts val="453"/>
              </a:spcBef>
              <a:spcAft>
                <a:spcPts val="0"/>
              </a:spcAft>
              <a:buClr>
                <a:schemeClr val="dk1"/>
              </a:buClr>
              <a:buSzPts val="1600"/>
              <a:buNone/>
              <a:defRPr sz="1451" b="1"/>
            </a:lvl8pPr>
            <a:lvl9pPr marL="3731301" lvl="8" indent="-207294" algn="l" rtl="0">
              <a:lnSpc>
                <a:spcPct val="90000"/>
              </a:lnSpc>
              <a:spcBef>
                <a:spcPts val="453"/>
              </a:spcBef>
              <a:spcAft>
                <a:spcPts val="0"/>
              </a:spcAft>
              <a:buClr>
                <a:schemeClr val="dk1"/>
              </a:buClr>
              <a:buSzPts val="1600"/>
              <a:buNone/>
              <a:defRPr sz="1451" b="1"/>
            </a:lvl9pPr>
          </a:lstStyle>
          <a:p>
            <a:endParaRPr/>
          </a:p>
        </p:txBody>
      </p:sp>
      <p:sp>
        <p:nvSpPr>
          <p:cNvPr id="178" name="Google Shape;178;g281fc3c1766_0_482"/>
          <p:cNvSpPr txBox="1">
            <a:spLocks noGrp="1"/>
          </p:cNvSpPr>
          <p:nvPr>
            <p:ph type="body" idx="2"/>
          </p:nvPr>
        </p:nvSpPr>
        <p:spPr>
          <a:xfrm>
            <a:off x="839829" y="2504811"/>
            <a:ext cx="5158347" cy="3685330"/>
          </a:xfrm>
          <a:prstGeom prst="rect">
            <a:avLst/>
          </a:prstGeom>
          <a:noFill/>
          <a:ln>
            <a:noFill/>
          </a:ln>
        </p:spPr>
        <p:txBody>
          <a:bodyPr spcFirstLastPara="1" wrap="square" lIns="91425" tIns="45700" rIns="91425" bIns="45700" anchor="t" anchorCtr="0">
            <a:normAutofit/>
          </a:bodyPr>
          <a:lstStyle>
            <a:lvl1pPr marL="414589" lvl="0" indent="-310942" algn="l" rtl="0">
              <a:lnSpc>
                <a:spcPct val="90000"/>
              </a:lnSpc>
              <a:spcBef>
                <a:spcPts val="907"/>
              </a:spcBef>
              <a:spcAft>
                <a:spcPts val="0"/>
              </a:spcAft>
              <a:buClr>
                <a:schemeClr val="dk1"/>
              </a:buClr>
              <a:buSzPts val="1800"/>
              <a:buChar char="•"/>
              <a:defRPr/>
            </a:lvl1pPr>
            <a:lvl2pPr marL="829178" lvl="1" indent="-310942" algn="l" rtl="0">
              <a:lnSpc>
                <a:spcPct val="90000"/>
              </a:lnSpc>
              <a:spcBef>
                <a:spcPts val="453"/>
              </a:spcBef>
              <a:spcAft>
                <a:spcPts val="0"/>
              </a:spcAft>
              <a:buClr>
                <a:schemeClr val="dk1"/>
              </a:buClr>
              <a:buSzPts val="1800"/>
              <a:buChar char="•"/>
              <a:defRPr/>
            </a:lvl2pPr>
            <a:lvl3pPr marL="1243767" lvl="2" indent="-310942" algn="l" rtl="0">
              <a:lnSpc>
                <a:spcPct val="90000"/>
              </a:lnSpc>
              <a:spcBef>
                <a:spcPts val="453"/>
              </a:spcBef>
              <a:spcAft>
                <a:spcPts val="0"/>
              </a:spcAft>
              <a:buClr>
                <a:schemeClr val="dk1"/>
              </a:buClr>
              <a:buSzPts val="1800"/>
              <a:buChar char="•"/>
              <a:defRPr/>
            </a:lvl3pPr>
            <a:lvl4pPr marL="1658356" lvl="3" indent="-310942" algn="l" rtl="0">
              <a:lnSpc>
                <a:spcPct val="90000"/>
              </a:lnSpc>
              <a:spcBef>
                <a:spcPts val="453"/>
              </a:spcBef>
              <a:spcAft>
                <a:spcPts val="0"/>
              </a:spcAft>
              <a:buClr>
                <a:schemeClr val="dk1"/>
              </a:buClr>
              <a:buSzPts val="1800"/>
              <a:buChar char="•"/>
              <a:defRPr/>
            </a:lvl4pPr>
            <a:lvl5pPr marL="2072945" lvl="4" indent="-310942" algn="l" rtl="0">
              <a:lnSpc>
                <a:spcPct val="90000"/>
              </a:lnSpc>
              <a:spcBef>
                <a:spcPts val="453"/>
              </a:spcBef>
              <a:spcAft>
                <a:spcPts val="0"/>
              </a:spcAft>
              <a:buClr>
                <a:schemeClr val="dk1"/>
              </a:buClr>
              <a:buSzPts val="1800"/>
              <a:buChar char="•"/>
              <a:defRPr/>
            </a:lvl5pPr>
            <a:lvl6pPr marL="2487534" lvl="5" indent="-310942" algn="l" rtl="0">
              <a:lnSpc>
                <a:spcPct val="90000"/>
              </a:lnSpc>
              <a:spcBef>
                <a:spcPts val="453"/>
              </a:spcBef>
              <a:spcAft>
                <a:spcPts val="0"/>
              </a:spcAft>
              <a:buClr>
                <a:schemeClr val="dk1"/>
              </a:buClr>
              <a:buSzPts val="1800"/>
              <a:buChar char="•"/>
              <a:defRPr/>
            </a:lvl6pPr>
            <a:lvl7pPr marL="2902123" lvl="6" indent="-310942" algn="l" rtl="0">
              <a:lnSpc>
                <a:spcPct val="90000"/>
              </a:lnSpc>
              <a:spcBef>
                <a:spcPts val="453"/>
              </a:spcBef>
              <a:spcAft>
                <a:spcPts val="0"/>
              </a:spcAft>
              <a:buClr>
                <a:schemeClr val="dk1"/>
              </a:buClr>
              <a:buSzPts val="1800"/>
              <a:buChar char="•"/>
              <a:defRPr/>
            </a:lvl7pPr>
            <a:lvl8pPr marL="3316712" lvl="7" indent="-310942" algn="l" rtl="0">
              <a:lnSpc>
                <a:spcPct val="90000"/>
              </a:lnSpc>
              <a:spcBef>
                <a:spcPts val="453"/>
              </a:spcBef>
              <a:spcAft>
                <a:spcPts val="0"/>
              </a:spcAft>
              <a:buClr>
                <a:schemeClr val="dk1"/>
              </a:buClr>
              <a:buSzPts val="1800"/>
              <a:buChar char="•"/>
              <a:defRPr/>
            </a:lvl8pPr>
            <a:lvl9pPr marL="3731301" lvl="8" indent="-310942" algn="l" rtl="0">
              <a:lnSpc>
                <a:spcPct val="90000"/>
              </a:lnSpc>
              <a:spcBef>
                <a:spcPts val="453"/>
              </a:spcBef>
              <a:spcAft>
                <a:spcPts val="0"/>
              </a:spcAft>
              <a:buClr>
                <a:schemeClr val="dk1"/>
              </a:buClr>
              <a:buSzPts val="1800"/>
              <a:buChar char="•"/>
              <a:defRPr/>
            </a:lvl9pPr>
          </a:lstStyle>
          <a:p>
            <a:endParaRPr/>
          </a:p>
        </p:txBody>
      </p:sp>
      <p:sp>
        <p:nvSpPr>
          <p:cNvPr id="179" name="Google Shape;179;g281fc3c1766_0_482"/>
          <p:cNvSpPr txBox="1">
            <a:spLocks noGrp="1"/>
          </p:cNvSpPr>
          <p:nvPr>
            <p:ph type="body" idx="3"/>
          </p:nvPr>
        </p:nvSpPr>
        <p:spPr>
          <a:xfrm>
            <a:off x="6172019" y="1681390"/>
            <a:ext cx="5183658" cy="823466"/>
          </a:xfrm>
          <a:prstGeom prst="rect">
            <a:avLst/>
          </a:prstGeom>
          <a:noFill/>
          <a:ln>
            <a:noFill/>
          </a:ln>
        </p:spPr>
        <p:txBody>
          <a:bodyPr spcFirstLastPara="1" wrap="square" lIns="91425" tIns="45700" rIns="91425" bIns="45700" anchor="b" anchorCtr="0">
            <a:normAutofit/>
          </a:bodyPr>
          <a:lstStyle>
            <a:lvl1pPr marL="414589" lvl="0" indent="-207294" algn="l" rtl="0">
              <a:lnSpc>
                <a:spcPct val="90000"/>
              </a:lnSpc>
              <a:spcBef>
                <a:spcPts val="907"/>
              </a:spcBef>
              <a:spcAft>
                <a:spcPts val="0"/>
              </a:spcAft>
              <a:buClr>
                <a:schemeClr val="dk1"/>
              </a:buClr>
              <a:buSzPts val="2400"/>
              <a:buNone/>
              <a:defRPr sz="2176" b="1"/>
            </a:lvl1pPr>
            <a:lvl2pPr marL="829178" lvl="1" indent="-207294" algn="l" rtl="0">
              <a:lnSpc>
                <a:spcPct val="90000"/>
              </a:lnSpc>
              <a:spcBef>
                <a:spcPts val="453"/>
              </a:spcBef>
              <a:spcAft>
                <a:spcPts val="0"/>
              </a:spcAft>
              <a:buClr>
                <a:schemeClr val="dk1"/>
              </a:buClr>
              <a:buSzPts val="2000"/>
              <a:buNone/>
              <a:defRPr sz="1814" b="1"/>
            </a:lvl2pPr>
            <a:lvl3pPr marL="1243767" lvl="2" indent="-207294" algn="l" rtl="0">
              <a:lnSpc>
                <a:spcPct val="90000"/>
              </a:lnSpc>
              <a:spcBef>
                <a:spcPts val="453"/>
              </a:spcBef>
              <a:spcAft>
                <a:spcPts val="0"/>
              </a:spcAft>
              <a:buClr>
                <a:schemeClr val="dk1"/>
              </a:buClr>
              <a:buSzPts val="1800"/>
              <a:buNone/>
              <a:defRPr sz="1632" b="1"/>
            </a:lvl3pPr>
            <a:lvl4pPr marL="1658356" lvl="3" indent="-207294" algn="l" rtl="0">
              <a:lnSpc>
                <a:spcPct val="90000"/>
              </a:lnSpc>
              <a:spcBef>
                <a:spcPts val="453"/>
              </a:spcBef>
              <a:spcAft>
                <a:spcPts val="0"/>
              </a:spcAft>
              <a:buClr>
                <a:schemeClr val="dk1"/>
              </a:buClr>
              <a:buSzPts val="1600"/>
              <a:buNone/>
              <a:defRPr sz="1451" b="1"/>
            </a:lvl4pPr>
            <a:lvl5pPr marL="2072945" lvl="4" indent="-207294" algn="l" rtl="0">
              <a:lnSpc>
                <a:spcPct val="90000"/>
              </a:lnSpc>
              <a:spcBef>
                <a:spcPts val="453"/>
              </a:spcBef>
              <a:spcAft>
                <a:spcPts val="0"/>
              </a:spcAft>
              <a:buClr>
                <a:schemeClr val="dk1"/>
              </a:buClr>
              <a:buSzPts val="1600"/>
              <a:buNone/>
              <a:defRPr sz="1451" b="1"/>
            </a:lvl5pPr>
            <a:lvl6pPr marL="2487534" lvl="5" indent="-207294" algn="l" rtl="0">
              <a:lnSpc>
                <a:spcPct val="90000"/>
              </a:lnSpc>
              <a:spcBef>
                <a:spcPts val="453"/>
              </a:spcBef>
              <a:spcAft>
                <a:spcPts val="0"/>
              </a:spcAft>
              <a:buClr>
                <a:schemeClr val="dk1"/>
              </a:buClr>
              <a:buSzPts val="1600"/>
              <a:buNone/>
              <a:defRPr sz="1451" b="1"/>
            </a:lvl6pPr>
            <a:lvl7pPr marL="2902123" lvl="6" indent="-207294" algn="l" rtl="0">
              <a:lnSpc>
                <a:spcPct val="90000"/>
              </a:lnSpc>
              <a:spcBef>
                <a:spcPts val="453"/>
              </a:spcBef>
              <a:spcAft>
                <a:spcPts val="0"/>
              </a:spcAft>
              <a:buClr>
                <a:schemeClr val="dk1"/>
              </a:buClr>
              <a:buSzPts val="1600"/>
              <a:buNone/>
              <a:defRPr sz="1451" b="1"/>
            </a:lvl7pPr>
            <a:lvl8pPr marL="3316712" lvl="7" indent="-207294" algn="l" rtl="0">
              <a:lnSpc>
                <a:spcPct val="90000"/>
              </a:lnSpc>
              <a:spcBef>
                <a:spcPts val="453"/>
              </a:spcBef>
              <a:spcAft>
                <a:spcPts val="0"/>
              </a:spcAft>
              <a:buClr>
                <a:schemeClr val="dk1"/>
              </a:buClr>
              <a:buSzPts val="1600"/>
              <a:buNone/>
              <a:defRPr sz="1451" b="1"/>
            </a:lvl8pPr>
            <a:lvl9pPr marL="3731301" lvl="8" indent="-207294" algn="l" rtl="0">
              <a:lnSpc>
                <a:spcPct val="90000"/>
              </a:lnSpc>
              <a:spcBef>
                <a:spcPts val="453"/>
              </a:spcBef>
              <a:spcAft>
                <a:spcPts val="0"/>
              </a:spcAft>
              <a:buClr>
                <a:schemeClr val="dk1"/>
              </a:buClr>
              <a:buSzPts val="1600"/>
              <a:buNone/>
              <a:defRPr sz="1451" b="1"/>
            </a:lvl9pPr>
          </a:lstStyle>
          <a:p>
            <a:endParaRPr/>
          </a:p>
        </p:txBody>
      </p:sp>
      <p:sp>
        <p:nvSpPr>
          <p:cNvPr id="180" name="Google Shape;180;g281fc3c1766_0_482"/>
          <p:cNvSpPr txBox="1">
            <a:spLocks noGrp="1"/>
          </p:cNvSpPr>
          <p:nvPr>
            <p:ph type="body" idx="4"/>
          </p:nvPr>
        </p:nvSpPr>
        <p:spPr>
          <a:xfrm>
            <a:off x="6172019" y="2504811"/>
            <a:ext cx="5183658" cy="3685330"/>
          </a:xfrm>
          <a:prstGeom prst="rect">
            <a:avLst/>
          </a:prstGeom>
          <a:noFill/>
          <a:ln>
            <a:noFill/>
          </a:ln>
        </p:spPr>
        <p:txBody>
          <a:bodyPr spcFirstLastPara="1" wrap="square" lIns="91425" tIns="45700" rIns="91425" bIns="45700" anchor="t" anchorCtr="0">
            <a:normAutofit/>
          </a:bodyPr>
          <a:lstStyle>
            <a:lvl1pPr marL="414589" lvl="0" indent="-310942" algn="l" rtl="0">
              <a:lnSpc>
                <a:spcPct val="90000"/>
              </a:lnSpc>
              <a:spcBef>
                <a:spcPts val="907"/>
              </a:spcBef>
              <a:spcAft>
                <a:spcPts val="0"/>
              </a:spcAft>
              <a:buClr>
                <a:schemeClr val="dk1"/>
              </a:buClr>
              <a:buSzPts val="1800"/>
              <a:buChar char="•"/>
              <a:defRPr/>
            </a:lvl1pPr>
            <a:lvl2pPr marL="829178" lvl="1" indent="-310942" algn="l" rtl="0">
              <a:lnSpc>
                <a:spcPct val="90000"/>
              </a:lnSpc>
              <a:spcBef>
                <a:spcPts val="453"/>
              </a:spcBef>
              <a:spcAft>
                <a:spcPts val="0"/>
              </a:spcAft>
              <a:buClr>
                <a:schemeClr val="dk1"/>
              </a:buClr>
              <a:buSzPts val="1800"/>
              <a:buChar char="•"/>
              <a:defRPr/>
            </a:lvl2pPr>
            <a:lvl3pPr marL="1243767" lvl="2" indent="-310942" algn="l" rtl="0">
              <a:lnSpc>
                <a:spcPct val="90000"/>
              </a:lnSpc>
              <a:spcBef>
                <a:spcPts val="453"/>
              </a:spcBef>
              <a:spcAft>
                <a:spcPts val="0"/>
              </a:spcAft>
              <a:buClr>
                <a:schemeClr val="dk1"/>
              </a:buClr>
              <a:buSzPts val="1800"/>
              <a:buChar char="•"/>
              <a:defRPr/>
            </a:lvl3pPr>
            <a:lvl4pPr marL="1658356" lvl="3" indent="-310942" algn="l" rtl="0">
              <a:lnSpc>
                <a:spcPct val="90000"/>
              </a:lnSpc>
              <a:spcBef>
                <a:spcPts val="453"/>
              </a:spcBef>
              <a:spcAft>
                <a:spcPts val="0"/>
              </a:spcAft>
              <a:buClr>
                <a:schemeClr val="dk1"/>
              </a:buClr>
              <a:buSzPts val="1800"/>
              <a:buChar char="•"/>
              <a:defRPr/>
            </a:lvl4pPr>
            <a:lvl5pPr marL="2072945" lvl="4" indent="-310942" algn="l" rtl="0">
              <a:lnSpc>
                <a:spcPct val="90000"/>
              </a:lnSpc>
              <a:spcBef>
                <a:spcPts val="453"/>
              </a:spcBef>
              <a:spcAft>
                <a:spcPts val="0"/>
              </a:spcAft>
              <a:buClr>
                <a:schemeClr val="dk1"/>
              </a:buClr>
              <a:buSzPts val="1800"/>
              <a:buChar char="•"/>
              <a:defRPr/>
            </a:lvl5pPr>
            <a:lvl6pPr marL="2487534" lvl="5" indent="-310942" algn="l" rtl="0">
              <a:lnSpc>
                <a:spcPct val="90000"/>
              </a:lnSpc>
              <a:spcBef>
                <a:spcPts val="453"/>
              </a:spcBef>
              <a:spcAft>
                <a:spcPts val="0"/>
              </a:spcAft>
              <a:buClr>
                <a:schemeClr val="dk1"/>
              </a:buClr>
              <a:buSzPts val="1800"/>
              <a:buChar char="•"/>
              <a:defRPr/>
            </a:lvl6pPr>
            <a:lvl7pPr marL="2902123" lvl="6" indent="-310942" algn="l" rtl="0">
              <a:lnSpc>
                <a:spcPct val="90000"/>
              </a:lnSpc>
              <a:spcBef>
                <a:spcPts val="453"/>
              </a:spcBef>
              <a:spcAft>
                <a:spcPts val="0"/>
              </a:spcAft>
              <a:buClr>
                <a:schemeClr val="dk1"/>
              </a:buClr>
              <a:buSzPts val="1800"/>
              <a:buChar char="•"/>
              <a:defRPr/>
            </a:lvl7pPr>
            <a:lvl8pPr marL="3316712" lvl="7" indent="-310942" algn="l" rtl="0">
              <a:lnSpc>
                <a:spcPct val="90000"/>
              </a:lnSpc>
              <a:spcBef>
                <a:spcPts val="453"/>
              </a:spcBef>
              <a:spcAft>
                <a:spcPts val="0"/>
              </a:spcAft>
              <a:buClr>
                <a:schemeClr val="dk1"/>
              </a:buClr>
              <a:buSzPts val="1800"/>
              <a:buChar char="•"/>
              <a:defRPr/>
            </a:lvl8pPr>
            <a:lvl9pPr marL="3731301" lvl="8" indent="-310942" algn="l" rtl="0">
              <a:lnSpc>
                <a:spcPct val="90000"/>
              </a:lnSpc>
              <a:spcBef>
                <a:spcPts val="453"/>
              </a:spcBef>
              <a:spcAft>
                <a:spcPts val="0"/>
              </a:spcAft>
              <a:buClr>
                <a:schemeClr val="dk1"/>
              </a:buClr>
              <a:buSzPts val="1800"/>
              <a:buChar char="•"/>
              <a:defRPr/>
            </a:lvl9pPr>
          </a:lstStyle>
          <a:p>
            <a:endParaRPr/>
          </a:p>
        </p:txBody>
      </p:sp>
      <p:sp>
        <p:nvSpPr>
          <p:cNvPr id="181" name="Google Shape;181;g281fc3c1766_0_482"/>
          <p:cNvSpPr txBox="1">
            <a:spLocks noGrp="1"/>
          </p:cNvSpPr>
          <p:nvPr>
            <p:ph type="dt" idx="10"/>
          </p:nvPr>
        </p:nvSpPr>
        <p:spPr>
          <a:xfrm>
            <a:off x="838020" y="6357038"/>
            <a:ext cx="2743867" cy="364262"/>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82" name="Google Shape;182;g281fc3c1766_0_482"/>
          <p:cNvSpPr txBox="1">
            <a:spLocks noGrp="1"/>
          </p:cNvSpPr>
          <p:nvPr>
            <p:ph type="ftr" idx="11"/>
          </p:nvPr>
        </p:nvSpPr>
        <p:spPr>
          <a:xfrm>
            <a:off x="4038058" y="6357038"/>
            <a:ext cx="4115800" cy="364262"/>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83" name="Google Shape;183;g281fc3c1766_0_482"/>
          <p:cNvSpPr txBox="1">
            <a:spLocks noGrp="1"/>
          </p:cNvSpPr>
          <p:nvPr>
            <p:ph type="sldNum" idx="12"/>
          </p:nvPr>
        </p:nvSpPr>
        <p:spPr>
          <a:xfrm>
            <a:off x="8610058" y="6357038"/>
            <a:ext cx="2743867" cy="364262"/>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84"/>
        <p:cNvGrpSpPr/>
        <p:nvPr/>
      </p:nvGrpSpPr>
      <p:grpSpPr>
        <a:xfrm>
          <a:off x="0" y="0"/>
          <a:ext cx="0" cy="0"/>
          <a:chOff x="0" y="0"/>
          <a:chExt cx="0" cy="0"/>
        </a:xfrm>
      </p:grpSpPr>
      <p:sp>
        <p:nvSpPr>
          <p:cNvPr id="185" name="Google Shape;185;g281fc3c1766_0_491"/>
          <p:cNvSpPr txBox="1">
            <a:spLocks noGrp="1"/>
          </p:cNvSpPr>
          <p:nvPr>
            <p:ph type="title"/>
          </p:nvPr>
        </p:nvSpPr>
        <p:spPr>
          <a:xfrm>
            <a:off x="838019" y="365645"/>
            <a:ext cx="10516105" cy="1324292"/>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18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86" name="Google Shape;186;g281fc3c1766_0_491"/>
          <p:cNvSpPr txBox="1">
            <a:spLocks noGrp="1"/>
          </p:cNvSpPr>
          <p:nvPr>
            <p:ph type="dt" idx="10"/>
          </p:nvPr>
        </p:nvSpPr>
        <p:spPr>
          <a:xfrm>
            <a:off x="838020" y="6357038"/>
            <a:ext cx="2743867" cy="364262"/>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87" name="Google Shape;187;g281fc3c1766_0_491"/>
          <p:cNvSpPr txBox="1">
            <a:spLocks noGrp="1"/>
          </p:cNvSpPr>
          <p:nvPr>
            <p:ph type="ftr" idx="11"/>
          </p:nvPr>
        </p:nvSpPr>
        <p:spPr>
          <a:xfrm>
            <a:off x="4038058" y="6357038"/>
            <a:ext cx="4115800" cy="364262"/>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88" name="Google Shape;188;g281fc3c1766_0_491"/>
          <p:cNvSpPr txBox="1">
            <a:spLocks noGrp="1"/>
          </p:cNvSpPr>
          <p:nvPr>
            <p:ph type="sldNum" idx="12"/>
          </p:nvPr>
        </p:nvSpPr>
        <p:spPr>
          <a:xfrm>
            <a:off x="8610058" y="6357038"/>
            <a:ext cx="2743867" cy="364262"/>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89"/>
        <p:cNvGrpSpPr/>
        <p:nvPr/>
      </p:nvGrpSpPr>
      <p:grpSpPr>
        <a:xfrm>
          <a:off x="0" y="0"/>
          <a:ext cx="0" cy="0"/>
          <a:chOff x="0" y="0"/>
          <a:chExt cx="0" cy="0"/>
        </a:xfrm>
      </p:grpSpPr>
      <p:sp>
        <p:nvSpPr>
          <p:cNvPr id="190" name="Google Shape;190;g281fc3c1766_0_496"/>
          <p:cNvSpPr txBox="1">
            <a:spLocks noGrp="1"/>
          </p:cNvSpPr>
          <p:nvPr>
            <p:ph type="dt" idx="10"/>
          </p:nvPr>
        </p:nvSpPr>
        <p:spPr>
          <a:xfrm>
            <a:off x="838020" y="6357038"/>
            <a:ext cx="2743867" cy="364262"/>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91" name="Google Shape;191;g281fc3c1766_0_496"/>
          <p:cNvSpPr txBox="1">
            <a:spLocks noGrp="1"/>
          </p:cNvSpPr>
          <p:nvPr>
            <p:ph type="ftr" idx="11"/>
          </p:nvPr>
        </p:nvSpPr>
        <p:spPr>
          <a:xfrm>
            <a:off x="4038058" y="6357038"/>
            <a:ext cx="4115800" cy="364262"/>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92" name="Google Shape;192;g281fc3c1766_0_496"/>
          <p:cNvSpPr txBox="1">
            <a:spLocks noGrp="1"/>
          </p:cNvSpPr>
          <p:nvPr>
            <p:ph type="sldNum" idx="12"/>
          </p:nvPr>
        </p:nvSpPr>
        <p:spPr>
          <a:xfrm>
            <a:off x="8610058" y="6357038"/>
            <a:ext cx="2743867" cy="364262"/>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22"/>
        <p:cNvGrpSpPr/>
        <p:nvPr/>
      </p:nvGrpSpPr>
      <p:grpSpPr>
        <a:xfrm>
          <a:off x="0" y="0"/>
          <a:ext cx="0" cy="0"/>
          <a:chOff x="0" y="0"/>
          <a:chExt cx="0" cy="0"/>
        </a:xfrm>
      </p:grpSpPr>
      <p:sp>
        <p:nvSpPr>
          <p:cNvPr id="23" name="Google Shape;23;p70"/>
          <p:cNvSpPr txBox="1">
            <a:spLocks noGrp="1"/>
          </p:cNvSpPr>
          <p:nvPr>
            <p:ph type="title"/>
          </p:nvPr>
        </p:nvSpPr>
        <p:spPr>
          <a:xfrm>
            <a:off x="1935426" y="1438502"/>
            <a:ext cx="8321149" cy="2786386"/>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sz="4171" b="1" i="0">
                <a:solidFill>
                  <a:srgbClr val="7CACD2"/>
                </a:solidFill>
                <a:latin typeface="Open Sans"/>
                <a:ea typeface="Open Sans"/>
                <a:cs typeface="Open Sans"/>
                <a:sym typeface="Open Sans"/>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4" name="Google Shape;24;p70"/>
          <p:cNvSpPr txBox="1">
            <a:spLocks noGrp="1"/>
          </p:cNvSpPr>
          <p:nvPr>
            <p:ph type="ftr" idx="11"/>
          </p:nvPr>
        </p:nvSpPr>
        <p:spPr>
          <a:xfrm>
            <a:off x="4145280" y="6377939"/>
            <a:ext cx="3901440" cy="342900"/>
          </a:xfrm>
          <a:prstGeom prst="rect">
            <a:avLst/>
          </a:prstGeom>
          <a:noFill/>
          <a:ln>
            <a:noFill/>
          </a:ln>
        </p:spPr>
        <p:txBody>
          <a:bodyPr spcFirstLastPara="1" wrap="square" lIns="0" tIns="0" rIns="0" bIns="0" anchor="t" anchorCtr="0">
            <a:spAutoFit/>
          </a:bodyPr>
          <a:lstStyle>
            <a:lvl1pPr lvl="0" algn="ctr">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70"/>
          <p:cNvSpPr txBox="1">
            <a:spLocks noGrp="1"/>
          </p:cNvSpPr>
          <p:nvPr>
            <p:ph type="dt" idx="10"/>
          </p:nvPr>
        </p:nvSpPr>
        <p:spPr>
          <a:xfrm>
            <a:off x="609600" y="6377939"/>
            <a:ext cx="2804160" cy="342900"/>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70"/>
          <p:cNvSpPr txBox="1">
            <a:spLocks noGrp="1"/>
          </p:cNvSpPr>
          <p:nvPr>
            <p:ph type="sldNum" idx="12"/>
          </p:nvPr>
        </p:nvSpPr>
        <p:spPr>
          <a:xfrm>
            <a:off x="8778240" y="6377939"/>
            <a:ext cx="2804160" cy="188385"/>
          </a:xfrm>
          <a:prstGeom prst="rect">
            <a:avLst/>
          </a:prstGeom>
          <a:noFill/>
          <a:ln>
            <a:noFill/>
          </a:ln>
        </p:spPr>
        <p:txBody>
          <a:bodyPr spcFirstLastPara="1" wrap="square" lIns="0" tIns="0" rIns="0" bIns="0" anchor="t" anchorCtr="0">
            <a:spAutoFit/>
          </a:bodyPr>
          <a:lstStyle>
            <a:lvl1pPr marL="0" lvl="0" indent="0" algn="r">
              <a:spcBef>
                <a:spcPts val="0"/>
              </a:spcBef>
              <a:buNone/>
              <a:defRPr sz="1632">
                <a:solidFill>
                  <a:srgbClr val="888888"/>
                </a:solidFill>
                <a:latin typeface="Calibri"/>
                <a:ea typeface="Calibri"/>
                <a:cs typeface="Calibri"/>
                <a:sym typeface="Calibri"/>
              </a:defRPr>
            </a:lvl1pPr>
            <a:lvl2pPr marL="0" lvl="1" indent="0" algn="r">
              <a:spcBef>
                <a:spcPts val="0"/>
              </a:spcBef>
              <a:buNone/>
              <a:defRPr sz="1632">
                <a:solidFill>
                  <a:srgbClr val="888888"/>
                </a:solidFill>
                <a:latin typeface="Calibri"/>
                <a:ea typeface="Calibri"/>
                <a:cs typeface="Calibri"/>
                <a:sym typeface="Calibri"/>
              </a:defRPr>
            </a:lvl2pPr>
            <a:lvl3pPr marL="0" lvl="2" indent="0" algn="r">
              <a:spcBef>
                <a:spcPts val="0"/>
              </a:spcBef>
              <a:buNone/>
              <a:defRPr sz="1632">
                <a:solidFill>
                  <a:srgbClr val="888888"/>
                </a:solidFill>
                <a:latin typeface="Calibri"/>
                <a:ea typeface="Calibri"/>
                <a:cs typeface="Calibri"/>
                <a:sym typeface="Calibri"/>
              </a:defRPr>
            </a:lvl3pPr>
            <a:lvl4pPr marL="0" lvl="3" indent="0" algn="r">
              <a:spcBef>
                <a:spcPts val="0"/>
              </a:spcBef>
              <a:buNone/>
              <a:defRPr sz="1632">
                <a:solidFill>
                  <a:srgbClr val="888888"/>
                </a:solidFill>
                <a:latin typeface="Calibri"/>
                <a:ea typeface="Calibri"/>
                <a:cs typeface="Calibri"/>
                <a:sym typeface="Calibri"/>
              </a:defRPr>
            </a:lvl4pPr>
            <a:lvl5pPr marL="0" lvl="4" indent="0" algn="r">
              <a:spcBef>
                <a:spcPts val="0"/>
              </a:spcBef>
              <a:buNone/>
              <a:defRPr sz="1632">
                <a:solidFill>
                  <a:srgbClr val="888888"/>
                </a:solidFill>
                <a:latin typeface="Calibri"/>
                <a:ea typeface="Calibri"/>
                <a:cs typeface="Calibri"/>
                <a:sym typeface="Calibri"/>
              </a:defRPr>
            </a:lvl5pPr>
            <a:lvl6pPr marL="0" lvl="5" indent="0" algn="r">
              <a:spcBef>
                <a:spcPts val="0"/>
              </a:spcBef>
              <a:buNone/>
              <a:defRPr sz="1632">
                <a:solidFill>
                  <a:srgbClr val="888888"/>
                </a:solidFill>
                <a:latin typeface="Calibri"/>
                <a:ea typeface="Calibri"/>
                <a:cs typeface="Calibri"/>
                <a:sym typeface="Calibri"/>
              </a:defRPr>
            </a:lvl6pPr>
            <a:lvl7pPr marL="0" lvl="6" indent="0" algn="r">
              <a:spcBef>
                <a:spcPts val="0"/>
              </a:spcBef>
              <a:buNone/>
              <a:defRPr sz="1632">
                <a:solidFill>
                  <a:srgbClr val="888888"/>
                </a:solidFill>
                <a:latin typeface="Calibri"/>
                <a:ea typeface="Calibri"/>
                <a:cs typeface="Calibri"/>
                <a:sym typeface="Calibri"/>
              </a:defRPr>
            </a:lvl7pPr>
            <a:lvl8pPr marL="0" lvl="7" indent="0" algn="r">
              <a:spcBef>
                <a:spcPts val="0"/>
              </a:spcBef>
              <a:buNone/>
              <a:defRPr sz="1632">
                <a:solidFill>
                  <a:srgbClr val="888888"/>
                </a:solidFill>
                <a:latin typeface="Calibri"/>
                <a:ea typeface="Calibri"/>
                <a:cs typeface="Calibri"/>
                <a:sym typeface="Calibri"/>
              </a:defRPr>
            </a:lvl8pPr>
            <a:lvl9pPr marL="0" lvl="8" indent="0" algn="r">
              <a:spcBef>
                <a:spcPts val="0"/>
              </a:spcBef>
              <a:buNone/>
              <a:defRPr sz="1632">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93"/>
        <p:cNvGrpSpPr/>
        <p:nvPr/>
      </p:nvGrpSpPr>
      <p:grpSpPr>
        <a:xfrm>
          <a:off x="0" y="0"/>
          <a:ext cx="0" cy="0"/>
          <a:chOff x="0" y="0"/>
          <a:chExt cx="0" cy="0"/>
        </a:xfrm>
      </p:grpSpPr>
      <p:sp>
        <p:nvSpPr>
          <p:cNvPr id="194" name="Google Shape;194;g281fc3c1766_0_500"/>
          <p:cNvSpPr txBox="1">
            <a:spLocks noGrp="1"/>
          </p:cNvSpPr>
          <p:nvPr>
            <p:ph type="title"/>
          </p:nvPr>
        </p:nvSpPr>
        <p:spPr>
          <a:xfrm>
            <a:off x="838019" y="365645"/>
            <a:ext cx="10516105" cy="1324292"/>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18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95" name="Google Shape;195;g281fc3c1766_0_500"/>
          <p:cNvSpPr txBox="1">
            <a:spLocks noGrp="1"/>
          </p:cNvSpPr>
          <p:nvPr>
            <p:ph type="body" idx="1"/>
          </p:nvPr>
        </p:nvSpPr>
        <p:spPr>
          <a:xfrm rot="5400000">
            <a:off x="3920015" y="-1256793"/>
            <a:ext cx="4351829" cy="10516105"/>
          </a:xfrm>
          <a:prstGeom prst="rect">
            <a:avLst/>
          </a:prstGeom>
          <a:noFill/>
          <a:ln>
            <a:noFill/>
          </a:ln>
        </p:spPr>
        <p:txBody>
          <a:bodyPr spcFirstLastPara="1" wrap="square" lIns="91425" tIns="45700" rIns="91425" bIns="45700" anchor="t" anchorCtr="0">
            <a:normAutofit/>
          </a:bodyPr>
          <a:lstStyle>
            <a:lvl1pPr marL="414589" lvl="0" indent="-310942" algn="l" rtl="0">
              <a:lnSpc>
                <a:spcPct val="90000"/>
              </a:lnSpc>
              <a:spcBef>
                <a:spcPts val="907"/>
              </a:spcBef>
              <a:spcAft>
                <a:spcPts val="0"/>
              </a:spcAft>
              <a:buClr>
                <a:schemeClr val="dk1"/>
              </a:buClr>
              <a:buSzPts val="1800"/>
              <a:buChar char="•"/>
              <a:defRPr/>
            </a:lvl1pPr>
            <a:lvl2pPr marL="829178" lvl="1" indent="-310942" algn="l" rtl="0">
              <a:lnSpc>
                <a:spcPct val="90000"/>
              </a:lnSpc>
              <a:spcBef>
                <a:spcPts val="453"/>
              </a:spcBef>
              <a:spcAft>
                <a:spcPts val="0"/>
              </a:spcAft>
              <a:buClr>
                <a:schemeClr val="dk1"/>
              </a:buClr>
              <a:buSzPts val="1800"/>
              <a:buChar char="•"/>
              <a:defRPr/>
            </a:lvl2pPr>
            <a:lvl3pPr marL="1243767" lvl="2" indent="-310942" algn="l" rtl="0">
              <a:lnSpc>
                <a:spcPct val="90000"/>
              </a:lnSpc>
              <a:spcBef>
                <a:spcPts val="453"/>
              </a:spcBef>
              <a:spcAft>
                <a:spcPts val="0"/>
              </a:spcAft>
              <a:buClr>
                <a:schemeClr val="dk1"/>
              </a:buClr>
              <a:buSzPts val="1800"/>
              <a:buChar char="•"/>
              <a:defRPr/>
            </a:lvl3pPr>
            <a:lvl4pPr marL="1658356" lvl="3" indent="-310942" algn="l" rtl="0">
              <a:lnSpc>
                <a:spcPct val="90000"/>
              </a:lnSpc>
              <a:spcBef>
                <a:spcPts val="453"/>
              </a:spcBef>
              <a:spcAft>
                <a:spcPts val="0"/>
              </a:spcAft>
              <a:buClr>
                <a:schemeClr val="dk1"/>
              </a:buClr>
              <a:buSzPts val="1800"/>
              <a:buChar char="•"/>
              <a:defRPr/>
            </a:lvl4pPr>
            <a:lvl5pPr marL="2072945" lvl="4" indent="-310942" algn="l" rtl="0">
              <a:lnSpc>
                <a:spcPct val="90000"/>
              </a:lnSpc>
              <a:spcBef>
                <a:spcPts val="453"/>
              </a:spcBef>
              <a:spcAft>
                <a:spcPts val="0"/>
              </a:spcAft>
              <a:buClr>
                <a:schemeClr val="dk1"/>
              </a:buClr>
              <a:buSzPts val="1800"/>
              <a:buChar char="•"/>
              <a:defRPr/>
            </a:lvl5pPr>
            <a:lvl6pPr marL="2487534" lvl="5" indent="-310942" algn="l" rtl="0">
              <a:lnSpc>
                <a:spcPct val="90000"/>
              </a:lnSpc>
              <a:spcBef>
                <a:spcPts val="453"/>
              </a:spcBef>
              <a:spcAft>
                <a:spcPts val="0"/>
              </a:spcAft>
              <a:buClr>
                <a:schemeClr val="dk1"/>
              </a:buClr>
              <a:buSzPts val="1800"/>
              <a:buChar char="•"/>
              <a:defRPr/>
            </a:lvl6pPr>
            <a:lvl7pPr marL="2902123" lvl="6" indent="-310942" algn="l" rtl="0">
              <a:lnSpc>
                <a:spcPct val="90000"/>
              </a:lnSpc>
              <a:spcBef>
                <a:spcPts val="453"/>
              </a:spcBef>
              <a:spcAft>
                <a:spcPts val="0"/>
              </a:spcAft>
              <a:buClr>
                <a:schemeClr val="dk1"/>
              </a:buClr>
              <a:buSzPts val="1800"/>
              <a:buChar char="•"/>
              <a:defRPr/>
            </a:lvl7pPr>
            <a:lvl8pPr marL="3316712" lvl="7" indent="-310942" algn="l" rtl="0">
              <a:lnSpc>
                <a:spcPct val="90000"/>
              </a:lnSpc>
              <a:spcBef>
                <a:spcPts val="453"/>
              </a:spcBef>
              <a:spcAft>
                <a:spcPts val="0"/>
              </a:spcAft>
              <a:buClr>
                <a:schemeClr val="dk1"/>
              </a:buClr>
              <a:buSzPts val="1800"/>
              <a:buChar char="•"/>
              <a:defRPr/>
            </a:lvl8pPr>
            <a:lvl9pPr marL="3731301" lvl="8" indent="-310942" algn="l" rtl="0">
              <a:lnSpc>
                <a:spcPct val="90000"/>
              </a:lnSpc>
              <a:spcBef>
                <a:spcPts val="453"/>
              </a:spcBef>
              <a:spcAft>
                <a:spcPts val="0"/>
              </a:spcAft>
              <a:buClr>
                <a:schemeClr val="dk1"/>
              </a:buClr>
              <a:buSzPts val="1800"/>
              <a:buChar char="•"/>
              <a:defRPr/>
            </a:lvl9pPr>
          </a:lstStyle>
          <a:p>
            <a:endParaRPr/>
          </a:p>
        </p:txBody>
      </p:sp>
      <p:sp>
        <p:nvSpPr>
          <p:cNvPr id="196" name="Google Shape;196;g281fc3c1766_0_500"/>
          <p:cNvSpPr txBox="1">
            <a:spLocks noGrp="1"/>
          </p:cNvSpPr>
          <p:nvPr>
            <p:ph type="dt" idx="10"/>
          </p:nvPr>
        </p:nvSpPr>
        <p:spPr>
          <a:xfrm>
            <a:off x="838020" y="6357038"/>
            <a:ext cx="2743867" cy="364262"/>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97" name="Google Shape;197;g281fc3c1766_0_500"/>
          <p:cNvSpPr txBox="1">
            <a:spLocks noGrp="1"/>
          </p:cNvSpPr>
          <p:nvPr>
            <p:ph type="ftr" idx="11"/>
          </p:nvPr>
        </p:nvSpPr>
        <p:spPr>
          <a:xfrm>
            <a:off x="4038058" y="6357038"/>
            <a:ext cx="4115800" cy="364262"/>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98" name="Google Shape;198;g281fc3c1766_0_500"/>
          <p:cNvSpPr txBox="1">
            <a:spLocks noGrp="1"/>
          </p:cNvSpPr>
          <p:nvPr>
            <p:ph type="sldNum" idx="12"/>
          </p:nvPr>
        </p:nvSpPr>
        <p:spPr>
          <a:xfrm>
            <a:off x="8610058" y="6357038"/>
            <a:ext cx="2743867" cy="364262"/>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99"/>
        <p:cNvGrpSpPr/>
        <p:nvPr/>
      </p:nvGrpSpPr>
      <p:grpSpPr>
        <a:xfrm>
          <a:off x="0" y="0"/>
          <a:ext cx="0" cy="0"/>
          <a:chOff x="0" y="0"/>
          <a:chExt cx="0" cy="0"/>
        </a:xfrm>
      </p:grpSpPr>
      <p:sp>
        <p:nvSpPr>
          <p:cNvPr id="200" name="Google Shape;200;g281fc3c1766_0_506"/>
          <p:cNvSpPr txBox="1">
            <a:spLocks noGrp="1"/>
          </p:cNvSpPr>
          <p:nvPr>
            <p:ph type="title"/>
          </p:nvPr>
        </p:nvSpPr>
        <p:spPr>
          <a:xfrm rot="5400000">
            <a:off x="7134362" y="1957350"/>
            <a:ext cx="5811325" cy="2627914"/>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18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201" name="Google Shape;201;g281fc3c1766_0_506"/>
          <p:cNvSpPr txBox="1">
            <a:spLocks noGrp="1"/>
          </p:cNvSpPr>
          <p:nvPr>
            <p:ph type="body" idx="1"/>
          </p:nvPr>
        </p:nvSpPr>
        <p:spPr>
          <a:xfrm rot="5400000">
            <a:off x="1789431" y="-585738"/>
            <a:ext cx="5811325" cy="7714090"/>
          </a:xfrm>
          <a:prstGeom prst="rect">
            <a:avLst/>
          </a:prstGeom>
          <a:noFill/>
          <a:ln>
            <a:noFill/>
          </a:ln>
        </p:spPr>
        <p:txBody>
          <a:bodyPr spcFirstLastPara="1" wrap="square" lIns="91425" tIns="45700" rIns="91425" bIns="45700" anchor="t" anchorCtr="0">
            <a:normAutofit/>
          </a:bodyPr>
          <a:lstStyle>
            <a:lvl1pPr marL="414589" lvl="0" indent="-310942" algn="l" rtl="0">
              <a:lnSpc>
                <a:spcPct val="90000"/>
              </a:lnSpc>
              <a:spcBef>
                <a:spcPts val="907"/>
              </a:spcBef>
              <a:spcAft>
                <a:spcPts val="0"/>
              </a:spcAft>
              <a:buClr>
                <a:schemeClr val="dk1"/>
              </a:buClr>
              <a:buSzPts val="1800"/>
              <a:buChar char="•"/>
              <a:defRPr/>
            </a:lvl1pPr>
            <a:lvl2pPr marL="829178" lvl="1" indent="-310942" algn="l" rtl="0">
              <a:lnSpc>
                <a:spcPct val="90000"/>
              </a:lnSpc>
              <a:spcBef>
                <a:spcPts val="453"/>
              </a:spcBef>
              <a:spcAft>
                <a:spcPts val="0"/>
              </a:spcAft>
              <a:buClr>
                <a:schemeClr val="dk1"/>
              </a:buClr>
              <a:buSzPts val="1800"/>
              <a:buChar char="•"/>
              <a:defRPr/>
            </a:lvl2pPr>
            <a:lvl3pPr marL="1243767" lvl="2" indent="-310942" algn="l" rtl="0">
              <a:lnSpc>
                <a:spcPct val="90000"/>
              </a:lnSpc>
              <a:spcBef>
                <a:spcPts val="453"/>
              </a:spcBef>
              <a:spcAft>
                <a:spcPts val="0"/>
              </a:spcAft>
              <a:buClr>
                <a:schemeClr val="dk1"/>
              </a:buClr>
              <a:buSzPts val="1800"/>
              <a:buChar char="•"/>
              <a:defRPr/>
            </a:lvl3pPr>
            <a:lvl4pPr marL="1658356" lvl="3" indent="-310942" algn="l" rtl="0">
              <a:lnSpc>
                <a:spcPct val="90000"/>
              </a:lnSpc>
              <a:spcBef>
                <a:spcPts val="453"/>
              </a:spcBef>
              <a:spcAft>
                <a:spcPts val="0"/>
              </a:spcAft>
              <a:buClr>
                <a:schemeClr val="dk1"/>
              </a:buClr>
              <a:buSzPts val="1800"/>
              <a:buChar char="•"/>
              <a:defRPr/>
            </a:lvl4pPr>
            <a:lvl5pPr marL="2072945" lvl="4" indent="-310942" algn="l" rtl="0">
              <a:lnSpc>
                <a:spcPct val="90000"/>
              </a:lnSpc>
              <a:spcBef>
                <a:spcPts val="453"/>
              </a:spcBef>
              <a:spcAft>
                <a:spcPts val="0"/>
              </a:spcAft>
              <a:buClr>
                <a:schemeClr val="dk1"/>
              </a:buClr>
              <a:buSzPts val="1800"/>
              <a:buChar char="•"/>
              <a:defRPr/>
            </a:lvl5pPr>
            <a:lvl6pPr marL="2487534" lvl="5" indent="-310942" algn="l" rtl="0">
              <a:lnSpc>
                <a:spcPct val="90000"/>
              </a:lnSpc>
              <a:spcBef>
                <a:spcPts val="453"/>
              </a:spcBef>
              <a:spcAft>
                <a:spcPts val="0"/>
              </a:spcAft>
              <a:buClr>
                <a:schemeClr val="dk1"/>
              </a:buClr>
              <a:buSzPts val="1800"/>
              <a:buChar char="•"/>
              <a:defRPr/>
            </a:lvl6pPr>
            <a:lvl7pPr marL="2902123" lvl="6" indent="-310942" algn="l" rtl="0">
              <a:lnSpc>
                <a:spcPct val="90000"/>
              </a:lnSpc>
              <a:spcBef>
                <a:spcPts val="453"/>
              </a:spcBef>
              <a:spcAft>
                <a:spcPts val="0"/>
              </a:spcAft>
              <a:buClr>
                <a:schemeClr val="dk1"/>
              </a:buClr>
              <a:buSzPts val="1800"/>
              <a:buChar char="•"/>
              <a:defRPr/>
            </a:lvl7pPr>
            <a:lvl8pPr marL="3316712" lvl="7" indent="-310942" algn="l" rtl="0">
              <a:lnSpc>
                <a:spcPct val="90000"/>
              </a:lnSpc>
              <a:spcBef>
                <a:spcPts val="453"/>
              </a:spcBef>
              <a:spcAft>
                <a:spcPts val="0"/>
              </a:spcAft>
              <a:buClr>
                <a:schemeClr val="dk1"/>
              </a:buClr>
              <a:buSzPts val="1800"/>
              <a:buChar char="•"/>
              <a:defRPr/>
            </a:lvl8pPr>
            <a:lvl9pPr marL="3731301" lvl="8" indent="-310942" algn="l" rtl="0">
              <a:lnSpc>
                <a:spcPct val="90000"/>
              </a:lnSpc>
              <a:spcBef>
                <a:spcPts val="453"/>
              </a:spcBef>
              <a:spcAft>
                <a:spcPts val="0"/>
              </a:spcAft>
              <a:buClr>
                <a:schemeClr val="dk1"/>
              </a:buClr>
              <a:buSzPts val="1800"/>
              <a:buChar char="•"/>
              <a:defRPr/>
            </a:lvl9pPr>
          </a:lstStyle>
          <a:p>
            <a:endParaRPr/>
          </a:p>
        </p:txBody>
      </p:sp>
      <p:sp>
        <p:nvSpPr>
          <p:cNvPr id="202" name="Google Shape;202;g281fc3c1766_0_506"/>
          <p:cNvSpPr txBox="1">
            <a:spLocks noGrp="1"/>
          </p:cNvSpPr>
          <p:nvPr>
            <p:ph type="dt" idx="10"/>
          </p:nvPr>
        </p:nvSpPr>
        <p:spPr>
          <a:xfrm>
            <a:off x="838020" y="6357038"/>
            <a:ext cx="2743867" cy="364262"/>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203" name="Google Shape;203;g281fc3c1766_0_506"/>
          <p:cNvSpPr txBox="1">
            <a:spLocks noGrp="1"/>
          </p:cNvSpPr>
          <p:nvPr>
            <p:ph type="ftr" idx="11"/>
          </p:nvPr>
        </p:nvSpPr>
        <p:spPr>
          <a:xfrm>
            <a:off x="4038058" y="6357038"/>
            <a:ext cx="4115800" cy="364262"/>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204" name="Google Shape;204;g281fc3c1766_0_506"/>
          <p:cNvSpPr txBox="1">
            <a:spLocks noGrp="1"/>
          </p:cNvSpPr>
          <p:nvPr>
            <p:ph type="sldNum" idx="12"/>
          </p:nvPr>
        </p:nvSpPr>
        <p:spPr>
          <a:xfrm>
            <a:off x="8610058" y="6357038"/>
            <a:ext cx="2743867" cy="364262"/>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204" name="Picture Placeholder 203">
            <a:extLst>
              <a:ext uri="{FF2B5EF4-FFF2-40B4-BE49-F238E27FC236}">
                <a16:creationId xmlns:a16="http://schemas.microsoft.com/office/drawing/2014/main" id="{92008537-0EC7-43D0-263F-F065A14D8E63}"/>
              </a:ext>
            </a:extLst>
          </p:cNvPr>
          <p:cNvSpPr>
            <a:spLocks noGrp="1"/>
          </p:cNvSpPr>
          <p:nvPr>
            <p:ph type="pic" sz="quarter" idx="44" hasCustomPrompt="1"/>
          </p:nvPr>
        </p:nvSpPr>
        <p:spPr>
          <a:xfrm>
            <a:off x="487463" y="656405"/>
            <a:ext cx="11318019" cy="3936378"/>
          </a:xfrm>
          <a:custGeom>
            <a:avLst/>
            <a:gdLst>
              <a:gd name="connsiteX0" fmla="*/ 0 w 11318019"/>
              <a:gd name="connsiteY0" fmla="*/ 0 h 3936378"/>
              <a:gd name="connsiteX1" fmla="*/ 8099283 w 11318019"/>
              <a:gd name="connsiteY1" fmla="*/ 0 h 3936378"/>
              <a:gd name="connsiteX2" fmla="*/ 8099283 w 11318019"/>
              <a:gd name="connsiteY2" fmla="*/ 2006118 h 3936378"/>
              <a:gd name="connsiteX3" fmla="*/ 10752692 w 11318019"/>
              <a:gd name="connsiteY3" fmla="*/ 2006118 h 3936378"/>
              <a:gd name="connsiteX4" fmla="*/ 10752692 w 11318019"/>
              <a:gd name="connsiteY4" fmla="*/ 0 h 3936378"/>
              <a:gd name="connsiteX5" fmla="*/ 11318019 w 11318019"/>
              <a:gd name="connsiteY5" fmla="*/ 0 h 3936378"/>
              <a:gd name="connsiteX6" fmla="*/ 11318019 w 11318019"/>
              <a:gd name="connsiteY6" fmla="*/ 3936378 h 3936378"/>
              <a:gd name="connsiteX7" fmla="*/ 0 w 11318019"/>
              <a:gd name="connsiteY7" fmla="*/ 3936378 h 3936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18019" h="3936378">
                <a:moveTo>
                  <a:pt x="0" y="0"/>
                </a:moveTo>
                <a:lnTo>
                  <a:pt x="8099283" y="0"/>
                </a:lnTo>
                <a:lnTo>
                  <a:pt x="8099283" y="2006118"/>
                </a:lnTo>
                <a:lnTo>
                  <a:pt x="10752692" y="2006118"/>
                </a:lnTo>
                <a:lnTo>
                  <a:pt x="10752692" y="0"/>
                </a:lnTo>
                <a:lnTo>
                  <a:pt x="11318019" y="0"/>
                </a:lnTo>
                <a:lnTo>
                  <a:pt x="11318019" y="3936378"/>
                </a:lnTo>
                <a:lnTo>
                  <a:pt x="0" y="3936378"/>
                </a:lnTo>
                <a:close/>
              </a:path>
            </a:pathLst>
          </a:custGeom>
          <a:solidFill>
            <a:schemeClr val="bg1">
              <a:lumMod val="95000"/>
            </a:schemeClr>
          </a:solidFill>
        </p:spPr>
        <p:txBody>
          <a:bodyPr wrap="square">
            <a:noAutofit/>
          </a:bodyPr>
          <a:lstStyle>
            <a:lvl1pPr>
              <a:defRPr>
                <a:solidFill>
                  <a:schemeClr val="bg1">
                    <a:lumMod val="95000"/>
                  </a:schemeClr>
                </a:solidFill>
                <a:latin typeface="Calibri" panose="020F0502020204030204" pitchFamily="34" charset="0"/>
                <a:cs typeface="Calibri" panose="020F0502020204030204" pitchFamily="34" charset="0"/>
              </a:defRPr>
            </a:lvl1pPr>
          </a:lstStyle>
          <a:p>
            <a:r>
              <a:rPr lang="en-US"/>
              <a:t>g</a:t>
            </a:r>
          </a:p>
        </p:txBody>
      </p:sp>
      <p:grpSp>
        <p:nvGrpSpPr>
          <p:cNvPr id="283" name="Group 282">
            <a:extLst>
              <a:ext uri="{FF2B5EF4-FFF2-40B4-BE49-F238E27FC236}">
                <a16:creationId xmlns:a16="http://schemas.microsoft.com/office/drawing/2014/main" id="{C1036C75-4D48-4C45-AFC3-8D59AD2A30F8}"/>
              </a:ext>
            </a:extLst>
          </p:cNvPr>
          <p:cNvGrpSpPr/>
          <p:nvPr userDrawn="1"/>
        </p:nvGrpSpPr>
        <p:grpSpPr>
          <a:xfrm>
            <a:off x="9333752" y="5824422"/>
            <a:ext cx="2471731" cy="613729"/>
            <a:chOff x="0" y="0"/>
            <a:chExt cx="2301694" cy="571500"/>
          </a:xfrm>
        </p:grpSpPr>
        <p:sp>
          <p:nvSpPr>
            <p:cNvPr id="284" name="Rectangle 283">
              <a:extLst>
                <a:ext uri="{FF2B5EF4-FFF2-40B4-BE49-F238E27FC236}">
                  <a16:creationId xmlns:a16="http://schemas.microsoft.com/office/drawing/2014/main" id="{7FDC6DC0-2C2E-714E-AD04-F0B2F89EC052}"/>
                </a:ext>
              </a:extLst>
            </p:cNvPr>
            <p:cNvSpPr/>
            <p:nvPr/>
          </p:nvSpPr>
          <p:spPr>
            <a:xfrm>
              <a:off x="0" y="0"/>
              <a:ext cx="2301694"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sz="1432"/>
            </a:p>
          </p:txBody>
        </p:sp>
        <p:pic>
          <p:nvPicPr>
            <p:cNvPr id="285" name="Picture 284">
              <a:extLst>
                <a:ext uri="{FF2B5EF4-FFF2-40B4-BE49-F238E27FC236}">
                  <a16:creationId xmlns:a16="http://schemas.microsoft.com/office/drawing/2014/main" id="{84C8360A-3BE2-5B4F-89AD-CA8C63769389}"/>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r="44449"/>
            <a:stretch/>
          </p:blipFill>
          <p:spPr bwMode="auto">
            <a:xfrm>
              <a:off x="312965" y="96237"/>
              <a:ext cx="1675765" cy="384810"/>
            </a:xfrm>
            <a:prstGeom prst="rect">
              <a:avLst/>
            </a:prstGeom>
            <a:ln>
              <a:noFill/>
            </a:ln>
            <a:extLst>
              <a:ext uri="{53640926-AAD7-44D8-BBD7-CCE9431645EC}">
                <a14:shadowObscured xmlns:a14="http://schemas.microsoft.com/office/drawing/2010/main"/>
              </a:ext>
            </a:extLst>
          </p:spPr>
        </p:pic>
      </p:grpSp>
      <p:sp>
        <p:nvSpPr>
          <p:cNvPr id="205" name="Freeform 204">
            <a:extLst>
              <a:ext uri="{FF2B5EF4-FFF2-40B4-BE49-F238E27FC236}">
                <a16:creationId xmlns:a16="http://schemas.microsoft.com/office/drawing/2014/main" id="{669BBDA4-4032-5623-1217-02BB7DEE19B7}"/>
              </a:ext>
            </a:extLst>
          </p:cNvPr>
          <p:cNvSpPr/>
          <p:nvPr userDrawn="1"/>
        </p:nvSpPr>
        <p:spPr>
          <a:xfrm>
            <a:off x="8586747" y="1"/>
            <a:ext cx="2653409" cy="2662521"/>
          </a:xfrm>
          <a:custGeom>
            <a:avLst/>
            <a:gdLst>
              <a:gd name="connsiteX0" fmla="*/ 0 w 1483995"/>
              <a:gd name="connsiteY0" fmla="*/ 0 h 1489091"/>
              <a:gd name="connsiteX1" fmla="*/ 1483995 w 1483995"/>
              <a:gd name="connsiteY1" fmla="*/ 0 h 1489091"/>
              <a:gd name="connsiteX2" fmla="*/ 1483995 w 1483995"/>
              <a:gd name="connsiteY2" fmla="*/ 1489092 h 1489091"/>
              <a:gd name="connsiteX3" fmla="*/ 0 w 1483995"/>
              <a:gd name="connsiteY3" fmla="*/ 1489092 h 1489091"/>
            </a:gdLst>
            <a:ahLst/>
            <a:cxnLst>
              <a:cxn ang="0">
                <a:pos x="connsiteX0" y="connsiteY0"/>
              </a:cxn>
              <a:cxn ang="0">
                <a:pos x="connsiteX1" y="connsiteY1"/>
              </a:cxn>
              <a:cxn ang="0">
                <a:pos x="connsiteX2" y="connsiteY2"/>
              </a:cxn>
              <a:cxn ang="0">
                <a:pos x="connsiteX3" y="connsiteY3"/>
              </a:cxn>
            </a:cxnLst>
            <a:rect l="l" t="t" r="r" b="b"/>
            <a:pathLst>
              <a:path w="1483995" h="1489091">
                <a:moveTo>
                  <a:pt x="0" y="0"/>
                </a:moveTo>
                <a:lnTo>
                  <a:pt x="1483995" y="0"/>
                </a:lnTo>
                <a:lnTo>
                  <a:pt x="1483995" y="1489092"/>
                </a:lnTo>
                <a:lnTo>
                  <a:pt x="0" y="1489092"/>
                </a:lnTo>
                <a:close/>
              </a:path>
            </a:pathLst>
          </a:custGeom>
          <a:gradFill>
            <a:gsLst>
              <a:gs pos="0">
                <a:srgbClr val="6A9D56"/>
              </a:gs>
              <a:gs pos="60540">
                <a:srgbClr val="2D8784"/>
              </a:gs>
              <a:gs pos="100000">
                <a:srgbClr val="263D94"/>
              </a:gs>
            </a:gsLst>
            <a:lin ang="0" scaled="1"/>
          </a:gradFill>
          <a:ln w="9525" cap="flat">
            <a:noFill/>
            <a:prstDash val="solid"/>
            <a:miter/>
          </a:ln>
        </p:spPr>
        <p:txBody>
          <a:bodyPr rtlCol="0" anchor="ctr"/>
          <a:lstStyle/>
          <a:p>
            <a:endParaRPr lang="en-US" sz="1432"/>
          </a:p>
        </p:txBody>
      </p:sp>
      <p:grpSp>
        <p:nvGrpSpPr>
          <p:cNvPr id="3" name="Group 2">
            <a:extLst>
              <a:ext uri="{FF2B5EF4-FFF2-40B4-BE49-F238E27FC236}">
                <a16:creationId xmlns:a16="http://schemas.microsoft.com/office/drawing/2014/main" id="{005AC5DC-E49F-D276-6C25-005747533247}"/>
              </a:ext>
            </a:extLst>
          </p:cNvPr>
          <p:cNvGrpSpPr/>
          <p:nvPr userDrawn="1"/>
        </p:nvGrpSpPr>
        <p:grpSpPr>
          <a:xfrm>
            <a:off x="9180752" y="412591"/>
            <a:ext cx="2050690" cy="2000480"/>
            <a:chOff x="10968672" y="5214269"/>
            <a:chExt cx="1344930" cy="1312000"/>
          </a:xfrm>
        </p:grpSpPr>
        <p:grpSp>
          <p:nvGrpSpPr>
            <p:cNvPr id="4" name="Graphic 47">
              <a:extLst>
                <a:ext uri="{FF2B5EF4-FFF2-40B4-BE49-F238E27FC236}">
                  <a16:creationId xmlns:a16="http://schemas.microsoft.com/office/drawing/2014/main" id="{893FBB07-50DE-8ECB-9F70-20313B72EAC4}"/>
                </a:ext>
              </a:extLst>
            </p:cNvPr>
            <p:cNvGrpSpPr/>
            <p:nvPr/>
          </p:nvGrpSpPr>
          <p:grpSpPr>
            <a:xfrm>
              <a:off x="11799728" y="5338043"/>
              <a:ext cx="373379" cy="317050"/>
              <a:chOff x="11799728" y="5338043"/>
              <a:chExt cx="373379" cy="317050"/>
            </a:xfrm>
            <a:solidFill>
              <a:srgbClr val="FFFFFF"/>
            </a:solidFill>
          </p:grpSpPr>
          <p:sp>
            <p:nvSpPr>
              <p:cNvPr id="195" name="Freeform 194">
                <a:extLst>
                  <a:ext uri="{FF2B5EF4-FFF2-40B4-BE49-F238E27FC236}">
                    <a16:creationId xmlns:a16="http://schemas.microsoft.com/office/drawing/2014/main" id="{4FB9DB29-A308-CBDC-66A0-AF5767467B60}"/>
                  </a:ext>
                </a:extLst>
              </p:cNvPr>
              <p:cNvSpPr/>
              <p:nvPr/>
            </p:nvSpPr>
            <p:spPr>
              <a:xfrm>
                <a:off x="11896645" y="5489428"/>
                <a:ext cx="275748" cy="165666"/>
              </a:xfrm>
              <a:custGeom>
                <a:avLst/>
                <a:gdLst>
                  <a:gd name="connsiteX0" fmla="*/ 3572 w 275748"/>
                  <a:gd name="connsiteY0" fmla="*/ 164714 h 165666"/>
                  <a:gd name="connsiteX1" fmla="*/ 714 w 275748"/>
                  <a:gd name="connsiteY1" fmla="*/ 161858 h 165666"/>
                  <a:gd name="connsiteX2" fmla="*/ 714 w 275748"/>
                  <a:gd name="connsiteY2" fmla="*/ 154241 h 165666"/>
                  <a:gd name="connsiteX3" fmla="*/ 82629 w 275748"/>
                  <a:gd name="connsiteY3" fmla="*/ 3809 h 165666"/>
                  <a:gd name="connsiteX4" fmla="*/ 89297 w 275748"/>
                  <a:gd name="connsiteY4" fmla="*/ 0 h 165666"/>
                  <a:gd name="connsiteX5" fmla="*/ 268367 w 275748"/>
                  <a:gd name="connsiteY5" fmla="*/ 0 h 165666"/>
                  <a:gd name="connsiteX6" fmla="*/ 275035 w 275748"/>
                  <a:gd name="connsiteY6" fmla="*/ 3809 h 165666"/>
                  <a:gd name="connsiteX7" fmla="*/ 275035 w 275748"/>
                  <a:gd name="connsiteY7" fmla="*/ 11425 h 165666"/>
                  <a:gd name="connsiteX8" fmla="*/ 193120 w 275748"/>
                  <a:gd name="connsiteY8" fmla="*/ 161858 h 165666"/>
                  <a:gd name="connsiteX9" fmla="*/ 186452 w 275748"/>
                  <a:gd name="connsiteY9" fmla="*/ 165666 h 165666"/>
                  <a:gd name="connsiteX10" fmla="*/ 7382 w 275748"/>
                  <a:gd name="connsiteY10" fmla="*/ 165666 h 165666"/>
                  <a:gd name="connsiteX11" fmla="*/ 3572 w 275748"/>
                  <a:gd name="connsiteY11" fmla="*/ 164714 h 165666"/>
                  <a:gd name="connsiteX12" fmla="*/ 93107 w 275748"/>
                  <a:gd name="connsiteY12" fmla="*/ 14282 h 165666"/>
                  <a:gd name="connsiteX13" fmla="*/ 18812 w 275748"/>
                  <a:gd name="connsiteY13" fmla="*/ 149481 h 165666"/>
                  <a:gd name="connsiteX14" fmla="*/ 180737 w 275748"/>
                  <a:gd name="connsiteY14" fmla="*/ 149481 h 165666"/>
                  <a:gd name="connsiteX15" fmla="*/ 255032 w 275748"/>
                  <a:gd name="connsiteY15" fmla="*/ 14282 h 165666"/>
                  <a:gd name="connsiteX16" fmla="*/ 93107 w 275748"/>
                  <a:gd name="connsiteY16" fmla="*/ 14282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5748" h="165666">
                    <a:moveTo>
                      <a:pt x="3572" y="164714"/>
                    </a:moveTo>
                    <a:cubicBezTo>
                      <a:pt x="2620" y="163762"/>
                      <a:pt x="1667" y="162810"/>
                      <a:pt x="714" y="161858"/>
                    </a:cubicBezTo>
                    <a:cubicBezTo>
                      <a:pt x="-238" y="159954"/>
                      <a:pt x="-238" y="157097"/>
                      <a:pt x="714" y="154241"/>
                    </a:cubicBezTo>
                    <a:lnTo>
                      <a:pt x="82629" y="3809"/>
                    </a:lnTo>
                    <a:cubicBezTo>
                      <a:pt x="83582" y="952"/>
                      <a:pt x="86439" y="0"/>
                      <a:pt x="89297" y="0"/>
                    </a:cubicBezTo>
                    <a:lnTo>
                      <a:pt x="268367" y="0"/>
                    </a:lnTo>
                    <a:cubicBezTo>
                      <a:pt x="271224" y="0"/>
                      <a:pt x="273129" y="952"/>
                      <a:pt x="275035" y="3809"/>
                    </a:cubicBezTo>
                    <a:cubicBezTo>
                      <a:pt x="275987" y="5713"/>
                      <a:pt x="275987" y="8569"/>
                      <a:pt x="275035" y="11425"/>
                    </a:cubicBezTo>
                    <a:lnTo>
                      <a:pt x="193120" y="161858"/>
                    </a:lnTo>
                    <a:cubicBezTo>
                      <a:pt x="192167" y="164714"/>
                      <a:pt x="189310" y="165666"/>
                      <a:pt x="186452" y="165666"/>
                    </a:cubicBezTo>
                    <a:lnTo>
                      <a:pt x="7382" y="165666"/>
                    </a:lnTo>
                    <a:cubicBezTo>
                      <a:pt x="5477" y="164714"/>
                      <a:pt x="4524" y="164714"/>
                      <a:pt x="3572" y="164714"/>
                    </a:cubicBezTo>
                    <a:close/>
                    <a:moveTo>
                      <a:pt x="93107" y="14282"/>
                    </a:moveTo>
                    <a:lnTo>
                      <a:pt x="18812" y="149481"/>
                    </a:lnTo>
                    <a:lnTo>
                      <a:pt x="180737" y="149481"/>
                    </a:lnTo>
                    <a:lnTo>
                      <a:pt x="255032" y="14282"/>
                    </a:lnTo>
                    <a:lnTo>
                      <a:pt x="93107" y="14282"/>
                    </a:lnTo>
                    <a:close/>
                  </a:path>
                </a:pathLst>
              </a:custGeom>
              <a:solidFill>
                <a:srgbClr val="FFFFFF"/>
              </a:solidFill>
              <a:ln w="9525" cap="flat">
                <a:noFill/>
                <a:prstDash val="solid"/>
                <a:miter/>
              </a:ln>
            </p:spPr>
            <p:txBody>
              <a:bodyPr rtlCol="0" anchor="ctr"/>
              <a:lstStyle/>
              <a:p>
                <a:endParaRPr lang="en-US" sz="1432"/>
              </a:p>
            </p:txBody>
          </p:sp>
          <p:sp>
            <p:nvSpPr>
              <p:cNvPr id="196" name="Freeform 195">
                <a:extLst>
                  <a:ext uri="{FF2B5EF4-FFF2-40B4-BE49-F238E27FC236}">
                    <a16:creationId xmlns:a16="http://schemas.microsoft.com/office/drawing/2014/main" id="{4BC7A048-D4B5-3723-0DD3-4F4C82326B40}"/>
                  </a:ext>
                </a:extLst>
              </p:cNvPr>
              <p:cNvSpPr/>
              <p:nvPr/>
            </p:nvSpPr>
            <p:spPr>
              <a:xfrm>
                <a:off x="11799728" y="5338995"/>
                <a:ext cx="194310" cy="316098"/>
              </a:xfrm>
              <a:custGeom>
                <a:avLst/>
                <a:gdLst>
                  <a:gd name="connsiteX0" fmla="*/ 100489 w 194310"/>
                  <a:gd name="connsiteY0" fmla="*/ 315147 h 316098"/>
                  <a:gd name="connsiteX1" fmla="*/ 97631 w 194310"/>
                  <a:gd name="connsiteY1" fmla="*/ 312290 h 316098"/>
                  <a:gd name="connsiteX2" fmla="*/ 1429 w 194310"/>
                  <a:gd name="connsiteY2" fmla="*/ 161858 h 316098"/>
                  <a:gd name="connsiteX3" fmla="*/ 1429 w 194310"/>
                  <a:gd name="connsiteY3" fmla="*/ 154241 h 316098"/>
                  <a:gd name="connsiteX4" fmla="*/ 83344 w 194310"/>
                  <a:gd name="connsiteY4" fmla="*/ 3808 h 316098"/>
                  <a:gd name="connsiteX5" fmla="*/ 90011 w 194310"/>
                  <a:gd name="connsiteY5" fmla="*/ 0 h 316098"/>
                  <a:gd name="connsiteX6" fmla="*/ 96679 w 194310"/>
                  <a:gd name="connsiteY6" fmla="*/ 3808 h 316098"/>
                  <a:gd name="connsiteX7" fmla="*/ 192881 w 194310"/>
                  <a:gd name="connsiteY7" fmla="*/ 154241 h 316098"/>
                  <a:gd name="connsiteX8" fmla="*/ 192881 w 194310"/>
                  <a:gd name="connsiteY8" fmla="*/ 161858 h 316098"/>
                  <a:gd name="connsiteX9" fmla="*/ 110966 w 194310"/>
                  <a:gd name="connsiteY9" fmla="*/ 312290 h 316098"/>
                  <a:gd name="connsiteX10" fmla="*/ 104299 w 194310"/>
                  <a:gd name="connsiteY10" fmla="*/ 316099 h 316098"/>
                  <a:gd name="connsiteX11" fmla="*/ 100489 w 194310"/>
                  <a:gd name="connsiteY11" fmla="*/ 315147 h 316098"/>
                  <a:gd name="connsiteX12" fmla="*/ 15716 w 194310"/>
                  <a:gd name="connsiteY12" fmla="*/ 157097 h 316098"/>
                  <a:gd name="connsiteX13" fmla="*/ 103346 w 194310"/>
                  <a:gd name="connsiteY13" fmla="*/ 293248 h 316098"/>
                  <a:gd name="connsiteX14" fmla="*/ 177641 w 194310"/>
                  <a:gd name="connsiteY14" fmla="*/ 158049 h 316098"/>
                  <a:gd name="connsiteX15" fmla="*/ 90011 w 194310"/>
                  <a:gd name="connsiteY15" fmla="*/ 21898 h 316098"/>
                  <a:gd name="connsiteX16" fmla="*/ 15716 w 194310"/>
                  <a:gd name="connsiteY16" fmla="*/ 157097 h 31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4310" h="316098">
                    <a:moveTo>
                      <a:pt x="100489" y="315147"/>
                    </a:moveTo>
                    <a:cubicBezTo>
                      <a:pt x="99536" y="314195"/>
                      <a:pt x="98584" y="313242"/>
                      <a:pt x="97631" y="312290"/>
                    </a:cubicBezTo>
                    <a:lnTo>
                      <a:pt x="1429" y="161858"/>
                    </a:lnTo>
                    <a:cubicBezTo>
                      <a:pt x="-476" y="159953"/>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3"/>
                      <a:pt x="192881" y="161858"/>
                    </a:cubicBezTo>
                    <a:lnTo>
                      <a:pt x="110966" y="312290"/>
                    </a:lnTo>
                    <a:cubicBezTo>
                      <a:pt x="110014" y="314195"/>
                      <a:pt x="107156" y="316099"/>
                      <a:pt x="104299" y="316099"/>
                    </a:cubicBezTo>
                    <a:cubicBezTo>
                      <a:pt x="102394" y="316099"/>
                      <a:pt x="101441" y="315147"/>
                      <a:pt x="100489" y="315147"/>
                    </a:cubicBezTo>
                    <a:close/>
                    <a:moveTo>
                      <a:pt x="15716" y="157097"/>
                    </a:moveTo>
                    <a:lnTo>
                      <a:pt x="103346" y="293248"/>
                    </a:lnTo>
                    <a:lnTo>
                      <a:pt x="177641" y="158049"/>
                    </a:lnTo>
                    <a:lnTo>
                      <a:pt x="90011" y="21898"/>
                    </a:lnTo>
                    <a:lnTo>
                      <a:pt x="15716" y="157097"/>
                    </a:lnTo>
                    <a:close/>
                  </a:path>
                </a:pathLst>
              </a:custGeom>
              <a:solidFill>
                <a:srgbClr val="FFFFFF"/>
              </a:solidFill>
              <a:ln w="9525" cap="flat">
                <a:noFill/>
                <a:prstDash val="solid"/>
                <a:miter/>
              </a:ln>
            </p:spPr>
            <p:txBody>
              <a:bodyPr rtlCol="0" anchor="ctr"/>
              <a:lstStyle/>
              <a:p>
                <a:endParaRPr lang="en-US" sz="1432"/>
              </a:p>
            </p:txBody>
          </p:sp>
          <p:sp>
            <p:nvSpPr>
              <p:cNvPr id="197" name="Freeform 196">
                <a:extLst>
                  <a:ext uri="{FF2B5EF4-FFF2-40B4-BE49-F238E27FC236}">
                    <a16:creationId xmlns:a16="http://schemas.microsoft.com/office/drawing/2014/main" id="{0A0D4D68-BC9B-CB30-1C64-18D448E98D7F}"/>
                  </a:ext>
                </a:extLst>
              </p:cNvPr>
              <p:cNvSpPr/>
              <p:nvPr/>
            </p:nvSpPr>
            <p:spPr>
              <a:xfrm>
                <a:off x="11881643" y="5338043"/>
                <a:ext cx="291464" cy="165666"/>
              </a:xfrm>
              <a:custGeom>
                <a:avLst/>
                <a:gdLst>
                  <a:gd name="connsiteX0" fmla="*/ 100489 w 291464"/>
                  <a:gd name="connsiteY0" fmla="*/ 164714 h 165666"/>
                  <a:gd name="connsiteX1" fmla="*/ 97631 w 291464"/>
                  <a:gd name="connsiteY1" fmla="*/ 161858 h 165666"/>
                  <a:gd name="connsiteX2" fmla="*/ 1429 w 291464"/>
                  <a:gd name="connsiteY2" fmla="*/ 11425 h 165666"/>
                  <a:gd name="connsiteX3" fmla="*/ 1429 w 291464"/>
                  <a:gd name="connsiteY3" fmla="*/ 3808 h 165666"/>
                  <a:gd name="connsiteX4" fmla="*/ 8096 w 291464"/>
                  <a:gd name="connsiteY4" fmla="*/ 0 h 165666"/>
                  <a:gd name="connsiteX5" fmla="*/ 187166 w 291464"/>
                  <a:gd name="connsiteY5" fmla="*/ 0 h 165666"/>
                  <a:gd name="connsiteX6" fmla="*/ 193834 w 291464"/>
                  <a:gd name="connsiteY6" fmla="*/ 3808 h 165666"/>
                  <a:gd name="connsiteX7" fmla="*/ 290036 w 291464"/>
                  <a:gd name="connsiteY7" fmla="*/ 154241 h 165666"/>
                  <a:gd name="connsiteX8" fmla="*/ 290036 w 291464"/>
                  <a:gd name="connsiteY8" fmla="*/ 161858 h 165666"/>
                  <a:gd name="connsiteX9" fmla="*/ 283369 w 291464"/>
                  <a:gd name="connsiteY9" fmla="*/ 165666 h 165666"/>
                  <a:gd name="connsiteX10" fmla="*/ 104299 w 291464"/>
                  <a:gd name="connsiteY10" fmla="*/ 165666 h 165666"/>
                  <a:gd name="connsiteX11" fmla="*/ 100489 w 291464"/>
                  <a:gd name="connsiteY11" fmla="*/ 164714 h 165666"/>
                  <a:gd name="connsiteX12" fmla="*/ 21431 w 291464"/>
                  <a:gd name="connsiteY12" fmla="*/ 16186 h 165666"/>
                  <a:gd name="connsiteX13" fmla="*/ 108109 w 291464"/>
                  <a:gd name="connsiteY13" fmla="*/ 151385 h 165666"/>
                  <a:gd name="connsiteX14" fmla="*/ 269081 w 291464"/>
                  <a:gd name="connsiteY14" fmla="*/ 151385 h 165666"/>
                  <a:gd name="connsiteX15" fmla="*/ 182404 w 291464"/>
                  <a:gd name="connsiteY15" fmla="*/ 16186 h 165666"/>
                  <a:gd name="connsiteX16" fmla="*/ 21431 w 291464"/>
                  <a:gd name="connsiteY16" fmla="*/ 16186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1464" h="165666">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2394" y="165666"/>
                      <a:pt x="101441" y="165666"/>
                      <a:pt x="100489" y="164714"/>
                    </a:cubicBezTo>
                    <a:close/>
                    <a:moveTo>
                      <a:pt x="21431" y="16186"/>
                    </a:moveTo>
                    <a:lnTo>
                      <a:pt x="108109" y="151385"/>
                    </a:lnTo>
                    <a:lnTo>
                      <a:pt x="269081" y="151385"/>
                    </a:lnTo>
                    <a:lnTo>
                      <a:pt x="182404" y="16186"/>
                    </a:lnTo>
                    <a:lnTo>
                      <a:pt x="21431" y="16186"/>
                    </a:lnTo>
                    <a:close/>
                  </a:path>
                </a:pathLst>
              </a:custGeom>
              <a:solidFill>
                <a:srgbClr val="FFFFFF"/>
              </a:solidFill>
              <a:ln w="9525" cap="flat">
                <a:noFill/>
                <a:prstDash val="solid"/>
                <a:miter/>
              </a:ln>
            </p:spPr>
            <p:txBody>
              <a:bodyPr rtlCol="0" anchor="ctr"/>
              <a:lstStyle/>
              <a:p>
                <a:endParaRPr lang="en-US" sz="1432"/>
              </a:p>
            </p:txBody>
          </p:sp>
        </p:grpSp>
        <p:grpSp>
          <p:nvGrpSpPr>
            <p:cNvPr id="5" name="Graphic 47">
              <a:extLst>
                <a:ext uri="{FF2B5EF4-FFF2-40B4-BE49-F238E27FC236}">
                  <a16:creationId xmlns:a16="http://schemas.microsoft.com/office/drawing/2014/main" id="{574E034F-FD59-539B-1FC1-D98FD380ABB6}"/>
                </a:ext>
              </a:extLst>
            </p:cNvPr>
            <p:cNvGrpSpPr/>
            <p:nvPr/>
          </p:nvGrpSpPr>
          <p:grpSpPr>
            <a:xfrm>
              <a:off x="11553031" y="5790293"/>
              <a:ext cx="373379" cy="316098"/>
              <a:chOff x="11553031" y="5790293"/>
              <a:chExt cx="373379" cy="316098"/>
            </a:xfrm>
            <a:solidFill>
              <a:srgbClr val="FFFFFF"/>
            </a:solidFill>
          </p:grpSpPr>
          <p:sp>
            <p:nvSpPr>
              <p:cNvPr id="192" name="Freeform 191">
                <a:extLst>
                  <a:ext uri="{FF2B5EF4-FFF2-40B4-BE49-F238E27FC236}">
                    <a16:creationId xmlns:a16="http://schemas.microsoft.com/office/drawing/2014/main" id="{7CB13D77-5883-4886-F571-A32E173A367E}"/>
                  </a:ext>
                </a:extLst>
              </p:cNvPr>
              <p:cNvSpPr/>
              <p:nvPr/>
            </p:nvSpPr>
            <p:spPr>
              <a:xfrm>
                <a:off x="11649948" y="5940725"/>
                <a:ext cx="275748" cy="165666"/>
              </a:xfrm>
              <a:custGeom>
                <a:avLst/>
                <a:gdLst>
                  <a:gd name="connsiteX0" fmla="*/ 3572 w 275748"/>
                  <a:gd name="connsiteY0" fmla="*/ 164714 h 165666"/>
                  <a:gd name="connsiteX1" fmla="*/ 714 w 275748"/>
                  <a:gd name="connsiteY1" fmla="*/ 161858 h 165666"/>
                  <a:gd name="connsiteX2" fmla="*/ 714 w 275748"/>
                  <a:gd name="connsiteY2" fmla="*/ 154241 h 165666"/>
                  <a:gd name="connsiteX3" fmla="*/ 82629 w 275748"/>
                  <a:gd name="connsiteY3" fmla="*/ 3808 h 165666"/>
                  <a:gd name="connsiteX4" fmla="*/ 89297 w 275748"/>
                  <a:gd name="connsiteY4" fmla="*/ 0 h 165666"/>
                  <a:gd name="connsiteX5" fmla="*/ 268367 w 275748"/>
                  <a:gd name="connsiteY5" fmla="*/ 0 h 165666"/>
                  <a:gd name="connsiteX6" fmla="*/ 275034 w 275748"/>
                  <a:gd name="connsiteY6" fmla="*/ 3808 h 165666"/>
                  <a:gd name="connsiteX7" fmla="*/ 275034 w 275748"/>
                  <a:gd name="connsiteY7" fmla="*/ 11425 h 165666"/>
                  <a:gd name="connsiteX8" fmla="*/ 193120 w 275748"/>
                  <a:gd name="connsiteY8" fmla="*/ 161858 h 165666"/>
                  <a:gd name="connsiteX9" fmla="*/ 186452 w 275748"/>
                  <a:gd name="connsiteY9" fmla="*/ 165666 h 165666"/>
                  <a:gd name="connsiteX10" fmla="*/ 7382 w 275748"/>
                  <a:gd name="connsiteY10" fmla="*/ 165666 h 165666"/>
                  <a:gd name="connsiteX11" fmla="*/ 3572 w 275748"/>
                  <a:gd name="connsiteY11" fmla="*/ 164714 h 165666"/>
                  <a:gd name="connsiteX12" fmla="*/ 94059 w 275748"/>
                  <a:gd name="connsiteY12" fmla="*/ 15234 h 165666"/>
                  <a:gd name="connsiteX13" fmla="*/ 19764 w 275748"/>
                  <a:gd name="connsiteY13" fmla="*/ 150433 h 165666"/>
                  <a:gd name="connsiteX14" fmla="*/ 181689 w 275748"/>
                  <a:gd name="connsiteY14" fmla="*/ 150433 h 165666"/>
                  <a:gd name="connsiteX15" fmla="*/ 255984 w 275748"/>
                  <a:gd name="connsiteY15" fmla="*/ 15234 h 165666"/>
                  <a:gd name="connsiteX16" fmla="*/ 94059 w 275748"/>
                  <a:gd name="connsiteY16" fmla="*/ 15234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5748" h="165666">
                    <a:moveTo>
                      <a:pt x="3572" y="164714"/>
                    </a:moveTo>
                    <a:cubicBezTo>
                      <a:pt x="2620" y="163762"/>
                      <a:pt x="1667" y="162810"/>
                      <a:pt x="714" y="161858"/>
                    </a:cubicBezTo>
                    <a:cubicBezTo>
                      <a:pt x="-238" y="159954"/>
                      <a:pt x="-238" y="157097"/>
                      <a:pt x="714" y="154241"/>
                    </a:cubicBezTo>
                    <a:lnTo>
                      <a:pt x="82629" y="3808"/>
                    </a:lnTo>
                    <a:cubicBezTo>
                      <a:pt x="83582" y="952"/>
                      <a:pt x="86439" y="0"/>
                      <a:pt x="89297" y="0"/>
                    </a:cubicBezTo>
                    <a:lnTo>
                      <a:pt x="268367" y="0"/>
                    </a:lnTo>
                    <a:cubicBezTo>
                      <a:pt x="271224" y="0"/>
                      <a:pt x="273129" y="952"/>
                      <a:pt x="275034" y="3808"/>
                    </a:cubicBezTo>
                    <a:cubicBezTo>
                      <a:pt x="275987" y="5713"/>
                      <a:pt x="275987" y="8569"/>
                      <a:pt x="275034" y="11425"/>
                    </a:cubicBezTo>
                    <a:lnTo>
                      <a:pt x="193120" y="161858"/>
                    </a:lnTo>
                    <a:cubicBezTo>
                      <a:pt x="192167" y="164714"/>
                      <a:pt x="189309" y="165666"/>
                      <a:pt x="186452" y="165666"/>
                    </a:cubicBezTo>
                    <a:lnTo>
                      <a:pt x="7382" y="165666"/>
                    </a:lnTo>
                    <a:cubicBezTo>
                      <a:pt x="6429" y="165666"/>
                      <a:pt x="4524" y="164714"/>
                      <a:pt x="3572" y="164714"/>
                    </a:cubicBezTo>
                    <a:close/>
                    <a:moveTo>
                      <a:pt x="94059" y="15234"/>
                    </a:moveTo>
                    <a:lnTo>
                      <a:pt x="19764" y="150433"/>
                    </a:lnTo>
                    <a:lnTo>
                      <a:pt x="181689" y="150433"/>
                    </a:lnTo>
                    <a:lnTo>
                      <a:pt x="255984" y="15234"/>
                    </a:lnTo>
                    <a:lnTo>
                      <a:pt x="94059" y="15234"/>
                    </a:lnTo>
                    <a:close/>
                  </a:path>
                </a:pathLst>
              </a:custGeom>
              <a:solidFill>
                <a:srgbClr val="FFFFFF"/>
              </a:solidFill>
              <a:ln w="9525" cap="flat">
                <a:noFill/>
                <a:prstDash val="solid"/>
                <a:miter/>
              </a:ln>
            </p:spPr>
            <p:txBody>
              <a:bodyPr rtlCol="0" anchor="ctr"/>
              <a:lstStyle/>
              <a:p>
                <a:endParaRPr lang="en-US" sz="1432"/>
              </a:p>
            </p:txBody>
          </p:sp>
          <p:sp>
            <p:nvSpPr>
              <p:cNvPr id="193" name="Freeform 192">
                <a:extLst>
                  <a:ext uri="{FF2B5EF4-FFF2-40B4-BE49-F238E27FC236}">
                    <a16:creationId xmlns:a16="http://schemas.microsoft.com/office/drawing/2014/main" id="{AA104BB0-9A6D-F521-C235-5930B1562988}"/>
                  </a:ext>
                </a:extLst>
              </p:cNvPr>
              <p:cNvSpPr/>
              <p:nvPr/>
            </p:nvSpPr>
            <p:spPr>
              <a:xfrm>
                <a:off x="11553031" y="5790293"/>
                <a:ext cx="194310" cy="316098"/>
              </a:xfrm>
              <a:custGeom>
                <a:avLst/>
                <a:gdLst>
                  <a:gd name="connsiteX0" fmla="*/ 100489 w 194310"/>
                  <a:gd name="connsiteY0" fmla="*/ 315147 h 316098"/>
                  <a:gd name="connsiteX1" fmla="*/ 97631 w 194310"/>
                  <a:gd name="connsiteY1" fmla="*/ 312290 h 316098"/>
                  <a:gd name="connsiteX2" fmla="*/ 1429 w 194310"/>
                  <a:gd name="connsiteY2" fmla="*/ 161858 h 316098"/>
                  <a:gd name="connsiteX3" fmla="*/ 1429 w 194310"/>
                  <a:gd name="connsiteY3" fmla="*/ 154241 h 316098"/>
                  <a:gd name="connsiteX4" fmla="*/ 83344 w 194310"/>
                  <a:gd name="connsiteY4" fmla="*/ 3808 h 316098"/>
                  <a:gd name="connsiteX5" fmla="*/ 90011 w 194310"/>
                  <a:gd name="connsiteY5" fmla="*/ 0 h 316098"/>
                  <a:gd name="connsiteX6" fmla="*/ 96679 w 194310"/>
                  <a:gd name="connsiteY6" fmla="*/ 3808 h 316098"/>
                  <a:gd name="connsiteX7" fmla="*/ 192881 w 194310"/>
                  <a:gd name="connsiteY7" fmla="*/ 154241 h 316098"/>
                  <a:gd name="connsiteX8" fmla="*/ 192881 w 194310"/>
                  <a:gd name="connsiteY8" fmla="*/ 161858 h 316098"/>
                  <a:gd name="connsiteX9" fmla="*/ 110966 w 194310"/>
                  <a:gd name="connsiteY9" fmla="*/ 312290 h 316098"/>
                  <a:gd name="connsiteX10" fmla="*/ 104299 w 194310"/>
                  <a:gd name="connsiteY10" fmla="*/ 316099 h 316098"/>
                  <a:gd name="connsiteX11" fmla="*/ 100489 w 194310"/>
                  <a:gd name="connsiteY11" fmla="*/ 315147 h 316098"/>
                  <a:gd name="connsiteX12" fmla="*/ 16669 w 194310"/>
                  <a:gd name="connsiteY12" fmla="*/ 158049 h 316098"/>
                  <a:gd name="connsiteX13" fmla="*/ 104299 w 194310"/>
                  <a:gd name="connsiteY13" fmla="*/ 294200 h 316098"/>
                  <a:gd name="connsiteX14" fmla="*/ 178594 w 194310"/>
                  <a:gd name="connsiteY14" fmla="*/ 159001 h 316098"/>
                  <a:gd name="connsiteX15" fmla="*/ 90964 w 194310"/>
                  <a:gd name="connsiteY15" fmla="*/ 22850 h 316098"/>
                  <a:gd name="connsiteX16" fmla="*/ 16669 w 194310"/>
                  <a:gd name="connsiteY16" fmla="*/ 158049 h 31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4310" h="316098">
                    <a:moveTo>
                      <a:pt x="100489" y="315147"/>
                    </a:moveTo>
                    <a:cubicBezTo>
                      <a:pt x="99536" y="314195"/>
                      <a:pt x="98584" y="313242"/>
                      <a:pt x="97631" y="312290"/>
                    </a:cubicBezTo>
                    <a:lnTo>
                      <a:pt x="1429" y="161858"/>
                    </a:lnTo>
                    <a:cubicBezTo>
                      <a:pt x="-476" y="159954"/>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4"/>
                      <a:pt x="192881" y="161858"/>
                    </a:cubicBezTo>
                    <a:lnTo>
                      <a:pt x="110966" y="312290"/>
                    </a:lnTo>
                    <a:cubicBezTo>
                      <a:pt x="110014" y="314195"/>
                      <a:pt x="107156" y="316099"/>
                      <a:pt x="104299" y="316099"/>
                    </a:cubicBezTo>
                    <a:cubicBezTo>
                      <a:pt x="103346" y="316099"/>
                      <a:pt x="101441" y="315147"/>
                      <a:pt x="100489" y="315147"/>
                    </a:cubicBezTo>
                    <a:close/>
                    <a:moveTo>
                      <a:pt x="16669" y="158049"/>
                    </a:moveTo>
                    <a:lnTo>
                      <a:pt x="104299" y="294200"/>
                    </a:lnTo>
                    <a:lnTo>
                      <a:pt x="178594" y="159001"/>
                    </a:lnTo>
                    <a:lnTo>
                      <a:pt x="90964" y="22850"/>
                    </a:lnTo>
                    <a:lnTo>
                      <a:pt x="16669" y="158049"/>
                    </a:lnTo>
                    <a:close/>
                  </a:path>
                </a:pathLst>
              </a:custGeom>
              <a:solidFill>
                <a:srgbClr val="FFFFFF"/>
              </a:solidFill>
              <a:ln w="9525" cap="flat">
                <a:noFill/>
                <a:prstDash val="solid"/>
                <a:miter/>
              </a:ln>
            </p:spPr>
            <p:txBody>
              <a:bodyPr rtlCol="0" anchor="ctr"/>
              <a:lstStyle/>
              <a:p>
                <a:endParaRPr lang="en-US" sz="1432"/>
              </a:p>
            </p:txBody>
          </p:sp>
          <p:sp>
            <p:nvSpPr>
              <p:cNvPr id="194" name="Freeform 193">
                <a:extLst>
                  <a:ext uri="{FF2B5EF4-FFF2-40B4-BE49-F238E27FC236}">
                    <a16:creationId xmlns:a16="http://schemas.microsoft.com/office/drawing/2014/main" id="{0B86A6A6-F009-9E27-2777-8005B6C77C93}"/>
                  </a:ext>
                </a:extLst>
              </p:cNvPr>
              <p:cNvSpPr/>
              <p:nvPr/>
            </p:nvSpPr>
            <p:spPr>
              <a:xfrm>
                <a:off x="11634946" y="5790293"/>
                <a:ext cx="291465" cy="165666"/>
              </a:xfrm>
              <a:custGeom>
                <a:avLst/>
                <a:gdLst>
                  <a:gd name="connsiteX0" fmla="*/ 100489 w 291465"/>
                  <a:gd name="connsiteY0" fmla="*/ 164714 h 165666"/>
                  <a:gd name="connsiteX1" fmla="*/ 97631 w 291465"/>
                  <a:gd name="connsiteY1" fmla="*/ 161858 h 165666"/>
                  <a:gd name="connsiteX2" fmla="*/ 1429 w 291465"/>
                  <a:gd name="connsiteY2" fmla="*/ 11425 h 165666"/>
                  <a:gd name="connsiteX3" fmla="*/ 1429 w 291465"/>
                  <a:gd name="connsiteY3" fmla="*/ 3808 h 165666"/>
                  <a:gd name="connsiteX4" fmla="*/ 8096 w 291465"/>
                  <a:gd name="connsiteY4" fmla="*/ 0 h 165666"/>
                  <a:gd name="connsiteX5" fmla="*/ 187166 w 291465"/>
                  <a:gd name="connsiteY5" fmla="*/ 0 h 165666"/>
                  <a:gd name="connsiteX6" fmla="*/ 193834 w 291465"/>
                  <a:gd name="connsiteY6" fmla="*/ 3808 h 165666"/>
                  <a:gd name="connsiteX7" fmla="*/ 290036 w 291465"/>
                  <a:gd name="connsiteY7" fmla="*/ 154241 h 165666"/>
                  <a:gd name="connsiteX8" fmla="*/ 290036 w 291465"/>
                  <a:gd name="connsiteY8" fmla="*/ 161858 h 165666"/>
                  <a:gd name="connsiteX9" fmla="*/ 283369 w 291465"/>
                  <a:gd name="connsiteY9" fmla="*/ 165666 h 165666"/>
                  <a:gd name="connsiteX10" fmla="*/ 104299 w 291465"/>
                  <a:gd name="connsiteY10" fmla="*/ 165666 h 165666"/>
                  <a:gd name="connsiteX11" fmla="*/ 100489 w 291465"/>
                  <a:gd name="connsiteY11" fmla="*/ 164714 h 165666"/>
                  <a:gd name="connsiteX12" fmla="*/ 21431 w 291465"/>
                  <a:gd name="connsiteY12" fmla="*/ 15234 h 165666"/>
                  <a:gd name="connsiteX13" fmla="*/ 108109 w 291465"/>
                  <a:gd name="connsiteY13" fmla="*/ 150433 h 165666"/>
                  <a:gd name="connsiteX14" fmla="*/ 269081 w 291465"/>
                  <a:gd name="connsiteY14" fmla="*/ 150433 h 165666"/>
                  <a:gd name="connsiteX15" fmla="*/ 182404 w 291465"/>
                  <a:gd name="connsiteY15" fmla="*/ 15234 h 165666"/>
                  <a:gd name="connsiteX16" fmla="*/ 21431 w 291465"/>
                  <a:gd name="connsiteY16" fmla="*/ 15234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1465" h="165666">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3346" y="165666"/>
                      <a:pt x="102394" y="164714"/>
                      <a:pt x="100489" y="164714"/>
                    </a:cubicBezTo>
                    <a:close/>
                    <a:moveTo>
                      <a:pt x="21431" y="15234"/>
                    </a:moveTo>
                    <a:lnTo>
                      <a:pt x="108109" y="150433"/>
                    </a:lnTo>
                    <a:lnTo>
                      <a:pt x="269081" y="150433"/>
                    </a:lnTo>
                    <a:lnTo>
                      <a:pt x="182404" y="15234"/>
                    </a:lnTo>
                    <a:lnTo>
                      <a:pt x="21431" y="15234"/>
                    </a:lnTo>
                    <a:close/>
                  </a:path>
                </a:pathLst>
              </a:custGeom>
              <a:solidFill>
                <a:srgbClr val="FFFFFF"/>
              </a:solidFill>
              <a:ln w="9525" cap="flat">
                <a:noFill/>
                <a:prstDash val="solid"/>
                <a:miter/>
              </a:ln>
            </p:spPr>
            <p:txBody>
              <a:bodyPr rtlCol="0" anchor="ctr"/>
              <a:lstStyle/>
              <a:p>
                <a:endParaRPr lang="en-US" sz="1432"/>
              </a:p>
            </p:txBody>
          </p:sp>
        </p:grpSp>
        <p:grpSp>
          <p:nvGrpSpPr>
            <p:cNvPr id="6" name="Graphic 47">
              <a:extLst>
                <a:ext uri="{FF2B5EF4-FFF2-40B4-BE49-F238E27FC236}">
                  <a16:creationId xmlns:a16="http://schemas.microsoft.com/office/drawing/2014/main" id="{23D4083F-4E5D-732F-36B5-8AD92B05B845}"/>
                </a:ext>
              </a:extLst>
            </p:cNvPr>
            <p:cNvGrpSpPr/>
            <p:nvPr/>
          </p:nvGrpSpPr>
          <p:grpSpPr>
            <a:xfrm>
              <a:off x="12091193" y="5786484"/>
              <a:ext cx="221456" cy="316098"/>
              <a:chOff x="12091193" y="5786484"/>
              <a:chExt cx="221456" cy="316098"/>
            </a:xfrm>
            <a:solidFill>
              <a:srgbClr val="FFFFFF"/>
            </a:solidFill>
          </p:grpSpPr>
          <p:sp>
            <p:nvSpPr>
              <p:cNvPr id="189" name="Freeform 188">
                <a:extLst>
                  <a:ext uri="{FF2B5EF4-FFF2-40B4-BE49-F238E27FC236}">
                    <a16:creationId xmlns:a16="http://schemas.microsoft.com/office/drawing/2014/main" id="{FA9DE0F0-4A2E-51AB-0894-9EE79698DD0F}"/>
                  </a:ext>
                </a:extLst>
              </p:cNvPr>
              <p:cNvSpPr/>
              <p:nvPr/>
            </p:nvSpPr>
            <p:spPr>
              <a:xfrm>
                <a:off x="12091193" y="5786484"/>
                <a:ext cx="194310" cy="316098"/>
              </a:xfrm>
              <a:custGeom>
                <a:avLst/>
                <a:gdLst>
                  <a:gd name="connsiteX0" fmla="*/ 100489 w 194310"/>
                  <a:gd name="connsiteY0" fmla="*/ 315147 h 316098"/>
                  <a:gd name="connsiteX1" fmla="*/ 97631 w 194310"/>
                  <a:gd name="connsiteY1" fmla="*/ 312290 h 316098"/>
                  <a:gd name="connsiteX2" fmla="*/ 1429 w 194310"/>
                  <a:gd name="connsiteY2" fmla="*/ 161858 h 316098"/>
                  <a:gd name="connsiteX3" fmla="*/ 1429 w 194310"/>
                  <a:gd name="connsiteY3" fmla="*/ 154241 h 316098"/>
                  <a:gd name="connsiteX4" fmla="*/ 83344 w 194310"/>
                  <a:gd name="connsiteY4" fmla="*/ 3808 h 316098"/>
                  <a:gd name="connsiteX5" fmla="*/ 90011 w 194310"/>
                  <a:gd name="connsiteY5" fmla="*/ 0 h 316098"/>
                  <a:gd name="connsiteX6" fmla="*/ 96679 w 194310"/>
                  <a:gd name="connsiteY6" fmla="*/ 3808 h 316098"/>
                  <a:gd name="connsiteX7" fmla="*/ 192881 w 194310"/>
                  <a:gd name="connsiteY7" fmla="*/ 154241 h 316098"/>
                  <a:gd name="connsiteX8" fmla="*/ 192881 w 194310"/>
                  <a:gd name="connsiteY8" fmla="*/ 161858 h 316098"/>
                  <a:gd name="connsiteX9" fmla="*/ 110966 w 194310"/>
                  <a:gd name="connsiteY9" fmla="*/ 312290 h 316098"/>
                  <a:gd name="connsiteX10" fmla="*/ 104299 w 194310"/>
                  <a:gd name="connsiteY10" fmla="*/ 316099 h 316098"/>
                  <a:gd name="connsiteX11" fmla="*/ 100489 w 194310"/>
                  <a:gd name="connsiteY11" fmla="*/ 315147 h 316098"/>
                  <a:gd name="connsiteX12" fmla="*/ 15716 w 194310"/>
                  <a:gd name="connsiteY12" fmla="*/ 158049 h 316098"/>
                  <a:gd name="connsiteX13" fmla="*/ 103346 w 194310"/>
                  <a:gd name="connsiteY13" fmla="*/ 294200 h 316098"/>
                  <a:gd name="connsiteX14" fmla="*/ 177641 w 194310"/>
                  <a:gd name="connsiteY14" fmla="*/ 159001 h 316098"/>
                  <a:gd name="connsiteX15" fmla="*/ 90011 w 194310"/>
                  <a:gd name="connsiteY15" fmla="*/ 22850 h 316098"/>
                  <a:gd name="connsiteX16" fmla="*/ 15716 w 194310"/>
                  <a:gd name="connsiteY16" fmla="*/ 158049 h 31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4310" h="316098">
                    <a:moveTo>
                      <a:pt x="100489" y="315147"/>
                    </a:moveTo>
                    <a:cubicBezTo>
                      <a:pt x="99536" y="314195"/>
                      <a:pt x="98584" y="313242"/>
                      <a:pt x="97631" y="312290"/>
                    </a:cubicBezTo>
                    <a:lnTo>
                      <a:pt x="1429" y="161858"/>
                    </a:lnTo>
                    <a:cubicBezTo>
                      <a:pt x="-476" y="159953"/>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3"/>
                      <a:pt x="192881" y="161858"/>
                    </a:cubicBezTo>
                    <a:lnTo>
                      <a:pt x="110966" y="312290"/>
                    </a:lnTo>
                    <a:cubicBezTo>
                      <a:pt x="110014" y="314195"/>
                      <a:pt x="107156" y="316099"/>
                      <a:pt x="104299" y="316099"/>
                    </a:cubicBezTo>
                    <a:cubicBezTo>
                      <a:pt x="102394" y="316099"/>
                      <a:pt x="101441" y="315147"/>
                      <a:pt x="100489" y="315147"/>
                    </a:cubicBezTo>
                    <a:close/>
                    <a:moveTo>
                      <a:pt x="15716" y="158049"/>
                    </a:moveTo>
                    <a:lnTo>
                      <a:pt x="103346" y="294200"/>
                    </a:lnTo>
                    <a:lnTo>
                      <a:pt x="177641" y="159001"/>
                    </a:lnTo>
                    <a:lnTo>
                      <a:pt x="90011" y="22850"/>
                    </a:lnTo>
                    <a:lnTo>
                      <a:pt x="15716" y="158049"/>
                    </a:lnTo>
                    <a:close/>
                  </a:path>
                </a:pathLst>
              </a:custGeom>
              <a:solidFill>
                <a:srgbClr val="FFFFFF"/>
              </a:solidFill>
              <a:ln w="9525" cap="flat">
                <a:noFill/>
                <a:prstDash val="solid"/>
                <a:miter/>
              </a:ln>
            </p:spPr>
            <p:txBody>
              <a:bodyPr rtlCol="0" anchor="ctr"/>
              <a:lstStyle/>
              <a:p>
                <a:endParaRPr lang="en-US" sz="1432"/>
              </a:p>
            </p:txBody>
          </p:sp>
          <p:sp>
            <p:nvSpPr>
              <p:cNvPr id="190" name="Freeform 189">
                <a:extLst>
                  <a:ext uri="{FF2B5EF4-FFF2-40B4-BE49-F238E27FC236}">
                    <a16:creationId xmlns:a16="http://schemas.microsoft.com/office/drawing/2014/main" id="{F807E8D8-E55B-685D-5066-4FE28A5199DA}"/>
                  </a:ext>
                </a:extLst>
              </p:cNvPr>
              <p:cNvSpPr/>
              <p:nvPr/>
            </p:nvSpPr>
            <p:spPr>
              <a:xfrm>
                <a:off x="12187158" y="5936917"/>
                <a:ext cx="125491" cy="165666"/>
              </a:xfrm>
              <a:custGeom>
                <a:avLst/>
                <a:gdLst>
                  <a:gd name="connsiteX0" fmla="*/ 125492 w 125491"/>
                  <a:gd name="connsiteY0" fmla="*/ 150433 h 165666"/>
                  <a:gd name="connsiteX1" fmla="*/ 19764 w 125491"/>
                  <a:gd name="connsiteY1" fmla="*/ 150433 h 165666"/>
                  <a:gd name="connsiteX2" fmla="*/ 94060 w 125491"/>
                  <a:gd name="connsiteY2" fmla="*/ 15234 h 165666"/>
                  <a:gd name="connsiteX3" fmla="*/ 125492 w 125491"/>
                  <a:gd name="connsiteY3" fmla="*/ 15234 h 165666"/>
                  <a:gd name="connsiteX4" fmla="*/ 125492 w 125491"/>
                  <a:gd name="connsiteY4" fmla="*/ 0 h 165666"/>
                  <a:gd name="connsiteX5" fmla="*/ 89297 w 125491"/>
                  <a:gd name="connsiteY5" fmla="*/ 0 h 165666"/>
                  <a:gd name="connsiteX6" fmla="*/ 82629 w 125491"/>
                  <a:gd name="connsiteY6" fmla="*/ 3809 h 165666"/>
                  <a:gd name="connsiteX7" fmla="*/ 714 w 125491"/>
                  <a:gd name="connsiteY7" fmla="*/ 154241 h 165666"/>
                  <a:gd name="connsiteX8" fmla="*/ 714 w 125491"/>
                  <a:gd name="connsiteY8" fmla="*/ 161858 h 165666"/>
                  <a:gd name="connsiteX9" fmla="*/ 3572 w 125491"/>
                  <a:gd name="connsiteY9" fmla="*/ 164714 h 165666"/>
                  <a:gd name="connsiteX10" fmla="*/ 7382 w 125491"/>
                  <a:gd name="connsiteY10" fmla="*/ 165666 h 165666"/>
                  <a:gd name="connsiteX11" fmla="*/ 125492 w 125491"/>
                  <a:gd name="connsiteY11" fmla="*/ 165666 h 165666"/>
                  <a:gd name="connsiteX12" fmla="*/ 125492 w 125491"/>
                  <a:gd name="connsiteY12" fmla="*/ 150433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5491" h="165666">
                    <a:moveTo>
                      <a:pt x="125492" y="150433"/>
                    </a:moveTo>
                    <a:lnTo>
                      <a:pt x="19764" y="150433"/>
                    </a:lnTo>
                    <a:lnTo>
                      <a:pt x="94060" y="15234"/>
                    </a:lnTo>
                    <a:lnTo>
                      <a:pt x="125492" y="15234"/>
                    </a:lnTo>
                    <a:lnTo>
                      <a:pt x="125492" y="0"/>
                    </a:lnTo>
                    <a:lnTo>
                      <a:pt x="89297" y="0"/>
                    </a:lnTo>
                    <a:cubicBezTo>
                      <a:pt x="86439" y="0"/>
                      <a:pt x="83582" y="1904"/>
                      <a:pt x="82629" y="3809"/>
                    </a:cubicBezTo>
                    <a:lnTo>
                      <a:pt x="714" y="154241"/>
                    </a:lnTo>
                    <a:cubicBezTo>
                      <a:pt x="-238" y="156145"/>
                      <a:pt x="-238" y="159002"/>
                      <a:pt x="714" y="161858"/>
                    </a:cubicBezTo>
                    <a:cubicBezTo>
                      <a:pt x="1667" y="162810"/>
                      <a:pt x="2620" y="163762"/>
                      <a:pt x="3572" y="164714"/>
                    </a:cubicBezTo>
                    <a:cubicBezTo>
                      <a:pt x="4524" y="165666"/>
                      <a:pt x="5477" y="165666"/>
                      <a:pt x="7382" y="165666"/>
                    </a:cubicBezTo>
                    <a:lnTo>
                      <a:pt x="125492" y="165666"/>
                    </a:lnTo>
                    <a:lnTo>
                      <a:pt x="125492" y="150433"/>
                    </a:lnTo>
                    <a:close/>
                  </a:path>
                </a:pathLst>
              </a:custGeom>
              <a:solidFill>
                <a:srgbClr val="FFFFFF"/>
              </a:solidFill>
              <a:ln w="9525" cap="flat">
                <a:noFill/>
                <a:prstDash val="solid"/>
                <a:miter/>
              </a:ln>
            </p:spPr>
            <p:txBody>
              <a:bodyPr rtlCol="0" anchor="ctr"/>
              <a:lstStyle/>
              <a:p>
                <a:endParaRPr lang="en-US" sz="1432"/>
              </a:p>
            </p:txBody>
          </p:sp>
          <p:sp>
            <p:nvSpPr>
              <p:cNvPr id="191" name="Freeform 190">
                <a:extLst>
                  <a:ext uri="{FF2B5EF4-FFF2-40B4-BE49-F238E27FC236}">
                    <a16:creationId xmlns:a16="http://schemas.microsoft.com/office/drawing/2014/main" id="{97BEA615-C263-AF69-12D9-1977335E333E}"/>
                  </a:ext>
                </a:extLst>
              </p:cNvPr>
              <p:cNvSpPr/>
              <p:nvPr/>
            </p:nvSpPr>
            <p:spPr>
              <a:xfrm>
                <a:off x="12172870" y="5786484"/>
                <a:ext cx="139779" cy="165666"/>
              </a:xfrm>
              <a:custGeom>
                <a:avLst/>
                <a:gdLst>
                  <a:gd name="connsiteX0" fmla="*/ 139779 w 139779"/>
                  <a:gd name="connsiteY0" fmla="*/ 150432 h 165666"/>
                  <a:gd name="connsiteX1" fmla="*/ 107395 w 139779"/>
                  <a:gd name="connsiteY1" fmla="*/ 150432 h 165666"/>
                  <a:gd name="connsiteX2" fmla="*/ 20717 w 139779"/>
                  <a:gd name="connsiteY2" fmla="*/ 15234 h 165666"/>
                  <a:gd name="connsiteX3" fmla="*/ 139779 w 139779"/>
                  <a:gd name="connsiteY3" fmla="*/ 15234 h 165666"/>
                  <a:gd name="connsiteX4" fmla="*/ 139779 w 139779"/>
                  <a:gd name="connsiteY4" fmla="*/ 0 h 165666"/>
                  <a:gd name="connsiteX5" fmla="*/ 7382 w 139779"/>
                  <a:gd name="connsiteY5" fmla="*/ 0 h 165666"/>
                  <a:gd name="connsiteX6" fmla="*/ 714 w 139779"/>
                  <a:gd name="connsiteY6" fmla="*/ 3808 h 165666"/>
                  <a:gd name="connsiteX7" fmla="*/ 714 w 139779"/>
                  <a:gd name="connsiteY7" fmla="*/ 11425 h 165666"/>
                  <a:gd name="connsiteX8" fmla="*/ 96917 w 139779"/>
                  <a:gd name="connsiteY8" fmla="*/ 161858 h 165666"/>
                  <a:gd name="connsiteX9" fmla="*/ 99774 w 139779"/>
                  <a:gd name="connsiteY9" fmla="*/ 164714 h 165666"/>
                  <a:gd name="connsiteX10" fmla="*/ 103585 w 139779"/>
                  <a:gd name="connsiteY10" fmla="*/ 165666 h 165666"/>
                  <a:gd name="connsiteX11" fmla="*/ 139779 w 139779"/>
                  <a:gd name="connsiteY11" fmla="*/ 165666 h 165666"/>
                  <a:gd name="connsiteX12" fmla="*/ 139779 w 139779"/>
                  <a:gd name="connsiteY12" fmla="*/ 150432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779" h="165666">
                    <a:moveTo>
                      <a:pt x="139779" y="150432"/>
                    </a:moveTo>
                    <a:lnTo>
                      <a:pt x="107395" y="150432"/>
                    </a:lnTo>
                    <a:lnTo>
                      <a:pt x="20717" y="15234"/>
                    </a:lnTo>
                    <a:lnTo>
                      <a:pt x="139779" y="15234"/>
                    </a:lnTo>
                    <a:lnTo>
                      <a:pt x="139779" y="0"/>
                    </a:lnTo>
                    <a:lnTo>
                      <a:pt x="7382" y="0"/>
                    </a:lnTo>
                    <a:cubicBezTo>
                      <a:pt x="4524" y="0"/>
                      <a:pt x="1667" y="1904"/>
                      <a:pt x="714" y="3808"/>
                    </a:cubicBezTo>
                    <a:cubicBezTo>
                      <a:pt x="-238" y="6665"/>
                      <a:pt x="-238" y="9521"/>
                      <a:pt x="714" y="11425"/>
                    </a:cubicBezTo>
                    <a:lnTo>
                      <a:pt x="96917" y="161858"/>
                    </a:lnTo>
                    <a:cubicBezTo>
                      <a:pt x="97870" y="162810"/>
                      <a:pt x="98822" y="163762"/>
                      <a:pt x="99774" y="164714"/>
                    </a:cubicBezTo>
                    <a:cubicBezTo>
                      <a:pt x="100727" y="165666"/>
                      <a:pt x="101679" y="165666"/>
                      <a:pt x="103585" y="165666"/>
                    </a:cubicBezTo>
                    <a:lnTo>
                      <a:pt x="139779" y="165666"/>
                    </a:lnTo>
                    <a:lnTo>
                      <a:pt x="139779" y="150432"/>
                    </a:lnTo>
                    <a:close/>
                  </a:path>
                </a:pathLst>
              </a:custGeom>
              <a:solidFill>
                <a:srgbClr val="FFFFFF"/>
              </a:solidFill>
              <a:ln w="9525" cap="flat">
                <a:noFill/>
                <a:prstDash val="solid"/>
                <a:miter/>
              </a:ln>
            </p:spPr>
            <p:txBody>
              <a:bodyPr rtlCol="0" anchor="ctr"/>
              <a:lstStyle/>
              <a:p>
                <a:endParaRPr lang="en-US" sz="1432"/>
              </a:p>
            </p:txBody>
          </p:sp>
        </p:grpSp>
        <p:grpSp>
          <p:nvGrpSpPr>
            <p:cNvPr id="7" name="Graphic 47">
              <a:extLst>
                <a:ext uri="{FF2B5EF4-FFF2-40B4-BE49-F238E27FC236}">
                  <a16:creationId xmlns:a16="http://schemas.microsoft.com/office/drawing/2014/main" id="{92775C00-C3DB-8196-B34B-927D6ADB54AE}"/>
                </a:ext>
              </a:extLst>
            </p:cNvPr>
            <p:cNvGrpSpPr/>
            <p:nvPr/>
          </p:nvGrpSpPr>
          <p:grpSpPr>
            <a:xfrm>
              <a:off x="11846163" y="6237782"/>
              <a:ext cx="371713" cy="288487"/>
              <a:chOff x="11846163" y="6237782"/>
              <a:chExt cx="371713" cy="288487"/>
            </a:xfrm>
            <a:solidFill>
              <a:srgbClr val="FFFFFF"/>
            </a:solidFill>
          </p:grpSpPr>
          <p:sp>
            <p:nvSpPr>
              <p:cNvPr id="186" name="Freeform 185">
                <a:extLst>
                  <a:ext uri="{FF2B5EF4-FFF2-40B4-BE49-F238E27FC236}">
                    <a16:creationId xmlns:a16="http://schemas.microsoft.com/office/drawing/2014/main" id="{7CEF91C1-E03A-AE6C-01D6-9A0290E77F90}"/>
                  </a:ext>
                </a:extLst>
              </p:cNvPr>
              <p:cNvSpPr/>
              <p:nvPr/>
            </p:nvSpPr>
            <p:spPr>
              <a:xfrm>
                <a:off x="11846163" y="6238734"/>
                <a:ext cx="192881" cy="287535"/>
              </a:xfrm>
              <a:custGeom>
                <a:avLst/>
                <a:gdLst>
                  <a:gd name="connsiteX0" fmla="*/ 79772 w 192881"/>
                  <a:gd name="connsiteY0" fmla="*/ 286583 h 287535"/>
                  <a:gd name="connsiteX1" fmla="*/ 97869 w 192881"/>
                  <a:gd name="connsiteY1" fmla="*/ 286583 h 287535"/>
                  <a:gd name="connsiteX2" fmla="*/ 15002 w 192881"/>
                  <a:gd name="connsiteY2" fmla="*/ 157097 h 287535"/>
                  <a:gd name="connsiteX3" fmla="*/ 89297 w 192881"/>
                  <a:gd name="connsiteY3" fmla="*/ 21898 h 287535"/>
                  <a:gd name="connsiteX4" fmla="*/ 176927 w 192881"/>
                  <a:gd name="connsiteY4" fmla="*/ 158049 h 287535"/>
                  <a:gd name="connsiteX5" fmla="*/ 106442 w 192881"/>
                  <a:gd name="connsiteY5" fmla="*/ 287536 h 287535"/>
                  <a:gd name="connsiteX6" fmla="*/ 123587 w 192881"/>
                  <a:gd name="connsiteY6" fmla="*/ 287536 h 287535"/>
                  <a:gd name="connsiteX7" fmla="*/ 192167 w 192881"/>
                  <a:gd name="connsiteY7" fmla="*/ 161858 h 287535"/>
                  <a:gd name="connsiteX8" fmla="*/ 192167 w 192881"/>
                  <a:gd name="connsiteY8" fmla="*/ 154241 h 287535"/>
                  <a:gd name="connsiteX9" fmla="*/ 95964 w 192881"/>
                  <a:gd name="connsiteY9" fmla="*/ 3808 h 287535"/>
                  <a:gd name="connsiteX10" fmla="*/ 89297 w 192881"/>
                  <a:gd name="connsiteY10" fmla="*/ 0 h 287535"/>
                  <a:gd name="connsiteX11" fmla="*/ 82629 w 192881"/>
                  <a:gd name="connsiteY11" fmla="*/ 3808 h 287535"/>
                  <a:gd name="connsiteX12" fmla="*/ 714 w 192881"/>
                  <a:gd name="connsiteY12" fmla="*/ 154241 h 287535"/>
                  <a:gd name="connsiteX13" fmla="*/ 714 w 192881"/>
                  <a:gd name="connsiteY13" fmla="*/ 161858 h 287535"/>
                  <a:gd name="connsiteX14" fmla="*/ 79772 w 192881"/>
                  <a:gd name="connsiteY14" fmla="*/ 286583 h 287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2881" h="287535">
                    <a:moveTo>
                      <a:pt x="79772" y="286583"/>
                    </a:moveTo>
                    <a:lnTo>
                      <a:pt x="97869" y="286583"/>
                    </a:lnTo>
                    <a:lnTo>
                      <a:pt x="15002" y="157097"/>
                    </a:lnTo>
                    <a:lnTo>
                      <a:pt x="89297" y="21898"/>
                    </a:lnTo>
                    <a:lnTo>
                      <a:pt x="176927" y="158049"/>
                    </a:lnTo>
                    <a:lnTo>
                      <a:pt x="106442" y="287536"/>
                    </a:lnTo>
                    <a:lnTo>
                      <a:pt x="123587" y="287536"/>
                    </a:lnTo>
                    <a:lnTo>
                      <a:pt x="192167" y="161858"/>
                    </a:lnTo>
                    <a:cubicBezTo>
                      <a:pt x="193119" y="159001"/>
                      <a:pt x="193119" y="156145"/>
                      <a:pt x="192167" y="154241"/>
                    </a:cubicBezTo>
                    <a:lnTo>
                      <a:pt x="95964" y="3808"/>
                    </a:lnTo>
                    <a:cubicBezTo>
                      <a:pt x="94059" y="1904"/>
                      <a:pt x="92154" y="0"/>
                      <a:pt x="89297" y="0"/>
                    </a:cubicBezTo>
                    <a:cubicBezTo>
                      <a:pt x="86439" y="0"/>
                      <a:pt x="84534" y="1904"/>
                      <a:pt x="82629" y="3808"/>
                    </a:cubicBezTo>
                    <a:lnTo>
                      <a:pt x="714" y="154241"/>
                    </a:lnTo>
                    <a:cubicBezTo>
                      <a:pt x="-238" y="157097"/>
                      <a:pt x="-238" y="159953"/>
                      <a:pt x="714" y="161858"/>
                    </a:cubicBezTo>
                    <a:lnTo>
                      <a:pt x="79772" y="286583"/>
                    </a:lnTo>
                    <a:close/>
                  </a:path>
                </a:pathLst>
              </a:custGeom>
              <a:solidFill>
                <a:srgbClr val="FFFFFF"/>
              </a:solidFill>
              <a:ln w="9525" cap="flat">
                <a:noFill/>
                <a:prstDash val="solid"/>
                <a:miter/>
              </a:ln>
            </p:spPr>
            <p:txBody>
              <a:bodyPr rtlCol="0" anchor="ctr"/>
              <a:lstStyle/>
              <a:p>
                <a:endParaRPr lang="en-US" sz="1432"/>
              </a:p>
            </p:txBody>
          </p:sp>
          <p:sp>
            <p:nvSpPr>
              <p:cNvPr id="187" name="Freeform 186">
                <a:extLst>
                  <a:ext uri="{FF2B5EF4-FFF2-40B4-BE49-F238E27FC236}">
                    <a16:creationId xmlns:a16="http://schemas.microsoft.com/office/drawing/2014/main" id="{C1BC6C3B-3BE4-7118-1B07-AB845988B45B}"/>
                  </a:ext>
                </a:extLst>
              </p:cNvPr>
              <p:cNvSpPr/>
              <p:nvPr/>
            </p:nvSpPr>
            <p:spPr>
              <a:xfrm>
                <a:off x="11951652" y="6388214"/>
                <a:ext cx="265509" cy="137103"/>
              </a:xfrm>
              <a:custGeom>
                <a:avLst/>
                <a:gdLst>
                  <a:gd name="connsiteX0" fmla="*/ 17145 w 265509"/>
                  <a:gd name="connsiteY0" fmla="*/ 137103 h 137103"/>
                  <a:gd name="connsiteX1" fmla="*/ 83820 w 265509"/>
                  <a:gd name="connsiteY1" fmla="*/ 15234 h 137103"/>
                  <a:gd name="connsiteX2" fmla="*/ 245745 w 265509"/>
                  <a:gd name="connsiteY2" fmla="*/ 15234 h 137103"/>
                  <a:gd name="connsiteX3" fmla="*/ 179070 w 265509"/>
                  <a:gd name="connsiteY3" fmla="*/ 137103 h 137103"/>
                  <a:gd name="connsiteX4" fmla="*/ 196215 w 265509"/>
                  <a:gd name="connsiteY4" fmla="*/ 137103 h 137103"/>
                  <a:gd name="connsiteX5" fmla="*/ 264795 w 265509"/>
                  <a:gd name="connsiteY5" fmla="*/ 11425 h 137103"/>
                  <a:gd name="connsiteX6" fmla="*/ 264795 w 265509"/>
                  <a:gd name="connsiteY6" fmla="*/ 3808 h 137103"/>
                  <a:gd name="connsiteX7" fmla="*/ 258128 w 265509"/>
                  <a:gd name="connsiteY7" fmla="*/ 0 h 137103"/>
                  <a:gd name="connsiteX8" fmla="*/ 79057 w 265509"/>
                  <a:gd name="connsiteY8" fmla="*/ 0 h 137103"/>
                  <a:gd name="connsiteX9" fmla="*/ 72390 w 265509"/>
                  <a:gd name="connsiteY9" fmla="*/ 3808 h 137103"/>
                  <a:gd name="connsiteX10" fmla="*/ 0 w 265509"/>
                  <a:gd name="connsiteY10" fmla="*/ 137103 h 137103"/>
                  <a:gd name="connsiteX11" fmla="*/ 17145 w 265509"/>
                  <a:gd name="connsiteY11" fmla="*/ 137103 h 137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5509" h="137103">
                    <a:moveTo>
                      <a:pt x="17145" y="137103"/>
                    </a:moveTo>
                    <a:lnTo>
                      <a:pt x="83820" y="15234"/>
                    </a:lnTo>
                    <a:lnTo>
                      <a:pt x="245745" y="15234"/>
                    </a:lnTo>
                    <a:lnTo>
                      <a:pt x="179070" y="137103"/>
                    </a:lnTo>
                    <a:lnTo>
                      <a:pt x="196215" y="137103"/>
                    </a:lnTo>
                    <a:lnTo>
                      <a:pt x="264795" y="11425"/>
                    </a:lnTo>
                    <a:cubicBezTo>
                      <a:pt x="265747" y="9521"/>
                      <a:pt x="265747" y="6665"/>
                      <a:pt x="264795" y="3808"/>
                    </a:cubicBezTo>
                    <a:cubicBezTo>
                      <a:pt x="263842" y="1904"/>
                      <a:pt x="260985" y="0"/>
                      <a:pt x="258128" y="0"/>
                    </a:cubicBezTo>
                    <a:lnTo>
                      <a:pt x="79057" y="0"/>
                    </a:lnTo>
                    <a:cubicBezTo>
                      <a:pt x="76200" y="0"/>
                      <a:pt x="73342" y="1904"/>
                      <a:pt x="72390" y="3808"/>
                    </a:cubicBezTo>
                    <a:lnTo>
                      <a:pt x="0" y="137103"/>
                    </a:lnTo>
                    <a:lnTo>
                      <a:pt x="17145" y="137103"/>
                    </a:lnTo>
                    <a:close/>
                  </a:path>
                </a:pathLst>
              </a:custGeom>
              <a:solidFill>
                <a:srgbClr val="FFFFFF"/>
              </a:solidFill>
              <a:ln w="9525" cap="flat">
                <a:noFill/>
                <a:prstDash val="solid"/>
                <a:miter/>
              </a:ln>
            </p:spPr>
            <p:txBody>
              <a:bodyPr rtlCol="0" anchor="ctr"/>
              <a:lstStyle/>
              <a:p>
                <a:endParaRPr lang="en-US" sz="1432"/>
              </a:p>
            </p:txBody>
          </p:sp>
          <p:sp>
            <p:nvSpPr>
              <p:cNvPr id="188" name="Freeform 187">
                <a:extLst>
                  <a:ext uri="{FF2B5EF4-FFF2-40B4-BE49-F238E27FC236}">
                    <a16:creationId xmlns:a16="http://schemas.microsoft.com/office/drawing/2014/main" id="{2DEA59D4-C5D5-E737-DA72-A9373C5B1510}"/>
                  </a:ext>
                </a:extLst>
              </p:cNvPr>
              <p:cNvSpPr/>
              <p:nvPr/>
            </p:nvSpPr>
            <p:spPr>
              <a:xfrm>
                <a:off x="11926411" y="6237782"/>
                <a:ext cx="291465" cy="165666"/>
              </a:xfrm>
              <a:custGeom>
                <a:avLst/>
                <a:gdLst>
                  <a:gd name="connsiteX0" fmla="*/ 100489 w 291465"/>
                  <a:gd name="connsiteY0" fmla="*/ 164714 h 165666"/>
                  <a:gd name="connsiteX1" fmla="*/ 97631 w 291465"/>
                  <a:gd name="connsiteY1" fmla="*/ 161858 h 165666"/>
                  <a:gd name="connsiteX2" fmla="*/ 1429 w 291465"/>
                  <a:gd name="connsiteY2" fmla="*/ 11425 h 165666"/>
                  <a:gd name="connsiteX3" fmla="*/ 1429 w 291465"/>
                  <a:gd name="connsiteY3" fmla="*/ 3808 h 165666"/>
                  <a:gd name="connsiteX4" fmla="*/ 8096 w 291465"/>
                  <a:gd name="connsiteY4" fmla="*/ 0 h 165666"/>
                  <a:gd name="connsiteX5" fmla="*/ 187166 w 291465"/>
                  <a:gd name="connsiteY5" fmla="*/ 0 h 165666"/>
                  <a:gd name="connsiteX6" fmla="*/ 193834 w 291465"/>
                  <a:gd name="connsiteY6" fmla="*/ 3808 h 165666"/>
                  <a:gd name="connsiteX7" fmla="*/ 290036 w 291465"/>
                  <a:gd name="connsiteY7" fmla="*/ 154241 h 165666"/>
                  <a:gd name="connsiteX8" fmla="*/ 290036 w 291465"/>
                  <a:gd name="connsiteY8" fmla="*/ 161858 h 165666"/>
                  <a:gd name="connsiteX9" fmla="*/ 283369 w 291465"/>
                  <a:gd name="connsiteY9" fmla="*/ 165666 h 165666"/>
                  <a:gd name="connsiteX10" fmla="*/ 104299 w 291465"/>
                  <a:gd name="connsiteY10" fmla="*/ 165666 h 165666"/>
                  <a:gd name="connsiteX11" fmla="*/ 100489 w 291465"/>
                  <a:gd name="connsiteY11" fmla="*/ 164714 h 165666"/>
                  <a:gd name="connsiteX12" fmla="*/ 21431 w 291465"/>
                  <a:gd name="connsiteY12" fmla="*/ 15234 h 165666"/>
                  <a:gd name="connsiteX13" fmla="*/ 108109 w 291465"/>
                  <a:gd name="connsiteY13" fmla="*/ 150433 h 165666"/>
                  <a:gd name="connsiteX14" fmla="*/ 269081 w 291465"/>
                  <a:gd name="connsiteY14" fmla="*/ 150433 h 165666"/>
                  <a:gd name="connsiteX15" fmla="*/ 182404 w 291465"/>
                  <a:gd name="connsiteY15" fmla="*/ 15234 h 165666"/>
                  <a:gd name="connsiteX16" fmla="*/ 21431 w 291465"/>
                  <a:gd name="connsiteY16" fmla="*/ 15234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1465" h="165666">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3346" y="165666"/>
                      <a:pt x="101441" y="164714"/>
                      <a:pt x="100489" y="164714"/>
                    </a:cubicBezTo>
                    <a:close/>
                    <a:moveTo>
                      <a:pt x="21431" y="15234"/>
                    </a:moveTo>
                    <a:lnTo>
                      <a:pt x="108109" y="150433"/>
                    </a:lnTo>
                    <a:lnTo>
                      <a:pt x="269081" y="150433"/>
                    </a:lnTo>
                    <a:lnTo>
                      <a:pt x="182404" y="15234"/>
                    </a:lnTo>
                    <a:lnTo>
                      <a:pt x="21431" y="15234"/>
                    </a:lnTo>
                    <a:close/>
                  </a:path>
                </a:pathLst>
              </a:custGeom>
              <a:solidFill>
                <a:srgbClr val="FFFFFF"/>
              </a:solidFill>
              <a:ln w="9525" cap="flat">
                <a:noFill/>
                <a:prstDash val="solid"/>
                <a:miter/>
              </a:ln>
            </p:spPr>
            <p:txBody>
              <a:bodyPr rtlCol="0" anchor="ctr"/>
              <a:lstStyle/>
              <a:p>
                <a:endParaRPr lang="en-US" sz="1432"/>
              </a:p>
            </p:txBody>
          </p:sp>
        </p:grpSp>
        <p:sp>
          <p:nvSpPr>
            <p:cNvPr id="8" name="Freeform 7">
              <a:extLst>
                <a:ext uri="{FF2B5EF4-FFF2-40B4-BE49-F238E27FC236}">
                  <a16:creationId xmlns:a16="http://schemas.microsoft.com/office/drawing/2014/main" id="{0F062FE7-538B-E39B-DBBF-D9F159AE06BE}"/>
                </a:ext>
              </a:extLst>
            </p:cNvPr>
            <p:cNvSpPr/>
            <p:nvPr/>
          </p:nvSpPr>
          <p:spPr>
            <a:xfrm>
              <a:off x="12064047" y="6116118"/>
              <a:ext cx="122667" cy="209052"/>
            </a:xfrm>
            <a:custGeom>
              <a:avLst/>
              <a:gdLst>
                <a:gd name="connsiteX0" fmla="*/ 118110 w 122667"/>
                <a:gd name="connsiteY0" fmla="*/ 747 h 209052"/>
                <a:gd name="connsiteX1" fmla="*/ 121920 w 122667"/>
                <a:gd name="connsiteY1" fmla="*/ 12172 h 209052"/>
                <a:gd name="connsiteX2" fmla="*/ 16193 w 122667"/>
                <a:gd name="connsiteY2" fmla="*/ 204497 h 209052"/>
                <a:gd name="connsiteX3" fmla="*/ 4763 w 122667"/>
                <a:gd name="connsiteY3" fmla="*/ 208306 h 209052"/>
                <a:gd name="connsiteX4" fmla="*/ 4763 w 122667"/>
                <a:gd name="connsiteY4" fmla="*/ 208306 h 209052"/>
                <a:gd name="connsiteX5" fmla="*/ 0 w 122667"/>
                <a:gd name="connsiteY5" fmla="*/ 200689 h 209052"/>
                <a:gd name="connsiteX6" fmla="*/ 953 w 122667"/>
                <a:gd name="connsiteY6" fmla="*/ 196880 h 209052"/>
                <a:gd name="connsiteX7" fmla="*/ 106680 w 122667"/>
                <a:gd name="connsiteY7" fmla="*/ 4555 h 209052"/>
                <a:gd name="connsiteX8" fmla="*/ 118110 w 122667"/>
                <a:gd name="connsiteY8" fmla="*/ 747 h 209052"/>
                <a:gd name="connsiteX9" fmla="*/ 118110 w 122667"/>
                <a:gd name="connsiteY9" fmla="*/ 747 h 209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667" h="209052">
                  <a:moveTo>
                    <a:pt x="118110" y="747"/>
                  </a:moveTo>
                  <a:cubicBezTo>
                    <a:pt x="121920" y="2651"/>
                    <a:pt x="123825" y="8364"/>
                    <a:pt x="121920" y="12172"/>
                  </a:cubicBezTo>
                  <a:lnTo>
                    <a:pt x="16193" y="204497"/>
                  </a:lnTo>
                  <a:cubicBezTo>
                    <a:pt x="14288" y="208306"/>
                    <a:pt x="8572" y="210210"/>
                    <a:pt x="4763" y="208306"/>
                  </a:cubicBezTo>
                  <a:cubicBezTo>
                    <a:pt x="4763" y="208306"/>
                    <a:pt x="4763" y="208306"/>
                    <a:pt x="4763" y="208306"/>
                  </a:cubicBezTo>
                  <a:cubicBezTo>
                    <a:pt x="1905" y="206402"/>
                    <a:pt x="0" y="204497"/>
                    <a:pt x="0" y="200689"/>
                  </a:cubicBezTo>
                  <a:cubicBezTo>
                    <a:pt x="0" y="199737"/>
                    <a:pt x="0" y="197833"/>
                    <a:pt x="953" y="196880"/>
                  </a:cubicBezTo>
                  <a:lnTo>
                    <a:pt x="106680" y="4555"/>
                  </a:lnTo>
                  <a:cubicBezTo>
                    <a:pt x="108585" y="747"/>
                    <a:pt x="113347" y="-1157"/>
                    <a:pt x="118110" y="747"/>
                  </a:cubicBezTo>
                  <a:cubicBezTo>
                    <a:pt x="118110" y="747"/>
                    <a:pt x="118110" y="747"/>
                    <a:pt x="118110" y="747"/>
                  </a:cubicBezTo>
                </a:path>
              </a:pathLst>
            </a:custGeom>
            <a:solidFill>
              <a:srgbClr val="FFFFFF"/>
            </a:solidFill>
            <a:ln w="9525" cap="flat">
              <a:noFill/>
              <a:prstDash val="solid"/>
              <a:miter/>
            </a:ln>
          </p:spPr>
          <p:txBody>
            <a:bodyPr rtlCol="0" anchor="ctr"/>
            <a:lstStyle/>
            <a:p>
              <a:endParaRPr lang="en-US" sz="1432"/>
            </a:p>
          </p:txBody>
        </p:sp>
        <p:sp>
          <p:nvSpPr>
            <p:cNvPr id="9" name="Freeform 8">
              <a:extLst>
                <a:ext uri="{FF2B5EF4-FFF2-40B4-BE49-F238E27FC236}">
                  <a16:creationId xmlns:a16="http://schemas.microsoft.com/office/drawing/2014/main" id="{9F7CE617-BED4-66B1-08C1-19DE148A32B7}"/>
                </a:ext>
              </a:extLst>
            </p:cNvPr>
            <p:cNvSpPr/>
            <p:nvPr/>
          </p:nvSpPr>
          <p:spPr>
            <a:xfrm>
              <a:off x="11770677" y="5674698"/>
              <a:ext cx="122667" cy="209647"/>
            </a:xfrm>
            <a:custGeom>
              <a:avLst/>
              <a:gdLst>
                <a:gd name="connsiteX0" fmla="*/ 118110 w 122667"/>
                <a:gd name="connsiteY0" fmla="*/ 1342 h 209647"/>
                <a:gd name="connsiteX1" fmla="*/ 121920 w 122667"/>
                <a:gd name="connsiteY1" fmla="*/ 12767 h 209647"/>
                <a:gd name="connsiteX2" fmla="*/ 16192 w 122667"/>
                <a:gd name="connsiteY2" fmla="*/ 205092 h 209647"/>
                <a:gd name="connsiteX3" fmla="*/ 4763 w 122667"/>
                <a:gd name="connsiteY3" fmla="*/ 208901 h 209647"/>
                <a:gd name="connsiteX4" fmla="*/ 4763 w 122667"/>
                <a:gd name="connsiteY4" fmla="*/ 208901 h 209647"/>
                <a:gd name="connsiteX5" fmla="*/ 0 w 122667"/>
                <a:gd name="connsiteY5" fmla="*/ 201284 h 209647"/>
                <a:gd name="connsiteX6" fmla="*/ 953 w 122667"/>
                <a:gd name="connsiteY6" fmla="*/ 197476 h 209647"/>
                <a:gd name="connsiteX7" fmla="*/ 106680 w 122667"/>
                <a:gd name="connsiteY7" fmla="*/ 5150 h 209647"/>
                <a:gd name="connsiteX8" fmla="*/ 118110 w 122667"/>
                <a:gd name="connsiteY8" fmla="*/ 1342 h 209647"/>
                <a:gd name="connsiteX9" fmla="*/ 118110 w 122667"/>
                <a:gd name="connsiteY9" fmla="*/ 1342 h 20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667" h="209647">
                  <a:moveTo>
                    <a:pt x="118110" y="1342"/>
                  </a:moveTo>
                  <a:cubicBezTo>
                    <a:pt x="121920" y="3246"/>
                    <a:pt x="123825" y="8959"/>
                    <a:pt x="121920" y="12767"/>
                  </a:cubicBezTo>
                  <a:lnTo>
                    <a:pt x="16192" y="205092"/>
                  </a:lnTo>
                  <a:cubicBezTo>
                    <a:pt x="14288" y="208901"/>
                    <a:pt x="8572" y="210805"/>
                    <a:pt x="4763" y="208901"/>
                  </a:cubicBezTo>
                  <a:cubicBezTo>
                    <a:pt x="4763" y="208901"/>
                    <a:pt x="4763" y="208901"/>
                    <a:pt x="4763" y="208901"/>
                  </a:cubicBezTo>
                  <a:cubicBezTo>
                    <a:pt x="1905" y="206997"/>
                    <a:pt x="0" y="205092"/>
                    <a:pt x="0" y="201284"/>
                  </a:cubicBezTo>
                  <a:cubicBezTo>
                    <a:pt x="0" y="200332"/>
                    <a:pt x="0" y="198428"/>
                    <a:pt x="953" y="197476"/>
                  </a:cubicBezTo>
                  <a:lnTo>
                    <a:pt x="106680" y="5150"/>
                  </a:lnTo>
                  <a:cubicBezTo>
                    <a:pt x="108585" y="390"/>
                    <a:pt x="113347" y="-1514"/>
                    <a:pt x="118110" y="1342"/>
                  </a:cubicBezTo>
                  <a:cubicBezTo>
                    <a:pt x="118110" y="1342"/>
                    <a:pt x="118110" y="1342"/>
                    <a:pt x="118110" y="1342"/>
                  </a:cubicBezTo>
                </a:path>
              </a:pathLst>
            </a:custGeom>
            <a:solidFill>
              <a:srgbClr val="FFFFFF"/>
            </a:solidFill>
            <a:ln w="9525" cap="flat">
              <a:noFill/>
              <a:prstDash val="solid"/>
              <a:miter/>
            </a:ln>
          </p:spPr>
          <p:txBody>
            <a:bodyPr rtlCol="0" anchor="ctr"/>
            <a:lstStyle/>
            <a:p>
              <a:endParaRPr lang="en-US" sz="1432"/>
            </a:p>
          </p:txBody>
        </p:sp>
        <p:sp>
          <p:nvSpPr>
            <p:cNvPr id="10" name="Freeform 9">
              <a:extLst>
                <a:ext uri="{FF2B5EF4-FFF2-40B4-BE49-F238E27FC236}">
                  <a16:creationId xmlns:a16="http://schemas.microsoft.com/office/drawing/2014/main" id="{52140F6B-DFA3-EFD1-5423-90AEF3BBB03A}"/>
                </a:ext>
              </a:extLst>
            </p:cNvPr>
            <p:cNvSpPr/>
            <p:nvPr/>
          </p:nvSpPr>
          <p:spPr>
            <a:xfrm>
              <a:off x="12188825" y="5489428"/>
              <a:ext cx="124777" cy="19994"/>
            </a:xfrm>
            <a:custGeom>
              <a:avLst/>
              <a:gdLst>
                <a:gd name="connsiteX0" fmla="*/ 123825 w 124777"/>
                <a:gd name="connsiteY0" fmla="*/ 0 h 19994"/>
                <a:gd name="connsiteX1" fmla="*/ 8572 w 124777"/>
                <a:gd name="connsiteY1" fmla="*/ 2856 h 19994"/>
                <a:gd name="connsiteX2" fmla="*/ 0 w 124777"/>
                <a:gd name="connsiteY2" fmla="*/ 11425 h 19994"/>
                <a:gd name="connsiteX3" fmla="*/ 4763 w 124777"/>
                <a:gd name="connsiteY3" fmla="*/ 19042 h 19994"/>
                <a:gd name="connsiteX4" fmla="*/ 8572 w 124777"/>
                <a:gd name="connsiteY4" fmla="*/ 19994 h 19994"/>
                <a:gd name="connsiteX5" fmla="*/ 124778 w 124777"/>
                <a:gd name="connsiteY5" fmla="*/ 17138 h 19994"/>
                <a:gd name="connsiteX6" fmla="*/ 124778 w 124777"/>
                <a:gd name="connsiteY6" fmla="*/ 0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123825" y="0"/>
                  </a:moveTo>
                  <a:lnTo>
                    <a:pt x="8572" y="2856"/>
                  </a:lnTo>
                  <a:cubicBezTo>
                    <a:pt x="3810" y="2856"/>
                    <a:pt x="0" y="6665"/>
                    <a:pt x="0" y="11425"/>
                  </a:cubicBezTo>
                  <a:cubicBezTo>
                    <a:pt x="0" y="14282"/>
                    <a:pt x="1905" y="17138"/>
                    <a:pt x="4763" y="19042"/>
                  </a:cubicBezTo>
                  <a:cubicBezTo>
                    <a:pt x="5715" y="19994"/>
                    <a:pt x="7620" y="19994"/>
                    <a:pt x="8572" y="19994"/>
                  </a:cubicBezTo>
                  <a:lnTo>
                    <a:pt x="124778" y="17138"/>
                  </a:lnTo>
                  <a:lnTo>
                    <a:pt x="124778" y="0"/>
                  </a:lnTo>
                  <a:close/>
                </a:path>
              </a:pathLst>
            </a:custGeom>
            <a:solidFill>
              <a:srgbClr val="FFFFFF"/>
            </a:solidFill>
            <a:ln w="9525" cap="flat">
              <a:noFill/>
              <a:prstDash val="solid"/>
              <a:miter/>
            </a:ln>
          </p:spPr>
          <p:txBody>
            <a:bodyPr rtlCol="0" anchor="ctr"/>
            <a:lstStyle/>
            <a:p>
              <a:endParaRPr lang="en-US" sz="1432"/>
            </a:p>
          </p:txBody>
        </p:sp>
        <p:sp>
          <p:nvSpPr>
            <p:cNvPr id="11" name="Freeform 10">
              <a:extLst>
                <a:ext uri="{FF2B5EF4-FFF2-40B4-BE49-F238E27FC236}">
                  <a16:creationId xmlns:a16="http://schemas.microsoft.com/office/drawing/2014/main" id="{833B67B5-B8AD-5BEA-D6E7-4CAF61F350AA}"/>
                </a:ext>
              </a:extLst>
            </p:cNvPr>
            <p:cNvSpPr/>
            <p:nvPr/>
          </p:nvSpPr>
          <p:spPr>
            <a:xfrm>
              <a:off x="12258357" y="6392023"/>
              <a:ext cx="54292" cy="18090"/>
            </a:xfrm>
            <a:custGeom>
              <a:avLst/>
              <a:gdLst>
                <a:gd name="connsiteX0" fmla="*/ 54293 w 54292"/>
                <a:gd name="connsiteY0" fmla="*/ 0 h 18090"/>
                <a:gd name="connsiteX1" fmla="*/ 8573 w 54292"/>
                <a:gd name="connsiteY1" fmla="*/ 952 h 18090"/>
                <a:gd name="connsiteX2" fmla="*/ 0 w 54292"/>
                <a:gd name="connsiteY2" fmla="*/ 9521 h 18090"/>
                <a:gd name="connsiteX3" fmla="*/ 4763 w 54292"/>
                <a:gd name="connsiteY3" fmla="*/ 17138 h 18090"/>
                <a:gd name="connsiteX4" fmla="*/ 8573 w 54292"/>
                <a:gd name="connsiteY4" fmla="*/ 18090 h 18090"/>
                <a:gd name="connsiteX5" fmla="*/ 54293 w 54292"/>
                <a:gd name="connsiteY5" fmla="*/ 17138 h 18090"/>
                <a:gd name="connsiteX6" fmla="*/ 54293 w 54292"/>
                <a:gd name="connsiteY6" fmla="*/ 0 h 18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90">
                  <a:moveTo>
                    <a:pt x="54293" y="0"/>
                  </a:moveTo>
                  <a:lnTo>
                    <a:pt x="8573" y="952"/>
                  </a:lnTo>
                  <a:cubicBezTo>
                    <a:pt x="3810" y="952"/>
                    <a:pt x="0" y="4761"/>
                    <a:pt x="0" y="9521"/>
                  </a:cubicBezTo>
                  <a:cubicBezTo>
                    <a:pt x="0" y="12377"/>
                    <a:pt x="1905" y="15234"/>
                    <a:pt x="4763" y="17138"/>
                  </a:cubicBezTo>
                  <a:cubicBezTo>
                    <a:pt x="5715" y="18090"/>
                    <a:pt x="7620" y="18090"/>
                    <a:pt x="8573" y="18090"/>
                  </a:cubicBezTo>
                  <a:lnTo>
                    <a:pt x="54293" y="17138"/>
                  </a:lnTo>
                  <a:lnTo>
                    <a:pt x="54293" y="0"/>
                  </a:lnTo>
                  <a:close/>
                </a:path>
              </a:pathLst>
            </a:custGeom>
            <a:solidFill>
              <a:srgbClr val="FFFFFF"/>
            </a:solidFill>
            <a:ln w="9525" cap="flat">
              <a:noFill/>
              <a:prstDash val="solid"/>
              <a:miter/>
            </a:ln>
          </p:spPr>
          <p:txBody>
            <a:bodyPr rtlCol="0" anchor="ctr"/>
            <a:lstStyle/>
            <a:p>
              <a:endParaRPr lang="en-US" sz="1432"/>
            </a:p>
          </p:txBody>
        </p:sp>
        <p:sp>
          <p:nvSpPr>
            <p:cNvPr id="12" name="Freeform 11">
              <a:extLst>
                <a:ext uri="{FF2B5EF4-FFF2-40B4-BE49-F238E27FC236}">
                  <a16:creationId xmlns:a16="http://schemas.microsoft.com/office/drawing/2014/main" id="{041DA1CD-6186-7CD1-762C-2F94D885D1EE}"/>
                </a:ext>
              </a:extLst>
            </p:cNvPr>
            <p:cNvSpPr/>
            <p:nvPr/>
          </p:nvSpPr>
          <p:spPr>
            <a:xfrm>
              <a:off x="11787399" y="6011419"/>
              <a:ext cx="132291" cy="204940"/>
            </a:xfrm>
            <a:custGeom>
              <a:avLst/>
              <a:gdLst>
                <a:gd name="connsiteX0" fmla="*/ 12806 w 132291"/>
                <a:gd name="connsiteY0" fmla="*/ 714 h 204940"/>
                <a:gd name="connsiteX1" fmla="*/ 15663 w 132291"/>
                <a:gd name="connsiteY1" fmla="*/ 3570 h 204940"/>
                <a:gd name="connsiteX2" fmla="*/ 130916 w 132291"/>
                <a:gd name="connsiteY2" fmla="*/ 191135 h 204940"/>
                <a:gd name="connsiteX3" fmla="*/ 128058 w 132291"/>
                <a:gd name="connsiteY3" fmla="*/ 203512 h 204940"/>
                <a:gd name="connsiteX4" fmla="*/ 119486 w 132291"/>
                <a:gd name="connsiteY4" fmla="*/ 203512 h 204940"/>
                <a:gd name="connsiteX5" fmla="*/ 116628 w 132291"/>
                <a:gd name="connsiteY5" fmla="*/ 200656 h 204940"/>
                <a:gd name="connsiteX6" fmla="*/ 1376 w 132291"/>
                <a:gd name="connsiteY6" fmla="*/ 13092 h 204940"/>
                <a:gd name="connsiteX7" fmla="*/ 4233 w 132291"/>
                <a:gd name="connsiteY7" fmla="*/ 714 h 204940"/>
                <a:gd name="connsiteX8" fmla="*/ 12806 w 132291"/>
                <a:gd name="connsiteY8" fmla="*/ 714 h 20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291" h="204940">
                  <a:moveTo>
                    <a:pt x="12806" y="714"/>
                  </a:moveTo>
                  <a:cubicBezTo>
                    <a:pt x="13758" y="1666"/>
                    <a:pt x="14711" y="2618"/>
                    <a:pt x="15663" y="3570"/>
                  </a:cubicBezTo>
                  <a:lnTo>
                    <a:pt x="130916" y="191135"/>
                  </a:lnTo>
                  <a:cubicBezTo>
                    <a:pt x="133773" y="194943"/>
                    <a:pt x="131868" y="200656"/>
                    <a:pt x="128058" y="203512"/>
                  </a:cubicBezTo>
                  <a:cubicBezTo>
                    <a:pt x="125201" y="205417"/>
                    <a:pt x="122343" y="205417"/>
                    <a:pt x="119486" y="203512"/>
                  </a:cubicBezTo>
                  <a:cubicBezTo>
                    <a:pt x="118533" y="202560"/>
                    <a:pt x="117581" y="201608"/>
                    <a:pt x="116628" y="200656"/>
                  </a:cubicBezTo>
                  <a:lnTo>
                    <a:pt x="1376" y="13092"/>
                  </a:lnTo>
                  <a:cubicBezTo>
                    <a:pt x="-1482" y="9283"/>
                    <a:pt x="423" y="3570"/>
                    <a:pt x="4233" y="714"/>
                  </a:cubicBezTo>
                  <a:cubicBezTo>
                    <a:pt x="7091" y="-238"/>
                    <a:pt x="9948" y="-238"/>
                    <a:pt x="12806" y="714"/>
                  </a:cubicBezTo>
                </a:path>
              </a:pathLst>
            </a:custGeom>
            <a:solidFill>
              <a:srgbClr val="FFFFFF"/>
            </a:solidFill>
            <a:ln w="9525" cap="flat">
              <a:noFill/>
              <a:prstDash val="solid"/>
              <a:miter/>
            </a:ln>
          </p:spPr>
          <p:txBody>
            <a:bodyPr rtlCol="0" anchor="ctr"/>
            <a:lstStyle/>
            <a:p>
              <a:endParaRPr lang="en-US" sz="1432"/>
            </a:p>
          </p:txBody>
        </p:sp>
        <p:sp>
          <p:nvSpPr>
            <p:cNvPr id="13" name="Freeform 12">
              <a:extLst>
                <a:ext uri="{FF2B5EF4-FFF2-40B4-BE49-F238E27FC236}">
                  <a16:creationId xmlns:a16="http://schemas.microsoft.com/office/drawing/2014/main" id="{CBD56224-8185-F800-5D98-F79C36122A84}"/>
                </a:ext>
              </a:extLst>
            </p:cNvPr>
            <p:cNvSpPr/>
            <p:nvPr/>
          </p:nvSpPr>
          <p:spPr>
            <a:xfrm>
              <a:off x="12031239" y="5564168"/>
              <a:ext cx="132291" cy="205654"/>
            </a:xfrm>
            <a:custGeom>
              <a:avLst/>
              <a:gdLst>
                <a:gd name="connsiteX0" fmla="*/ 12806 w 132291"/>
                <a:gd name="connsiteY0" fmla="*/ 1428 h 205654"/>
                <a:gd name="connsiteX1" fmla="*/ 15663 w 132291"/>
                <a:gd name="connsiteY1" fmla="*/ 4284 h 205654"/>
                <a:gd name="connsiteX2" fmla="*/ 130916 w 132291"/>
                <a:gd name="connsiteY2" fmla="*/ 191849 h 205654"/>
                <a:gd name="connsiteX3" fmla="*/ 128058 w 132291"/>
                <a:gd name="connsiteY3" fmla="*/ 204226 h 205654"/>
                <a:gd name="connsiteX4" fmla="*/ 119486 w 132291"/>
                <a:gd name="connsiteY4" fmla="*/ 204226 h 205654"/>
                <a:gd name="connsiteX5" fmla="*/ 116628 w 132291"/>
                <a:gd name="connsiteY5" fmla="*/ 201370 h 205654"/>
                <a:gd name="connsiteX6" fmla="*/ 1376 w 132291"/>
                <a:gd name="connsiteY6" fmla="*/ 13806 h 205654"/>
                <a:gd name="connsiteX7" fmla="*/ 4233 w 132291"/>
                <a:gd name="connsiteY7" fmla="*/ 1428 h 205654"/>
                <a:gd name="connsiteX8" fmla="*/ 12806 w 132291"/>
                <a:gd name="connsiteY8" fmla="*/ 1428 h 205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291" h="205654">
                  <a:moveTo>
                    <a:pt x="12806" y="1428"/>
                  </a:moveTo>
                  <a:cubicBezTo>
                    <a:pt x="13758" y="2380"/>
                    <a:pt x="14711" y="3332"/>
                    <a:pt x="15663" y="4284"/>
                  </a:cubicBezTo>
                  <a:lnTo>
                    <a:pt x="130916" y="191849"/>
                  </a:lnTo>
                  <a:cubicBezTo>
                    <a:pt x="133773" y="195658"/>
                    <a:pt x="131868" y="201370"/>
                    <a:pt x="128058" y="204226"/>
                  </a:cubicBezTo>
                  <a:cubicBezTo>
                    <a:pt x="125201" y="206131"/>
                    <a:pt x="122343" y="206131"/>
                    <a:pt x="119486" y="204226"/>
                  </a:cubicBezTo>
                  <a:cubicBezTo>
                    <a:pt x="118533" y="203274"/>
                    <a:pt x="117581" y="202322"/>
                    <a:pt x="116628" y="201370"/>
                  </a:cubicBezTo>
                  <a:lnTo>
                    <a:pt x="1376" y="13806"/>
                  </a:lnTo>
                  <a:cubicBezTo>
                    <a:pt x="-1482" y="9997"/>
                    <a:pt x="423" y="4284"/>
                    <a:pt x="4233" y="1428"/>
                  </a:cubicBezTo>
                  <a:cubicBezTo>
                    <a:pt x="7091" y="-476"/>
                    <a:pt x="9948" y="-476"/>
                    <a:pt x="12806" y="1428"/>
                  </a:cubicBezTo>
                </a:path>
              </a:pathLst>
            </a:custGeom>
            <a:solidFill>
              <a:srgbClr val="FFFFFF"/>
            </a:solidFill>
            <a:ln w="9525" cap="flat">
              <a:noFill/>
              <a:prstDash val="solid"/>
              <a:miter/>
            </a:ln>
          </p:spPr>
          <p:txBody>
            <a:bodyPr rtlCol="0" anchor="ctr"/>
            <a:lstStyle/>
            <a:p>
              <a:endParaRPr lang="en-US" sz="1432"/>
            </a:p>
          </p:txBody>
        </p:sp>
        <p:grpSp>
          <p:nvGrpSpPr>
            <p:cNvPr id="14" name="Graphic 47">
              <a:extLst>
                <a:ext uri="{FF2B5EF4-FFF2-40B4-BE49-F238E27FC236}">
                  <a16:creationId xmlns:a16="http://schemas.microsoft.com/office/drawing/2014/main" id="{8D6712AB-B559-B023-1F10-289E693D25FE}"/>
                </a:ext>
              </a:extLst>
            </p:cNvPr>
            <p:cNvGrpSpPr/>
            <p:nvPr/>
          </p:nvGrpSpPr>
          <p:grpSpPr>
            <a:xfrm>
              <a:off x="10968672" y="5214269"/>
              <a:ext cx="912495" cy="1194891"/>
              <a:chOff x="10968672" y="5214269"/>
              <a:chExt cx="912495" cy="1194891"/>
            </a:xfrm>
            <a:solidFill>
              <a:srgbClr val="FFFFFF"/>
            </a:solidFill>
          </p:grpSpPr>
          <p:grpSp>
            <p:nvGrpSpPr>
              <p:cNvPr id="15" name="Graphic 47">
                <a:extLst>
                  <a:ext uri="{FF2B5EF4-FFF2-40B4-BE49-F238E27FC236}">
                    <a16:creationId xmlns:a16="http://schemas.microsoft.com/office/drawing/2014/main" id="{FE070AB9-028B-FBEF-FBF7-D65B104FD198}"/>
                  </a:ext>
                </a:extLst>
              </p:cNvPr>
              <p:cNvGrpSpPr/>
              <p:nvPr/>
            </p:nvGrpSpPr>
            <p:grpSpPr>
              <a:xfrm>
                <a:off x="10968672" y="5789340"/>
                <a:ext cx="751522" cy="619820"/>
                <a:chOff x="10968672" y="5789340"/>
                <a:chExt cx="751522" cy="619820"/>
              </a:xfrm>
              <a:solidFill>
                <a:srgbClr val="FFFFFF"/>
              </a:solidFill>
            </p:grpSpPr>
            <p:sp>
              <p:nvSpPr>
                <p:cNvPr id="175" name="Freeform 174">
                  <a:extLst>
                    <a:ext uri="{FF2B5EF4-FFF2-40B4-BE49-F238E27FC236}">
                      <a16:creationId xmlns:a16="http://schemas.microsoft.com/office/drawing/2014/main" id="{A8DCB712-19CE-4D40-68D0-443F637DB353}"/>
                    </a:ext>
                  </a:extLst>
                </p:cNvPr>
                <p:cNvSpPr/>
                <p:nvPr/>
              </p:nvSpPr>
              <p:spPr>
                <a:xfrm>
                  <a:off x="10968672" y="5794101"/>
                  <a:ext cx="202882" cy="185660"/>
                </a:xfrm>
                <a:custGeom>
                  <a:avLst/>
                  <a:gdLst>
                    <a:gd name="connsiteX0" fmla="*/ 132397 w 202882"/>
                    <a:gd name="connsiteY0" fmla="*/ 157097 h 185660"/>
                    <a:gd name="connsiteX1" fmla="*/ 70485 w 202882"/>
                    <a:gd name="connsiteY1" fmla="*/ 157097 h 185660"/>
                    <a:gd name="connsiteX2" fmla="*/ 60960 w 202882"/>
                    <a:gd name="connsiteY2" fmla="*/ 185660 h 185660"/>
                    <a:gd name="connsiteX3" fmla="*/ 0 w 202882"/>
                    <a:gd name="connsiteY3" fmla="*/ 185660 h 185660"/>
                    <a:gd name="connsiteX4" fmla="*/ 67628 w 202882"/>
                    <a:gd name="connsiteY4" fmla="*/ 0 h 185660"/>
                    <a:gd name="connsiteX5" fmla="*/ 135255 w 202882"/>
                    <a:gd name="connsiteY5" fmla="*/ 0 h 185660"/>
                    <a:gd name="connsiteX6" fmla="*/ 202883 w 202882"/>
                    <a:gd name="connsiteY6" fmla="*/ 185660 h 185660"/>
                    <a:gd name="connsiteX7" fmla="*/ 140970 w 202882"/>
                    <a:gd name="connsiteY7" fmla="*/ 185660 h 185660"/>
                    <a:gd name="connsiteX8" fmla="*/ 132397 w 202882"/>
                    <a:gd name="connsiteY8" fmla="*/ 157097 h 185660"/>
                    <a:gd name="connsiteX9" fmla="*/ 118110 w 202882"/>
                    <a:gd name="connsiteY9" fmla="*/ 113301 h 185660"/>
                    <a:gd name="connsiteX10" fmla="*/ 100965 w 202882"/>
                    <a:gd name="connsiteY10" fmla="*/ 61887 h 185660"/>
                    <a:gd name="connsiteX11" fmla="*/ 83820 w 202882"/>
                    <a:gd name="connsiteY11" fmla="*/ 113301 h 185660"/>
                    <a:gd name="connsiteX12" fmla="*/ 118110 w 202882"/>
                    <a:gd name="connsiteY12" fmla="*/ 113301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2882" h="185660">
                      <a:moveTo>
                        <a:pt x="132397" y="157097"/>
                      </a:moveTo>
                      <a:lnTo>
                        <a:pt x="70485" y="157097"/>
                      </a:lnTo>
                      <a:lnTo>
                        <a:pt x="60960" y="185660"/>
                      </a:lnTo>
                      <a:lnTo>
                        <a:pt x="0" y="185660"/>
                      </a:lnTo>
                      <a:lnTo>
                        <a:pt x="67628" y="0"/>
                      </a:lnTo>
                      <a:lnTo>
                        <a:pt x="135255" y="0"/>
                      </a:lnTo>
                      <a:lnTo>
                        <a:pt x="202883" y="185660"/>
                      </a:lnTo>
                      <a:lnTo>
                        <a:pt x="140970" y="185660"/>
                      </a:lnTo>
                      <a:lnTo>
                        <a:pt x="132397" y="157097"/>
                      </a:lnTo>
                      <a:close/>
                      <a:moveTo>
                        <a:pt x="118110" y="113301"/>
                      </a:moveTo>
                      <a:lnTo>
                        <a:pt x="100965" y="61887"/>
                      </a:lnTo>
                      <a:lnTo>
                        <a:pt x="83820" y="113301"/>
                      </a:lnTo>
                      <a:lnTo>
                        <a:pt x="118110" y="113301"/>
                      </a:lnTo>
                      <a:close/>
                    </a:path>
                  </a:pathLst>
                </a:custGeom>
                <a:solidFill>
                  <a:srgbClr val="FFFFFF"/>
                </a:solidFill>
                <a:ln w="9525" cap="flat">
                  <a:noFill/>
                  <a:prstDash val="solid"/>
                  <a:miter/>
                </a:ln>
              </p:spPr>
              <p:txBody>
                <a:bodyPr rtlCol="0" anchor="ctr"/>
                <a:lstStyle/>
                <a:p>
                  <a:endParaRPr lang="en-US" sz="1432"/>
                </a:p>
              </p:txBody>
            </p:sp>
            <p:sp>
              <p:nvSpPr>
                <p:cNvPr id="176" name="Freeform 175">
                  <a:extLst>
                    <a:ext uri="{FF2B5EF4-FFF2-40B4-BE49-F238E27FC236}">
                      <a16:creationId xmlns:a16="http://schemas.microsoft.com/office/drawing/2014/main" id="{871161D3-598E-260E-B7E2-5F605A39FC8C}"/>
                    </a:ext>
                  </a:extLst>
                </p:cNvPr>
                <p:cNvSpPr/>
                <p:nvPr/>
              </p:nvSpPr>
              <p:spPr>
                <a:xfrm>
                  <a:off x="11180127" y="5789340"/>
                  <a:ext cx="181927" cy="190420"/>
                </a:xfrm>
                <a:custGeom>
                  <a:avLst/>
                  <a:gdLst>
                    <a:gd name="connsiteX0" fmla="*/ 119063 w 181927"/>
                    <a:gd name="connsiteY0" fmla="*/ 67599 h 190420"/>
                    <a:gd name="connsiteX1" fmla="*/ 109538 w 181927"/>
                    <a:gd name="connsiteY1" fmla="*/ 59031 h 190420"/>
                    <a:gd name="connsiteX2" fmla="*/ 94297 w 181927"/>
                    <a:gd name="connsiteY2" fmla="*/ 56174 h 190420"/>
                    <a:gd name="connsiteX3" fmla="*/ 68580 w 181927"/>
                    <a:gd name="connsiteY3" fmla="*/ 66647 h 190420"/>
                    <a:gd name="connsiteX4" fmla="*/ 59055 w 181927"/>
                    <a:gd name="connsiteY4" fmla="*/ 96163 h 190420"/>
                    <a:gd name="connsiteX5" fmla="*/ 69532 w 181927"/>
                    <a:gd name="connsiteY5" fmla="*/ 128534 h 190420"/>
                    <a:gd name="connsiteX6" fmla="*/ 100965 w 181927"/>
                    <a:gd name="connsiteY6" fmla="*/ 139007 h 190420"/>
                    <a:gd name="connsiteX7" fmla="*/ 133350 w 181927"/>
                    <a:gd name="connsiteY7" fmla="*/ 122822 h 190420"/>
                    <a:gd name="connsiteX8" fmla="*/ 86678 w 181927"/>
                    <a:gd name="connsiteY8" fmla="*/ 122822 h 190420"/>
                    <a:gd name="connsiteX9" fmla="*/ 86678 w 181927"/>
                    <a:gd name="connsiteY9" fmla="*/ 81881 h 190420"/>
                    <a:gd name="connsiteX10" fmla="*/ 181928 w 181927"/>
                    <a:gd name="connsiteY10" fmla="*/ 81881 h 190420"/>
                    <a:gd name="connsiteX11" fmla="*/ 181928 w 181927"/>
                    <a:gd name="connsiteY11" fmla="*/ 139960 h 190420"/>
                    <a:gd name="connsiteX12" fmla="*/ 148590 w 181927"/>
                    <a:gd name="connsiteY12" fmla="*/ 175187 h 190420"/>
                    <a:gd name="connsiteX13" fmla="*/ 94297 w 181927"/>
                    <a:gd name="connsiteY13" fmla="*/ 190421 h 190420"/>
                    <a:gd name="connsiteX14" fmla="*/ 43815 w 181927"/>
                    <a:gd name="connsiteY14" fmla="*/ 178044 h 190420"/>
                    <a:gd name="connsiteX15" fmla="*/ 11430 w 181927"/>
                    <a:gd name="connsiteY15" fmla="*/ 144720 h 190420"/>
                    <a:gd name="connsiteX16" fmla="*/ 0 w 181927"/>
                    <a:gd name="connsiteY16" fmla="*/ 95210 h 190420"/>
                    <a:gd name="connsiteX17" fmla="*/ 11430 w 181927"/>
                    <a:gd name="connsiteY17" fmla="*/ 45701 h 190420"/>
                    <a:gd name="connsiteX18" fmla="*/ 43815 w 181927"/>
                    <a:gd name="connsiteY18" fmla="*/ 12377 h 190420"/>
                    <a:gd name="connsiteX19" fmla="*/ 93345 w 181927"/>
                    <a:gd name="connsiteY19" fmla="*/ 0 h 190420"/>
                    <a:gd name="connsiteX20" fmla="*/ 152400 w 181927"/>
                    <a:gd name="connsiteY20" fmla="*/ 17138 h 190420"/>
                    <a:gd name="connsiteX21" fmla="*/ 180022 w 181927"/>
                    <a:gd name="connsiteY21" fmla="*/ 64743 h 190420"/>
                    <a:gd name="connsiteX22" fmla="*/ 119063 w 181927"/>
                    <a:gd name="connsiteY22" fmla="*/ 64743 h 190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1927" h="190420">
                      <a:moveTo>
                        <a:pt x="119063" y="67599"/>
                      </a:moveTo>
                      <a:cubicBezTo>
                        <a:pt x="117157" y="63791"/>
                        <a:pt x="113347" y="60935"/>
                        <a:pt x="109538" y="59031"/>
                      </a:cubicBezTo>
                      <a:cubicBezTo>
                        <a:pt x="105728" y="57126"/>
                        <a:pt x="100013" y="56174"/>
                        <a:pt x="94297" y="56174"/>
                      </a:cubicBezTo>
                      <a:cubicBezTo>
                        <a:pt x="82867" y="56174"/>
                        <a:pt x="74295" y="59983"/>
                        <a:pt x="68580" y="66647"/>
                      </a:cubicBezTo>
                      <a:cubicBezTo>
                        <a:pt x="62865" y="74264"/>
                        <a:pt x="59055" y="83785"/>
                        <a:pt x="59055" y="96163"/>
                      </a:cubicBezTo>
                      <a:cubicBezTo>
                        <a:pt x="59055" y="110444"/>
                        <a:pt x="62865" y="121869"/>
                        <a:pt x="69532" y="128534"/>
                      </a:cubicBezTo>
                      <a:cubicBezTo>
                        <a:pt x="76200" y="136151"/>
                        <a:pt x="86678" y="139007"/>
                        <a:pt x="100965" y="139007"/>
                      </a:cubicBezTo>
                      <a:cubicBezTo>
                        <a:pt x="114300" y="139007"/>
                        <a:pt x="125730" y="133295"/>
                        <a:pt x="133350" y="122822"/>
                      </a:cubicBezTo>
                      <a:lnTo>
                        <a:pt x="86678" y="122822"/>
                      </a:lnTo>
                      <a:lnTo>
                        <a:pt x="86678" y="81881"/>
                      </a:lnTo>
                      <a:lnTo>
                        <a:pt x="181928" y="81881"/>
                      </a:lnTo>
                      <a:lnTo>
                        <a:pt x="181928" y="139960"/>
                      </a:lnTo>
                      <a:cubicBezTo>
                        <a:pt x="174307" y="154241"/>
                        <a:pt x="162878" y="165666"/>
                        <a:pt x="148590" y="175187"/>
                      </a:cubicBezTo>
                      <a:cubicBezTo>
                        <a:pt x="134303" y="184708"/>
                        <a:pt x="116205" y="190421"/>
                        <a:pt x="94297" y="190421"/>
                      </a:cubicBezTo>
                      <a:cubicBezTo>
                        <a:pt x="75247" y="190421"/>
                        <a:pt x="58103" y="186613"/>
                        <a:pt x="43815" y="178044"/>
                      </a:cubicBezTo>
                      <a:cubicBezTo>
                        <a:pt x="29528" y="170427"/>
                        <a:pt x="19050" y="159002"/>
                        <a:pt x="11430" y="144720"/>
                      </a:cubicBezTo>
                      <a:cubicBezTo>
                        <a:pt x="3810" y="130438"/>
                        <a:pt x="0" y="114253"/>
                        <a:pt x="0" y="95210"/>
                      </a:cubicBezTo>
                      <a:cubicBezTo>
                        <a:pt x="0" y="77121"/>
                        <a:pt x="3810" y="60935"/>
                        <a:pt x="11430" y="45701"/>
                      </a:cubicBezTo>
                      <a:cubicBezTo>
                        <a:pt x="19050" y="31419"/>
                        <a:pt x="29528" y="19994"/>
                        <a:pt x="43815" y="12377"/>
                      </a:cubicBezTo>
                      <a:cubicBezTo>
                        <a:pt x="58103" y="4761"/>
                        <a:pt x="74295" y="0"/>
                        <a:pt x="93345" y="0"/>
                      </a:cubicBezTo>
                      <a:cubicBezTo>
                        <a:pt x="118110" y="0"/>
                        <a:pt x="137160" y="5713"/>
                        <a:pt x="152400" y="17138"/>
                      </a:cubicBezTo>
                      <a:cubicBezTo>
                        <a:pt x="167640" y="28563"/>
                        <a:pt x="177165" y="44749"/>
                        <a:pt x="180022" y="64743"/>
                      </a:cubicBezTo>
                      <a:lnTo>
                        <a:pt x="119063" y="64743"/>
                      </a:lnTo>
                      <a:close/>
                    </a:path>
                  </a:pathLst>
                </a:custGeom>
                <a:solidFill>
                  <a:srgbClr val="FFFFFF"/>
                </a:solidFill>
                <a:ln w="9525" cap="flat">
                  <a:noFill/>
                  <a:prstDash val="solid"/>
                  <a:miter/>
                </a:ln>
              </p:spPr>
              <p:txBody>
                <a:bodyPr rtlCol="0" anchor="ctr"/>
                <a:lstStyle/>
                <a:p>
                  <a:endParaRPr lang="en-US" sz="1432"/>
                </a:p>
              </p:txBody>
            </p:sp>
            <p:sp>
              <p:nvSpPr>
                <p:cNvPr id="177" name="Freeform 176">
                  <a:extLst>
                    <a:ext uri="{FF2B5EF4-FFF2-40B4-BE49-F238E27FC236}">
                      <a16:creationId xmlns:a16="http://schemas.microsoft.com/office/drawing/2014/main" id="{3001EE7E-08C5-4E54-8AC7-0FB5B82E0192}"/>
                    </a:ext>
                  </a:extLst>
                </p:cNvPr>
                <p:cNvSpPr/>
                <p:nvPr/>
              </p:nvSpPr>
              <p:spPr>
                <a:xfrm>
                  <a:off x="11383009" y="5793149"/>
                  <a:ext cx="157162" cy="186612"/>
                </a:xfrm>
                <a:custGeom>
                  <a:avLst/>
                  <a:gdLst>
                    <a:gd name="connsiteX0" fmla="*/ 93345 w 157162"/>
                    <a:gd name="connsiteY0" fmla="*/ 185660 h 186612"/>
                    <a:gd name="connsiteX1" fmla="*/ 58103 w 157162"/>
                    <a:gd name="connsiteY1" fmla="*/ 119013 h 186612"/>
                    <a:gd name="connsiteX2" fmla="*/ 58103 w 157162"/>
                    <a:gd name="connsiteY2" fmla="*/ 119013 h 186612"/>
                    <a:gd name="connsiteX3" fmla="*/ 58103 w 157162"/>
                    <a:gd name="connsiteY3" fmla="*/ 185660 h 186612"/>
                    <a:gd name="connsiteX4" fmla="*/ 0 w 157162"/>
                    <a:gd name="connsiteY4" fmla="*/ 185660 h 186612"/>
                    <a:gd name="connsiteX5" fmla="*/ 0 w 157162"/>
                    <a:gd name="connsiteY5" fmla="*/ 0 h 186612"/>
                    <a:gd name="connsiteX6" fmla="*/ 86678 w 157162"/>
                    <a:gd name="connsiteY6" fmla="*/ 0 h 186612"/>
                    <a:gd name="connsiteX7" fmla="*/ 125730 w 157162"/>
                    <a:gd name="connsiteY7" fmla="*/ 7617 h 186612"/>
                    <a:gd name="connsiteX8" fmla="*/ 149543 w 157162"/>
                    <a:gd name="connsiteY8" fmla="*/ 29515 h 186612"/>
                    <a:gd name="connsiteX9" fmla="*/ 157163 w 157162"/>
                    <a:gd name="connsiteY9" fmla="*/ 60935 h 186612"/>
                    <a:gd name="connsiteX10" fmla="*/ 146685 w 157162"/>
                    <a:gd name="connsiteY10" fmla="*/ 94258 h 186612"/>
                    <a:gd name="connsiteX11" fmla="*/ 117158 w 157162"/>
                    <a:gd name="connsiteY11" fmla="*/ 115205 h 186612"/>
                    <a:gd name="connsiteX12" fmla="*/ 157163 w 157162"/>
                    <a:gd name="connsiteY12" fmla="*/ 186612 h 186612"/>
                    <a:gd name="connsiteX13" fmla="*/ 93345 w 157162"/>
                    <a:gd name="connsiteY13" fmla="*/ 186612 h 186612"/>
                    <a:gd name="connsiteX14" fmla="*/ 58103 w 157162"/>
                    <a:gd name="connsiteY14" fmla="*/ 79977 h 186612"/>
                    <a:gd name="connsiteX15" fmla="*/ 80963 w 157162"/>
                    <a:gd name="connsiteY15" fmla="*/ 79977 h 186612"/>
                    <a:gd name="connsiteX16" fmla="*/ 93345 w 157162"/>
                    <a:gd name="connsiteY16" fmla="*/ 76168 h 186612"/>
                    <a:gd name="connsiteX17" fmla="*/ 97155 w 157162"/>
                    <a:gd name="connsiteY17" fmla="*/ 63791 h 186612"/>
                    <a:gd name="connsiteX18" fmla="*/ 92393 w 157162"/>
                    <a:gd name="connsiteY18" fmla="*/ 52366 h 186612"/>
                    <a:gd name="connsiteX19" fmla="*/ 80010 w 157162"/>
                    <a:gd name="connsiteY19" fmla="*/ 48557 h 186612"/>
                    <a:gd name="connsiteX20" fmla="*/ 57150 w 157162"/>
                    <a:gd name="connsiteY20" fmla="*/ 48557 h 186612"/>
                    <a:gd name="connsiteX21" fmla="*/ 57150 w 157162"/>
                    <a:gd name="connsiteY21" fmla="*/ 79977 h 18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7162" h="186612">
                      <a:moveTo>
                        <a:pt x="93345" y="185660"/>
                      </a:moveTo>
                      <a:lnTo>
                        <a:pt x="58103" y="119013"/>
                      </a:lnTo>
                      <a:lnTo>
                        <a:pt x="58103" y="119013"/>
                      </a:lnTo>
                      <a:lnTo>
                        <a:pt x="58103" y="185660"/>
                      </a:lnTo>
                      <a:lnTo>
                        <a:pt x="0" y="185660"/>
                      </a:lnTo>
                      <a:lnTo>
                        <a:pt x="0" y="0"/>
                      </a:lnTo>
                      <a:lnTo>
                        <a:pt x="86678" y="0"/>
                      </a:lnTo>
                      <a:cubicBezTo>
                        <a:pt x="101918" y="0"/>
                        <a:pt x="114300" y="2856"/>
                        <a:pt x="125730" y="7617"/>
                      </a:cubicBezTo>
                      <a:cubicBezTo>
                        <a:pt x="136208" y="13329"/>
                        <a:pt x="144780" y="19994"/>
                        <a:pt x="149543" y="29515"/>
                      </a:cubicBezTo>
                      <a:cubicBezTo>
                        <a:pt x="154305" y="39036"/>
                        <a:pt x="157163" y="49509"/>
                        <a:pt x="157163" y="60935"/>
                      </a:cubicBezTo>
                      <a:cubicBezTo>
                        <a:pt x="157163" y="73312"/>
                        <a:pt x="153353" y="84737"/>
                        <a:pt x="146685" y="94258"/>
                      </a:cubicBezTo>
                      <a:cubicBezTo>
                        <a:pt x="140018" y="103779"/>
                        <a:pt x="129540" y="110444"/>
                        <a:pt x="117158" y="115205"/>
                      </a:cubicBezTo>
                      <a:lnTo>
                        <a:pt x="157163" y="186612"/>
                      </a:lnTo>
                      <a:lnTo>
                        <a:pt x="93345" y="186612"/>
                      </a:lnTo>
                      <a:close/>
                      <a:moveTo>
                        <a:pt x="58103" y="79977"/>
                      </a:moveTo>
                      <a:lnTo>
                        <a:pt x="80963" y="79977"/>
                      </a:lnTo>
                      <a:cubicBezTo>
                        <a:pt x="86678" y="79977"/>
                        <a:pt x="90488" y="79025"/>
                        <a:pt x="93345" y="76168"/>
                      </a:cubicBezTo>
                      <a:cubicBezTo>
                        <a:pt x="96203" y="73312"/>
                        <a:pt x="97155" y="69504"/>
                        <a:pt x="97155" y="63791"/>
                      </a:cubicBezTo>
                      <a:cubicBezTo>
                        <a:pt x="97155" y="59030"/>
                        <a:pt x="95250" y="55222"/>
                        <a:pt x="92393" y="52366"/>
                      </a:cubicBezTo>
                      <a:cubicBezTo>
                        <a:pt x="89535" y="49509"/>
                        <a:pt x="85725" y="48557"/>
                        <a:pt x="80010" y="48557"/>
                      </a:cubicBezTo>
                      <a:lnTo>
                        <a:pt x="57150" y="48557"/>
                      </a:lnTo>
                      <a:lnTo>
                        <a:pt x="57150" y="79977"/>
                      </a:lnTo>
                      <a:close/>
                    </a:path>
                  </a:pathLst>
                </a:custGeom>
                <a:solidFill>
                  <a:srgbClr val="FFFFFF"/>
                </a:solidFill>
                <a:ln w="9525" cap="flat">
                  <a:noFill/>
                  <a:prstDash val="solid"/>
                  <a:miter/>
                </a:ln>
              </p:spPr>
              <p:txBody>
                <a:bodyPr rtlCol="0" anchor="ctr"/>
                <a:lstStyle/>
                <a:p>
                  <a:endParaRPr lang="en-US" sz="1432"/>
                </a:p>
              </p:txBody>
            </p:sp>
            <p:sp>
              <p:nvSpPr>
                <p:cNvPr id="178" name="Freeform 177">
                  <a:extLst>
                    <a:ext uri="{FF2B5EF4-FFF2-40B4-BE49-F238E27FC236}">
                      <a16:creationId xmlns:a16="http://schemas.microsoft.com/office/drawing/2014/main" id="{DE5CFEA2-0DBA-7B32-B22A-71FE6EC0CFC3}"/>
                    </a:ext>
                  </a:extLst>
                </p:cNvPr>
                <p:cNvSpPr/>
                <p:nvPr/>
              </p:nvSpPr>
              <p:spPr>
                <a:xfrm>
                  <a:off x="11558269" y="5793149"/>
                  <a:ext cx="58102" cy="185660"/>
                </a:xfrm>
                <a:custGeom>
                  <a:avLst/>
                  <a:gdLst>
                    <a:gd name="connsiteX0" fmla="*/ 58103 w 58102"/>
                    <a:gd name="connsiteY0" fmla="*/ 0 h 185660"/>
                    <a:gd name="connsiteX1" fmla="*/ 58103 w 58102"/>
                    <a:gd name="connsiteY1" fmla="*/ 185660 h 185660"/>
                    <a:gd name="connsiteX2" fmla="*/ 0 w 58102"/>
                    <a:gd name="connsiteY2" fmla="*/ 185660 h 185660"/>
                    <a:gd name="connsiteX3" fmla="*/ 0 w 58102"/>
                    <a:gd name="connsiteY3" fmla="*/ 0 h 185660"/>
                    <a:gd name="connsiteX4" fmla="*/ 58103 w 58102"/>
                    <a:gd name="connsiteY4" fmla="*/ 0 h 1856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102" h="185660">
                      <a:moveTo>
                        <a:pt x="58103" y="0"/>
                      </a:moveTo>
                      <a:lnTo>
                        <a:pt x="58103" y="185660"/>
                      </a:lnTo>
                      <a:lnTo>
                        <a:pt x="0" y="185660"/>
                      </a:lnTo>
                      <a:lnTo>
                        <a:pt x="0" y="0"/>
                      </a:lnTo>
                      <a:lnTo>
                        <a:pt x="58103" y="0"/>
                      </a:lnTo>
                      <a:close/>
                    </a:path>
                  </a:pathLst>
                </a:custGeom>
                <a:solidFill>
                  <a:srgbClr val="FFFFFF"/>
                </a:solidFill>
                <a:ln w="9525" cap="flat">
                  <a:noFill/>
                  <a:prstDash val="solid"/>
                  <a:miter/>
                </a:ln>
              </p:spPr>
              <p:txBody>
                <a:bodyPr rtlCol="0" anchor="ctr"/>
                <a:lstStyle/>
                <a:p>
                  <a:endParaRPr lang="en-US" sz="1432"/>
                </a:p>
              </p:txBody>
            </p:sp>
            <p:sp>
              <p:nvSpPr>
                <p:cNvPr id="179" name="Freeform 178">
                  <a:extLst>
                    <a:ext uri="{FF2B5EF4-FFF2-40B4-BE49-F238E27FC236}">
                      <a16:creationId xmlns:a16="http://schemas.microsoft.com/office/drawing/2014/main" id="{762E4429-085D-6291-9250-795C2F77E95C}"/>
                    </a:ext>
                  </a:extLst>
                </p:cNvPr>
                <p:cNvSpPr/>
                <p:nvPr/>
              </p:nvSpPr>
              <p:spPr>
                <a:xfrm>
                  <a:off x="10982007" y="6007373"/>
                  <a:ext cx="131445" cy="186612"/>
                </a:xfrm>
                <a:custGeom>
                  <a:avLst/>
                  <a:gdLst>
                    <a:gd name="connsiteX0" fmla="*/ 131445 w 131445"/>
                    <a:gd name="connsiteY0" fmla="*/ 0 h 186612"/>
                    <a:gd name="connsiteX1" fmla="*/ 131445 w 131445"/>
                    <a:gd name="connsiteY1" fmla="*/ 46653 h 186612"/>
                    <a:gd name="connsiteX2" fmla="*/ 58103 w 131445"/>
                    <a:gd name="connsiteY2" fmla="*/ 46653 h 186612"/>
                    <a:gd name="connsiteX3" fmla="*/ 58103 w 131445"/>
                    <a:gd name="connsiteY3" fmla="*/ 72360 h 186612"/>
                    <a:gd name="connsiteX4" fmla="*/ 110490 w 131445"/>
                    <a:gd name="connsiteY4" fmla="*/ 72360 h 186612"/>
                    <a:gd name="connsiteX5" fmla="*/ 110490 w 131445"/>
                    <a:gd name="connsiteY5" fmla="*/ 116157 h 186612"/>
                    <a:gd name="connsiteX6" fmla="*/ 58103 w 131445"/>
                    <a:gd name="connsiteY6" fmla="*/ 116157 h 186612"/>
                    <a:gd name="connsiteX7" fmla="*/ 58103 w 131445"/>
                    <a:gd name="connsiteY7" fmla="*/ 186612 h 186612"/>
                    <a:gd name="connsiteX8" fmla="*/ 0 w 131445"/>
                    <a:gd name="connsiteY8" fmla="*/ 186612 h 186612"/>
                    <a:gd name="connsiteX9" fmla="*/ 0 w 131445"/>
                    <a:gd name="connsiteY9" fmla="*/ 952 h 186612"/>
                    <a:gd name="connsiteX10" fmla="*/ 131445 w 131445"/>
                    <a:gd name="connsiteY10" fmla="*/ 952 h 18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1445" h="186612">
                      <a:moveTo>
                        <a:pt x="131445" y="0"/>
                      </a:moveTo>
                      <a:lnTo>
                        <a:pt x="131445" y="46653"/>
                      </a:lnTo>
                      <a:lnTo>
                        <a:pt x="58103" y="46653"/>
                      </a:lnTo>
                      <a:lnTo>
                        <a:pt x="58103" y="72360"/>
                      </a:lnTo>
                      <a:lnTo>
                        <a:pt x="110490" y="72360"/>
                      </a:lnTo>
                      <a:lnTo>
                        <a:pt x="110490" y="116157"/>
                      </a:lnTo>
                      <a:lnTo>
                        <a:pt x="58103" y="116157"/>
                      </a:lnTo>
                      <a:lnTo>
                        <a:pt x="58103" y="186612"/>
                      </a:lnTo>
                      <a:lnTo>
                        <a:pt x="0" y="186612"/>
                      </a:lnTo>
                      <a:lnTo>
                        <a:pt x="0" y="952"/>
                      </a:lnTo>
                      <a:lnTo>
                        <a:pt x="131445" y="952"/>
                      </a:lnTo>
                      <a:close/>
                    </a:path>
                  </a:pathLst>
                </a:custGeom>
                <a:solidFill>
                  <a:srgbClr val="FFFFFF"/>
                </a:solidFill>
                <a:ln w="9525" cap="flat">
                  <a:noFill/>
                  <a:prstDash val="solid"/>
                  <a:miter/>
                </a:ln>
              </p:spPr>
              <p:txBody>
                <a:bodyPr rtlCol="0" anchor="ctr"/>
                <a:lstStyle/>
                <a:p>
                  <a:endParaRPr lang="en-US" sz="1432"/>
                </a:p>
              </p:txBody>
            </p:sp>
            <p:sp>
              <p:nvSpPr>
                <p:cNvPr id="180" name="Freeform 179">
                  <a:extLst>
                    <a:ext uri="{FF2B5EF4-FFF2-40B4-BE49-F238E27FC236}">
                      <a16:creationId xmlns:a16="http://schemas.microsoft.com/office/drawing/2014/main" id="{86208DB4-049F-300B-2910-F2EE7C7C1192}"/>
                    </a:ext>
                  </a:extLst>
                </p:cNvPr>
                <p:cNvSpPr/>
                <p:nvPr/>
              </p:nvSpPr>
              <p:spPr>
                <a:xfrm>
                  <a:off x="11126787" y="6002612"/>
                  <a:ext cx="191452" cy="192325"/>
                </a:xfrm>
                <a:custGeom>
                  <a:avLst/>
                  <a:gdLst>
                    <a:gd name="connsiteX0" fmla="*/ 48578 w 191452"/>
                    <a:gd name="connsiteY0" fmla="*/ 179948 h 192325"/>
                    <a:gd name="connsiteX1" fmla="*/ 13335 w 191452"/>
                    <a:gd name="connsiteY1" fmla="*/ 145672 h 192325"/>
                    <a:gd name="connsiteX2" fmla="*/ 0 w 191452"/>
                    <a:gd name="connsiteY2" fmla="*/ 96162 h 192325"/>
                    <a:gd name="connsiteX3" fmla="*/ 13335 w 191452"/>
                    <a:gd name="connsiteY3" fmla="*/ 46653 h 192325"/>
                    <a:gd name="connsiteX4" fmla="*/ 48578 w 191452"/>
                    <a:gd name="connsiteY4" fmla="*/ 12377 h 192325"/>
                    <a:gd name="connsiteX5" fmla="*/ 97155 w 191452"/>
                    <a:gd name="connsiteY5" fmla="*/ 0 h 192325"/>
                    <a:gd name="connsiteX6" fmla="*/ 144780 w 191452"/>
                    <a:gd name="connsiteY6" fmla="*/ 12377 h 192325"/>
                    <a:gd name="connsiteX7" fmla="*/ 179070 w 191452"/>
                    <a:gd name="connsiteY7" fmla="*/ 46653 h 192325"/>
                    <a:gd name="connsiteX8" fmla="*/ 191453 w 191452"/>
                    <a:gd name="connsiteY8" fmla="*/ 96162 h 192325"/>
                    <a:gd name="connsiteX9" fmla="*/ 179070 w 191452"/>
                    <a:gd name="connsiteY9" fmla="*/ 145672 h 192325"/>
                    <a:gd name="connsiteX10" fmla="*/ 144780 w 191452"/>
                    <a:gd name="connsiteY10" fmla="*/ 179948 h 192325"/>
                    <a:gd name="connsiteX11" fmla="*/ 97155 w 191452"/>
                    <a:gd name="connsiteY11" fmla="*/ 192325 h 192325"/>
                    <a:gd name="connsiteX12" fmla="*/ 48578 w 191452"/>
                    <a:gd name="connsiteY12" fmla="*/ 179948 h 192325"/>
                    <a:gd name="connsiteX13" fmla="*/ 123825 w 191452"/>
                    <a:gd name="connsiteY13" fmla="*/ 126630 h 192325"/>
                    <a:gd name="connsiteX14" fmla="*/ 133350 w 191452"/>
                    <a:gd name="connsiteY14" fmla="*/ 96162 h 192325"/>
                    <a:gd name="connsiteX15" fmla="*/ 123825 w 191452"/>
                    <a:gd name="connsiteY15" fmla="*/ 65695 h 192325"/>
                    <a:gd name="connsiteX16" fmla="*/ 97155 w 191452"/>
                    <a:gd name="connsiteY16" fmla="*/ 54270 h 192325"/>
                    <a:gd name="connsiteX17" fmla="*/ 70485 w 191452"/>
                    <a:gd name="connsiteY17" fmla="*/ 65695 h 192325"/>
                    <a:gd name="connsiteX18" fmla="*/ 60960 w 191452"/>
                    <a:gd name="connsiteY18" fmla="*/ 96162 h 192325"/>
                    <a:gd name="connsiteX19" fmla="*/ 70485 w 191452"/>
                    <a:gd name="connsiteY19" fmla="*/ 126630 h 192325"/>
                    <a:gd name="connsiteX20" fmla="*/ 97155 w 191452"/>
                    <a:gd name="connsiteY20" fmla="*/ 138055 h 192325"/>
                    <a:gd name="connsiteX21" fmla="*/ 123825 w 191452"/>
                    <a:gd name="connsiteY21" fmla="*/ 126630 h 19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1452" h="192325">
                      <a:moveTo>
                        <a:pt x="48578" y="179948"/>
                      </a:moveTo>
                      <a:cubicBezTo>
                        <a:pt x="34290" y="171379"/>
                        <a:pt x="21907" y="159954"/>
                        <a:pt x="13335" y="145672"/>
                      </a:cubicBezTo>
                      <a:cubicBezTo>
                        <a:pt x="4763" y="131390"/>
                        <a:pt x="0" y="115205"/>
                        <a:pt x="0" y="96162"/>
                      </a:cubicBezTo>
                      <a:cubicBezTo>
                        <a:pt x="0" y="78073"/>
                        <a:pt x="4763" y="61887"/>
                        <a:pt x="13335" y="46653"/>
                      </a:cubicBezTo>
                      <a:cubicBezTo>
                        <a:pt x="21907" y="32371"/>
                        <a:pt x="33338" y="20946"/>
                        <a:pt x="48578" y="12377"/>
                      </a:cubicBezTo>
                      <a:cubicBezTo>
                        <a:pt x="62865" y="3808"/>
                        <a:pt x="79057" y="0"/>
                        <a:pt x="97155" y="0"/>
                      </a:cubicBezTo>
                      <a:cubicBezTo>
                        <a:pt x="115253" y="0"/>
                        <a:pt x="130493" y="3808"/>
                        <a:pt x="144780" y="12377"/>
                      </a:cubicBezTo>
                      <a:cubicBezTo>
                        <a:pt x="159068" y="20946"/>
                        <a:pt x="170497" y="31419"/>
                        <a:pt x="179070" y="46653"/>
                      </a:cubicBezTo>
                      <a:cubicBezTo>
                        <a:pt x="187643" y="60935"/>
                        <a:pt x="191453" y="77120"/>
                        <a:pt x="191453" y="96162"/>
                      </a:cubicBezTo>
                      <a:cubicBezTo>
                        <a:pt x="191453" y="114253"/>
                        <a:pt x="187643" y="130438"/>
                        <a:pt x="179070" y="145672"/>
                      </a:cubicBezTo>
                      <a:cubicBezTo>
                        <a:pt x="170497" y="159954"/>
                        <a:pt x="159068" y="171379"/>
                        <a:pt x="144780" y="179948"/>
                      </a:cubicBezTo>
                      <a:cubicBezTo>
                        <a:pt x="130493" y="188517"/>
                        <a:pt x="114300" y="192325"/>
                        <a:pt x="97155" y="192325"/>
                      </a:cubicBezTo>
                      <a:cubicBezTo>
                        <a:pt x="79057" y="192325"/>
                        <a:pt x="62865" y="188517"/>
                        <a:pt x="48578" y="179948"/>
                      </a:cubicBezTo>
                      <a:close/>
                      <a:moveTo>
                        <a:pt x="123825" y="126630"/>
                      </a:moveTo>
                      <a:cubicBezTo>
                        <a:pt x="130493" y="119013"/>
                        <a:pt x="133350" y="109492"/>
                        <a:pt x="133350" y="96162"/>
                      </a:cubicBezTo>
                      <a:cubicBezTo>
                        <a:pt x="133350" y="83785"/>
                        <a:pt x="130493" y="73312"/>
                        <a:pt x="123825" y="65695"/>
                      </a:cubicBezTo>
                      <a:cubicBezTo>
                        <a:pt x="117157" y="58078"/>
                        <a:pt x="108585" y="54270"/>
                        <a:pt x="97155" y="54270"/>
                      </a:cubicBezTo>
                      <a:cubicBezTo>
                        <a:pt x="85725" y="54270"/>
                        <a:pt x="76200" y="58078"/>
                        <a:pt x="70485" y="65695"/>
                      </a:cubicBezTo>
                      <a:cubicBezTo>
                        <a:pt x="63818" y="73312"/>
                        <a:pt x="60960" y="82833"/>
                        <a:pt x="60960" y="96162"/>
                      </a:cubicBezTo>
                      <a:cubicBezTo>
                        <a:pt x="60960" y="108540"/>
                        <a:pt x="63818" y="119013"/>
                        <a:pt x="70485" y="126630"/>
                      </a:cubicBezTo>
                      <a:cubicBezTo>
                        <a:pt x="77153" y="134247"/>
                        <a:pt x="85725" y="138055"/>
                        <a:pt x="97155" y="138055"/>
                      </a:cubicBezTo>
                      <a:cubicBezTo>
                        <a:pt x="108585" y="138055"/>
                        <a:pt x="117157" y="134247"/>
                        <a:pt x="123825" y="126630"/>
                      </a:cubicBezTo>
                      <a:close/>
                    </a:path>
                  </a:pathLst>
                </a:custGeom>
                <a:solidFill>
                  <a:srgbClr val="FFFFFF"/>
                </a:solidFill>
                <a:ln w="9525" cap="flat">
                  <a:noFill/>
                  <a:prstDash val="solid"/>
                  <a:miter/>
                </a:ln>
              </p:spPr>
              <p:txBody>
                <a:bodyPr rtlCol="0" anchor="ctr"/>
                <a:lstStyle/>
                <a:p>
                  <a:endParaRPr lang="en-US" sz="1432"/>
                </a:p>
              </p:txBody>
            </p:sp>
            <p:sp>
              <p:nvSpPr>
                <p:cNvPr id="181" name="Freeform 180">
                  <a:extLst>
                    <a:ext uri="{FF2B5EF4-FFF2-40B4-BE49-F238E27FC236}">
                      <a16:creationId xmlns:a16="http://schemas.microsoft.com/office/drawing/2014/main" id="{C8828254-0383-7640-30E6-26907B30F60C}"/>
                    </a:ext>
                  </a:extLst>
                </p:cNvPr>
                <p:cNvSpPr/>
                <p:nvPr/>
              </p:nvSpPr>
              <p:spPr>
                <a:xfrm>
                  <a:off x="11333480" y="6002612"/>
                  <a:ext cx="191452" cy="192325"/>
                </a:xfrm>
                <a:custGeom>
                  <a:avLst/>
                  <a:gdLst>
                    <a:gd name="connsiteX0" fmla="*/ 48577 w 191452"/>
                    <a:gd name="connsiteY0" fmla="*/ 179948 h 192325"/>
                    <a:gd name="connsiteX1" fmla="*/ 13335 w 191452"/>
                    <a:gd name="connsiteY1" fmla="*/ 145672 h 192325"/>
                    <a:gd name="connsiteX2" fmla="*/ 0 w 191452"/>
                    <a:gd name="connsiteY2" fmla="*/ 96162 h 192325"/>
                    <a:gd name="connsiteX3" fmla="*/ 13335 w 191452"/>
                    <a:gd name="connsiteY3" fmla="*/ 46653 h 192325"/>
                    <a:gd name="connsiteX4" fmla="*/ 48577 w 191452"/>
                    <a:gd name="connsiteY4" fmla="*/ 12377 h 192325"/>
                    <a:gd name="connsiteX5" fmla="*/ 97155 w 191452"/>
                    <a:gd name="connsiteY5" fmla="*/ 0 h 192325"/>
                    <a:gd name="connsiteX6" fmla="*/ 144780 w 191452"/>
                    <a:gd name="connsiteY6" fmla="*/ 12377 h 192325"/>
                    <a:gd name="connsiteX7" fmla="*/ 179070 w 191452"/>
                    <a:gd name="connsiteY7" fmla="*/ 46653 h 192325"/>
                    <a:gd name="connsiteX8" fmla="*/ 191452 w 191452"/>
                    <a:gd name="connsiteY8" fmla="*/ 96162 h 192325"/>
                    <a:gd name="connsiteX9" fmla="*/ 179070 w 191452"/>
                    <a:gd name="connsiteY9" fmla="*/ 145672 h 192325"/>
                    <a:gd name="connsiteX10" fmla="*/ 144780 w 191452"/>
                    <a:gd name="connsiteY10" fmla="*/ 179948 h 192325"/>
                    <a:gd name="connsiteX11" fmla="*/ 97155 w 191452"/>
                    <a:gd name="connsiteY11" fmla="*/ 192325 h 192325"/>
                    <a:gd name="connsiteX12" fmla="*/ 48577 w 191452"/>
                    <a:gd name="connsiteY12" fmla="*/ 179948 h 192325"/>
                    <a:gd name="connsiteX13" fmla="*/ 123825 w 191452"/>
                    <a:gd name="connsiteY13" fmla="*/ 126630 h 192325"/>
                    <a:gd name="connsiteX14" fmla="*/ 133350 w 191452"/>
                    <a:gd name="connsiteY14" fmla="*/ 96162 h 192325"/>
                    <a:gd name="connsiteX15" fmla="*/ 123825 w 191452"/>
                    <a:gd name="connsiteY15" fmla="*/ 65695 h 192325"/>
                    <a:gd name="connsiteX16" fmla="*/ 97155 w 191452"/>
                    <a:gd name="connsiteY16" fmla="*/ 54270 h 192325"/>
                    <a:gd name="connsiteX17" fmla="*/ 70485 w 191452"/>
                    <a:gd name="connsiteY17" fmla="*/ 65695 h 192325"/>
                    <a:gd name="connsiteX18" fmla="*/ 60960 w 191452"/>
                    <a:gd name="connsiteY18" fmla="*/ 96162 h 192325"/>
                    <a:gd name="connsiteX19" fmla="*/ 70485 w 191452"/>
                    <a:gd name="connsiteY19" fmla="*/ 126630 h 192325"/>
                    <a:gd name="connsiteX20" fmla="*/ 97155 w 191452"/>
                    <a:gd name="connsiteY20" fmla="*/ 138055 h 192325"/>
                    <a:gd name="connsiteX21" fmla="*/ 123825 w 191452"/>
                    <a:gd name="connsiteY21" fmla="*/ 126630 h 19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1452" h="192325">
                      <a:moveTo>
                        <a:pt x="48577" y="179948"/>
                      </a:moveTo>
                      <a:cubicBezTo>
                        <a:pt x="34290" y="171379"/>
                        <a:pt x="21907" y="159954"/>
                        <a:pt x="13335" y="145672"/>
                      </a:cubicBezTo>
                      <a:cubicBezTo>
                        <a:pt x="4763" y="131390"/>
                        <a:pt x="0" y="115205"/>
                        <a:pt x="0" y="96162"/>
                      </a:cubicBezTo>
                      <a:cubicBezTo>
                        <a:pt x="0" y="78073"/>
                        <a:pt x="4763" y="61887"/>
                        <a:pt x="13335" y="46653"/>
                      </a:cubicBezTo>
                      <a:cubicBezTo>
                        <a:pt x="21907" y="32371"/>
                        <a:pt x="33338" y="20946"/>
                        <a:pt x="48577" y="12377"/>
                      </a:cubicBezTo>
                      <a:cubicBezTo>
                        <a:pt x="62865" y="3808"/>
                        <a:pt x="79057" y="0"/>
                        <a:pt x="97155" y="0"/>
                      </a:cubicBezTo>
                      <a:cubicBezTo>
                        <a:pt x="115252" y="0"/>
                        <a:pt x="130492" y="3808"/>
                        <a:pt x="144780" y="12377"/>
                      </a:cubicBezTo>
                      <a:cubicBezTo>
                        <a:pt x="159067" y="20946"/>
                        <a:pt x="170497" y="31419"/>
                        <a:pt x="179070" y="46653"/>
                      </a:cubicBezTo>
                      <a:cubicBezTo>
                        <a:pt x="187642" y="60935"/>
                        <a:pt x="191452" y="77120"/>
                        <a:pt x="191452" y="96162"/>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80010" y="192325"/>
                        <a:pt x="63817" y="188517"/>
                        <a:pt x="48577" y="179948"/>
                      </a:cubicBezTo>
                      <a:close/>
                      <a:moveTo>
                        <a:pt x="123825" y="126630"/>
                      </a:moveTo>
                      <a:cubicBezTo>
                        <a:pt x="130492" y="119013"/>
                        <a:pt x="133350" y="109492"/>
                        <a:pt x="133350" y="96162"/>
                      </a:cubicBezTo>
                      <a:cubicBezTo>
                        <a:pt x="133350" y="83785"/>
                        <a:pt x="130492" y="73312"/>
                        <a:pt x="123825" y="65695"/>
                      </a:cubicBezTo>
                      <a:cubicBezTo>
                        <a:pt x="117157" y="58078"/>
                        <a:pt x="108585" y="54270"/>
                        <a:pt x="97155" y="54270"/>
                      </a:cubicBezTo>
                      <a:cubicBezTo>
                        <a:pt x="85725" y="54270"/>
                        <a:pt x="76200" y="58078"/>
                        <a:pt x="70485" y="65695"/>
                      </a:cubicBezTo>
                      <a:cubicBezTo>
                        <a:pt x="63817" y="73312"/>
                        <a:pt x="60960" y="82833"/>
                        <a:pt x="60960" y="96162"/>
                      </a:cubicBezTo>
                      <a:cubicBezTo>
                        <a:pt x="60960" y="108540"/>
                        <a:pt x="63817" y="119013"/>
                        <a:pt x="70485" y="126630"/>
                      </a:cubicBezTo>
                      <a:cubicBezTo>
                        <a:pt x="77152" y="134247"/>
                        <a:pt x="85725" y="138055"/>
                        <a:pt x="97155" y="138055"/>
                      </a:cubicBezTo>
                      <a:cubicBezTo>
                        <a:pt x="108585" y="138055"/>
                        <a:pt x="117157" y="134247"/>
                        <a:pt x="123825" y="126630"/>
                      </a:cubicBezTo>
                      <a:close/>
                    </a:path>
                  </a:pathLst>
                </a:custGeom>
                <a:solidFill>
                  <a:srgbClr val="FFFFFF"/>
                </a:solidFill>
                <a:ln w="9525" cap="flat">
                  <a:noFill/>
                  <a:prstDash val="solid"/>
                  <a:miter/>
                </a:ln>
              </p:spPr>
              <p:txBody>
                <a:bodyPr rtlCol="0" anchor="ctr"/>
                <a:lstStyle/>
                <a:p>
                  <a:endParaRPr lang="en-US" sz="1432"/>
                </a:p>
              </p:txBody>
            </p:sp>
            <p:sp>
              <p:nvSpPr>
                <p:cNvPr id="182" name="Freeform 181">
                  <a:extLst>
                    <a:ext uri="{FF2B5EF4-FFF2-40B4-BE49-F238E27FC236}">
                      <a16:creationId xmlns:a16="http://schemas.microsoft.com/office/drawing/2014/main" id="{8640FB5F-2D24-0E45-EBED-0CF82094BD34}"/>
                    </a:ext>
                  </a:extLst>
                </p:cNvPr>
                <p:cNvSpPr/>
                <p:nvPr/>
              </p:nvSpPr>
              <p:spPr>
                <a:xfrm>
                  <a:off x="11546840" y="6006420"/>
                  <a:ext cx="173354" cy="185660"/>
                </a:xfrm>
                <a:custGeom>
                  <a:avLst/>
                  <a:gdLst>
                    <a:gd name="connsiteX0" fmla="*/ 128588 w 173354"/>
                    <a:gd name="connsiteY0" fmla="*/ 12377 h 185660"/>
                    <a:gd name="connsiteX1" fmla="*/ 161925 w 173354"/>
                    <a:gd name="connsiteY1" fmla="*/ 44749 h 185660"/>
                    <a:gd name="connsiteX2" fmla="*/ 173355 w 173354"/>
                    <a:gd name="connsiteY2" fmla="*/ 92354 h 185660"/>
                    <a:gd name="connsiteX3" fmla="*/ 161925 w 173354"/>
                    <a:gd name="connsiteY3" fmla="*/ 139959 h 185660"/>
                    <a:gd name="connsiteX4" fmla="*/ 128588 w 173354"/>
                    <a:gd name="connsiteY4" fmla="*/ 173283 h 185660"/>
                    <a:gd name="connsiteX5" fmla="*/ 77153 w 173354"/>
                    <a:gd name="connsiteY5" fmla="*/ 185660 h 185660"/>
                    <a:gd name="connsiteX6" fmla="*/ 0 w 173354"/>
                    <a:gd name="connsiteY6" fmla="*/ 185660 h 185660"/>
                    <a:gd name="connsiteX7" fmla="*/ 0 w 173354"/>
                    <a:gd name="connsiteY7" fmla="*/ 0 h 185660"/>
                    <a:gd name="connsiteX8" fmla="*/ 77153 w 173354"/>
                    <a:gd name="connsiteY8" fmla="*/ 0 h 185660"/>
                    <a:gd name="connsiteX9" fmla="*/ 128588 w 173354"/>
                    <a:gd name="connsiteY9" fmla="*/ 12377 h 185660"/>
                    <a:gd name="connsiteX10" fmla="*/ 103822 w 173354"/>
                    <a:gd name="connsiteY10" fmla="*/ 123774 h 185660"/>
                    <a:gd name="connsiteX11" fmla="*/ 115253 w 173354"/>
                    <a:gd name="connsiteY11" fmla="*/ 93306 h 185660"/>
                    <a:gd name="connsiteX12" fmla="*/ 103822 w 173354"/>
                    <a:gd name="connsiteY12" fmla="*/ 62839 h 185660"/>
                    <a:gd name="connsiteX13" fmla="*/ 72390 w 173354"/>
                    <a:gd name="connsiteY13" fmla="*/ 52366 h 185660"/>
                    <a:gd name="connsiteX14" fmla="*/ 58103 w 173354"/>
                    <a:gd name="connsiteY14" fmla="*/ 52366 h 185660"/>
                    <a:gd name="connsiteX15" fmla="*/ 58103 w 173354"/>
                    <a:gd name="connsiteY15" fmla="*/ 135199 h 185660"/>
                    <a:gd name="connsiteX16" fmla="*/ 72390 w 173354"/>
                    <a:gd name="connsiteY16" fmla="*/ 135199 h 185660"/>
                    <a:gd name="connsiteX17" fmla="*/ 103822 w 173354"/>
                    <a:gd name="connsiteY17" fmla="*/ 123774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3354" h="185660">
                      <a:moveTo>
                        <a:pt x="128588" y="12377"/>
                      </a:moveTo>
                      <a:cubicBezTo>
                        <a:pt x="142875" y="19994"/>
                        <a:pt x="154305" y="31419"/>
                        <a:pt x="161925" y="44749"/>
                      </a:cubicBezTo>
                      <a:cubicBezTo>
                        <a:pt x="169545" y="58078"/>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7155" y="952"/>
                        <a:pt x="114300" y="4761"/>
                        <a:pt x="128588" y="12377"/>
                      </a:cubicBezTo>
                      <a:close/>
                      <a:moveTo>
                        <a:pt x="103822" y="123774"/>
                      </a:moveTo>
                      <a:cubicBezTo>
                        <a:pt x="111442" y="116157"/>
                        <a:pt x="115253" y="106636"/>
                        <a:pt x="115253" y="93306"/>
                      </a:cubicBezTo>
                      <a:cubicBezTo>
                        <a:pt x="115253" y="79977"/>
                        <a:pt x="111442" y="69504"/>
                        <a:pt x="103822" y="62839"/>
                      </a:cubicBezTo>
                      <a:cubicBezTo>
                        <a:pt x="96203" y="55222"/>
                        <a:pt x="85725" y="52366"/>
                        <a:pt x="72390" y="52366"/>
                      </a:cubicBezTo>
                      <a:lnTo>
                        <a:pt x="58103" y="52366"/>
                      </a:lnTo>
                      <a:lnTo>
                        <a:pt x="58103" y="135199"/>
                      </a:lnTo>
                      <a:lnTo>
                        <a:pt x="72390" y="135199"/>
                      </a:lnTo>
                      <a:cubicBezTo>
                        <a:pt x="85725" y="134247"/>
                        <a:pt x="96203" y="131390"/>
                        <a:pt x="103822" y="123774"/>
                      </a:cubicBezTo>
                      <a:close/>
                    </a:path>
                  </a:pathLst>
                </a:custGeom>
                <a:solidFill>
                  <a:srgbClr val="FFFFFF"/>
                </a:solidFill>
                <a:ln w="9525" cap="flat">
                  <a:noFill/>
                  <a:prstDash val="solid"/>
                  <a:miter/>
                </a:ln>
              </p:spPr>
              <p:txBody>
                <a:bodyPr rtlCol="0" anchor="ctr"/>
                <a:lstStyle/>
                <a:p>
                  <a:endParaRPr lang="en-US" sz="1432"/>
                </a:p>
              </p:txBody>
            </p:sp>
            <p:sp>
              <p:nvSpPr>
                <p:cNvPr id="183" name="Freeform 182">
                  <a:extLst>
                    <a:ext uri="{FF2B5EF4-FFF2-40B4-BE49-F238E27FC236}">
                      <a16:creationId xmlns:a16="http://schemas.microsoft.com/office/drawing/2014/main" id="{EBD0D415-7522-D9BD-257F-07DACE37F680}"/>
                    </a:ext>
                  </a:extLst>
                </p:cNvPr>
                <p:cNvSpPr/>
                <p:nvPr/>
              </p:nvSpPr>
              <p:spPr>
                <a:xfrm>
                  <a:off x="10982007" y="6221596"/>
                  <a:ext cx="123825" cy="185660"/>
                </a:xfrm>
                <a:custGeom>
                  <a:avLst/>
                  <a:gdLst>
                    <a:gd name="connsiteX0" fmla="*/ 58103 w 123825"/>
                    <a:gd name="connsiteY0" fmla="*/ 45701 h 185660"/>
                    <a:gd name="connsiteX1" fmla="*/ 58103 w 123825"/>
                    <a:gd name="connsiteY1" fmla="*/ 68552 h 185660"/>
                    <a:gd name="connsiteX2" fmla="*/ 116205 w 123825"/>
                    <a:gd name="connsiteY2" fmla="*/ 68552 h 185660"/>
                    <a:gd name="connsiteX3" fmla="*/ 116205 w 123825"/>
                    <a:gd name="connsiteY3" fmla="*/ 112348 h 185660"/>
                    <a:gd name="connsiteX4" fmla="*/ 58103 w 123825"/>
                    <a:gd name="connsiteY4" fmla="*/ 112348 h 185660"/>
                    <a:gd name="connsiteX5" fmla="*/ 58103 w 123825"/>
                    <a:gd name="connsiteY5" fmla="*/ 139007 h 185660"/>
                    <a:gd name="connsiteX6" fmla="*/ 123825 w 123825"/>
                    <a:gd name="connsiteY6" fmla="*/ 139007 h 185660"/>
                    <a:gd name="connsiteX7" fmla="*/ 123825 w 123825"/>
                    <a:gd name="connsiteY7" fmla="*/ 185660 h 185660"/>
                    <a:gd name="connsiteX8" fmla="*/ 0 w 123825"/>
                    <a:gd name="connsiteY8" fmla="*/ 185660 h 185660"/>
                    <a:gd name="connsiteX9" fmla="*/ 0 w 123825"/>
                    <a:gd name="connsiteY9" fmla="*/ 0 h 185660"/>
                    <a:gd name="connsiteX10" fmla="*/ 123825 w 123825"/>
                    <a:gd name="connsiteY10" fmla="*/ 0 h 185660"/>
                    <a:gd name="connsiteX11" fmla="*/ 123825 w 123825"/>
                    <a:gd name="connsiteY11" fmla="*/ 46653 h 185660"/>
                    <a:gd name="connsiteX12" fmla="*/ 58103 w 123825"/>
                    <a:gd name="connsiteY12" fmla="*/ 46653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3825" h="185660">
                      <a:moveTo>
                        <a:pt x="58103" y="45701"/>
                      </a:moveTo>
                      <a:lnTo>
                        <a:pt x="58103" y="68552"/>
                      </a:lnTo>
                      <a:lnTo>
                        <a:pt x="116205" y="68552"/>
                      </a:lnTo>
                      <a:lnTo>
                        <a:pt x="116205" y="112348"/>
                      </a:lnTo>
                      <a:lnTo>
                        <a:pt x="58103" y="112348"/>
                      </a:lnTo>
                      <a:lnTo>
                        <a:pt x="58103" y="139007"/>
                      </a:lnTo>
                      <a:lnTo>
                        <a:pt x="123825" y="139007"/>
                      </a:lnTo>
                      <a:lnTo>
                        <a:pt x="123825" y="185660"/>
                      </a:lnTo>
                      <a:lnTo>
                        <a:pt x="0" y="185660"/>
                      </a:lnTo>
                      <a:lnTo>
                        <a:pt x="0" y="0"/>
                      </a:lnTo>
                      <a:lnTo>
                        <a:pt x="123825" y="0"/>
                      </a:lnTo>
                      <a:lnTo>
                        <a:pt x="123825" y="46653"/>
                      </a:lnTo>
                      <a:lnTo>
                        <a:pt x="58103" y="46653"/>
                      </a:lnTo>
                      <a:close/>
                    </a:path>
                  </a:pathLst>
                </a:custGeom>
                <a:solidFill>
                  <a:srgbClr val="FFFFFF"/>
                </a:solidFill>
                <a:ln w="9525" cap="flat">
                  <a:noFill/>
                  <a:prstDash val="solid"/>
                  <a:miter/>
                </a:ln>
              </p:spPr>
              <p:txBody>
                <a:bodyPr rtlCol="0" anchor="ctr"/>
                <a:lstStyle/>
                <a:p>
                  <a:endParaRPr lang="en-US" sz="1432"/>
                </a:p>
              </p:txBody>
            </p:sp>
            <p:sp>
              <p:nvSpPr>
                <p:cNvPr id="184" name="Freeform 183">
                  <a:extLst>
                    <a:ext uri="{FF2B5EF4-FFF2-40B4-BE49-F238E27FC236}">
                      <a16:creationId xmlns:a16="http://schemas.microsoft.com/office/drawing/2014/main" id="{239F06AA-3B86-0D88-2AF7-E6C79F973344}"/>
                    </a:ext>
                  </a:extLst>
                </p:cNvPr>
                <p:cNvSpPr/>
                <p:nvPr/>
              </p:nvSpPr>
              <p:spPr>
                <a:xfrm>
                  <a:off x="11127740" y="6220644"/>
                  <a:ext cx="173354" cy="185660"/>
                </a:xfrm>
                <a:custGeom>
                  <a:avLst/>
                  <a:gdLst>
                    <a:gd name="connsiteX0" fmla="*/ 128588 w 173354"/>
                    <a:gd name="connsiteY0" fmla="*/ 12377 h 185660"/>
                    <a:gd name="connsiteX1" fmla="*/ 161925 w 173354"/>
                    <a:gd name="connsiteY1" fmla="*/ 44749 h 185660"/>
                    <a:gd name="connsiteX2" fmla="*/ 173355 w 173354"/>
                    <a:gd name="connsiteY2" fmla="*/ 92354 h 185660"/>
                    <a:gd name="connsiteX3" fmla="*/ 161925 w 173354"/>
                    <a:gd name="connsiteY3" fmla="*/ 139959 h 185660"/>
                    <a:gd name="connsiteX4" fmla="*/ 128588 w 173354"/>
                    <a:gd name="connsiteY4" fmla="*/ 173283 h 185660"/>
                    <a:gd name="connsiteX5" fmla="*/ 77153 w 173354"/>
                    <a:gd name="connsiteY5" fmla="*/ 185660 h 185660"/>
                    <a:gd name="connsiteX6" fmla="*/ 0 w 173354"/>
                    <a:gd name="connsiteY6" fmla="*/ 185660 h 185660"/>
                    <a:gd name="connsiteX7" fmla="*/ 0 w 173354"/>
                    <a:gd name="connsiteY7" fmla="*/ 0 h 185660"/>
                    <a:gd name="connsiteX8" fmla="*/ 77153 w 173354"/>
                    <a:gd name="connsiteY8" fmla="*/ 0 h 185660"/>
                    <a:gd name="connsiteX9" fmla="*/ 128588 w 173354"/>
                    <a:gd name="connsiteY9" fmla="*/ 12377 h 185660"/>
                    <a:gd name="connsiteX10" fmla="*/ 103822 w 173354"/>
                    <a:gd name="connsiteY10" fmla="*/ 123774 h 185660"/>
                    <a:gd name="connsiteX11" fmla="*/ 115253 w 173354"/>
                    <a:gd name="connsiteY11" fmla="*/ 93306 h 185660"/>
                    <a:gd name="connsiteX12" fmla="*/ 103822 w 173354"/>
                    <a:gd name="connsiteY12" fmla="*/ 62839 h 185660"/>
                    <a:gd name="connsiteX13" fmla="*/ 72390 w 173354"/>
                    <a:gd name="connsiteY13" fmla="*/ 52366 h 185660"/>
                    <a:gd name="connsiteX14" fmla="*/ 58103 w 173354"/>
                    <a:gd name="connsiteY14" fmla="*/ 52366 h 185660"/>
                    <a:gd name="connsiteX15" fmla="*/ 58103 w 173354"/>
                    <a:gd name="connsiteY15" fmla="*/ 135199 h 185660"/>
                    <a:gd name="connsiteX16" fmla="*/ 72390 w 173354"/>
                    <a:gd name="connsiteY16" fmla="*/ 135199 h 185660"/>
                    <a:gd name="connsiteX17" fmla="*/ 103822 w 173354"/>
                    <a:gd name="connsiteY17" fmla="*/ 123774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3354" h="185660">
                      <a:moveTo>
                        <a:pt x="128588" y="12377"/>
                      </a:moveTo>
                      <a:cubicBezTo>
                        <a:pt x="142875" y="19994"/>
                        <a:pt x="154305" y="31419"/>
                        <a:pt x="161925" y="44749"/>
                      </a:cubicBezTo>
                      <a:cubicBezTo>
                        <a:pt x="169545" y="58078"/>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7155" y="0"/>
                        <a:pt x="114300" y="3809"/>
                        <a:pt x="128588" y="12377"/>
                      </a:cubicBezTo>
                      <a:close/>
                      <a:moveTo>
                        <a:pt x="103822" y="123774"/>
                      </a:moveTo>
                      <a:cubicBezTo>
                        <a:pt x="111442" y="116157"/>
                        <a:pt x="115253" y="106636"/>
                        <a:pt x="115253" y="93306"/>
                      </a:cubicBezTo>
                      <a:cubicBezTo>
                        <a:pt x="115253" y="79977"/>
                        <a:pt x="111442" y="69504"/>
                        <a:pt x="103822" y="62839"/>
                      </a:cubicBezTo>
                      <a:cubicBezTo>
                        <a:pt x="96203" y="55222"/>
                        <a:pt x="85725" y="52366"/>
                        <a:pt x="72390" y="52366"/>
                      </a:cubicBezTo>
                      <a:lnTo>
                        <a:pt x="58103" y="52366"/>
                      </a:lnTo>
                      <a:lnTo>
                        <a:pt x="58103" y="135199"/>
                      </a:lnTo>
                      <a:lnTo>
                        <a:pt x="72390" y="135199"/>
                      </a:lnTo>
                      <a:cubicBezTo>
                        <a:pt x="85725" y="134247"/>
                        <a:pt x="96203" y="130438"/>
                        <a:pt x="103822" y="123774"/>
                      </a:cubicBezTo>
                      <a:close/>
                    </a:path>
                  </a:pathLst>
                </a:custGeom>
                <a:solidFill>
                  <a:srgbClr val="FFFFFF"/>
                </a:solidFill>
                <a:ln w="9525" cap="flat">
                  <a:noFill/>
                  <a:prstDash val="solid"/>
                  <a:miter/>
                </a:ln>
              </p:spPr>
              <p:txBody>
                <a:bodyPr rtlCol="0" anchor="ctr"/>
                <a:lstStyle/>
                <a:p>
                  <a:endParaRPr lang="en-US" sz="1432"/>
                </a:p>
              </p:txBody>
            </p:sp>
            <p:sp>
              <p:nvSpPr>
                <p:cNvPr id="185" name="Freeform 184">
                  <a:extLst>
                    <a:ext uri="{FF2B5EF4-FFF2-40B4-BE49-F238E27FC236}">
                      <a16:creationId xmlns:a16="http://schemas.microsoft.com/office/drawing/2014/main" id="{9E69E5E4-04A2-8538-F4AD-EC7EABFA9B2B}"/>
                    </a:ext>
                  </a:extLst>
                </p:cNvPr>
                <p:cNvSpPr/>
                <p:nvPr/>
              </p:nvSpPr>
              <p:spPr>
                <a:xfrm>
                  <a:off x="11321097" y="6220644"/>
                  <a:ext cx="165734" cy="188516"/>
                </a:xfrm>
                <a:custGeom>
                  <a:avLst/>
                  <a:gdLst>
                    <a:gd name="connsiteX0" fmla="*/ 59055 w 165734"/>
                    <a:gd name="connsiteY0" fmla="*/ 0 h 188516"/>
                    <a:gd name="connsiteX1" fmla="*/ 59055 w 165734"/>
                    <a:gd name="connsiteY1" fmla="*/ 104732 h 188516"/>
                    <a:gd name="connsiteX2" fmla="*/ 64770 w 165734"/>
                    <a:gd name="connsiteY2" fmla="*/ 124726 h 188516"/>
                    <a:gd name="connsiteX3" fmla="*/ 82868 w 165734"/>
                    <a:gd name="connsiteY3" fmla="*/ 132343 h 188516"/>
                    <a:gd name="connsiteX4" fmla="*/ 101918 w 165734"/>
                    <a:gd name="connsiteY4" fmla="*/ 124726 h 188516"/>
                    <a:gd name="connsiteX5" fmla="*/ 107633 w 165734"/>
                    <a:gd name="connsiteY5" fmla="*/ 104732 h 188516"/>
                    <a:gd name="connsiteX6" fmla="*/ 107633 w 165734"/>
                    <a:gd name="connsiteY6" fmla="*/ 0 h 188516"/>
                    <a:gd name="connsiteX7" fmla="*/ 165735 w 165734"/>
                    <a:gd name="connsiteY7" fmla="*/ 0 h 188516"/>
                    <a:gd name="connsiteX8" fmla="*/ 165735 w 165734"/>
                    <a:gd name="connsiteY8" fmla="*/ 104732 h 188516"/>
                    <a:gd name="connsiteX9" fmla="*/ 154305 w 165734"/>
                    <a:gd name="connsiteY9" fmla="*/ 150433 h 188516"/>
                    <a:gd name="connsiteX10" fmla="*/ 123825 w 165734"/>
                    <a:gd name="connsiteY10" fmla="*/ 178996 h 188516"/>
                    <a:gd name="connsiteX11" fmla="*/ 80963 w 165734"/>
                    <a:gd name="connsiteY11" fmla="*/ 188517 h 188516"/>
                    <a:gd name="connsiteX12" fmla="*/ 39053 w 165734"/>
                    <a:gd name="connsiteY12" fmla="*/ 178996 h 188516"/>
                    <a:gd name="connsiteX13" fmla="*/ 10478 w 165734"/>
                    <a:gd name="connsiteY13" fmla="*/ 150433 h 188516"/>
                    <a:gd name="connsiteX14" fmla="*/ 0 w 165734"/>
                    <a:gd name="connsiteY14" fmla="*/ 104732 h 188516"/>
                    <a:gd name="connsiteX15" fmla="*/ 0 w 165734"/>
                    <a:gd name="connsiteY15" fmla="*/ 0 h 188516"/>
                    <a:gd name="connsiteX16" fmla="*/ 59055 w 165734"/>
                    <a:gd name="connsiteY16" fmla="*/ 0 h 188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5734" h="188516">
                      <a:moveTo>
                        <a:pt x="59055" y="0"/>
                      </a:moveTo>
                      <a:lnTo>
                        <a:pt x="59055" y="104732"/>
                      </a:lnTo>
                      <a:cubicBezTo>
                        <a:pt x="59055" y="113301"/>
                        <a:pt x="60960" y="119965"/>
                        <a:pt x="64770" y="124726"/>
                      </a:cubicBezTo>
                      <a:cubicBezTo>
                        <a:pt x="68580" y="129486"/>
                        <a:pt x="74295" y="132343"/>
                        <a:pt x="82868" y="132343"/>
                      </a:cubicBezTo>
                      <a:cubicBezTo>
                        <a:pt x="91440" y="132343"/>
                        <a:pt x="97155" y="129486"/>
                        <a:pt x="101918" y="124726"/>
                      </a:cubicBezTo>
                      <a:cubicBezTo>
                        <a:pt x="105728" y="119965"/>
                        <a:pt x="107633" y="113301"/>
                        <a:pt x="107633" y="104732"/>
                      </a:cubicBezTo>
                      <a:lnTo>
                        <a:pt x="107633" y="0"/>
                      </a:lnTo>
                      <a:lnTo>
                        <a:pt x="165735" y="0"/>
                      </a:lnTo>
                      <a:lnTo>
                        <a:pt x="165735" y="104732"/>
                      </a:lnTo>
                      <a:cubicBezTo>
                        <a:pt x="165735" y="122822"/>
                        <a:pt x="161925" y="137103"/>
                        <a:pt x="154305" y="150433"/>
                      </a:cubicBezTo>
                      <a:cubicBezTo>
                        <a:pt x="146685" y="162810"/>
                        <a:pt x="137160" y="172331"/>
                        <a:pt x="123825" y="178996"/>
                      </a:cubicBezTo>
                      <a:cubicBezTo>
                        <a:pt x="111443" y="185660"/>
                        <a:pt x="97155" y="188517"/>
                        <a:pt x="80963" y="188517"/>
                      </a:cubicBezTo>
                      <a:cubicBezTo>
                        <a:pt x="64770" y="188517"/>
                        <a:pt x="51435" y="185660"/>
                        <a:pt x="39053" y="178996"/>
                      </a:cubicBezTo>
                      <a:cubicBezTo>
                        <a:pt x="26670" y="172331"/>
                        <a:pt x="17145" y="163762"/>
                        <a:pt x="10478" y="150433"/>
                      </a:cubicBezTo>
                      <a:cubicBezTo>
                        <a:pt x="3810" y="138055"/>
                        <a:pt x="0" y="122822"/>
                        <a:pt x="0" y="104732"/>
                      </a:cubicBezTo>
                      <a:lnTo>
                        <a:pt x="0" y="0"/>
                      </a:lnTo>
                      <a:lnTo>
                        <a:pt x="59055" y="0"/>
                      </a:lnTo>
                      <a:close/>
                    </a:path>
                  </a:pathLst>
                </a:custGeom>
                <a:solidFill>
                  <a:srgbClr val="FFFFFF"/>
                </a:solidFill>
                <a:ln w="9525" cap="flat">
                  <a:noFill/>
                  <a:prstDash val="solid"/>
                  <a:miter/>
                </a:ln>
              </p:spPr>
              <p:txBody>
                <a:bodyPr rtlCol="0" anchor="ctr"/>
                <a:lstStyle/>
                <a:p>
                  <a:endParaRPr lang="en-US" sz="1432"/>
                </a:p>
              </p:txBody>
            </p:sp>
          </p:grpSp>
          <p:grpSp>
            <p:nvGrpSpPr>
              <p:cNvPr id="17" name="Graphic 47">
                <a:extLst>
                  <a:ext uri="{FF2B5EF4-FFF2-40B4-BE49-F238E27FC236}">
                    <a16:creationId xmlns:a16="http://schemas.microsoft.com/office/drawing/2014/main" id="{6F0CE7EB-260B-AED0-7ECB-0D4111FDB8BE}"/>
                  </a:ext>
                </a:extLst>
              </p:cNvPr>
              <p:cNvGrpSpPr/>
              <p:nvPr/>
            </p:nvGrpSpPr>
            <p:grpSpPr>
              <a:xfrm>
                <a:off x="10976292" y="5214269"/>
                <a:ext cx="904875" cy="408452"/>
                <a:chOff x="10976292" y="5214269"/>
                <a:chExt cx="904875" cy="408452"/>
              </a:xfrm>
              <a:solidFill>
                <a:srgbClr val="FFFFFF"/>
              </a:solidFill>
            </p:grpSpPr>
            <p:sp>
              <p:nvSpPr>
                <p:cNvPr id="161" name="Freeform 160">
                  <a:extLst>
                    <a:ext uri="{FF2B5EF4-FFF2-40B4-BE49-F238E27FC236}">
                      <a16:creationId xmlns:a16="http://schemas.microsoft.com/office/drawing/2014/main" id="{0922034D-04F9-9E4E-66FA-10EF7CF0286B}"/>
                    </a:ext>
                  </a:extLst>
                </p:cNvPr>
                <p:cNvSpPr/>
                <p:nvPr/>
              </p:nvSpPr>
              <p:spPr>
                <a:xfrm>
                  <a:off x="10982007" y="5219030"/>
                  <a:ext cx="160020" cy="186612"/>
                </a:xfrm>
                <a:custGeom>
                  <a:avLst/>
                  <a:gdLst>
                    <a:gd name="connsiteX0" fmla="*/ 150495 w 160020"/>
                    <a:gd name="connsiteY0" fmla="*/ 106636 h 186612"/>
                    <a:gd name="connsiteX1" fmla="*/ 160020 w 160020"/>
                    <a:gd name="connsiteY1" fmla="*/ 135199 h 186612"/>
                    <a:gd name="connsiteX2" fmla="*/ 143828 w 160020"/>
                    <a:gd name="connsiteY2" fmla="*/ 173283 h 186612"/>
                    <a:gd name="connsiteX3" fmla="*/ 97155 w 160020"/>
                    <a:gd name="connsiteY3" fmla="*/ 186613 h 186612"/>
                    <a:gd name="connsiteX4" fmla="*/ 0 w 160020"/>
                    <a:gd name="connsiteY4" fmla="*/ 186613 h 186612"/>
                    <a:gd name="connsiteX5" fmla="*/ 0 w 160020"/>
                    <a:gd name="connsiteY5" fmla="*/ 0 h 186612"/>
                    <a:gd name="connsiteX6" fmla="*/ 95250 w 160020"/>
                    <a:gd name="connsiteY6" fmla="*/ 0 h 186612"/>
                    <a:gd name="connsiteX7" fmla="*/ 140018 w 160020"/>
                    <a:gd name="connsiteY7" fmla="*/ 12377 h 186612"/>
                    <a:gd name="connsiteX8" fmla="*/ 156210 w 160020"/>
                    <a:gd name="connsiteY8" fmla="*/ 48557 h 186612"/>
                    <a:gd name="connsiteX9" fmla="*/ 147638 w 160020"/>
                    <a:gd name="connsiteY9" fmla="*/ 76168 h 186612"/>
                    <a:gd name="connsiteX10" fmla="*/ 124778 w 160020"/>
                    <a:gd name="connsiteY10" fmla="*/ 91402 h 186612"/>
                    <a:gd name="connsiteX11" fmla="*/ 150495 w 160020"/>
                    <a:gd name="connsiteY11" fmla="*/ 106636 h 186612"/>
                    <a:gd name="connsiteX12" fmla="*/ 58103 w 160020"/>
                    <a:gd name="connsiteY12" fmla="*/ 72360 h 186612"/>
                    <a:gd name="connsiteX13" fmla="*/ 80963 w 160020"/>
                    <a:gd name="connsiteY13" fmla="*/ 72360 h 186612"/>
                    <a:gd name="connsiteX14" fmla="*/ 92393 w 160020"/>
                    <a:gd name="connsiteY14" fmla="*/ 69504 h 186612"/>
                    <a:gd name="connsiteX15" fmla="*/ 96203 w 160020"/>
                    <a:gd name="connsiteY15" fmla="*/ 59983 h 186612"/>
                    <a:gd name="connsiteX16" fmla="*/ 92393 w 160020"/>
                    <a:gd name="connsiteY16" fmla="*/ 49509 h 186612"/>
                    <a:gd name="connsiteX17" fmla="*/ 80963 w 160020"/>
                    <a:gd name="connsiteY17" fmla="*/ 46653 h 186612"/>
                    <a:gd name="connsiteX18" fmla="*/ 58103 w 160020"/>
                    <a:gd name="connsiteY18" fmla="*/ 46653 h 186612"/>
                    <a:gd name="connsiteX19" fmla="*/ 58103 w 160020"/>
                    <a:gd name="connsiteY19" fmla="*/ 72360 h 186612"/>
                    <a:gd name="connsiteX20" fmla="*/ 96203 w 160020"/>
                    <a:gd name="connsiteY20" fmla="*/ 136151 h 186612"/>
                    <a:gd name="connsiteX21" fmla="*/ 100013 w 160020"/>
                    <a:gd name="connsiteY21" fmla="*/ 126630 h 186612"/>
                    <a:gd name="connsiteX22" fmla="*/ 84773 w 160020"/>
                    <a:gd name="connsiteY22" fmla="*/ 113300 h 186612"/>
                    <a:gd name="connsiteX23" fmla="*/ 58103 w 160020"/>
                    <a:gd name="connsiteY23" fmla="*/ 113300 h 186612"/>
                    <a:gd name="connsiteX24" fmla="*/ 58103 w 160020"/>
                    <a:gd name="connsiteY24" fmla="*/ 139959 h 186612"/>
                    <a:gd name="connsiteX25" fmla="*/ 84773 w 160020"/>
                    <a:gd name="connsiteY25" fmla="*/ 139959 h 186612"/>
                    <a:gd name="connsiteX26" fmla="*/ 96203 w 160020"/>
                    <a:gd name="connsiteY26" fmla="*/ 136151 h 18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60020" h="186612">
                      <a:moveTo>
                        <a:pt x="150495" y="106636"/>
                      </a:moveTo>
                      <a:cubicBezTo>
                        <a:pt x="157163" y="115205"/>
                        <a:pt x="160020" y="123774"/>
                        <a:pt x="160020" y="135199"/>
                      </a:cubicBezTo>
                      <a:cubicBezTo>
                        <a:pt x="160020" y="151385"/>
                        <a:pt x="154305" y="163762"/>
                        <a:pt x="143828" y="173283"/>
                      </a:cubicBezTo>
                      <a:cubicBezTo>
                        <a:pt x="133350" y="181852"/>
                        <a:pt x="117158" y="186613"/>
                        <a:pt x="97155" y="186613"/>
                      </a:cubicBezTo>
                      <a:lnTo>
                        <a:pt x="0" y="186613"/>
                      </a:lnTo>
                      <a:lnTo>
                        <a:pt x="0" y="0"/>
                      </a:lnTo>
                      <a:lnTo>
                        <a:pt x="95250" y="0"/>
                      </a:lnTo>
                      <a:cubicBezTo>
                        <a:pt x="114300" y="0"/>
                        <a:pt x="128588" y="3808"/>
                        <a:pt x="140018" y="12377"/>
                      </a:cubicBezTo>
                      <a:cubicBezTo>
                        <a:pt x="150495" y="20946"/>
                        <a:pt x="156210" y="32372"/>
                        <a:pt x="156210" y="48557"/>
                      </a:cubicBezTo>
                      <a:cubicBezTo>
                        <a:pt x="156210" y="59030"/>
                        <a:pt x="153353" y="68552"/>
                        <a:pt x="147638" y="76168"/>
                      </a:cubicBezTo>
                      <a:cubicBezTo>
                        <a:pt x="141923" y="83785"/>
                        <a:pt x="134303" y="88546"/>
                        <a:pt x="124778" y="91402"/>
                      </a:cubicBezTo>
                      <a:cubicBezTo>
                        <a:pt x="135255" y="93306"/>
                        <a:pt x="143828" y="98067"/>
                        <a:pt x="150495" y="106636"/>
                      </a:cubicBezTo>
                      <a:close/>
                      <a:moveTo>
                        <a:pt x="58103" y="72360"/>
                      </a:moveTo>
                      <a:lnTo>
                        <a:pt x="80963" y="72360"/>
                      </a:lnTo>
                      <a:cubicBezTo>
                        <a:pt x="86678" y="72360"/>
                        <a:pt x="90488" y="71408"/>
                        <a:pt x="92393" y="69504"/>
                      </a:cubicBezTo>
                      <a:cubicBezTo>
                        <a:pt x="95250" y="67599"/>
                        <a:pt x="96203" y="63791"/>
                        <a:pt x="96203" y="59983"/>
                      </a:cubicBezTo>
                      <a:cubicBezTo>
                        <a:pt x="96203" y="55222"/>
                        <a:pt x="95250" y="52366"/>
                        <a:pt x="92393" y="49509"/>
                      </a:cubicBezTo>
                      <a:cubicBezTo>
                        <a:pt x="89535" y="47605"/>
                        <a:pt x="85725" y="46653"/>
                        <a:pt x="80963" y="46653"/>
                      </a:cubicBezTo>
                      <a:lnTo>
                        <a:pt x="58103" y="46653"/>
                      </a:lnTo>
                      <a:lnTo>
                        <a:pt x="58103" y="72360"/>
                      </a:lnTo>
                      <a:close/>
                      <a:moveTo>
                        <a:pt x="96203" y="136151"/>
                      </a:moveTo>
                      <a:cubicBezTo>
                        <a:pt x="99060" y="134247"/>
                        <a:pt x="100013" y="130438"/>
                        <a:pt x="100013" y="126630"/>
                      </a:cubicBezTo>
                      <a:cubicBezTo>
                        <a:pt x="100013" y="118061"/>
                        <a:pt x="95250" y="113300"/>
                        <a:pt x="84773" y="113300"/>
                      </a:cubicBezTo>
                      <a:lnTo>
                        <a:pt x="58103" y="113300"/>
                      </a:lnTo>
                      <a:lnTo>
                        <a:pt x="58103" y="139959"/>
                      </a:lnTo>
                      <a:lnTo>
                        <a:pt x="84773" y="139959"/>
                      </a:lnTo>
                      <a:cubicBezTo>
                        <a:pt x="89535" y="139007"/>
                        <a:pt x="93345" y="138055"/>
                        <a:pt x="96203" y="136151"/>
                      </a:cubicBezTo>
                      <a:close/>
                    </a:path>
                  </a:pathLst>
                </a:custGeom>
                <a:solidFill>
                  <a:srgbClr val="FFFFFF"/>
                </a:solidFill>
                <a:ln w="9525" cap="flat">
                  <a:noFill/>
                  <a:prstDash val="solid"/>
                  <a:miter/>
                </a:ln>
              </p:spPr>
              <p:txBody>
                <a:bodyPr rtlCol="0" anchor="ctr"/>
                <a:lstStyle/>
                <a:p>
                  <a:endParaRPr lang="en-US" sz="1432"/>
                </a:p>
              </p:txBody>
            </p:sp>
            <p:sp>
              <p:nvSpPr>
                <p:cNvPr id="163" name="Freeform 162">
                  <a:extLst>
                    <a:ext uri="{FF2B5EF4-FFF2-40B4-BE49-F238E27FC236}">
                      <a16:creationId xmlns:a16="http://schemas.microsoft.com/office/drawing/2014/main" id="{DAAF524A-5DDB-1879-C10D-5EDA6B9E76D2}"/>
                    </a:ext>
                  </a:extLst>
                </p:cNvPr>
                <p:cNvSpPr/>
                <p:nvPr/>
              </p:nvSpPr>
              <p:spPr>
                <a:xfrm>
                  <a:off x="11162030" y="5219030"/>
                  <a:ext cx="114300" cy="185660"/>
                </a:xfrm>
                <a:custGeom>
                  <a:avLst/>
                  <a:gdLst>
                    <a:gd name="connsiteX0" fmla="*/ 58102 w 114300"/>
                    <a:gd name="connsiteY0" fmla="*/ 141864 h 185660"/>
                    <a:gd name="connsiteX1" fmla="*/ 114300 w 114300"/>
                    <a:gd name="connsiteY1" fmla="*/ 141864 h 185660"/>
                    <a:gd name="connsiteX2" fmla="*/ 114300 w 114300"/>
                    <a:gd name="connsiteY2" fmla="*/ 185660 h 185660"/>
                    <a:gd name="connsiteX3" fmla="*/ 0 w 114300"/>
                    <a:gd name="connsiteY3" fmla="*/ 185660 h 185660"/>
                    <a:gd name="connsiteX4" fmla="*/ 0 w 114300"/>
                    <a:gd name="connsiteY4" fmla="*/ 0 h 185660"/>
                    <a:gd name="connsiteX5" fmla="*/ 58102 w 114300"/>
                    <a:gd name="connsiteY5" fmla="*/ 0 h 185660"/>
                    <a:gd name="connsiteX6" fmla="*/ 58102 w 114300"/>
                    <a:gd name="connsiteY6" fmla="*/ 141864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300" h="185660">
                      <a:moveTo>
                        <a:pt x="58102" y="141864"/>
                      </a:moveTo>
                      <a:lnTo>
                        <a:pt x="114300" y="141864"/>
                      </a:lnTo>
                      <a:lnTo>
                        <a:pt x="114300" y="185660"/>
                      </a:lnTo>
                      <a:lnTo>
                        <a:pt x="0" y="185660"/>
                      </a:lnTo>
                      <a:lnTo>
                        <a:pt x="0" y="0"/>
                      </a:lnTo>
                      <a:lnTo>
                        <a:pt x="58102" y="0"/>
                      </a:lnTo>
                      <a:lnTo>
                        <a:pt x="58102" y="141864"/>
                      </a:lnTo>
                      <a:close/>
                    </a:path>
                  </a:pathLst>
                </a:custGeom>
                <a:solidFill>
                  <a:srgbClr val="FFFFFF"/>
                </a:solidFill>
                <a:ln w="9525" cap="flat">
                  <a:noFill/>
                  <a:prstDash val="solid"/>
                  <a:miter/>
                </a:ln>
              </p:spPr>
              <p:txBody>
                <a:bodyPr rtlCol="0" anchor="ctr"/>
                <a:lstStyle/>
                <a:p>
                  <a:endParaRPr lang="en-US" sz="1432"/>
                </a:p>
              </p:txBody>
            </p:sp>
            <p:sp>
              <p:nvSpPr>
                <p:cNvPr id="164" name="Freeform 163">
                  <a:extLst>
                    <a:ext uri="{FF2B5EF4-FFF2-40B4-BE49-F238E27FC236}">
                      <a16:creationId xmlns:a16="http://schemas.microsoft.com/office/drawing/2014/main" id="{EF406C6D-8A8A-6BC2-EC3D-02505B9F9D55}"/>
                    </a:ext>
                  </a:extLst>
                </p:cNvPr>
                <p:cNvSpPr/>
                <p:nvPr/>
              </p:nvSpPr>
              <p:spPr>
                <a:xfrm>
                  <a:off x="11288712" y="5214269"/>
                  <a:ext cx="191452" cy="192325"/>
                </a:xfrm>
                <a:custGeom>
                  <a:avLst/>
                  <a:gdLst>
                    <a:gd name="connsiteX0" fmla="*/ 48578 w 191452"/>
                    <a:gd name="connsiteY0" fmla="*/ 179948 h 192325"/>
                    <a:gd name="connsiteX1" fmla="*/ 13335 w 191452"/>
                    <a:gd name="connsiteY1" fmla="*/ 145672 h 192325"/>
                    <a:gd name="connsiteX2" fmla="*/ 0 w 191452"/>
                    <a:gd name="connsiteY2" fmla="*/ 96163 h 192325"/>
                    <a:gd name="connsiteX3" fmla="*/ 13335 w 191452"/>
                    <a:gd name="connsiteY3" fmla="*/ 46653 h 192325"/>
                    <a:gd name="connsiteX4" fmla="*/ 48578 w 191452"/>
                    <a:gd name="connsiteY4" fmla="*/ 12377 h 192325"/>
                    <a:gd name="connsiteX5" fmla="*/ 97155 w 191452"/>
                    <a:gd name="connsiteY5" fmla="*/ 0 h 192325"/>
                    <a:gd name="connsiteX6" fmla="*/ 144780 w 191452"/>
                    <a:gd name="connsiteY6" fmla="*/ 12377 h 192325"/>
                    <a:gd name="connsiteX7" fmla="*/ 179070 w 191452"/>
                    <a:gd name="connsiteY7" fmla="*/ 46653 h 192325"/>
                    <a:gd name="connsiteX8" fmla="*/ 191453 w 191452"/>
                    <a:gd name="connsiteY8" fmla="*/ 96163 h 192325"/>
                    <a:gd name="connsiteX9" fmla="*/ 179070 w 191452"/>
                    <a:gd name="connsiteY9" fmla="*/ 145672 h 192325"/>
                    <a:gd name="connsiteX10" fmla="*/ 144780 w 191452"/>
                    <a:gd name="connsiteY10" fmla="*/ 179948 h 192325"/>
                    <a:gd name="connsiteX11" fmla="*/ 97155 w 191452"/>
                    <a:gd name="connsiteY11" fmla="*/ 192325 h 192325"/>
                    <a:gd name="connsiteX12" fmla="*/ 48578 w 191452"/>
                    <a:gd name="connsiteY12" fmla="*/ 179948 h 192325"/>
                    <a:gd name="connsiteX13" fmla="*/ 122872 w 191452"/>
                    <a:gd name="connsiteY13" fmla="*/ 126630 h 192325"/>
                    <a:gd name="connsiteX14" fmla="*/ 132397 w 191452"/>
                    <a:gd name="connsiteY14" fmla="*/ 96163 h 192325"/>
                    <a:gd name="connsiteX15" fmla="*/ 122872 w 191452"/>
                    <a:gd name="connsiteY15" fmla="*/ 65695 h 192325"/>
                    <a:gd name="connsiteX16" fmla="*/ 96203 w 191452"/>
                    <a:gd name="connsiteY16" fmla="*/ 54270 h 192325"/>
                    <a:gd name="connsiteX17" fmla="*/ 69532 w 191452"/>
                    <a:gd name="connsiteY17" fmla="*/ 65695 h 192325"/>
                    <a:gd name="connsiteX18" fmla="*/ 60007 w 191452"/>
                    <a:gd name="connsiteY18" fmla="*/ 96163 h 192325"/>
                    <a:gd name="connsiteX19" fmla="*/ 69532 w 191452"/>
                    <a:gd name="connsiteY19" fmla="*/ 126630 h 192325"/>
                    <a:gd name="connsiteX20" fmla="*/ 96203 w 191452"/>
                    <a:gd name="connsiteY20" fmla="*/ 138055 h 192325"/>
                    <a:gd name="connsiteX21" fmla="*/ 122872 w 191452"/>
                    <a:gd name="connsiteY21" fmla="*/ 126630 h 19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1452" h="192325">
                      <a:moveTo>
                        <a:pt x="48578" y="179948"/>
                      </a:moveTo>
                      <a:cubicBezTo>
                        <a:pt x="34290" y="171379"/>
                        <a:pt x="21907" y="159954"/>
                        <a:pt x="13335" y="145672"/>
                      </a:cubicBezTo>
                      <a:cubicBezTo>
                        <a:pt x="4763" y="131390"/>
                        <a:pt x="0" y="115205"/>
                        <a:pt x="0" y="96163"/>
                      </a:cubicBezTo>
                      <a:cubicBezTo>
                        <a:pt x="0" y="78073"/>
                        <a:pt x="4763" y="61887"/>
                        <a:pt x="13335" y="46653"/>
                      </a:cubicBezTo>
                      <a:cubicBezTo>
                        <a:pt x="21907" y="31419"/>
                        <a:pt x="33338" y="20946"/>
                        <a:pt x="48578" y="12377"/>
                      </a:cubicBezTo>
                      <a:cubicBezTo>
                        <a:pt x="62865" y="3808"/>
                        <a:pt x="79057" y="0"/>
                        <a:pt x="97155" y="0"/>
                      </a:cubicBezTo>
                      <a:cubicBezTo>
                        <a:pt x="114300" y="0"/>
                        <a:pt x="130493" y="3808"/>
                        <a:pt x="144780" y="12377"/>
                      </a:cubicBezTo>
                      <a:cubicBezTo>
                        <a:pt x="159068" y="20946"/>
                        <a:pt x="170497" y="31419"/>
                        <a:pt x="179070" y="46653"/>
                      </a:cubicBezTo>
                      <a:cubicBezTo>
                        <a:pt x="187643" y="61887"/>
                        <a:pt x="191453" y="77120"/>
                        <a:pt x="191453" y="96163"/>
                      </a:cubicBezTo>
                      <a:cubicBezTo>
                        <a:pt x="191453" y="114253"/>
                        <a:pt x="187643" y="130438"/>
                        <a:pt x="179070" y="145672"/>
                      </a:cubicBezTo>
                      <a:cubicBezTo>
                        <a:pt x="170497" y="160906"/>
                        <a:pt x="159068" y="171379"/>
                        <a:pt x="144780" y="179948"/>
                      </a:cubicBezTo>
                      <a:cubicBezTo>
                        <a:pt x="130493" y="188517"/>
                        <a:pt x="114300" y="192325"/>
                        <a:pt x="97155" y="192325"/>
                      </a:cubicBezTo>
                      <a:cubicBezTo>
                        <a:pt x="79057" y="192325"/>
                        <a:pt x="62865" y="188517"/>
                        <a:pt x="48578" y="179948"/>
                      </a:cubicBezTo>
                      <a:close/>
                      <a:moveTo>
                        <a:pt x="122872" y="126630"/>
                      </a:moveTo>
                      <a:cubicBezTo>
                        <a:pt x="129540" y="119013"/>
                        <a:pt x="132397" y="109492"/>
                        <a:pt x="132397" y="96163"/>
                      </a:cubicBezTo>
                      <a:cubicBezTo>
                        <a:pt x="132397" y="83785"/>
                        <a:pt x="129540" y="73312"/>
                        <a:pt x="122872" y="65695"/>
                      </a:cubicBezTo>
                      <a:cubicBezTo>
                        <a:pt x="116205" y="58078"/>
                        <a:pt x="107632" y="54270"/>
                        <a:pt x="96203" y="54270"/>
                      </a:cubicBezTo>
                      <a:cubicBezTo>
                        <a:pt x="84772" y="54270"/>
                        <a:pt x="75247" y="58078"/>
                        <a:pt x="69532" y="65695"/>
                      </a:cubicBezTo>
                      <a:cubicBezTo>
                        <a:pt x="62865" y="73312"/>
                        <a:pt x="60007" y="82833"/>
                        <a:pt x="60007" y="96163"/>
                      </a:cubicBezTo>
                      <a:cubicBezTo>
                        <a:pt x="60007" y="108540"/>
                        <a:pt x="62865" y="119013"/>
                        <a:pt x="69532" y="126630"/>
                      </a:cubicBezTo>
                      <a:cubicBezTo>
                        <a:pt x="76200" y="134247"/>
                        <a:pt x="84772" y="138055"/>
                        <a:pt x="96203" y="138055"/>
                      </a:cubicBezTo>
                      <a:cubicBezTo>
                        <a:pt x="107632" y="138055"/>
                        <a:pt x="117157" y="134247"/>
                        <a:pt x="122872" y="126630"/>
                      </a:cubicBezTo>
                      <a:close/>
                    </a:path>
                  </a:pathLst>
                </a:custGeom>
                <a:solidFill>
                  <a:srgbClr val="FFFFFF"/>
                </a:solidFill>
                <a:ln w="9525" cap="flat">
                  <a:noFill/>
                  <a:prstDash val="solid"/>
                  <a:miter/>
                </a:ln>
              </p:spPr>
              <p:txBody>
                <a:bodyPr rtlCol="0" anchor="ctr"/>
                <a:lstStyle/>
                <a:p>
                  <a:endParaRPr lang="en-US" sz="1432"/>
                </a:p>
              </p:txBody>
            </p:sp>
            <p:sp>
              <p:nvSpPr>
                <p:cNvPr id="165" name="Freeform 164">
                  <a:extLst>
                    <a:ext uri="{FF2B5EF4-FFF2-40B4-BE49-F238E27FC236}">
                      <a16:creationId xmlns:a16="http://schemas.microsoft.com/office/drawing/2014/main" id="{218AA75D-B1F0-C675-17CB-A05E88DC15FC}"/>
                    </a:ext>
                  </a:extLst>
                </p:cNvPr>
                <p:cNvSpPr/>
                <p:nvPr/>
              </p:nvSpPr>
              <p:spPr>
                <a:xfrm>
                  <a:off x="11496357" y="5216174"/>
                  <a:ext cx="182880" cy="192325"/>
                </a:xfrm>
                <a:custGeom>
                  <a:avLst/>
                  <a:gdLst>
                    <a:gd name="connsiteX0" fmla="*/ 11430 w 182880"/>
                    <a:gd name="connsiteY0" fmla="*/ 45701 h 192325"/>
                    <a:gd name="connsiteX1" fmla="*/ 43815 w 182880"/>
                    <a:gd name="connsiteY1" fmla="*/ 12377 h 192325"/>
                    <a:gd name="connsiteX2" fmla="*/ 92393 w 182880"/>
                    <a:gd name="connsiteY2" fmla="*/ 0 h 192325"/>
                    <a:gd name="connsiteX3" fmla="*/ 135255 w 182880"/>
                    <a:gd name="connsiteY3" fmla="*/ 9521 h 192325"/>
                    <a:gd name="connsiteX4" fmla="*/ 166688 w 182880"/>
                    <a:gd name="connsiteY4" fmla="*/ 35228 h 192325"/>
                    <a:gd name="connsiteX5" fmla="*/ 182880 w 182880"/>
                    <a:gd name="connsiteY5" fmla="*/ 74264 h 192325"/>
                    <a:gd name="connsiteX6" fmla="*/ 120968 w 182880"/>
                    <a:gd name="connsiteY6" fmla="*/ 74264 h 192325"/>
                    <a:gd name="connsiteX7" fmla="*/ 108585 w 182880"/>
                    <a:gd name="connsiteY7" fmla="*/ 59983 h 192325"/>
                    <a:gd name="connsiteX8" fmla="*/ 90488 w 182880"/>
                    <a:gd name="connsiteY8" fmla="*/ 55222 h 192325"/>
                    <a:gd name="connsiteX9" fmla="*/ 67628 w 182880"/>
                    <a:gd name="connsiteY9" fmla="*/ 66647 h 192325"/>
                    <a:gd name="connsiteX10" fmla="*/ 59055 w 182880"/>
                    <a:gd name="connsiteY10" fmla="*/ 96163 h 192325"/>
                    <a:gd name="connsiteX11" fmla="*/ 67628 w 182880"/>
                    <a:gd name="connsiteY11" fmla="*/ 125678 h 192325"/>
                    <a:gd name="connsiteX12" fmla="*/ 90488 w 182880"/>
                    <a:gd name="connsiteY12" fmla="*/ 137103 h 192325"/>
                    <a:gd name="connsiteX13" fmla="*/ 108585 w 182880"/>
                    <a:gd name="connsiteY13" fmla="*/ 132343 h 192325"/>
                    <a:gd name="connsiteX14" fmla="*/ 120968 w 182880"/>
                    <a:gd name="connsiteY14" fmla="*/ 118061 h 192325"/>
                    <a:gd name="connsiteX15" fmla="*/ 182880 w 182880"/>
                    <a:gd name="connsiteY15" fmla="*/ 118061 h 192325"/>
                    <a:gd name="connsiteX16" fmla="*/ 166688 w 182880"/>
                    <a:gd name="connsiteY16" fmla="*/ 157097 h 192325"/>
                    <a:gd name="connsiteX17" fmla="*/ 135255 w 182880"/>
                    <a:gd name="connsiteY17" fmla="*/ 182804 h 192325"/>
                    <a:gd name="connsiteX18" fmla="*/ 92393 w 182880"/>
                    <a:gd name="connsiteY18" fmla="*/ 192325 h 192325"/>
                    <a:gd name="connsiteX19" fmla="*/ 43815 w 182880"/>
                    <a:gd name="connsiteY19" fmla="*/ 179948 h 192325"/>
                    <a:gd name="connsiteX20" fmla="*/ 11430 w 182880"/>
                    <a:gd name="connsiteY20" fmla="*/ 146624 h 192325"/>
                    <a:gd name="connsiteX21" fmla="*/ 0 w 182880"/>
                    <a:gd name="connsiteY21" fmla="*/ 97115 h 192325"/>
                    <a:gd name="connsiteX22" fmla="*/ 11430 w 182880"/>
                    <a:gd name="connsiteY22" fmla="*/ 45701 h 19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2880" h="192325">
                      <a:moveTo>
                        <a:pt x="11430" y="45701"/>
                      </a:moveTo>
                      <a:cubicBezTo>
                        <a:pt x="19050" y="31419"/>
                        <a:pt x="29528" y="19994"/>
                        <a:pt x="43815" y="12377"/>
                      </a:cubicBezTo>
                      <a:cubicBezTo>
                        <a:pt x="58103" y="4761"/>
                        <a:pt x="74295" y="0"/>
                        <a:pt x="92393" y="0"/>
                      </a:cubicBezTo>
                      <a:cubicBezTo>
                        <a:pt x="108585" y="0"/>
                        <a:pt x="122873" y="2856"/>
                        <a:pt x="135255" y="9521"/>
                      </a:cubicBezTo>
                      <a:cubicBezTo>
                        <a:pt x="147638" y="15234"/>
                        <a:pt x="158115" y="23803"/>
                        <a:pt x="166688" y="35228"/>
                      </a:cubicBezTo>
                      <a:cubicBezTo>
                        <a:pt x="174308" y="46653"/>
                        <a:pt x="180023" y="59031"/>
                        <a:pt x="182880" y="74264"/>
                      </a:cubicBezTo>
                      <a:lnTo>
                        <a:pt x="120968" y="74264"/>
                      </a:lnTo>
                      <a:cubicBezTo>
                        <a:pt x="118110" y="68552"/>
                        <a:pt x="114300" y="63791"/>
                        <a:pt x="108585" y="59983"/>
                      </a:cubicBezTo>
                      <a:cubicBezTo>
                        <a:pt x="103823" y="56174"/>
                        <a:pt x="97155" y="55222"/>
                        <a:pt x="90488" y="55222"/>
                      </a:cubicBezTo>
                      <a:cubicBezTo>
                        <a:pt x="80963" y="55222"/>
                        <a:pt x="73343" y="59031"/>
                        <a:pt x="67628" y="66647"/>
                      </a:cubicBezTo>
                      <a:cubicBezTo>
                        <a:pt x="61913" y="74264"/>
                        <a:pt x="59055" y="83785"/>
                        <a:pt x="59055" y="96163"/>
                      </a:cubicBezTo>
                      <a:cubicBezTo>
                        <a:pt x="59055" y="108540"/>
                        <a:pt x="61913" y="118061"/>
                        <a:pt x="67628" y="125678"/>
                      </a:cubicBezTo>
                      <a:cubicBezTo>
                        <a:pt x="73343" y="133295"/>
                        <a:pt x="80963" y="137103"/>
                        <a:pt x="90488" y="137103"/>
                      </a:cubicBezTo>
                      <a:cubicBezTo>
                        <a:pt x="97155" y="137103"/>
                        <a:pt x="102870" y="135199"/>
                        <a:pt x="108585" y="132343"/>
                      </a:cubicBezTo>
                      <a:cubicBezTo>
                        <a:pt x="113348" y="128534"/>
                        <a:pt x="118110" y="123774"/>
                        <a:pt x="120968" y="118061"/>
                      </a:cubicBezTo>
                      <a:lnTo>
                        <a:pt x="182880" y="118061"/>
                      </a:lnTo>
                      <a:cubicBezTo>
                        <a:pt x="180023" y="132343"/>
                        <a:pt x="175260" y="145672"/>
                        <a:pt x="166688" y="157097"/>
                      </a:cubicBezTo>
                      <a:cubicBezTo>
                        <a:pt x="159068" y="168522"/>
                        <a:pt x="148590" y="177092"/>
                        <a:pt x="135255" y="182804"/>
                      </a:cubicBezTo>
                      <a:cubicBezTo>
                        <a:pt x="122873" y="188517"/>
                        <a:pt x="108585" y="192325"/>
                        <a:pt x="92393" y="192325"/>
                      </a:cubicBezTo>
                      <a:cubicBezTo>
                        <a:pt x="73343" y="192325"/>
                        <a:pt x="57150" y="188517"/>
                        <a:pt x="43815" y="179948"/>
                      </a:cubicBezTo>
                      <a:cubicBezTo>
                        <a:pt x="29528" y="172331"/>
                        <a:pt x="19050" y="160906"/>
                        <a:pt x="11430" y="146624"/>
                      </a:cubicBezTo>
                      <a:cubicBezTo>
                        <a:pt x="3810" y="132343"/>
                        <a:pt x="0" y="116157"/>
                        <a:pt x="0" y="97115"/>
                      </a:cubicBezTo>
                      <a:cubicBezTo>
                        <a:pt x="0" y="77121"/>
                        <a:pt x="3810" y="60935"/>
                        <a:pt x="11430" y="45701"/>
                      </a:cubicBezTo>
                      <a:close/>
                    </a:path>
                  </a:pathLst>
                </a:custGeom>
                <a:solidFill>
                  <a:srgbClr val="FFFFFF"/>
                </a:solidFill>
                <a:ln w="9525" cap="flat">
                  <a:noFill/>
                  <a:prstDash val="solid"/>
                  <a:miter/>
                </a:ln>
              </p:spPr>
              <p:txBody>
                <a:bodyPr rtlCol="0" anchor="ctr"/>
                <a:lstStyle/>
                <a:p>
                  <a:endParaRPr lang="en-US" sz="1432"/>
                </a:p>
              </p:txBody>
            </p:sp>
            <p:sp>
              <p:nvSpPr>
                <p:cNvPr id="166" name="Freeform 165">
                  <a:extLst>
                    <a:ext uri="{FF2B5EF4-FFF2-40B4-BE49-F238E27FC236}">
                      <a16:creationId xmlns:a16="http://schemas.microsoft.com/office/drawing/2014/main" id="{CF90E105-AC27-D620-132B-7ECE86891876}"/>
                    </a:ext>
                  </a:extLst>
                </p:cNvPr>
                <p:cNvSpPr/>
                <p:nvPr/>
              </p:nvSpPr>
              <p:spPr>
                <a:xfrm>
                  <a:off x="11699240" y="5219030"/>
                  <a:ext cx="181927" cy="186612"/>
                </a:xfrm>
                <a:custGeom>
                  <a:avLst/>
                  <a:gdLst>
                    <a:gd name="connsiteX0" fmla="*/ 112395 w 181927"/>
                    <a:gd name="connsiteY0" fmla="*/ 185660 h 186612"/>
                    <a:gd name="connsiteX1" fmla="*/ 58103 w 181927"/>
                    <a:gd name="connsiteY1" fmla="*/ 104732 h 186612"/>
                    <a:gd name="connsiteX2" fmla="*/ 58103 w 181927"/>
                    <a:gd name="connsiteY2" fmla="*/ 185660 h 186612"/>
                    <a:gd name="connsiteX3" fmla="*/ 0 w 181927"/>
                    <a:gd name="connsiteY3" fmla="*/ 185660 h 186612"/>
                    <a:gd name="connsiteX4" fmla="*/ 0 w 181927"/>
                    <a:gd name="connsiteY4" fmla="*/ 0 h 186612"/>
                    <a:gd name="connsiteX5" fmla="*/ 58103 w 181927"/>
                    <a:gd name="connsiteY5" fmla="*/ 0 h 186612"/>
                    <a:gd name="connsiteX6" fmla="*/ 58103 w 181927"/>
                    <a:gd name="connsiteY6" fmla="*/ 78073 h 186612"/>
                    <a:gd name="connsiteX7" fmla="*/ 111442 w 181927"/>
                    <a:gd name="connsiteY7" fmla="*/ 0 h 186612"/>
                    <a:gd name="connsiteX8" fmla="*/ 177165 w 181927"/>
                    <a:gd name="connsiteY8" fmla="*/ 0 h 186612"/>
                    <a:gd name="connsiteX9" fmla="*/ 113347 w 181927"/>
                    <a:gd name="connsiteY9" fmla="*/ 89498 h 186612"/>
                    <a:gd name="connsiteX10" fmla="*/ 181928 w 181927"/>
                    <a:gd name="connsiteY10" fmla="*/ 186613 h 186612"/>
                    <a:gd name="connsiteX11" fmla="*/ 112395 w 181927"/>
                    <a:gd name="connsiteY11" fmla="*/ 186613 h 18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1927" h="186612">
                      <a:moveTo>
                        <a:pt x="112395" y="185660"/>
                      </a:moveTo>
                      <a:lnTo>
                        <a:pt x="58103" y="104732"/>
                      </a:lnTo>
                      <a:lnTo>
                        <a:pt x="58103" y="185660"/>
                      </a:lnTo>
                      <a:lnTo>
                        <a:pt x="0" y="185660"/>
                      </a:lnTo>
                      <a:lnTo>
                        <a:pt x="0" y="0"/>
                      </a:lnTo>
                      <a:lnTo>
                        <a:pt x="58103" y="0"/>
                      </a:lnTo>
                      <a:lnTo>
                        <a:pt x="58103" y="78073"/>
                      </a:lnTo>
                      <a:lnTo>
                        <a:pt x="111442" y="0"/>
                      </a:lnTo>
                      <a:lnTo>
                        <a:pt x="177165" y="0"/>
                      </a:lnTo>
                      <a:lnTo>
                        <a:pt x="113347" y="89498"/>
                      </a:lnTo>
                      <a:lnTo>
                        <a:pt x="181928" y="186613"/>
                      </a:lnTo>
                      <a:lnTo>
                        <a:pt x="112395" y="186613"/>
                      </a:lnTo>
                      <a:close/>
                    </a:path>
                  </a:pathLst>
                </a:custGeom>
                <a:solidFill>
                  <a:srgbClr val="FFFFFF"/>
                </a:solidFill>
                <a:ln w="9525" cap="flat">
                  <a:noFill/>
                  <a:prstDash val="solid"/>
                  <a:miter/>
                </a:ln>
              </p:spPr>
              <p:txBody>
                <a:bodyPr rtlCol="0" anchor="ctr"/>
                <a:lstStyle/>
                <a:p>
                  <a:endParaRPr lang="en-US" sz="1432"/>
                </a:p>
              </p:txBody>
            </p:sp>
            <p:sp>
              <p:nvSpPr>
                <p:cNvPr id="170" name="Freeform 169">
                  <a:extLst>
                    <a:ext uri="{FF2B5EF4-FFF2-40B4-BE49-F238E27FC236}">
                      <a16:creationId xmlns:a16="http://schemas.microsoft.com/office/drawing/2014/main" id="{E0FB056C-A7B3-4416-E68A-B8BCC51A4BB7}"/>
                    </a:ext>
                  </a:extLst>
                </p:cNvPr>
                <p:cNvSpPr/>
                <p:nvPr/>
              </p:nvSpPr>
              <p:spPr>
                <a:xfrm>
                  <a:off x="10976292" y="5430397"/>
                  <a:ext cx="181927" cy="192325"/>
                </a:xfrm>
                <a:custGeom>
                  <a:avLst/>
                  <a:gdLst>
                    <a:gd name="connsiteX0" fmla="*/ 11430 w 181927"/>
                    <a:gd name="connsiteY0" fmla="*/ 45701 h 192325"/>
                    <a:gd name="connsiteX1" fmla="*/ 42863 w 181927"/>
                    <a:gd name="connsiteY1" fmla="*/ 12377 h 192325"/>
                    <a:gd name="connsiteX2" fmla="*/ 91440 w 181927"/>
                    <a:gd name="connsiteY2" fmla="*/ 0 h 192325"/>
                    <a:gd name="connsiteX3" fmla="*/ 134302 w 181927"/>
                    <a:gd name="connsiteY3" fmla="*/ 9521 h 192325"/>
                    <a:gd name="connsiteX4" fmla="*/ 165735 w 181927"/>
                    <a:gd name="connsiteY4" fmla="*/ 35228 h 192325"/>
                    <a:gd name="connsiteX5" fmla="*/ 181927 w 181927"/>
                    <a:gd name="connsiteY5" fmla="*/ 74264 h 192325"/>
                    <a:gd name="connsiteX6" fmla="*/ 120015 w 181927"/>
                    <a:gd name="connsiteY6" fmla="*/ 74264 h 192325"/>
                    <a:gd name="connsiteX7" fmla="*/ 107632 w 181927"/>
                    <a:gd name="connsiteY7" fmla="*/ 59983 h 192325"/>
                    <a:gd name="connsiteX8" fmla="*/ 89535 w 181927"/>
                    <a:gd name="connsiteY8" fmla="*/ 55222 h 192325"/>
                    <a:gd name="connsiteX9" fmla="*/ 66675 w 181927"/>
                    <a:gd name="connsiteY9" fmla="*/ 66647 h 192325"/>
                    <a:gd name="connsiteX10" fmla="*/ 58102 w 181927"/>
                    <a:gd name="connsiteY10" fmla="*/ 96163 h 192325"/>
                    <a:gd name="connsiteX11" fmla="*/ 66675 w 181927"/>
                    <a:gd name="connsiteY11" fmla="*/ 125678 h 192325"/>
                    <a:gd name="connsiteX12" fmla="*/ 89535 w 181927"/>
                    <a:gd name="connsiteY12" fmla="*/ 137103 h 192325"/>
                    <a:gd name="connsiteX13" fmla="*/ 107632 w 181927"/>
                    <a:gd name="connsiteY13" fmla="*/ 132343 h 192325"/>
                    <a:gd name="connsiteX14" fmla="*/ 120015 w 181927"/>
                    <a:gd name="connsiteY14" fmla="*/ 118061 h 192325"/>
                    <a:gd name="connsiteX15" fmla="*/ 181927 w 181927"/>
                    <a:gd name="connsiteY15" fmla="*/ 118061 h 192325"/>
                    <a:gd name="connsiteX16" fmla="*/ 165735 w 181927"/>
                    <a:gd name="connsiteY16" fmla="*/ 157097 h 192325"/>
                    <a:gd name="connsiteX17" fmla="*/ 134302 w 181927"/>
                    <a:gd name="connsiteY17" fmla="*/ 182804 h 192325"/>
                    <a:gd name="connsiteX18" fmla="*/ 91440 w 181927"/>
                    <a:gd name="connsiteY18" fmla="*/ 192325 h 192325"/>
                    <a:gd name="connsiteX19" fmla="*/ 42863 w 181927"/>
                    <a:gd name="connsiteY19" fmla="*/ 179948 h 192325"/>
                    <a:gd name="connsiteX20" fmla="*/ 11430 w 181927"/>
                    <a:gd name="connsiteY20" fmla="*/ 146624 h 192325"/>
                    <a:gd name="connsiteX21" fmla="*/ 0 w 181927"/>
                    <a:gd name="connsiteY21" fmla="*/ 97115 h 192325"/>
                    <a:gd name="connsiteX22" fmla="*/ 11430 w 181927"/>
                    <a:gd name="connsiteY22" fmla="*/ 45701 h 19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1927" h="192325">
                      <a:moveTo>
                        <a:pt x="11430" y="45701"/>
                      </a:moveTo>
                      <a:cubicBezTo>
                        <a:pt x="19050" y="31419"/>
                        <a:pt x="29527" y="19994"/>
                        <a:pt x="42863" y="12377"/>
                      </a:cubicBezTo>
                      <a:cubicBezTo>
                        <a:pt x="57150" y="4761"/>
                        <a:pt x="73342" y="0"/>
                        <a:pt x="91440" y="0"/>
                      </a:cubicBezTo>
                      <a:cubicBezTo>
                        <a:pt x="107632" y="0"/>
                        <a:pt x="121920" y="2856"/>
                        <a:pt x="134302" y="9521"/>
                      </a:cubicBezTo>
                      <a:cubicBezTo>
                        <a:pt x="146685" y="15234"/>
                        <a:pt x="157163" y="23803"/>
                        <a:pt x="165735" y="35228"/>
                      </a:cubicBezTo>
                      <a:cubicBezTo>
                        <a:pt x="173355" y="46653"/>
                        <a:pt x="179070" y="59030"/>
                        <a:pt x="181927" y="74264"/>
                      </a:cubicBezTo>
                      <a:lnTo>
                        <a:pt x="120015" y="74264"/>
                      </a:lnTo>
                      <a:cubicBezTo>
                        <a:pt x="117157" y="68552"/>
                        <a:pt x="113347" y="63791"/>
                        <a:pt x="107632" y="59983"/>
                      </a:cubicBezTo>
                      <a:cubicBezTo>
                        <a:pt x="101917" y="56174"/>
                        <a:pt x="96202" y="55222"/>
                        <a:pt x="89535" y="55222"/>
                      </a:cubicBezTo>
                      <a:cubicBezTo>
                        <a:pt x="80010" y="55222"/>
                        <a:pt x="72390" y="59030"/>
                        <a:pt x="66675" y="66647"/>
                      </a:cubicBezTo>
                      <a:cubicBezTo>
                        <a:pt x="60960" y="74264"/>
                        <a:pt x="58102" y="83785"/>
                        <a:pt x="58102" y="96163"/>
                      </a:cubicBezTo>
                      <a:cubicBezTo>
                        <a:pt x="58102" y="108540"/>
                        <a:pt x="60960" y="118061"/>
                        <a:pt x="66675" y="125678"/>
                      </a:cubicBezTo>
                      <a:cubicBezTo>
                        <a:pt x="72390" y="133295"/>
                        <a:pt x="80010" y="137103"/>
                        <a:pt x="89535" y="137103"/>
                      </a:cubicBezTo>
                      <a:cubicBezTo>
                        <a:pt x="96202" y="137103"/>
                        <a:pt x="101917" y="135199"/>
                        <a:pt x="107632" y="132343"/>
                      </a:cubicBezTo>
                      <a:cubicBezTo>
                        <a:pt x="112395" y="128534"/>
                        <a:pt x="117157" y="123774"/>
                        <a:pt x="120015" y="118061"/>
                      </a:cubicBezTo>
                      <a:lnTo>
                        <a:pt x="181927" y="118061"/>
                      </a:lnTo>
                      <a:cubicBezTo>
                        <a:pt x="179070" y="132343"/>
                        <a:pt x="174307" y="145672"/>
                        <a:pt x="165735" y="157097"/>
                      </a:cubicBezTo>
                      <a:cubicBezTo>
                        <a:pt x="158115" y="168522"/>
                        <a:pt x="147638" y="177092"/>
                        <a:pt x="134302" y="182804"/>
                      </a:cubicBezTo>
                      <a:cubicBezTo>
                        <a:pt x="121920" y="188517"/>
                        <a:pt x="107632" y="192325"/>
                        <a:pt x="91440" y="192325"/>
                      </a:cubicBezTo>
                      <a:cubicBezTo>
                        <a:pt x="72390" y="192325"/>
                        <a:pt x="56197" y="188517"/>
                        <a:pt x="42863" y="179948"/>
                      </a:cubicBezTo>
                      <a:cubicBezTo>
                        <a:pt x="28575" y="172331"/>
                        <a:pt x="18097" y="160906"/>
                        <a:pt x="11430" y="146624"/>
                      </a:cubicBezTo>
                      <a:cubicBezTo>
                        <a:pt x="3810" y="132343"/>
                        <a:pt x="0" y="116157"/>
                        <a:pt x="0" y="97115"/>
                      </a:cubicBezTo>
                      <a:cubicBezTo>
                        <a:pt x="0" y="76168"/>
                        <a:pt x="3810" y="59983"/>
                        <a:pt x="11430" y="45701"/>
                      </a:cubicBezTo>
                      <a:close/>
                    </a:path>
                  </a:pathLst>
                </a:custGeom>
                <a:solidFill>
                  <a:srgbClr val="FFFFFF"/>
                </a:solidFill>
                <a:ln w="9525" cap="flat">
                  <a:noFill/>
                  <a:prstDash val="solid"/>
                  <a:miter/>
                </a:ln>
              </p:spPr>
              <p:txBody>
                <a:bodyPr rtlCol="0" anchor="ctr"/>
                <a:lstStyle/>
                <a:p>
                  <a:endParaRPr lang="en-US" sz="1432"/>
                </a:p>
              </p:txBody>
            </p:sp>
            <p:sp>
              <p:nvSpPr>
                <p:cNvPr id="171" name="Freeform 170">
                  <a:extLst>
                    <a:ext uri="{FF2B5EF4-FFF2-40B4-BE49-F238E27FC236}">
                      <a16:creationId xmlns:a16="http://schemas.microsoft.com/office/drawing/2014/main" id="{0734F01E-02F9-2649-01A4-47FDF6E16AE4}"/>
                    </a:ext>
                  </a:extLst>
                </p:cNvPr>
                <p:cNvSpPr/>
                <p:nvPr/>
              </p:nvSpPr>
              <p:spPr>
                <a:xfrm>
                  <a:off x="11179175" y="5432301"/>
                  <a:ext cx="172402" cy="186612"/>
                </a:xfrm>
                <a:custGeom>
                  <a:avLst/>
                  <a:gdLst>
                    <a:gd name="connsiteX0" fmla="*/ 172403 w 172402"/>
                    <a:gd name="connsiteY0" fmla="*/ 0 h 186612"/>
                    <a:gd name="connsiteX1" fmla="*/ 172403 w 172402"/>
                    <a:gd name="connsiteY1" fmla="*/ 186613 h 186612"/>
                    <a:gd name="connsiteX2" fmla="*/ 114300 w 172402"/>
                    <a:gd name="connsiteY2" fmla="*/ 186613 h 186612"/>
                    <a:gd name="connsiteX3" fmla="*/ 114300 w 172402"/>
                    <a:gd name="connsiteY3" fmla="*/ 114253 h 186612"/>
                    <a:gd name="connsiteX4" fmla="*/ 59055 w 172402"/>
                    <a:gd name="connsiteY4" fmla="*/ 114253 h 186612"/>
                    <a:gd name="connsiteX5" fmla="*/ 59055 w 172402"/>
                    <a:gd name="connsiteY5" fmla="*/ 186613 h 186612"/>
                    <a:gd name="connsiteX6" fmla="*/ 0 w 172402"/>
                    <a:gd name="connsiteY6" fmla="*/ 186613 h 186612"/>
                    <a:gd name="connsiteX7" fmla="*/ 0 w 172402"/>
                    <a:gd name="connsiteY7" fmla="*/ 952 h 186612"/>
                    <a:gd name="connsiteX8" fmla="*/ 58103 w 172402"/>
                    <a:gd name="connsiteY8" fmla="*/ 952 h 186612"/>
                    <a:gd name="connsiteX9" fmla="*/ 58103 w 172402"/>
                    <a:gd name="connsiteY9" fmla="*/ 67599 h 186612"/>
                    <a:gd name="connsiteX10" fmla="*/ 113347 w 172402"/>
                    <a:gd name="connsiteY10" fmla="*/ 67599 h 186612"/>
                    <a:gd name="connsiteX11" fmla="*/ 113347 w 172402"/>
                    <a:gd name="connsiteY11" fmla="*/ 952 h 186612"/>
                    <a:gd name="connsiteX12" fmla="*/ 172403 w 172402"/>
                    <a:gd name="connsiteY12" fmla="*/ 952 h 18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2402" h="186612">
                      <a:moveTo>
                        <a:pt x="172403" y="0"/>
                      </a:moveTo>
                      <a:lnTo>
                        <a:pt x="172403" y="186613"/>
                      </a:lnTo>
                      <a:lnTo>
                        <a:pt x="114300" y="186613"/>
                      </a:lnTo>
                      <a:lnTo>
                        <a:pt x="114300" y="114253"/>
                      </a:lnTo>
                      <a:lnTo>
                        <a:pt x="59055" y="114253"/>
                      </a:lnTo>
                      <a:lnTo>
                        <a:pt x="59055" y="186613"/>
                      </a:lnTo>
                      <a:lnTo>
                        <a:pt x="0" y="186613"/>
                      </a:lnTo>
                      <a:lnTo>
                        <a:pt x="0" y="952"/>
                      </a:lnTo>
                      <a:lnTo>
                        <a:pt x="58103" y="952"/>
                      </a:lnTo>
                      <a:lnTo>
                        <a:pt x="58103" y="67599"/>
                      </a:lnTo>
                      <a:lnTo>
                        <a:pt x="113347" y="67599"/>
                      </a:lnTo>
                      <a:lnTo>
                        <a:pt x="113347" y="952"/>
                      </a:lnTo>
                      <a:lnTo>
                        <a:pt x="172403" y="952"/>
                      </a:lnTo>
                      <a:close/>
                    </a:path>
                  </a:pathLst>
                </a:custGeom>
                <a:solidFill>
                  <a:srgbClr val="FFFFFF"/>
                </a:solidFill>
                <a:ln w="9525" cap="flat">
                  <a:noFill/>
                  <a:prstDash val="solid"/>
                  <a:miter/>
                </a:ln>
              </p:spPr>
              <p:txBody>
                <a:bodyPr rtlCol="0" anchor="ctr"/>
                <a:lstStyle/>
                <a:p>
                  <a:endParaRPr lang="en-US" sz="1432"/>
                </a:p>
              </p:txBody>
            </p:sp>
            <p:sp>
              <p:nvSpPr>
                <p:cNvPr id="172" name="Freeform 171">
                  <a:extLst>
                    <a:ext uri="{FF2B5EF4-FFF2-40B4-BE49-F238E27FC236}">
                      <a16:creationId xmlns:a16="http://schemas.microsoft.com/office/drawing/2014/main" id="{C9C948E3-EA5F-0E19-4A8C-929C0F9C6727}"/>
                    </a:ext>
                  </a:extLst>
                </p:cNvPr>
                <p:cNvSpPr/>
                <p:nvPr/>
              </p:nvSpPr>
              <p:spPr>
                <a:xfrm>
                  <a:off x="11364912" y="5433253"/>
                  <a:ext cx="202882" cy="185660"/>
                </a:xfrm>
                <a:custGeom>
                  <a:avLst/>
                  <a:gdLst>
                    <a:gd name="connsiteX0" fmla="*/ 132397 w 202882"/>
                    <a:gd name="connsiteY0" fmla="*/ 157097 h 185660"/>
                    <a:gd name="connsiteX1" fmla="*/ 70485 w 202882"/>
                    <a:gd name="connsiteY1" fmla="*/ 157097 h 185660"/>
                    <a:gd name="connsiteX2" fmla="*/ 60960 w 202882"/>
                    <a:gd name="connsiteY2" fmla="*/ 185660 h 185660"/>
                    <a:gd name="connsiteX3" fmla="*/ 0 w 202882"/>
                    <a:gd name="connsiteY3" fmla="*/ 185660 h 185660"/>
                    <a:gd name="connsiteX4" fmla="*/ 67628 w 202882"/>
                    <a:gd name="connsiteY4" fmla="*/ 0 h 185660"/>
                    <a:gd name="connsiteX5" fmla="*/ 135255 w 202882"/>
                    <a:gd name="connsiteY5" fmla="*/ 0 h 185660"/>
                    <a:gd name="connsiteX6" fmla="*/ 202882 w 202882"/>
                    <a:gd name="connsiteY6" fmla="*/ 185660 h 185660"/>
                    <a:gd name="connsiteX7" fmla="*/ 140970 w 202882"/>
                    <a:gd name="connsiteY7" fmla="*/ 185660 h 185660"/>
                    <a:gd name="connsiteX8" fmla="*/ 132397 w 202882"/>
                    <a:gd name="connsiteY8" fmla="*/ 157097 h 185660"/>
                    <a:gd name="connsiteX9" fmla="*/ 118110 w 202882"/>
                    <a:gd name="connsiteY9" fmla="*/ 113300 h 185660"/>
                    <a:gd name="connsiteX10" fmla="*/ 100965 w 202882"/>
                    <a:gd name="connsiteY10" fmla="*/ 61887 h 185660"/>
                    <a:gd name="connsiteX11" fmla="*/ 83820 w 202882"/>
                    <a:gd name="connsiteY11" fmla="*/ 113300 h 185660"/>
                    <a:gd name="connsiteX12" fmla="*/ 118110 w 202882"/>
                    <a:gd name="connsiteY12" fmla="*/ 113300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2882" h="185660">
                      <a:moveTo>
                        <a:pt x="132397" y="157097"/>
                      </a:moveTo>
                      <a:lnTo>
                        <a:pt x="70485" y="157097"/>
                      </a:lnTo>
                      <a:lnTo>
                        <a:pt x="60960" y="185660"/>
                      </a:lnTo>
                      <a:lnTo>
                        <a:pt x="0" y="185660"/>
                      </a:lnTo>
                      <a:lnTo>
                        <a:pt x="67628" y="0"/>
                      </a:lnTo>
                      <a:lnTo>
                        <a:pt x="135255" y="0"/>
                      </a:lnTo>
                      <a:lnTo>
                        <a:pt x="202882" y="185660"/>
                      </a:lnTo>
                      <a:lnTo>
                        <a:pt x="140970" y="185660"/>
                      </a:lnTo>
                      <a:lnTo>
                        <a:pt x="132397" y="157097"/>
                      </a:lnTo>
                      <a:close/>
                      <a:moveTo>
                        <a:pt x="118110" y="113300"/>
                      </a:moveTo>
                      <a:lnTo>
                        <a:pt x="100965" y="61887"/>
                      </a:lnTo>
                      <a:lnTo>
                        <a:pt x="83820" y="113300"/>
                      </a:lnTo>
                      <a:lnTo>
                        <a:pt x="118110" y="113300"/>
                      </a:lnTo>
                      <a:close/>
                    </a:path>
                  </a:pathLst>
                </a:custGeom>
                <a:solidFill>
                  <a:srgbClr val="FFFFFF"/>
                </a:solidFill>
                <a:ln w="9525" cap="flat">
                  <a:noFill/>
                  <a:prstDash val="solid"/>
                  <a:miter/>
                </a:ln>
              </p:spPr>
              <p:txBody>
                <a:bodyPr rtlCol="0" anchor="ctr"/>
                <a:lstStyle/>
                <a:p>
                  <a:endParaRPr lang="en-US" sz="1432"/>
                </a:p>
              </p:txBody>
            </p:sp>
            <p:sp>
              <p:nvSpPr>
                <p:cNvPr id="173" name="Freeform 172">
                  <a:extLst>
                    <a:ext uri="{FF2B5EF4-FFF2-40B4-BE49-F238E27FC236}">
                      <a16:creationId xmlns:a16="http://schemas.microsoft.com/office/drawing/2014/main" id="{B11006F7-1969-34A2-21F5-42AA5E725902}"/>
                    </a:ext>
                  </a:extLst>
                </p:cNvPr>
                <p:cNvSpPr/>
                <p:nvPr/>
              </p:nvSpPr>
              <p:spPr>
                <a:xfrm>
                  <a:off x="11581130" y="5432301"/>
                  <a:ext cx="58102" cy="186612"/>
                </a:xfrm>
                <a:custGeom>
                  <a:avLst/>
                  <a:gdLst>
                    <a:gd name="connsiteX0" fmla="*/ 58102 w 58102"/>
                    <a:gd name="connsiteY0" fmla="*/ 0 h 186612"/>
                    <a:gd name="connsiteX1" fmla="*/ 58102 w 58102"/>
                    <a:gd name="connsiteY1" fmla="*/ 186613 h 186612"/>
                    <a:gd name="connsiteX2" fmla="*/ 0 w 58102"/>
                    <a:gd name="connsiteY2" fmla="*/ 186613 h 186612"/>
                    <a:gd name="connsiteX3" fmla="*/ 0 w 58102"/>
                    <a:gd name="connsiteY3" fmla="*/ 952 h 186612"/>
                    <a:gd name="connsiteX4" fmla="*/ 58102 w 58102"/>
                    <a:gd name="connsiteY4" fmla="*/ 952 h 186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102" h="186612">
                      <a:moveTo>
                        <a:pt x="58102" y="0"/>
                      </a:moveTo>
                      <a:lnTo>
                        <a:pt x="58102" y="186613"/>
                      </a:lnTo>
                      <a:lnTo>
                        <a:pt x="0" y="186613"/>
                      </a:lnTo>
                      <a:lnTo>
                        <a:pt x="0" y="952"/>
                      </a:lnTo>
                      <a:lnTo>
                        <a:pt x="58102" y="952"/>
                      </a:lnTo>
                      <a:close/>
                    </a:path>
                  </a:pathLst>
                </a:custGeom>
                <a:solidFill>
                  <a:srgbClr val="FFFFFF"/>
                </a:solidFill>
                <a:ln w="9525" cap="flat">
                  <a:noFill/>
                  <a:prstDash val="solid"/>
                  <a:miter/>
                </a:ln>
              </p:spPr>
              <p:txBody>
                <a:bodyPr rtlCol="0" anchor="ctr"/>
                <a:lstStyle/>
                <a:p>
                  <a:endParaRPr lang="en-US" sz="1432"/>
                </a:p>
              </p:txBody>
            </p:sp>
            <p:sp>
              <p:nvSpPr>
                <p:cNvPr id="174" name="Freeform 173">
                  <a:extLst>
                    <a:ext uri="{FF2B5EF4-FFF2-40B4-BE49-F238E27FC236}">
                      <a16:creationId xmlns:a16="http://schemas.microsoft.com/office/drawing/2014/main" id="{2536366E-3B53-47B6-4D89-77D2A09A9E96}"/>
                    </a:ext>
                  </a:extLst>
                </p:cNvPr>
                <p:cNvSpPr/>
                <p:nvPr/>
              </p:nvSpPr>
              <p:spPr>
                <a:xfrm>
                  <a:off x="11665902" y="5433253"/>
                  <a:ext cx="178117" cy="185660"/>
                </a:xfrm>
                <a:custGeom>
                  <a:avLst/>
                  <a:gdLst>
                    <a:gd name="connsiteX0" fmla="*/ 178117 w 178117"/>
                    <a:gd name="connsiteY0" fmla="*/ 185660 h 185660"/>
                    <a:gd name="connsiteX1" fmla="*/ 120015 w 178117"/>
                    <a:gd name="connsiteY1" fmla="*/ 185660 h 185660"/>
                    <a:gd name="connsiteX2" fmla="*/ 58103 w 178117"/>
                    <a:gd name="connsiteY2" fmla="*/ 92354 h 185660"/>
                    <a:gd name="connsiteX3" fmla="*/ 58103 w 178117"/>
                    <a:gd name="connsiteY3" fmla="*/ 185660 h 185660"/>
                    <a:gd name="connsiteX4" fmla="*/ 0 w 178117"/>
                    <a:gd name="connsiteY4" fmla="*/ 185660 h 185660"/>
                    <a:gd name="connsiteX5" fmla="*/ 0 w 178117"/>
                    <a:gd name="connsiteY5" fmla="*/ 0 h 185660"/>
                    <a:gd name="connsiteX6" fmla="*/ 58103 w 178117"/>
                    <a:gd name="connsiteY6" fmla="*/ 0 h 185660"/>
                    <a:gd name="connsiteX7" fmla="*/ 120015 w 178117"/>
                    <a:gd name="connsiteY7" fmla="*/ 95210 h 185660"/>
                    <a:gd name="connsiteX8" fmla="*/ 120015 w 178117"/>
                    <a:gd name="connsiteY8" fmla="*/ 0 h 185660"/>
                    <a:gd name="connsiteX9" fmla="*/ 178117 w 178117"/>
                    <a:gd name="connsiteY9" fmla="*/ 0 h 185660"/>
                    <a:gd name="connsiteX10" fmla="*/ 178117 w 178117"/>
                    <a:gd name="connsiteY10" fmla="*/ 185660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8117" h="185660">
                      <a:moveTo>
                        <a:pt x="178117" y="185660"/>
                      </a:moveTo>
                      <a:lnTo>
                        <a:pt x="120015" y="185660"/>
                      </a:lnTo>
                      <a:lnTo>
                        <a:pt x="58103" y="92354"/>
                      </a:lnTo>
                      <a:lnTo>
                        <a:pt x="58103" y="185660"/>
                      </a:lnTo>
                      <a:lnTo>
                        <a:pt x="0" y="185660"/>
                      </a:lnTo>
                      <a:lnTo>
                        <a:pt x="0" y="0"/>
                      </a:lnTo>
                      <a:lnTo>
                        <a:pt x="58103" y="0"/>
                      </a:lnTo>
                      <a:lnTo>
                        <a:pt x="120015" y="95210"/>
                      </a:lnTo>
                      <a:lnTo>
                        <a:pt x="120015" y="0"/>
                      </a:lnTo>
                      <a:lnTo>
                        <a:pt x="178117" y="0"/>
                      </a:lnTo>
                      <a:lnTo>
                        <a:pt x="178117" y="185660"/>
                      </a:lnTo>
                      <a:close/>
                    </a:path>
                  </a:pathLst>
                </a:custGeom>
                <a:solidFill>
                  <a:srgbClr val="FFFFFF"/>
                </a:solidFill>
                <a:ln w="9525" cap="flat">
                  <a:noFill/>
                  <a:prstDash val="solid"/>
                  <a:miter/>
                </a:ln>
              </p:spPr>
              <p:txBody>
                <a:bodyPr rtlCol="0" anchor="ctr"/>
                <a:lstStyle/>
                <a:p>
                  <a:endParaRPr lang="en-US" sz="1432"/>
                </a:p>
              </p:txBody>
            </p:sp>
          </p:grpSp>
          <p:grpSp>
            <p:nvGrpSpPr>
              <p:cNvPr id="18" name="Graphic 47">
                <a:extLst>
                  <a:ext uri="{FF2B5EF4-FFF2-40B4-BE49-F238E27FC236}">
                    <a16:creationId xmlns:a16="http://schemas.microsoft.com/office/drawing/2014/main" id="{F189C371-8945-6FED-A350-9BD7D700359A}"/>
                  </a:ext>
                </a:extLst>
              </p:cNvPr>
              <p:cNvGrpSpPr/>
              <p:nvPr/>
            </p:nvGrpSpPr>
            <p:grpSpPr>
              <a:xfrm>
                <a:off x="11013440" y="5670327"/>
                <a:ext cx="207644" cy="85689"/>
                <a:chOff x="11013440" y="5670327"/>
                <a:chExt cx="207644" cy="85689"/>
              </a:xfrm>
              <a:solidFill>
                <a:srgbClr val="FFFFFF"/>
              </a:solidFill>
            </p:grpSpPr>
            <p:sp>
              <p:nvSpPr>
                <p:cNvPr id="19" name="Freeform 18">
                  <a:extLst>
                    <a:ext uri="{FF2B5EF4-FFF2-40B4-BE49-F238E27FC236}">
                      <a16:creationId xmlns:a16="http://schemas.microsoft.com/office/drawing/2014/main" id="{B8C3DD5D-5DD1-1AE2-3277-133F32140457}"/>
                    </a:ext>
                  </a:extLst>
                </p:cNvPr>
                <p:cNvSpPr/>
                <p:nvPr/>
              </p:nvSpPr>
              <p:spPr>
                <a:xfrm>
                  <a:off x="11013440" y="5673184"/>
                  <a:ext cx="45719" cy="81881"/>
                </a:xfrm>
                <a:custGeom>
                  <a:avLst/>
                  <a:gdLst>
                    <a:gd name="connsiteX0" fmla="*/ 45720 w 45719"/>
                    <a:gd name="connsiteY0" fmla="*/ 0 h 81881"/>
                    <a:gd name="connsiteX1" fmla="*/ 45720 w 45719"/>
                    <a:gd name="connsiteY1" fmla="*/ 8569 h 81881"/>
                    <a:gd name="connsiteX2" fmla="*/ 10478 w 45719"/>
                    <a:gd name="connsiteY2" fmla="*/ 8569 h 81881"/>
                    <a:gd name="connsiteX3" fmla="*/ 10478 w 45719"/>
                    <a:gd name="connsiteY3" fmla="*/ 36180 h 81881"/>
                    <a:gd name="connsiteX4" fmla="*/ 39053 w 45719"/>
                    <a:gd name="connsiteY4" fmla="*/ 36180 h 81881"/>
                    <a:gd name="connsiteX5" fmla="*/ 39053 w 45719"/>
                    <a:gd name="connsiteY5" fmla="*/ 44749 h 81881"/>
                    <a:gd name="connsiteX6" fmla="*/ 10478 w 45719"/>
                    <a:gd name="connsiteY6" fmla="*/ 44749 h 81881"/>
                    <a:gd name="connsiteX7" fmla="*/ 10478 w 45719"/>
                    <a:gd name="connsiteY7" fmla="*/ 81881 h 81881"/>
                    <a:gd name="connsiteX8" fmla="*/ 0 w 45719"/>
                    <a:gd name="connsiteY8" fmla="*/ 81881 h 81881"/>
                    <a:gd name="connsiteX9" fmla="*/ 0 w 45719"/>
                    <a:gd name="connsiteY9" fmla="*/ 0 h 81881"/>
                    <a:gd name="connsiteX10" fmla="*/ 45720 w 45719"/>
                    <a:gd name="connsiteY10" fmla="*/ 0 h 81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719" h="81881">
                      <a:moveTo>
                        <a:pt x="45720" y="0"/>
                      </a:moveTo>
                      <a:lnTo>
                        <a:pt x="45720" y="8569"/>
                      </a:lnTo>
                      <a:lnTo>
                        <a:pt x="10478" y="8569"/>
                      </a:lnTo>
                      <a:lnTo>
                        <a:pt x="10478" y="36180"/>
                      </a:lnTo>
                      <a:lnTo>
                        <a:pt x="39053" y="36180"/>
                      </a:lnTo>
                      <a:lnTo>
                        <a:pt x="39053" y="44749"/>
                      </a:lnTo>
                      <a:lnTo>
                        <a:pt x="10478" y="44749"/>
                      </a:lnTo>
                      <a:lnTo>
                        <a:pt x="10478" y="81881"/>
                      </a:lnTo>
                      <a:lnTo>
                        <a:pt x="0" y="81881"/>
                      </a:lnTo>
                      <a:lnTo>
                        <a:pt x="0" y="0"/>
                      </a:lnTo>
                      <a:lnTo>
                        <a:pt x="45720" y="0"/>
                      </a:lnTo>
                      <a:close/>
                    </a:path>
                  </a:pathLst>
                </a:custGeom>
                <a:solidFill>
                  <a:srgbClr val="FFFFFF"/>
                </a:solidFill>
                <a:ln w="9525" cap="flat">
                  <a:noFill/>
                  <a:prstDash val="solid"/>
                  <a:miter/>
                </a:ln>
              </p:spPr>
              <p:txBody>
                <a:bodyPr rtlCol="0" anchor="ctr"/>
                <a:lstStyle/>
                <a:p>
                  <a:endParaRPr lang="en-US" sz="1432"/>
                </a:p>
              </p:txBody>
            </p:sp>
            <p:sp>
              <p:nvSpPr>
                <p:cNvPr id="86" name="Freeform 85">
                  <a:extLst>
                    <a:ext uri="{FF2B5EF4-FFF2-40B4-BE49-F238E27FC236}">
                      <a16:creationId xmlns:a16="http://schemas.microsoft.com/office/drawing/2014/main" id="{E4CC3600-FB08-6DD3-EB8F-B241FB07DCA0}"/>
                    </a:ext>
                  </a:extLst>
                </p:cNvPr>
                <p:cNvSpPr/>
                <p:nvPr/>
              </p:nvSpPr>
              <p:spPr>
                <a:xfrm>
                  <a:off x="11066780" y="5670327"/>
                  <a:ext cx="83819" cy="85689"/>
                </a:xfrm>
                <a:custGeom>
                  <a:avLst/>
                  <a:gdLst>
                    <a:gd name="connsiteX0" fmla="*/ 20955 w 83819"/>
                    <a:gd name="connsiteY0" fmla="*/ 79977 h 85689"/>
                    <a:gd name="connsiteX1" fmla="*/ 5715 w 83819"/>
                    <a:gd name="connsiteY1" fmla="*/ 64743 h 85689"/>
                    <a:gd name="connsiteX2" fmla="*/ 0 w 83819"/>
                    <a:gd name="connsiteY2" fmla="*/ 42845 h 85689"/>
                    <a:gd name="connsiteX3" fmla="*/ 5715 w 83819"/>
                    <a:gd name="connsiteY3" fmla="*/ 20946 h 85689"/>
                    <a:gd name="connsiteX4" fmla="*/ 20955 w 83819"/>
                    <a:gd name="connsiteY4" fmla="*/ 5713 h 85689"/>
                    <a:gd name="connsiteX5" fmla="*/ 41910 w 83819"/>
                    <a:gd name="connsiteY5" fmla="*/ 0 h 85689"/>
                    <a:gd name="connsiteX6" fmla="*/ 62865 w 83819"/>
                    <a:gd name="connsiteY6" fmla="*/ 5713 h 85689"/>
                    <a:gd name="connsiteX7" fmla="*/ 78105 w 83819"/>
                    <a:gd name="connsiteY7" fmla="*/ 20946 h 85689"/>
                    <a:gd name="connsiteX8" fmla="*/ 83820 w 83819"/>
                    <a:gd name="connsiteY8" fmla="*/ 42845 h 85689"/>
                    <a:gd name="connsiteX9" fmla="*/ 78105 w 83819"/>
                    <a:gd name="connsiteY9" fmla="*/ 64743 h 85689"/>
                    <a:gd name="connsiteX10" fmla="*/ 62865 w 83819"/>
                    <a:gd name="connsiteY10" fmla="*/ 79977 h 85689"/>
                    <a:gd name="connsiteX11" fmla="*/ 41910 w 83819"/>
                    <a:gd name="connsiteY11" fmla="*/ 85689 h 85689"/>
                    <a:gd name="connsiteX12" fmla="*/ 20955 w 83819"/>
                    <a:gd name="connsiteY12" fmla="*/ 79977 h 85689"/>
                    <a:gd name="connsiteX13" fmla="*/ 58102 w 83819"/>
                    <a:gd name="connsiteY13" fmla="*/ 71408 h 85689"/>
                    <a:gd name="connsiteX14" fmla="*/ 68580 w 83819"/>
                    <a:gd name="connsiteY14" fmla="*/ 59983 h 85689"/>
                    <a:gd name="connsiteX15" fmla="*/ 72390 w 83819"/>
                    <a:gd name="connsiteY15" fmla="*/ 42845 h 85689"/>
                    <a:gd name="connsiteX16" fmla="*/ 68580 w 83819"/>
                    <a:gd name="connsiteY16" fmla="*/ 25707 h 85689"/>
                    <a:gd name="connsiteX17" fmla="*/ 58102 w 83819"/>
                    <a:gd name="connsiteY17" fmla="*/ 14282 h 85689"/>
                    <a:gd name="connsiteX18" fmla="*/ 42863 w 83819"/>
                    <a:gd name="connsiteY18" fmla="*/ 10473 h 85689"/>
                    <a:gd name="connsiteX19" fmla="*/ 27622 w 83819"/>
                    <a:gd name="connsiteY19" fmla="*/ 14282 h 85689"/>
                    <a:gd name="connsiteX20" fmla="*/ 17145 w 83819"/>
                    <a:gd name="connsiteY20" fmla="*/ 25707 h 85689"/>
                    <a:gd name="connsiteX21" fmla="*/ 13335 w 83819"/>
                    <a:gd name="connsiteY21" fmla="*/ 42845 h 85689"/>
                    <a:gd name="connsiteX22" fmla="*/ 17145 w 83819"/>
                    <a:gd name="connsiteY22" fmla="*/ 59983 h 85689"/>
                    <a:gd name="connsiteX23" fmla="*/ 27622 w 83819"/>
                    <a:gd name="connsiteY23" fmla="*/ 71408 h 85689"/>
                    <a:gd name="connsiteX24" fmla="*/ 42863 w 83819"/>
                    <a:gd name="connsiteY24" fmla="*/ 75216 h 85689"/>
                    <a:gd name="connsiteX25" fmla="*/ 58102 w 83819"/>
                    <a:gd name="connsiteY25" fmla="*/ 71408 h 85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3819" h="85689">
                      <a:moveTo>
                        <a:pt x="20955" y="79977"/>
                      </a:moveTo>
                      <a:cubicBezTo>
                        <a:pt x="14288" y="76168"/>
                        <a:pt x="9525" y="71408"/>
                        <a:pt x="5715" y="64743"/>
                      </a:cubicBezTo>
                      <a:cubicBezTo>
                        <a:pt x="1905" y="58078"/>
                        <a:pt x="0" y="51414"/>
                        <a:pt x="0" y="42845"/>
                      </a:cubicBezTo>
                      <a:cubicBezTo>
                        <a:pt x="0" y="35228"/>
                        <a:pt x="1905" y="27611"/>
                        <a:pt x="5715" y="20946"/>
                      </a:cubicBezTo>
                      <a:cubicBezTo>
                        <a:pt x="9525" y="14282"/>
                        <a:pt x="14288" y="9521"/>
                        <a:pt x="20955" y="5713"/>
                      </a:cubicBezTo>
                      <a:cubicBezTo>
                        <a:pt x="27622" y="1904"/>
                        <a:pt x="34290" y="0"/>
                        <a:pt x="41910" y="0"/>
                      </a:cubicBezTo>
                      <a:cubicBezTo>
                        <a:pt x="49530" y="0"/>
                        <a:pt x="56197" y="1904"/>
                        <a:pt x="62865" y="5713"/>
                      </a:cubicBezTo>
                      <a:cubicBezTo>
                        <a:pt x="69532" y="9521"/>
                        <a:pt x="74295" y="14282"/>
                        <a:pt x="78105" y="20946"/>
                      </a:cubicBezTo>
                      <a:cubicBezTo>
                        <a:pt x="81915" y="27611"/>
                        <a:pt x="83820" y="34276"/>
                        <a:pt x="83820" y="42845"/>
                      </a:cubicBezTo>
                      <a:cubicBezTo>
                        <a:pt x="83820" y="51414"/>
                        <a:pt x="81915" y="58078"/>
                        <a:pt x="78105" y="64743"/>
                      </a:cubicBezTo>
                      <a:cubicBezTo>
                        <a:pt x="74295" y="71408"/>
                        <a:pt x="69532" y="76168"/>
                        <a:pt x="62865" y="79977"/>
                      </a:cubicBezTo>
                      <a:cubicBezTo>
                        <a:pt x="56197" y="83785"/>
                        <a:pt x="49530" y="85689"/>
                        <a:pt x="41910" y="85689"/>
                      </a:cubicBezTo>
                      <a:cubicBezTo>
                        <a:pt x="34290" y="84737"/>
                        <a:pt x="27622" y="82833"/>
                        <a:pt x="20955" y="79977"/>
                      </a:cubicBezTo>
                      <a:close/>
                      <a:moveTo>
                        <a:pt x="58102" y="71408"/>
                      </a:moveTo>
                      <a:cubicBezTo>
                        <a:pt x="62865" y="68552"/>
                        <a:pt x="66675" y="64743"/>
                        <a:pt x="68580" y="59983"/>
                      </a:cubicBezTo>
                      <a:cubicBezTo>
                        <a:pt x="71438" y="55222"/>
                        <a:pt x="72390" y="49510"/>
                        <a:pt x="72390" y="42845"/>
                      </a:cubicBezTo>
                      <a:cubicBezTo>
                        <a:pt x="72390" y="36180"/>
                        <a:pt x="71438" y="30467"/>
                        <a:pt x="68580" y="25707"/>
                      </a:cubicBezTo>
                      <a:cubicBezTo>
                        <a:pt x="65722" y="20946"/>
                        <a:pt x="61913" y="17138"/>
                        <a:pt x="58102" y="14282"/>
                      </a:cubicBezTo>
                      <a:cubicBezTo>
                        <a:pt x="53340" y="11425"/>
                        <a:pt x="48577" y="10473"/>
                        <a:pt x="42863" y="10473"/>
                      </a:cubicBezTo>
                      <a:cubicBezTo>
                        <a:pt x="37147" y="10473"/>
                        <a:pt x="31432" y="11425"/>
                        <a:pt x="27622" y="14282"/>
                      </a:cubicBezTo>
                      <a:cubicBezTo>
                        <a:pt x="22860" y="17138"/>
                        <a:pt x="19050" y="20946"/>
                        <a:pt x="17145" y="25707"/>
                      </a:cubicBezTo>
                      <a:cubicBezTo>
                        <a:pt x="14288" y="30467"/>
                        <a:pt x="13335" y="36180"/>
                        <a:pt x="13335" y="42845"/>
                      </a:cubicBezTo>
                      <a:cubicBezTo>
                        <a:pt x="13335" y="49510"/>
                        <a:pt x="14288" y="55222"/>
                        <a:pt x="17145" y="59983"/>
                      </a:cubicBezTo>
                      <a:cubicBezTo>
                        <a:pt x="20002" y="64743"/>
                        <a:pt x="23813" y="68552"/>
                        <a:pt x="27622" y="71408"/>
                      </a:cubicBezTo>
                      <a:cubicBezTo>
                        <a:pt x="32385" y="74264"/>
                        <a:pt x="37147" y="75216"/>
                        <a:pt x="42863" y="75216"/>
                      </a:cubicBezTo>
                      <a:cubicBezTo>
                        <a:pt x="48577" y="75216"/>
                        <a:pt x="53340" y="74264"/>
                        <a:pt x="58102" y="71408"/>
                      </a:cubicBezTo>
                      <a:close/>
                    </a:path>
                  </a:pathLst>
                </a:custGeom>
                <a:solidFill>
                  <a:srgbClr val="FFFFFF"/>
                </a:solidFill>
                <a:ln w="9525" cap="flat">
                  <a:noFill/>
                  <a:prstDash val="solid"/>
                  <a:miter/>
                </a:ln>
              </p:spPr>
              <p:txBody>
                <a:bodyPr rtlCol="0" anchor="ctr"/>
                <a:lstStyle/>
                <a:p>
                  <a:endParaRPr lang="en-US" sz="1432"/>
                </a:p>
              </p:txBody>
            </p:sp>
            <p:sp>
              <p:nvSpPr>
                <p:cNvPr id="87" name="Freeform 86">
                  <a:extLst>
                    <a:ext uri="{FF2B5EF4-FFF2-40B4-BE49-F238E27FC236}">
                      <a16:creationId xmlns:a16="http://schemas.microsoft.com/office/drawing/2014/main" id="{1CD92339-1DB4-A4E5-751B-5D49EA44F48D}"/>
                    </a:ext>
                  </a:extLst>
                </p:cNvPr>
                <p:cNvSpPr/>
                <p:nvPr/>
              </p:nvSpPr>
              <p:spPr>
                <a:xfrm>
                  <a:off x="11164887" y="5672232"/>
                  <a:ext cx="56197" cy="81880"/>
                </a:xfrm>
                <a:custGeom>
                  <a:avLst/>
                  <a:gdLst>
                    <a:gd name="connsiteX0" fmla="*/ 42863 w 56197"/>
                    <a:gd name="connsiteY0" fmla="*/ 81881 h 81880"/>
                    <a:gd name="connsiteX1" fmla="*/ 23813 w 56197"/>
                    <a:gd name="connsiteY1" fmla="*/ 48557 h 81880"/>
                    <a:gd name="connsiteX2" fmla="*/ 10478 w 56197"/>
                    <a:gd name="connsiteY2" fmla="*/ 48557 h 81880"/>
                    <a:gd name="connsiteX3" fmla="*/ 10478 w 56197"/>
                    <a:gd name="connsiteY3" fmla="*/ 81881 h 81880"/>
                    <a:gd name="connsiteX4" fmla="*/ 0 w 56197"/>
                    <a:gd name="connsiteY4" fmla="*/ 81881 h 81880"/>
                    <a:gd name="connsiteX5" fmla="*/ 0 w 56197"/>
                    <a:gd name="connsiteY5" fmla="*/ 0 h 81880"/>
                    <a:gd name="connsiteX6" fmla="*/ 26670 w 56197"/>
                    <a:gd name="connsiteY6" fmla="*/ 0 h 81880"/>
                    <a:gd name="connsiteX7" fmla="*/ 41910 w 56197"/>
                    <a:gd name="connsiteY7" fmla="*/ 2856 h 81880"/>
                    <a:gd name="connsiteX8" fmla="*/ 51435 w 56197"/>
                    <a:gd name="connsiteY8" fmla="*/ 11425 h 81880"/>
                    <a:gd name="connsiteX9" fmla="*/ 54293 w 56197"/>
                    <a:gd name="connsiteY9" fmla="*/ 23803 h 81880"/>
                    <a:gd name="connsiteX10" fmla="*/ 49530 w 56197"/>
                    <a:gd name="connsiteY10" fmla="*/ 39036 h 81880"/>
                    <a:gd name="connsiteX11" fmla="*/ 35243 w 56197"/>
                    <a:gd name="connsiteY11" fmla="*/ 47605 h 81880"/>
                    <a:gd name="connsiteX12" fmla="*/ 56197 w 56197"/>
                    <a:gd name="connsiteY12" fmla="*/ 81881 h 81880"/>
                    <a:gd name="connsiteX13" fmla="*/ 42863 w 56197"/>
                    <a:gd name="connsiteY13" fmla="*/ 81881 h 81880"/>
                    <a:gd name="connsiteX14" fmla="*/ 10478 w 56197"/>
                    <a:gd name="connsiteY14" fmla="*/ 39988 h 81880"/>
                    <a:gd name="connsiteX15" fmla="*/ 26670 w 56197"/>
                    <a:gd name="connsiteY15" fmla="*/ 39988 h 81880"/>
                    <a:gd name="connsiteX16" fmla="*/ 40005 w 56197"/>
                    <a:gd name="connsiteY16" fmla="*/ 36180 h 81880"/>
                    <a:gd name="connsiteX17" fmla="*/ 44768 w 56197"/>
                    <a:gd name="connsiteY17" fmla="*/ 24755 h 81880"/>
                    <a:gd name="connsiteX18" fmla="*/ 40957 w 56197"/>
                    <a:gd name="connsiteY18" fmla="*/ 13329 h 81880"/>
                    <a:gd name="connsiteX19" fmla="*/ 27622 w 56197"/>
                    <a:gd name="connsiteY19" fmla="*/ 9521 h 81880"/>
                    <a:gd name="connsiteX20" fmla="*/ 11430 w 56197"/>
                    <a:gd name="connsiteY20" fmla="*/ 9521 h 81880"/>
                    <a:gd name="connsiteX21" fmla="*/ 11430 w 56197"/>
                    <a:gd name="connsiteY21" fmla="*/ 39988 h 81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6197" h="81880">
                      <a:moveTo>
                        <a:pt x="42863" y="81881"/>
                      </a:moveTo>
                      <a:lnTo>
                        <a:pt x="23813" y="48557"/>
                      </a:lnTo>
                      <a:lnTo>
                        <a:pt x="10478" y="48557"/>
                      </a:lnTo>
                      <a:lnTo>
                        <a:pt x="10478" y="81881"/>
                      </a:lnTo>
                      <a:lnTo>
                        <a:pt x="0" y="81881"/>
                      </a:lnTo>
                      <a:lnTo>
                        <a:pt x="0" y="0"/>
                      </a:lnTo>
                      <a:lnTo>
                        <a:pt x="26670" y="0"/>
                      </a:lnTo>
                      <a:cubicBezTo>
                        <a:pt x="32385" y="0"/>
                        <a:pt x="38100" y="952"/>
                        <a:pt x="41910" y="2856"/>
                      </a:cubicBezTo>
                      <a:cubicBezTo>
                        <a:pt x="45720" y="4761"/>
                        <a:pt x="49530" y="7617"/>
                        <a:pt x="51435" y="11425"/>
                      </a:cubicBezTo>
                      <a:cubicBezTo>
                        <a:pt x="53340" y="15234"/>
                        <a:pt x="54293" y="19042"/>
                        <a:pt x="54293" y="23803"/>
                      </a:cubicBezTo>
                      <a:cubicBezTo>
                        <a:pt x="54293" y="29515"/>
                        <a:pt x="52388" y="34276"/>
                        <a:pt x="49530" y="39036"/>
                      </a:cubicBezTo>
                      <a:cubicBezTo>
                        <a:pt x="46672" y="43797"/>
                        <a:pt x="40957" y="46653"/>
                        <a:pt x="35243" y="47605"/>
                      </a:cubicBezTo>
                      <a:lnTo>
                        <a:pt x="56197" y="81881"/>
                      </a:lnTo>
                      <a:lnTo>
                        <a:pt x="42863" y="81881"/>
                      </a:lnTo>
                      <a:close/>
                      <a:moveTo>
                        <a:pt x="10478" y="39988"/>
                      </a:moveTo>
                      <a:lnTo>
                        <a:pt x="26670" y="39988"/>
                      </a:lnTo>
                      <a:cubicBezTo>
                        <a:pt x="32385" y="39988"/>
                        <a:pt x="37147" y="39036"/>
                        <a:pt x="40005" y="36180"/>
                      </a:cubicBezTo>
                      <a:cubicBezTo>
                        <a:pt x="42863" y="33324"/>
                        <a:pt x="44768" y="29515"/>
                        <a:pt x="44768" y="24755"/>
                      </a:cubicBezTo>
                      <a:cubicBezTo>
                        <a:pt x="44768" y="19994"/>
                        <a:pt x="42863" y="16186"/>
                        <a:pt x="40957" y="13329"/>
                      </a:cubicBezTo>
                      <a:cubicBezTo>
                        <a:pt x="38100" y="10473"/>
                        <a:pt x="33338" y="9521"/>
                        <a:pt x="27622" y="9521"/>
                      </a:cubicBezTo>
                      <a:lnTo>
                        <a:pt x="11430" y="9521"/>
                      </a:lnTo>
                      <a:lnTo>
                        <a:pt x="11430" y="39988"/>
                      </a:lnTo>
                      <a:close/>
                    </a:path>
                  </a:pathLst>
                </a:custGeom>
                <a:solidFill>
                  <a:srgbClr val="FFFFFF"/>
                </a:solidFill>
                <a:ln w="9525" cap="flat">
                  <a:noFill/>
                  <a:prstDash val="solid"/>
                  <a:miter/>
                </a:ln>
              </p:spPr>
              <p:txBody>
                <a:bodyPr rtlCol="0" anchor="ctr"/>
                <a:lstStyle/>
                <a:p>
                  <a:endParaRPr lang="en-US" sz="1432"/>
                </a:p>
              </p:txBody>
            </p:sp>
          </p:grpSp>
        </p:grpSp>
      </p:grpSp>
      <p:sp>
        <p:nvSpPr>
          <p:cNvPr id="200" name="Text Placeholder 32">
            <a:extLst>
              <a:ext uri="{FF2B5EF4-FFF2-40B4-BE49-F238E27FC236}">
                <a16:creationId xmlns:a16="http://schemas.microsoft.com/office/drawing/2014/main" id="{F051E687-1A34-CAAD-989D-122ABB88D2EE}"/>
              </a:ext>
            </a:extLst>
          </p:cNvPr>
          <p:cNvSpPr>
            <a:spLocks noGrp="1"/>
          </p:cNvSpPr>
          <p:nvPr>
            <p:ph type="body" sz="quarter" idx="19" hasCustomPrompt="1"/>
          </p:nvPr>
        </p:nvSpPr>
        <p:spPr>
          <a:xfrm>
            <a:off x="926524" y="4210795"/>
            <a:ext cx="3335229" cy="756631"/>
          </a:xfrm>
          <a:prstGeom prst="rect">
            <a:avLst/>
          </a:prstGeom>
          <a:gradFill>
            <a:gsLst>
              <a:gs pos="0">
                <a:srgbClr val="6A9D56"/>
              </a:gs>
              <a:gs pos="56000">
                <a:srgbClr val="2D8784"/>
              </a:gs>
              <a:gs pos="100000">
                <a:srgbClr val="263D94"/>
              </a:gs>
            </a:gsLst>
            <a:lin ang="0" scaled="0"/>
          </a:gradFill>
        </p:spPr>
        <p:txBody>
          <a:bodyPr anchor="ctr">
            <a:noAutofit/>
          </a:bodyPr>
          <a:lstStyle>
            <a:lvl1pPr marL="0" indent="0" algn="l">
              <a:lnSpc>
                <a:spcPct val="100000"/>
              </a:lnSpc>
              <a:spcBef>
                <a:spcPts val="0"/>
              </a:spcBef>
              <a:buNone/>
              <a:defRPr sz="3102"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484842" indent="0">
              <a:buNone/>
              <a:defRPr sz="4105">
                <a:solidFill>
                  <a:srgbClr val="011E3B"/>
                </a:solidFill>
                <a:latin typeface="Montserrat" pitchFamily="2" charset="77"/>
              </a:defRPr>
            </a:lvl2pPr>
            <a:lvl3pPr marL="969684" indent="0">
              <a:buNone/>
              <a:defRPr sz="4105">
                <a:solidFill>
                  <a:srgbClr val="011E3B"/>
                </a:solidFill>
                <a:latin typeface="Montserrat" pitchFamily="2" charset="77"/>
              </a:defRPr>
            </a:lvl3pPr>
            <a:lvl4pPr marL="1454526" indent="0">
              <a:buNone/>
              <a:defRPr sz="4105">
                <a:solidFill>
                  <a:srgbClr val="011E3B"/>
                </a:solidFill>
                <a:latin typeface="Montserrat" pitchFamily="2" charset="77"/>
              </a:defRPr>
            </a:lvl4pPr>
            <a:lvl5pPr marL="1939371" indent="0">
              <a:buNone/>
              <a:defRPr sz="4105">
                <a:solidFill>
                  <a:srgbClr val="011E3B"/>
                </a:solidFill>
                <a:latin typeface="Montserrat" pitchFamily="2" charset="77"/>
              </a:defRPr>
            </a:lvl5pPr>
          </a:lstStyle>
          <a:p>
            <a:pPr lvl="0"/>
            <a:r>
              <a:rPr lang="en-GB"/>
              <a:t>Your Guide to </a:t>
            </a:r>
          </a:p>
        </p:txBody>
      </p:sp>
      <p:sp>
        <p:nvSpPr>
          <p:cNvPr id="202" name="Text Placeholder 32">
            <a:extLst>
              <a:ext uri="{FF2B5EF4-FFF2-40B4-BE49-F238E27FC236}">
                <a16:creationId xmlns:a16="http://schemas.microsoft.com/office/drawing/2014/main" id="{F961FD57-F4AF-47CF-D2F7-BF7FB3131E95}"/>
              </a:ext>
            </a:extLst>
          </p:cNvPr>
          <p:cNvSpPr>
            <a:spLocks noGrp="1"/>
          </p:cNvSpPr>
          <p:nvPr>
            <p:ph type="body" sz="quarter" idx="21" hasCustomPrompt="1"/>
          </p:nvPr>
        </p:nvSpPr>
        <p:spPr>
          <a:xfrm>
            <a:off x="883984" y="5335741"/>
            <a:ext cx="3629734" cy="1038225"/>
          </a:xfrm>
          <a:prstGeom prst="rect">
            <a:avLst/>
          </a:prstGeom>
        </p:spPr>
        <p:txBody>
          <a:bodyPr>
            <a:noAutofit/>
          </a:bodyPr>
          <a:lstStyle>
            <a:lvl1pPr marL="0" indent="0">
              <a:lnSpc>
                <a:spcPts val="2482"/>
              </a:lnSpc>
              <a:spcBef>
                <a:spcPts val="0"/>
              </a:spcBef>
              <a:buNone/>
              <a:defRPr sz="3102" b="1" i="0">
                <a:solidFill>
                  <a:srgbClr val="262626"/>
                </a:solidFill>
                <a:latin typeface="Calibri" panose="020F0502020204030204" pitchFamily="34" charset="0"/>
                <a:cs typeface="Calibri" panose="020F0502020204030204" pitchFamily="34" charset="0"/>
              </a:defRPr>
            </a:lvl1pPr>
            <a:lvl2pPr marL="300618" indent="0">
              <a:buNone/>
              <a:defRPr sz="2545">
                <a:solidFill>
                  <a:srgbClr val="011E3B"/>
                </a:solidFill>
                <a:latin typeface="Montserrat" pitchFamily="2" charset="77"/>
              </a:defRPr>
            </a:lvl2pPr>
            <a:lvl3pPr marL="601236" indent="0">
              <a:buNone/>
              <a:defRPr sz="2545">
                <a:solidFill>
                  <a:srgbClr val="011E3B"/>
                </a:solidFill>
                <a:latin typeface="Montserrat" pitchFamily="2" charset="77"/>
              </a:defRPr>
            </a:lvl3pPr>
            <a:lvl4pPr marL="901853" indent="0">
              <a:buNone/>
              <a:defRPr sz="2545">
                <a:solidFill>
                  <a:srgbClr val="011E3B"/>
                </a:solidFill>
                <a:latin typeface="Montserrat" pitchFamily="2" charset="77"/>
              </a:defRPr>
            </a:lvl4pPr>
            <a:lvl5pPr marL="1202471" indent="0">
              <a:buNone/>
              <a:defRPr sz="2545">
                <a:solidFill>
                  <a:srgbClr val="011E3B"/>
                </a:solidFill>
                <a:latin typeface="Montserrat" pitchFamily="2" charset="77"/>
              </a:defRPr>
            </a:lvl5pPr>
          </a:lstStyle>
          <a:p>
            <a:pPr lvl="0"/>
            <a:r>
              <a:rPr lang="en-GB"/>
              <a:t>Blockchain for Agri Food Edu</a:t>
            </a:r>
            <a:endParaRPr lang="en-US"/>
          </a:p>
        </p:txBody>
      </p:sp>
    </p:spTree>
    <p:extLst>
      <p:ext uri="{BB962C8B-B14F-4D97-AF65-F5344CB8AC3E}">
        <p14:creationId xmlns:p14="http://schemas.microsoft.com/office/powerpoint/2010/main" val="9544811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Master Page">
  <p:cSld name="Master Page">
    <p:spTree>
      <p:nvGrpSpPr>
        <p:cNvPr id="1" name="Shape 33"/>
        <p:cNvGrpSpPr/>
        <p:nvPr/>
      </p:nvGrpSpPr>
      <p:grpSpPr>
        <a:xfrm>
          <a:off x="0" y="0"/>
          <a:ext cx="0" cy="0"/>
          <a:chOff x="0" y="0"/>
          <a:chExt cx="0" cy="0"/>
        </a:xfrm>
      </p:grpSpPr>
      <p:sp>
        <p:nvSpPr>
          <p:cNvPr id="34" name="Google Shape;34;p66"/>
          <p:cNvSpPr/>
          <p:nvPr/>
        </p:nvSpPr>
        <p:spPr>
          <a:xfrm>
            <a:off x="0" y="-1"/>
            <a:ext cx="12192000" cy="1010562"/>
          </a:xfrm>
          <a:custGeom>
            <a:avLst/>
            <a:gdLst/>
            <a:ahLst/>
            <a:cxnLst/>
            <a:rect l="l" t="t" r="r" b="b"/>
            <a:pathLst>
              <a:path w="10368280" h="5749290" extrusionOk="0">
                <a:moveTo>
                  <a:pt x="10368000" y="0"/>
                </a:moveTo>
                <a:lnTo>
                  <a:pt x="0" y="0"/>
                </a:lnTo>
                <a:lnTo>
                  <a:pt x="0" y="5749201"/>
                </a:lnTo>
                <a:lnTo>
                  <a:pt x="10368000" y="5749201"/>
                </a:lnTo>
                <a:lnTo>
                  <a:pt x="10368000" y="0"/>
                </a:lnTo>
                <a:close/>
              </a:path>
            </a:pathLst>
          </a:custGeom>
          <a:gradFill>
            <a:gsLst>
              <a:gs pos="0">
                <a:srgbClr val="6A9D56"/>
              </a:gs>
              <a:gs pos="60540">
                <a:srgbClr val="2D8784"/>
              </a:gs>
              <a:gs pos="100000">
                <a:srgbClr val="263D94"/>
              </a:gs>
            </a:gsLst>
            <a:lin ang="0" scaled="0"/>
          </a:gradFill>
          <a:ln>
            <a:noFill/>
          </a:ln>
        </p:spPr>
        <p:txBody>
          <a:bodyPr spcFirstLastPara="1" wrap="square" lIns="0" tIns="0" rIns="0" bIns="0" anchor="t"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35" name="Google Shape;35;p66"/>
          <p:cNvSpPr txBox="1">
            <a:spLocks noGrp="1"/>
          </p:cNvSpPr>
          <p:nvPr>
            <p:ph type="body" idx="1"/>
          </p:nvPr>
        </p:nvSpPr>
        <p:spPr>
          <a:xfrm>
            <a:off x="497804" y="1606538"/>
            <a:ext cx="5225401" cy="251183"/>
          </a:xfrm>
          <a:prstGeom prst="rect">
            <a:avLst/>
          </a:prstGeom>
          <a:noFill/>
          <a:ln>
            <a:noFill/>
          </a:ln>
        </p:spPr>
        <p:txBody>
          <a:bodyPr spcFirstLastPara="1" wrap="square" lIns="91425" tIns="45700" rIns="91425" bIns="45700" anchor="t" anchorCtr="0">
            <a:normAutofit/>
          </a:bodyPr>
          <a:lstStyle>
            <a:lvl1pPr marL="414589" lvl="0" indent="-207294" algn="l">
              <a:lnSpc>
                <a:spcPct val="90000"/>
              </a:lnSpc>
              <a:spcBef>
                <a:spcPts val="907"/>
              </a:spcBef>
              <a:spcAft>
                <a:spcPts val="0"/>
              </a:spcAft>
              <a:buClr>
                <a:schemeClr val="dk1"/>
              </a:buClr>
              <a:buSzPts val="1800"/>
              <a:buNone/>
              <a:defRPr sz="1632" b="1">
                <a:solidFill>
                  <a:schemeClr val="dk1"/>
                </a:solidFill>
                <a:latin typeface="Open Sans"/>
                <a:ea typeface="Open Sans"/>
                <a:cs typeface="Open Sans"/>
                <a:sym typeface="Open Sans"/>
              </a:defRPr>
            </a:lvl1pPr>
            <a:lvl2pPr marL="829178" lvl="1" indent="-310942" algn="l">
              <a:lnSpc>
                <a:spcPct val="90000"/>
              </a:lnSpc>
              <a:spcBef>
                <a:spcPts val="453"/>
              </a:spcBef>
              <a:spcAft>
                <a:spcPts val="0"/>
              </a:spcAft>
              <a:buClr>
                <a:schemeClr val="dk1"/>
              </a:buClr>
              <a:buSzPts val="1800"/>
              <a:buChar char="•"/>
              <a:defRPr/>
            </a:lvl2pPr>
            <a:lvl3pPr marL="1243767" lvl="2" indent="-310942" algn="l">
              <a:lnSpc>
                <a:spcPct val="90000"/>
              </a:lnSpc>
              <a:spcBef>
                <a:spcPts val="453"/>
              </a:spcBef>
              <a:spcAft>
                <a:spcPts val="0"/>
              </a:spcAft>
              <a:buClr>
                <a:schemeClr val="dk1"/>
              </a:buClr>
              <a:buSzPts val="1800"/>
              <a:buChar char="•"/>
              <a:defRPr/>
            </a:lvl3pPr>
            <a:lvl4pPr marL="1658356" lvl="3" indent="-310942" algn="l">
              <a:lnSpc>
                <a:spcPct val="90000"/>
              </a:lnSpc>
              <a:spcBef>
                <a:spcPts val="453"/>
              </a:spcBef>
              <a:spcAft>
                <a:spcPts val="0"/>
              </a:spcAft>
              <a:buClr>
                <a:schemeClr val="dk1"/>
              </a:buClr>
              <a:buSzPts val="1800"/>
              <a:buChar char="•"/>
              <a:defRPr/>
            </a:lvl4pPr>
            <a:lvl5pPr marL="2072945" lvl="4" indent="-310942" algn="l">
              <a:lnSpc>
                <a:spcPct val="90000"/>
              </a:lnSpc>
              <a:spcBef>
                <a:spcPts val="453"/>
              </a:spcBef>
              <a:spcAft>
                <a:spcPts val="0"/>
              </a:spcAft>
              <a:buClr>
                <a:schemeClr val="dk1"/>
              </a:buClr>
              <a:buSzPts val="1800"/>
              <a:buChar char="•"/>
              <a:defRPr/>
            </a:lvl5pPr>
            <a:lvl6pPr marL="2487534" lvl="5" indent="-310942" algn="l">
              <a:lnSpc>
                <a:spcPct val="90000"/>
              </a:lnSpc>
              <a:spcBef>
                <a:spcPts val="453"/>
              </a:spcBef>
              <a:spcAft>
                <a:spcPts val="0"/>
              </a:spcAft>
              <a:buClr>
                <a:schemeClr val="dk1"/>
              </a:buClr>
              <a:buSzPts val="1800"/>
              <a:buChar char="•"/>
              <a:defRPr/>
            </a:lvl6pPr>
            <a:lvl7pPr marL="2902123" lvl="6" indent="-310942" algn="l">
              <a:lnSpc>
                <a:spcPct val="90000"/>
              </a:lnSpc>
              <a:spcBef>
                <a:spcPts val="453"/>
              </a:spcBef>
              <a:spcAft>
                <a:spcPts val="0"/>
              </a:spcAft>
              <a:buClr>
                <a:schemeClr val="dk1"/>
              </a:buClr>
              <a:buSzPts val="1800"/>
              <a:buChar char="•"/>
              <a:defRPr/>
            </a:lvl7pPr>
            <a:lvl8pPr marL="3316712" lvl="7" indent="-310942" algn="l">
              <a:lnSpc>
                <a:spcPct val="90000"/>
              </a:lnSpc>
              <a:spcBef>
                <a:spcPts val="453"/>
              </a:spcBef>
              <a:spcAft>
                <a:spcPts val="0"/>
              </a:spcAft>
              <a:buClr>
                <a:schemeClr val="dk1"/>
              </a:buClr>
              <a:buSzPts val="1800"/>
              <a:buChar char="•"/>
              <a:defRPr/>
            </a:lvl8pPr>
            <a:lvl9pPr marL="3731301" lvl="8" indent="-310942" algn="l">
              <a:lnSpc>
                <a:spcPct val="90000"/>
              </a:lnSpc>
              <a:spcBef>
                <a:spcPts val="453"/>
              </a:spcBef>
              <a:spcAft>
                <a:spcPts val="0"/>
              </a:spcAft>
              <a:buClr>
                <a:schemeClr val="dk1"/>
              </a:buClr>
              <a:buSzPts val="1800"/>
              <a:buChar char="•"/>
              <a:defRPr/>
            </a:lvl9pPr>
          </a:lstStyle>
          <a:p>
            <a:endParaRPr/>
          </a:p>
        </p:txBody>
      </p:sp>
      <p:sp>
        <p:nvSpPr>
          <p:cNvPr id="36" name="Google Shape;36;p66"/>
          <p:cNvSpPr txBox="1"/>
          <p:nvPr/>
        </p:nvSpPr>
        <p:spPr>
          <a:xfrm>
            <a:off x="620821" y="523541"/>
            <a:ext cx="3563844" cy="113365"/>
          </a:xfrm>
          <a:prstGeom prst="rect">
            <a:avLst/>
          </a:prstGeom>
          <a:noFill/>
          <a:ln>
            <a:noFill/>
          </a:ln>
        </p:spPr>
        <p:txBody>
          <a:bodyPr spcFirstLastPara="1" wrap="square" lIns="0" tIns="11516" rIns="0" bIns="0" anchor="t" anchorCtr="0">
            <a:spAutoFit/>
          </a:bodyPr>
          <a:lstStyle/>
          <a:p>
            <a:pPr marL="11516" marR="0" lvl="0" indent="0" algn="l" rtl="0">
              <a:lnSpc>
                <a:spcPct val="100000"/>
              </a:lnSpc>
              <a:spcBef>
                <a:spcPts val="0"/>
              </a:spcBef>
              <a:spcAft>
                <a:spcPts val="0"/>
              </a:spcAft>
              <a:buNone/>
            </a:pPr>
            <a:r>
              <a:rPr lang="en-GB" sz="907" b="0">
                <a:solidFill>
                  <a:schemeClr val="lt1"/>
                </a:solidFill>
                <a:latin typeface="Open Sans"/>
                <a:ea typeface="Open Sans"/>
                <a:cs typeface="Open Sans"/>
                <a:sym typeface="Open Sans"/>
              </a:rPr>
              <a:t>Brand manual for </a:t>
            </a:r>
            <a:r>
              <a:rPr lang="en-GB" sz="907" b="1">
                <a:solidFill>
                  <a:schemeClr val="lt1"/>
                </a:solidFill>
                <a:latin typeface="Open Sans"/>
                <a:ea typeface="Open Sans"/>
                <a:cs typeface="Open Sans"/>
                <a:sym typeface="Open Sans"/>
              </a:rPr>
              <a:t>Blockchain for Agri Food  Edu</a:t>
            </a:r>
            <a:endParaRPr sz="907" b="1">
              <a:solidFill>
                <a:schemeClr val="lt1"/>
              </a:solidFill>
              <a:latin typeface="Open Sans"/>
              <a:ea typeface="Open Sans"/>
              <a:cs typeface="Open Sans"/>
              <a:sym typeface="Open Sans"/>
            </a:endParaRPr>
          </a:p>
        </p:txBody>
      </p:sp>
      <p:sp>
        <p:nvSpPr>
          <p:cNvPr id="37" name="Google Shape;37;p66"/>
          <p:cNvSpPr txBox="1">
            <a:spLocks noGrp="1"/>
          </p:cNvSpPr>
          <p:nvPr>
            <p:ph type="body" idx="2"/>
          </p:nvPr>
        </p:nvSpPr>
        <p:spPr>
          <a:xfrm>
            <a:off x="9294227" y="523542"/>
            <a:ext cx="2188262" cy="210627"/>
          </a:xfrm>
          <a:prstGeom prst="rect">
            <a:avLst/>
          </a:prstGeom>
          <a:noFill/>
          <a:ln>
            <a:noFill/>
          </a:ln>
        </p:spPr>
        <p:txBody>
          <a:bodyPr spcFirstLastPara="1" wrap="square" lIns="91425" tIns="45700" rIns="91425" bIns="45700" anchor="t" anchorCtr="0">
            <a:noAutofit/>
          </a:bodyPr>
          <a:lstStyle>
            <a:lvl1pPr marL="414589" lvl="0" indent="-207294" algn="r">
              <a:lnSpc>
                <a:spcPct val="90000"/>
              </a:lnSpc>
              <a:spcBef>
                <a:spcPts val="907"/>
              </a:spcBef>
              <a:spcAft>
                <a:spcPts val="0"/>
              </a:spcAft>
              <a:buClr>
                <a:schemeClr val="lt1"/>
              </a:buClr>
              <a:buSzPts val="1000"/>
              <a:buNone/>
              <a:defRPr sz="907" b="0">
                <a:solidFill>
                  <a:schemeClr val="lt1"/>
                </a:solidFill>
                <a:latin typeface="Open Sans"/>
                <a:ea typeface="Open Sans"/>
                <a:cs typeface="Open Sans"/>
                <a:sym typeface="Open Sans"/>
              </a:defRPr>
            </a:lvl1pPr>
            <a:lvl2pPr marL="829178" lvl="1" indent="-207294" algn="r">
              <a:lnSpc>
                <a:spcPct val="90000"/>
              </a:lnSpc>
              <a:spcBef>
                <a:spcPts val="453"/>
              </a:spcBef>
              <a:spcAft>
                <a:spcPts val="0"/>
              </a:spcAft>
              <a:buClr>
                <a:schemeClr val="dk1"/>
              </a:buClr>
              <a:buSzPts val="800"/>
              <a:buNone/>
              <a:defRPr sz="725"/>
            </a:lvl2pPr>
            <a:lvl3pPr marL="1243767" lvl="2" indent="-207294" algn="r">
              <a:lnSpc>
                <a:spcPct val="90000"/>
              </a:lnSpc>
              <a:spcBef>
                <a:spcPts val="453"/>
              </a:spcBef>
              <a:spcAft>
                <a:spcPts val="0"/>
              </a:spcAft>
              <a:buClr>
                <a:schemeClr val="dk1"/>
              </a:buClr>
              <a:buSzPts val="800"/>
              <a:buNone/>
              <a:defRPr sz="725"/>
            </a:lvl3pPr>
            <a:lvl4pPr marL="1658356" lvl="3" indent="-207294" algn="r">
              <a:lnSpc>
                <a:spcPct val="90000"/>
              </a:lnSpc>
              <a:spcBef>
                <a:spcPts val="453"/>
              </a:spcBef>
              <a:spcAft>
                <a:spcPts val="0"/>
              </a:spcAft>
              <a:buClr>
                <a:schemeClr val="dk1"/>
              </a:buClr>
              <a:buSzPts val="800"/>
              <a:buNone/>
              <a:defRPr sz="725"/>
            </a:lvl4pPr>
            <a:lvl5pPr marL="2072945" lvl="4" indent="-207294" algn="r">
              <a:lnSpc>
                <a:spcPct val="90000"/>
              </a:lnSpc>
              <a:spcBef>
                <a:spcPts val="453"/>
              </a:spcBef>
              <a:spcAft>
                <a:spcPts val="0"/>
              </a:spcAft>
              <a:buClr>
                <a:schemeClr val="dk1"/>
              </a:buClr>
              <a:buSzPts val="800"/>
              <a:buNone/>
              <a:defRPr sz="725"/>
            </a:lvl5pPr>
            <a:lvl6pPr marL="2487534" lvl="5" indent="-310942" algn="l">
              <a:lnSpc>
                <a:spcPct val="90000"/>
              </a:lnSpc>
              <a:spcBef>
                <a:spcPts val="453"/>
              </a:spcBef>
              <a:spcAft>
                <a:spcPts val="0"/>
              </a:spcAft>
              <a:buClr>
                <a:schemeClr val="dk1"/>
              </a:buClr>
              <a:buSzPts val="1800"/>
              <a:buChar char="•"/>
              <a:defRPr/>
            </a:lvl6pPr>
            <a:lvl7pPr marL="2902123" lvl="6" indent="-310942" algn="l">
              <a:lnSpc>
                <a:spcPct val="90000"/>
              </a:lnSpc>
              <a:spcBef>
                <a:spcPts val="453"/>
              </a:spcBef>
              <a:spcAft>
                <a:spcPts val="0"/>
              </a:spcAft>
              <a:buClr>
                <a:schemeClr val="dk1"/>
              </a:buClr>
              <a:buSzPts val="1800"/>
              <a:buChar char="•"/>
              <a:defRPr/>
            </a:lvl7pPr>
            <a:lvl8pPr marL="3316712" lvl="7" indent="-310942" algn="l">
              <a:lnSpc>
                <a:spcPct val="90000"/>
              </a:lnSpc>
              <a:spcBef>
                <a:spcPts val="453"/>
              </a:spcBef>
              <a:spcAft>
                <a:spcPts val="0"/>
              </a:spcAft>
              <a:buClr>
                <a:schemeClr val="dk1"/>
              </a:buClr>
              <a:buSzPts val="1800"/>
              <a:buChar char="•"/>
              <a:defRPr/>
            </a:lvl8pPr>
            <a:lvl9pPr marL="3731301" lvl="8" indent="-310942" algn="l">
              <a:lnSpc>
                <a:spcPct val="90000"/>
              </a:lnSpc>
              <a:spcBef>
                <a:spcPts val="453"/>
              </a:spcBef>
              <a:spcAft>
                <a:spcPts val="0"/>
              </a:spcAft>
              <a:buClr>
                <a:schemeClr val="dk1"/>
              </a:buClr>
              <a:buSzPts val="1800"/>
              <a:buChar char="•"/>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38"/>
        <p:cNvGrpSpPr/>
        <p:nvPr/>
      </p:nvGrpSpPr>
      <p:grpSpPr>
        <a:xfrm>
          <a:off x="0" y="0"/>
          <a:ext cx="0" cy="0"/>
          <a:chOff x="0" y="0"/>
          <a:chExt cx="0" cy="0"/>
        </a:xfrm>
      </p:grpSpPr>
      <p:sp>
        <p:nvSpPr>
          <p:cNvPr id="39" name="Google Shape;39;p67"/>
          <p:cNvSpPr txBox="1">
            <a:spLocks noGrp="1"/>
          </p:cNvSpPr>
          <p:nvPr>
            <p:ph type="title"/>
          </p:nvPr>
        </p:nvSpPr>
        <p:spPr>
          <a:xfrm>
            <a:off x="839829" y="457776"/>
            <a:ext cx="3933079" cy="15993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2902"/>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0" name="Google Shape;40;p67"/>
          <p:cNvSpPr txBox="1">
            <a:spLocks noGrp="1"/>
          </p:cNvSpPr>
          <p:nvPr>
            <p:ph type="body" idx="1"/>
          </p:nvPr>
        </p:nvSpPr>
        <p:spPr>
          <a:xfrm>
            <a:off x="5183773" y="987529"/>
            <a:ext cx="6172019" cy="4872866"/>
          </a:xfrm>
          <a:prstGeom prst="rect">
            <a:avLst/>
          </a:prstGeom>
          <a:noFill/>
          <a:ln>
            <a:noFill/>
          </a:ln>
        </p:spPr>
        <p:txBody>
          <a:bodyPr spcFirstLastPara="1" wrap="square" lIns="91425" tIns="45700" rIns="91425" bIns="45700" anchor="t" anchorCtr="0">
            <a:normAutofit/>
          </a:bodyPr>
          <a:lstStyle>
            <a:lvl1pPr marL="414589" lvl="0" indent="-391556" algn="l">
              <a:lnSpc>
                <a:spcPct val="90000"/>
              </a:lnSpc>
              <a:spcBef>
                <a:spcPts val="907"/>
              </a:spcBef>
              <a:spcAft>
                <a:spcPts val="0"/>
              </a:spcAft>
              <a:buClr>
                <a:schemeClr val="dk1"/>
              </a:buClr>
              <a:buSzPts val="3200"/>
              <a:buChar char="•"/>
              <a:defRPr sz="2902"/>
            </a:lvl1pPr>
            <a:lvl2pPr marL="829178" lvl="1" indent="-368524" algn="l">
              <a:lnSpc>
                <a:spcPct val="90000"/>
              </a:lnSpc>
              <a:spcBef>
                <a:spcPts val="453"/>
              </a:spcBef>
              <a:spcAft>
                <a:spcPts val="0"/>
              </a:spcAft>
              <a:buClr>
                <a:schemeClr val="dk1"/>
              </a:buClr>
              <a:buSzPts val="2800"/>
              <a:buChar char="•"/>
              <a:defRPr sz="2539"/>
            </a:lvl2pPr>
            <a:lvl3pPr marL="1243767" lvl="2" indent="-345491" algn="l">
              <a:lnSpc>
                <a:spcPct val="90000"/>
              </a:lnSpc>
              <a:spcBef>
                <a:spcPts val="453"/>
              </a:spcBef>
              <a:spcAft>
                <a:spcPts val="0"/>
              </a:spcAft>
              <a:buClr>
                <a:schemeClr val="dk1"/>
              </a:buClr>
              <a:buSzPts val="2400"/>
              <a:buChar char="•"/>
              <a:defRPr sz="2176"/>
            </a:lvl3pPr>
            <a:lvl4pPr marL="1658356" lvl="3" indent="-322458" algn="l">
              <a:lnSpc>
                <a:spcPct val="90000"/>
              </a:lnSpc>
              <a:spcBef>
                <a:spcPts val="453"/>
              </a:spcBef>
              <a:spcAft>
                <a:spcPts val="0"/>
              </a:spcAft>
              <a:buClr>
                <a:schemeClr val="dk1"/>
              </a:buClr>
              <a:buSzPts val="2000"/>
              <a:buChar char="•"/>
              <a:defRPr sz="1814"/>
            </a:lvl4pPr>
            <a:lvl5pPr marL="2072945" lvl="4" indent="-322458" algn="l">
              <a:lnSpc>
                <a:spcPct val="90000"/>
              </a:lnSpc>
              <a:spcBef>
                <a:spcPts val="453"/>
              </a:spcBef>
              <a:spcAft>
                <a:spcPts val="0"/>
              </a:spcAft>
              <a:buClr>
                <a:schemeClr val="dk1"/>
              </a:buClr>
              <a:buSzPts val="2000"/>
              <a:buChar char="•"/>
              <a:defRPr sz="1814"/>
            </a:lvl5pPr>
            <a:lvl6pPr marL="2487534" lvl="5" indent="-322458" algn="l">
              <a:lnSpc>
                <a:spcPct val="90000"/>
              </a:lnSpc>
              <a:spcBef>
                <a:spcPts val="453"/>
              </a:spcBef>
              <a:spcAft>
                <a:spcPts val="0"/>
              </a:spcAft>
              <a:buClr>
                <a:schemeClr val="dk1"/>
              </a:buClr>
              <a:buSzPts val="2000"/>
              <a:buChar char="•"/>
              <a:defRPr sz="1814"/>
            </a:lvl6pPr>
            <a:lvl7pPr marL="2902123" lvl="6" indent="-322458" algn="l">
              <a:lnSpc>
                <a:spcPct val="90000"/>
              </a:lnSpc>
              <a:spcBef>
                <a:spcPts val="453"/>
              </a:spcBef>
              <a:spcAft>
                <a:spcPts val="0"/>
              </a:spcAft>
              <a:buClr>
                <a:schemeClr val="dk1"/>
              </a:buClr>
              <a:buSzPts val="2000"/>
              <a:buChar char="•"/>
              <a:defRPr sz="1814"/>
            </a:lvl7pPr>
            <a:lvl8pPr marL="3316712" lvl="7" indent="-322458" algn="l">
              <a:lnSpc>
                <a:spcPct val="90000"/>
              </a:lnSpc>
              <a:spcBef>
                <a:spcPts val="453"/>
              </a:spcBef>
              <a:spcAft>
                <a:spcPts val="0"/>
              </a:spcAft>
              <a:buClr>
                <a:schemeClr val="dk1"/>
              </a:buClr>
              <a:buSzPts val="2000"/>
              <a:buChar char="•"/>
              <a:defRPr sz="1814"/>
            </a:lvl8pPr>
            <a:lvl9pPr marL="3731301" lvl="8" indent="-322458" algn="l">
              <a:lnSpc>
                <a:spcPct val="90000"/>
              </a:lnSpc>
              <a:spcBef>
                <a:spcPts val="453"/>
              </a:spcBef>
              <a:spcAft>
                <a:spcPts val="0"/>
              </a:spcAft>
              <a:buClr>
                <a:schemeClr val="dk1"/>
              </a:buClr>
              <a:buSzPts val="2000"/>
              <a:buChar char="•"/>
              <a:defRPr sz="1814"/>
            </a:lvl9pPr>
          </a:lstStyle>
          <a:p>
            <a:endParaRPr/>
          </a:p>
        </p:txBody>
      </p:sp>
      <p:sp>
        <p:nvSpPr>
          <p:cNvPr id="41" name="Google Shape;41;p67"/>
          <p:cNvSpPr txBox="1">
            <a:spLocks noGrp="1"/>
          </p:cNvSpPr>
          <p:nvPr>
            <p:ph type="body" idx="2"/>
          </p:nvPr>
        </p:nvSpPr>
        <p:spPr>
          <a:xfrm>
            <a:off x="839829" y="2057113"/>
            <a:ext cx="3933079" cy="3811919"/>
          </a:xfrm>
          <a:prstGeom prst="rect">
            <a:avLst/>
          </a:prstGeom>
          <a:noFill/>
          <a:ln>
            <a:noFill/>
          </a:ln>
        </p:spPr>
        <p:txBody>
          <a:bodyPr spcFirstLastPara="1" wrap="square" lIns="91425" tIns="45700" rIns="91425" bIns="45700" anchor="t" anchorCtr="0">
            <a:normAutofit/>
          </a:bodyPr>
          <a:lstStyle>
            <a:lvl1pPr marL="414589" lvl="0" indent="-207294" algn="l">
              <a:lnSpc>
                <a:spcPct val="90000"/>
              </a:lnSpc>
              <a:spcBef>
                <a:spcPts val="907"/>
              </a:spcBef>
              <a:spcAft>
                <a:spcPts val="0"/>
              </a:spcAft>
              <a:buClr>
                <a:schemeClr val="dk1"/>
              </a:buClr>
              <a:buSzPts val="1600"/>
              <a:buNone/>
              <a:defRPr sz="1451"/>
            </a:lvl1pPr>
            <a:lvl2pPr marL="829178" lvl="1" indent="-207294" algn="l">
              <a:lnSpc>
                <a:spcPct val="90000"/>
              </a:lnSpc>
              <a:spcBef>
                <a:spcPts val="453"/>
              </a:spcBef>
              <a:spcAft>
                <a:spcPts val="0"/>
              </a:spcAft>
              <a:buClr>
                <a:schemeClr val="dk1"/>
              </a:buClr>
              <a:buSzPts val="1400"/>
              <a:buNone/>
              <a:defRPr sz="1270"/>
            </a:lvl2pPr>
            <a:lvl3pPr marL="1243767" lvl="2" indent="-207294" algn="l">
              <a:lnSpc>
                <a:spcPct val="90000"/>
              </a:lnSpc>
              <a:spcBef>
                <a:spcPts val="453"/>
              </a:spcBef>
              <a:spcAft>
                <a:spcPts val="0"/>
              </a:spcAft>
              <a:buClr>
                <a:schemeClr val="dk1"/>
              </a:buClr>
              <a:buSzPts val="1200"/>
              <a:buNone/>
              <a:defRPr sz="1088"/>
            </a:lvl3pPr>
            <a:lvl4pPr marL="1658356" lvl="3" indent="-207294" algn="l">
              <a:lnSpc>
                <a:spcPct val="90000"/>
              </a:lnSpc>
              <a:spcBef>
                <a:spcPts val="453"/>
              </a:spcBef>
              <a:spcAft>
                <a:spcPts val="0"/>
              </a:spcAft>
              <a:buClr>
                <a:schemeClr val="dk1"/>
              </a:buClr>
              <a:buSzPts val="1000"/>
              <a:buNone/>
              <a:defRPr sz="907"/>
            </a:lvl4pPr>
            <a:lvl5pPr marL="2072945" lvl="4" indent="-207294" algn="l">
              <a:lnSpc>
                <a:spcPct val="90000"/>
              </a:lnSpc>
              <a:spcBef>
                <a:spcPts val="453"/>
              </a:spcBef>
              <a:spcAft>
                <a:spcPts val="0"/>
              </a:spcAft>
              <a:buClr>
                <a:schemeClr val="dk1"/>
              </a:buClr>
              <a:buSzPts val="1000"/>
              <a:buNone/>
              <a:defRPr sz="907"/>
            </a:lvl5pPr>
            <a:lvl6pPr marL="2487534" lvl="5" indent="-207294" algn="l">
              <a:lnSpc>
                <a:spcPct val="90000"/>
              </a:lnSpc>
              <a:spcBef>
                <a:spcPts val="453"/>
              </a:spcBef>
              <a:spcAft>
                <a:spcPts val="0"/>
              </a:spcAft>
              <a:buClr>
                <a:schemeClr val="dk1"/>
              </a:buClr>
              <a:buSzPts val="1000"/>
              <a:buNone/>
              <a:defRPr sz="907"/>
            </a:lvl6pPr>
            <a:lvl7pPr marL="2902123" lvl="6" indent="-207294" algn="l">
              <a:lnSpc>
                <a:spcPct val="90000"/>
              </a:lnSpc>
              <a:spcBef>
                <a:spcPts val="453"/>
              </a:spcBef>
              <a:spcAft>
                <a:spcPts val="0"/>
              </a:spcAft>
              <a:buClr>
                <a:schemeClr val="dk1"/>
              </a:buClr>
              <a:buSzPts val="1000"/>
              <a:buNone/>
              <a:defRPr sz="907"/>
            </a:lvl7pPr>
            <a:lvl8pPr marL="3316712" lvl="7" indent="-207294" algn="l">
              <a:lnSpc>
                <a:spcPct val="90000"/>
              </a:lnSpc>
              <a:spcBef>
                <a:spcPts val="453"/>
              </a:spcBef>
              <a:spcAft>
                <a:spcPts val="0"/>
              </a:spcAft>
              <a:buClr>
                <a:schemeClr val="dk1"/>
              </a:buClr>
              <a:buSzPts val="1000"/>
              <a:buNone/>
              <a:defRPr sz="907"/>
            </a:lvl8pPr>
            <a:lvl9pPr marL="3731301" lvl="8" indent="-207294" algn="l">
              <a:lnSpc>
                <a:spcPct val="90000"/>
              </a:lnSpc>
              <a:spcBef>
                <a:spcPts val="453"/>
              </a:spcBef>
              <a:spcAft>
                <a:spcPts val="0"/>
              </a:spcAft>
              <a:buClr>
                <a:schemeClr val="dk1"/>
              </a:buClr>
              <a:buSzPts val="1000"/>
              <a:buNone/>
              <a:defRPr sz="907"/>
            </a:lvl9pPr>
          </a:lstStyle>
          <a:p>
            <a:endParaRPr/>
          </a:p>
        </p:txBody>
      </p:sp>
      <p:sp>
        <p:nvSpPr>
          <p:cNvPr id="42" name="Google Shape;42;p67"/>
          <p:cNvSpPr txBox="1">
            <a:spLocks noGrp="1"/>
          </p:cNvSpPr>
          <p:nvPr>
            <p:ph type="dt" idx="10"/>
          </p:nvPr>
        </p:nvSpPr>
        <p:spPr>
          <a:xfrm>
            <a:off x="838020" y="6357038"/>
            <a:ext cx="2743924" cy="364206"/>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67"/>
          <p:cNvSpPr txBox="1">
            <a:spLocks noGrp="1"/>
          </p:cNvSpPr>
          <p:nvPr>
            <p:ph type="ftr" idx="11"/>
          </p:nvPr>
        </p:nvSpPr>
        <p:spPr>
          <a:xfrm>
            <a:off x="4038058" y="6357038"/>
            <a:ext cx="4115886" cy="364206"/>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 name="Google Shape;44;p67"/>
          <p:cNvSpPr txBox="1">
            <a:spLocks noGrp="1"/>
          </p:cNvSpPr>
          <p:nvPr>
            <p:ph type="sldNum" idx="12"/>
          </p:nvPr>
        </p:nvSpPr>
        <p:spPr>
          <a:xfrm>
            <a:off x="8610058" y="6357038"/>
            <a:ext cx="2743924" cy="364206"/>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45"/>
        <p:cNvGrpSpPr/>
        <p:nvPr/>
      </p:nvGrpSpPr>
      <p:grpSpPr>
        <a:xfrm>
          <a:off x="0" y="0"/>
          <a:ext cx="0" cy="0"/>
          <a:chOff x="0" y="0"/>
          <a:chExt cx="0" cy="0"/>
        </a:xfrm>
      </p:grpSpPr>
      <p:sp>
        <p:nvSpPr>
          <p:cNvPr id="46" name="Google Shape;46;p68"/>
          <p:cNvSpPr txBox="1">
            <a:spLocks noGrp="1"/>
          </p:cNvSpPr>
          <p:nvPr>
            <p:ph type="title"/>
          </p:nvPr>
        </p:nvSpPr>
        <p:spPr>
          <a:xfrm>
            <a:off x="839829" y="457776"/>
            <a:ext cx="3933079" cy="15993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2902"/>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7" name="Google Shape;47;p68"/>
          <p:cNvSpPr>
            <a:spLocks noGrp="1"/>
          </p:cNvSpPr>
          <p:nvPr>
            <p:ph type="pic" idx="2"/>
          </p:nvPr>
        </p:nvSpPr>
        <p:spPr>
          <a:xfrm>
            <a:off x="5183773" y="987529"/>
            <a:ext cx="6172019" cy="4872866"/>
          </a:xfrm>
          <a:prstGeom prst="rect">
            <a:avLst/>
          </a:prstGeom>
          <a:noFill/>
          <a:ln>
            <a:noFill/>
          </a:ln>
        </p:spPr>
      </p:sp>
      <p:sp>
        <p:nvSpPr>
          <p:cNvPr id="48" name="Google Shape;48;p68"/>
          <p:cNvSpPr txBox="1">
            <a:spLocks noGrp="1"/>
          </p:cNvSpPr>
          <p:nvPr>
            <p:ph type="body" idx="1"/>
          </p:nvPr>
        </p:nvSpPr>
        <p:spPr>
          <a:xfrm>
            <a:off x="839829" y="2057113"/>
            <a:ext cx="3933079" cy="3811919"/>
          </a:xfrm>
          <a:prstGeom prst="rect">
            <a:avLst/>
          </a:prstGeom>
          <a:noFill/>
          <a:ln>
            <a:noFill/>
          </a:ln>
        </p:spPr>
        <p:txBody>
          <a:bodyPr spcFirstLastPara="1" wrap="square" lIns="91425" tIns="45700" rIns="91425" bIns="45700" anchor="t" anchorCtr="0">
            <a:normAutofit/>
          </a:bodyPr>
          <a:lstStyle>
            <a:lvl1pPr marL="414589" lvl="0" indent="-207294" algn="l">
              <a:lnSpc>
                <a:spcPct val="90000"/>
              </a:lnSpc>
              <a:spcBef>
                <a:spcPts val="907"/>
              </a:spcBef>
              <a:spcAft>
                <a:spcPts val="0"/>
              </a:spcAft>
              <a:buClr>
                <a:schemeClr val="dk1"/>
              </a:buClr>
              <a:buSzPts val="1600"/>
              <a:buNone/>
              <a:defRPr sz="1451"/>
            </a:lvl1pPr>
            <a:lvl2pPr marL="829178" lvl="1" indent="-207294" algn="l">
              <a:lnSpc>
                <a:spcPct val="90000"/>
              </a:lnSpc>
              <a:spcBef>
                <a:spcPts val="453"/>
              </a:spcBef>
              <a:spcAft>
                <a:spcPts val="0"/>
              </a:spcAft>
              <a:buClr>
                <a:schemeClr val="dk1"/>
              </a:buClr>
              <a:buSzPts val="1400"/>
              <a:buNone/>
              <a:defRPr sz="1270"/>
            </a:lvl2pPr>
            <a:lvl3pPr marL="1243767" lvl="2" indent="-207294" algn="l">
              <a:lnSpc>
                <a:spcPct val="90000"/>
              </a:lnSpc>
              <a:spcBef>
                <a:spcPts val="453"/>
              </a:spcBef>
              <a:spcAft>
                <a:spcPts val="0"/>
              </a:spcAft>
              <a:buClr>
                <a:schemeClr val="dk1"/>
              </a:buClr>
              <a:buSzPts val="1200"/>
              <a:buNone/>
              <a:defRPr sz="1088"/>
            </a:lvl3pPr>
            <a:lvl4pPr marL="1658356" lvl="3" indent="-207294" algn="l">
              <a:lnSpc>
                <a:spcPct val="90000"/>
              </a:lnSpc>
              <a:spcBef>
                <a:spcPts val="453"/>
              </a:spcBef>
              <a:spcAft>
                <a:spcPts val="0"/>
              </a:spcAft>
              <a:buClr>
                <a:schemeClr val="dk1"/>
              </a:buClr>
              <a:buSzPts val="1000"/>
              <a:buNone/>
              <a:defRPr sz="907"/>
            </a:lvl4pPr>
            <a:lvl5pPr marL="2072945" lvl="4" indent="-207294" algn="l">
              <a:lnSpc>
                <a:spcPct val="90000"/>
              </a:lnSpc>
              <a:spcBef>
                <a:spcPts val="453"/>
              </a:spcBef>
              <a:spcAft>
                <a:spcPts val="0"/>
              </a:spcAft>
              <a:buClr>
                <a:schemeClr val="dk1"/>
              </a:buClr>
              <a:buSzPts val="1000"/>
              <a:buNone/>
              <a:defRPr sz="907"/>
            </a:lvl5pPr>
            <a:lvl6pPr marL="2487534" lvl="5" indent="-207294" algn="l">
              <a:lnSpc>
                <a:spcPct val="90000"/>
              </a:lnSpc>
              <a:spcBef>
                <a:spcPts val="453"/>
              </a:spcBef>
              <a:spcAft>
                <a:spcPts val="0"/>
              </a:spcAft>
              <a:buClr>
                <a:schemeClr val="dk1"/>
              </a:buClr>
              <a:buSzPts val="1000"/>
              <a:buNone/>
              <a:defRPr sz="907"/>
            </a:lvl6pPr>
            <a:lvl7pPr marL="2902123" lvl="6" indent="-207294" algn="l">
              <a:lnSpc>
                <a:spcPct val="90000"/>
              </a:lnSpc>
              <a:spcBef>
                <a:spcPts val="453"/>
              </a:spcBef>
              <a:spcAft>
                <a:spcPts val="0"/>
              </a:spcAft>
              <a:buClr>
                <a:schemeClr val="dk1"/>
              </a:buClr>
              <a:buSzPts val="1000"/>
              <a:buNone/>
              <a:defRPr sz="907"/>
            </a:lvl7pPr>
            <a:lvl8pPr marL="3316712" lvl="7" indent="-207294" algn="l">
              <a:lnSpc>
                <a:spcPct val="90000"/>
              </a:lnSpc>
              <a:spcBef>
                <a:spcPts val="453"/>
              </a:spcBef>
              <a:spcAft>
                <a:spcPts val="0"/>
              </a:spcAft>
              <a:buClr>
                <a:schemeClr val="dk1"/>
              </a:buClr>
              <a:buSzPts val="1000"/>
              <a:buNone/>
              <a:defRPr sz="907"/>
            </a:lvl8pPr>
            <a:lvl9pPr marL="3731301" lvl="8" indent="-207294" algn="l">
              <a:lnSpc>
                <a:spcPct val="90000"/>
              </a:lnSpc>
              <a:spcBef>
                <a:spcPts val="453"/>
              </a:spcBef>
              <a:spcAft>
                <a:spcPts val="0"/>
              </a:spcAft>
              <a:buClr>
                <a:schemeClr val="dk1"/>
              </a:buClr>
              <a:buSzPts val="1000"/>
              <a:buNone/>
              <a:defRPr sz="907"/>
            </a:lvl9pPr>
          </a:lstStyle>
          <a:p>
            <a:endParaRPr/>
          </a:p>
        </p:txBody>
      </p:sp>
      <p:sp>
        <p:nvSpPr>
          <p:cNvPr id="49" name="Google Shape;49;p68"/>
          <p:cNvSpPr txBox="1">
            <a:spLocks noGrp="1"/>
          </p:cNvSpPr>
          <p:nvPr>
            <p:ph type="dt" idx="10"/>
          </p:nvPr>
        </p:nvSpPr>
        <p:spPr>
          <a:xfrm>
            <a:off x="838020" y="6357038"/>
            <a:ext cx="2743924" cy="364206"/>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0" name="Google Shape;50;p68"/>
          <p:cNvSpPr txBox="1">
            <a:spLocks noGrp="1"/>
          </p:cNvSpPr>
          <p:nvPr>
            <p:ph type="ftr" idx="11"/>
          </p:nvPr>
        </p:nvSpPr>
        <p:spPr>
          <a:xfrm>
            <a:off x="4038058" y="6357038"/>
            <a:ext cx="4115886" cy="364206"/>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1" name="Google Shape;51;p68"/>
          <p:cNvSpPr txBox="1">
            <a:spLocks noGrp="1"/>
          </p:cNvSpPr>
          <p:nvPr>
            <p:ph type="sldNum" idx="12"/>
          </p:nvPr>
        </p:nvSpPr>
        <p:spPr>
          <a:xfrm>
            <a:off x="8610058" y="6357038"/>
            <a:ext cx="2743924" cy="364206"/>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1_Master Page">
  <p:cSld name="1_Master Page">
    <p:spTree>
      <p:nvGrpSpPr>
        <p:cNvPr id="1" name="Shape 52"/>
        <p:cNvGrpSpPr/>
        <p:nvPr/>
      </p:nvGrpSpPr>
      <p:grpSpPr>
        <a:xfrm>
          <a:off x="0" y="0"/>
          <a:ext cx="0" cy="0"/>
          <a:chOff x="0" y="0"/>
          <a:chExt cx="0" cy="0"/>
        </a:xfrm>
      </p:grpSpPr>
      <p:sp>
        <p:nvSpPr>
          <p:cNvPr id="53" name="Google Shape;53;p71"/>
          <p:cNvSpPr/>
          <p:nvPr/>
        </p:nvSpPr>
        <p:spPr>
          <a:xfrm>
            <a:off x="0" y="-1"/>
            <a:ext cx="12192000" cy="1010562"/>
          </a:xfrm>
          <a:custGeom>
            <a:avLst/>
            <a:gdLst/>
            <a:ahLst/>
            <a:cxnLst/>
            <a:rect l="l" t="t" r="r" b="b"/>
            <a:pathLst>
              <a:path w="10368280" h="5749290" extrusionOk="0">
                <a:moveTo>
                  <a:pt x="10368000" y="0"/>
                </a:moveTo>
                <a:lnTo>
                  <a:pt x="0" y="0"/>
                </a:lnTo>
                <a:lnTo>
                  <a:pt x="0" y="5749201"/>
                </a:lnTo>
                <a:lnTo>
                  <a:pt x="10368000" y="5749201"/>
                </a:lnTo>
                <a:lnTo>
                  <a:pt x="10368000" y="0"/>
                </a:lnTo>
                <a:close/>
              </a:path>
            </a:pathLst>
          </a:custGeom>
          <a:gradFill>
            <a:gsLst>
              <a:gs pos="0">
                <a:srgbClr val="6A9D56"/>
              </a:gs>
              <a:gs pos="60540">
                <a:srgbClr val="2D8784"/>
              </a:gs>
              <a:gs pos="100000">
                <a:srgbClr val="263D94"/>
              </a:gs>
            </a:gsLst>
            <a:lin ang="0" scaled="0"/>
          </a:gradFill>
          <a:ln>
            <a:noFill/>
          </a:ln>
        </p:spPr>
        <p:txBody>
          <a:bodyPr spcFirstLastPara="1" wrap="square" lIns="0" tIns="0" rIns="0" bIns="0" anchor="t"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54" name="Google Shape;54;p71"/>
          <p:cNvSpPr txBox="1"/>
          <p:nvPr/>
        </p:nvSpPr>
        <p:spPr>
          <a:xfrm>
            <a:off x="620821" y="523541"/>
            <a:ext cx="3563844" cy="113365"/>
          </a:xfrm>
          <a:prstGeom prst="rect">
            <a:avLst/>
          </a:prstGeom>
          <a:noFill/>
          <a:ln>
            <a:noFill/>
          </a:ln>
        </p:spPr>
        <p:txBody>
          <a:bodyPr spcFirstLastPara="1" wrap="square" lIns="0" tIns="11516" rIns="0" bIns="0" anchor="t" anchorCtr="0">
            <a:spAutoFit/>
          </a:bodyPr>
          <a:lstStyle/>
          <a:p>
            <a:pPr marL="11516" marR="0" lvl="0" indent="0" algn="l" rtl="0">
              <a:lnSpc>
                <a:spcPct val="100000"/>
              </a:lnSpc>
              <a:spcBef>
                <a:spcPts val="0"/>
              </a:spcBef>
              <a:spcAft>
                <a:spcPts val="0"/>
              </a:spcAft>
              <a:buNone/>
            </a:pPr>
            <a:r>
              <a:rPr lang="en-GB" sz="907" b="0">
                <a:solidFill>
                  <a:schemeClr val="lt1"/>
                </a:solidFill>
                <a:latin typeface="Open Sans"/>
                <a:ea typeface="Open Sans"/>
                <a:cs typeface="Open Sans"/>
                <a:sym typeface="Open Sans"/>
              </a:rPr>
              <a:t>Brand manual for </a:t>
            </a:r>
            <a:r>
              <a:rPr lang="en-GB" sz="907" b="1">
                <a:solidFill>
                  <a:schemeClr val="lt1"/>
                </a:solidFill>
                <a:latin typeface="Open Sans"/>
                <a:ea typeface="Open Sans"/>
                <a:cs typeface="Open Sans"/>
                <a:sym typeface="Open Sans"/>
              </a:rPr>
              <a:t>Blockchain for Agri Food Edu</a:t>
            </a:r>
            <a:endParaRPr sz="907" b="1">
              <a:solidFill>
                <a:schemeClr val="lt1"/>
              </a:solidFill>
              <a:latin typeface="Open Sans"/>
              <a:ea typeface="Open Sans"/>
              <a:cs typeface="Open Sans"/>
              <a:sym typeface="Open Sans"/>
            </a:endParaRPr>
          </a:p>
        </p:txBody>
      </p:sp>
      <p:sp>
        <p:nvSpPr>
          <p:cNvPr id="55" name="Google Shape;55;p71"/>
          <p:cNvSpPr txBox="1">
            <a:spLocks noGrp="1"/>
          </p:cNvSpPr>
          <p:nvPr>
            <p:ph type="body" idx="1"/>
          </p:nvPr>
        </p:nvSpPr>
        <p:spPr>
          <a:xfrm>
            <a:off x="9294227" y="523542"/>
            <a:ext cx="2188262" cy="210627"/>
          </a:xfrm>
          <a:prstGeom prst="rect">
            <a:avLst/>
          </a:prstGeom>
          <a:noFill/>
          <a:ln>
            <a:noFill/>
          </a:ln>
        </p:spPr>
        <p:txBody>
          <a:bodyPr spcFirstLastPara="1" wrap="square" lIns="91425" tIns="45700" rIns="91425" bIns="45700" anchor="t" anchorCtr="0">
            <a:noAutofit/>
          </a:bodyPr>
          <a:lstStyle>
            <a:lvl1pPr marL="414589" lvl="0" indent="-207294" algn="r">
              <a:lnSpc>
                <a:spcPct val="90000"/>
              </a:lnSpc>
              <a:spcBef>
                <a:spcPts val="907"/>
              </a:spcBef>
              <a:spcAft>
                <a:spcPts val="0"/>
              </a:spcAft>
              <a:buClr>
                <a:schemeClr val="lt1"/>
              </a:buClr>
              <a:buSzPts val="1000"/>
              <a:buNone/>
              <a:defRPr sz="907" b="0">
                <a:solidFill>
                  <a:schemeClr val="lt1"/>
                </a:solidFill>
                <a:latin typeface="Open Sans"/>
                <a:ea typeface="Open Sans"/>
                <a:cs typeface="Open Sans"/>
                <a:sym typeface="Open Sans"/>
              </a:defRPr>
            </a:lvl1pPr>
            <a:lvl2pPr marL="829178" lvl="1" indent="-207294" algn="r">
              <a:lnSpc>
                <a:spcPct val="90000"/>
              </a:lnSpc>
              <a:spcBef>
                <a:spcPts val="453"/>
              </a:spcBef>
              <a:spcAft>
                <a:spcPts val="0"/>
              </a:spcAft>
              <a:buClr>
                <a:schemeClr val="dk1"/>
              </a:buClr>
              <a:buSzPts val="800"/>
              <a:buNone/>
              <a:defRPr sz="725"/>
            </a:lvl2pPr>
            <a:lvl3pPr marL="1243767" lvl="2" indent="-207294" algn="r">
              <a:lnSpc>
                <a:spcPct val="90000"/>
              </a:lnSpc>
              <a:spcBef>
                <a:spcPts val="453"/>
              </a:spcBef>
              <a:spcAft>
                <a:spcPts val="0"/>
              </a:spcAft>
              <a:buClr>
                <a:schemeClr val="dk1"/>
              </a:buClr>
              <a:buSzPts val="800"/>
              <a:buNone/>
              <a:defRPr sz="725"/>
            </a:lvl3pPr>
            <a:lvl4pPr marL="1658356" lvl="3" indent="-207294" algn="r">
              <a:lnSpc>
                <a:spcPct val="90000"/>
              </a:lnSpc>
              <a:spcBef>
                <a:spcPts val="453"/>
              </a:spcBef>
              <a:spcAft>
                <a:spcPts val="0"/>
              </a:spcAft>
              <a:buClr>
                <a:schemeClr val="dk1"/>
              </a:buClr>
              <a:buSzPts val="800"/>
              <a:buNone/>
              <a:defRPr sz="725"/>
            </a:lvl4pPr>
            <a:lvl5pPr marL="2072945" lvl="4" indent="-207294" algn="r">
              <a:lnSpc>
                <a:spcPct val="90000"/>
              </a:lnSpc>
              <a:spcBef>
                <a:spcPts val="453"/>
              </a:spcBef>
              <a:spcAft>
                <a:spcPts val="0"/>
              </a:spcAft>
              <a:buClr>
                <a:schemeClr val="dk1"/>
              </a:buClr>
              <a:buSzPts val="800"/>
              <a:buNone/>
              <a:defRPr sz="725"/>
            </a:lvl5pPr>
            <a:lvl6pPr marL="2487534" lvl="5" indent="-310942" algn="l">
              <a:lnSpc>
                <a:spcPct val="90000"/>
              </a:lnSpc>
              <a:spcBef>
                <a:spcPts val="453"/>
              </a:spcBef>
              <a:spcAft>
                <a:spcPts val="0"/>
              </a:spcAft>
              <a:buClr>
                <a:schemeClr val="dk1"/>
              </a:buClr>
              <a:buSzPts val="1800"/>
              <a:buChar char="•"/>
              <a:defRPr/>
            </a:lvl6pPr>
            <a:lvl7pPr marL="2902123" lvl="6" indent="-310942" algn="l">
              <a:lnSpc>
                <a:spcPct val="90000"/>
              </a:lnSpc>
              <a:spcBef>
                <a:spcPts val="453"/>
              </a:spcBef>
              <a:spcAft>
                <a:spcPts val="0"/>
              </a:spcAft>
              <a:buClr>
                <a:schemeClr val="dk1"/>
              </a:buClr>
              <a:buSzPts val="1800"/>
              <a:buChar char="•"/>
              <a:defRPr/>
            </a:lvl7pPr>
            <a:lvl8pPr marL="3316712" lvl="7" indent="-310942" algn="l">
              <a:lnSpc>
                <a:spcPct val="90000"/>
              </a:lnSpc>
              <a:spcBef>
                <a:spcPts val="453"/>
              </a:spcBef>
              <a:spcAft>
                <a:spcPts val="0"/>
              </a:spcAft>
              <a:buClr>
                <a:schemeClr val="dk1"/>
              </a:buClr>
              <a:buSzPts val="1800"/>
              <a:buChar char="•"/>
              <a:defRPr/>
            </a:lvl8pPr>
            <a:lvl9pPr marL="3731301" lvl="8" indent="-310942" algn="l">
              <a:lnSpc>
                <a:spcPct val="90000"/>
              </a:lnSpc>
              <a:spcBef>
                <a:spcPts val="453"/>
              </a:spcBef>
              <a:spcAft>
                <a:spcPts val="0"/>
              </a:spcAft>
              <a:buClr>
                <a:schemeClr val="dk1"/>
              </a:buClr>
              <a:buSzPts val="1800"/>
              <a:buChar char="•"/>
              <a:defRPr/>
            </a:lvl9pPr>
          </a:lstStyle>
          <a:p>
            <a:endParaRPr/>
          </a:p>
        </p:txBody>
      </p:sp>
      <p:grpSp>
        <p:nvGrpSpPr>
          <p:cNvPr id="56" name="Google Shape;56;p71"/>
          <p:cNvGrpSpPr/>
          <p:nvPr/>
        </p:nvGrpSpPr>
        <p:grpSpPr>
          <a:xfrm flipH="1">
            <a:off x="4441" y="4310168"/>
            <a:ext cx="2056076" cy="2547832"/>
            <a:chOff x="12708052" y="5708395"/>
            <a:chExt cx="760808" cy="1185370"/>
          </a:xfrm>
        </p:grpSpPr>
        <p:sp>
          <p:nvSpPr>
            <p:cNvPr id="57" name="Google Shape;57;p71"/>
            <p:cNvSpPr/>
            <p:nvPr/>
          </p:nvSpPr>
          <p:spPr>
            <a:xfrm>
              <a:off x="12953796" y="5708395"/>
              <a:ext cx="372189" cy="429161"/>
            </a:xfrm>
            <a:custGeom>
              <a:avLst/>
              <a:gdLst/>
              <a:ahLst/>
              <a:cxnLst/>
              <a:rect l="l" t="t" r="r" b="b"/>
              <a:pathLst>
                <a:path w="372189" h="429161" extrusionOk="0">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adFill>
              <a:gsLst>
                <a:gs pos="0">
                  <a:srgbClr val="6A9D56"/>
                </a:gs>
                <a:gs pos="60540">
                  <a:srgbClr val="2D8784"/>
                </a:gs>
                <a:gs pos="100000">
                  <a:srgbClr val="263D94"/>
                </a:gs>
              </a:gsLst>
              <a:lin ang="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58" name="Google Shape;58;p71"/>
            <p:cNvSpPr/>
            <p:nvPr/>
          </p:nvSpPr>
          <p:spPr>
            <a:xfrm>
              <a:off x="13245262" y="6153980"/>
              <a:ext cx="221694" cy="317050"/>
            </a:xfrm>
            <a:custGeom>
              <a:avLst/>
              <a:gdLst/>
              <a:ahLst/>
              <a:cxnLst/>
              <a:rect l="l" t="t" r="r" b="b"/>
              <a:pathLst>
                <a:path w="221694" h="317050" extrusionOk="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adFill>
              <a:gsLst>
                <a:gs pos="0">
                  <a:srgbClr val="6A9D56"/>
                </a:gs>
                <a:gs pos="60540">
                  <a:srgbClr val="2D8784"/>
                </a:gs>
                <a:gs pos="100000">
                  <a:srgbClr val="263D94"/>
                </a:gs>
              </a:gsLst>
              <a:lin ang="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59" name="Google Shape;59;p71"/>
            <p:cNvSpPr/>
            <p:nvPr/>
          </p:nvSpPr>
          <p:spPr>
            <a:xfrm>
              <a:off x="12999517" y="6484393"/>
              <a:ext cx="372189" cy="409372"/>
            </a:xfrm>
            <a:custGeom>
              <a:avLst/>
              <a:gdLst/>
              <a:ahLst/>
              <a:cxnLst/>
              <a:rect l="l" t="t" r="r" b="b"/>
              <a:pathLst>
                <a:path w="372189" h="409372" extrusionOk="0">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adFill>
              <a:gsLst>
                <a:gs pos="0">
                  <a:srgbClr val="6A9D56"/>
                </a:gs>
                <a:gs pos="60540">
                  <a:srgbClr val="2D8784"/>
                </a:gs>
                <a:gs pos="100000">
                  <a:srgbClr val="263D94"/>
                </a:gs>
              </a:gsLst>
              <a:lin ang="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60" name="Google Shape;60;p71"/>
            <p:cNvSpPr/>
            <p:nvPr/>
          </p:nvSpPr>
          <p:spPr>
            <a:xfrm>
              <a:off x="13344083" y="5857876"/>
              <a:ext cx="124777" cy="19994"/>
            </a:xfrm>
            <a:custGeom>
              <a:avLst/>
              <a:gdLst/>
              <a:ahLst/>
              <a:cxnLst/>
              <a:rect l="l" t="t" r="r" b="b"/>
              <a:pathLst>
                <a:path w="124777" h="19994" extrusionOk="0">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adFill>
              <a:gsLst>
                <a:gs pos="0">
                  <a:srgbClr val="6A9D56"/>
                </a:gs>
                <a:gs pos="60540">
                  <a:srgbClr val="2D8784"/>
                </a:gs>
                <a:gs pos="100000">
                  <a:srgbClr val="263D94"/>
                </a:gs>
              </a:gsLst>
              <a:lin ang="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61" name="Google Shape;61;p71"/>
            <p:cNvSpPr/>
            <p:nvPr/>
          </p:nvSpPr>
          <p:spPr>
            <a:xfrm>
              <a:off x="13413616" y="6760471"/>
              <a:ext cx="54292" cy="18089"/>
            </a:xfrm>
            <a:custGeom>
              <a:avLst/>
              <a:gdLst/>
              <a:ahLst/>
              <a:cxnLst/>
              <a:rect l="l" t="t" r="r" b="b"/>
              <a:pathLst>
                <a:path w="54292" h="18089" extrusionOk="0">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adFill>
              <a:gsLst>
                <a:gs pos="0">
                  <a:srgbClr val="6A9D56"/>
                </a:gs>
                <a:gs pos="60540">
                  <a:srgbClr val="2D8784"/>
                </a:gs>
                <a:gs pos="100000">
                  <a:srgbClr val="263D94"/>
                </a:gs>
              </a:gsLst>
              <a:lin ang="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62" name="Google Shape;62;p71"/>
            <p:cNvSpPr/>
            <p:nvPr/>
          </p:nvSpPr>
          <p:spPr>
            <a:xfrm>
              <a:off x="12708052" y="6043569"/>
              <a:ext cx="371236" cy="540524"/>
            </a:xfrm>
            <a:custGeom>
              <a:avLst/>
              <a:gdLst/>
              <a:ahLst/>
              <a:cxnLst/>
              <a:rect l="l" t="t" r="r" b="b"/>
              <a:pathLst>
                <a:path w="371236" h="540524" extrusionOk="0">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adFill>
              <a:gsLst>
                <a:gs pos="0">
                  <a:srgbClr val="6A9D56"/>
                </a:gs>
                <a:gs pos="60540">
                  <a:srgbClr val="2D8784"/>
                </a:gs>
                <a:gs pos="100000">
                  <a:srgbClr val="263D94"/>
                </a:gs>
              </a:gsLst>
              <a:lin ang="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gr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63"/>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theme" Target="../theme/theme2.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slideLayout" Target="../slideLayouts/slideLayout16.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Layout" Target="../slideLayouts/slideLayout18.xml"/><Relationship Id="rId1" Type="http://schemas.openxmlformats.org/officeDocument/2006/relationships/slideLayout" Target="../slideLayouts/slideLayout17.xml"/><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7.xml"/><Relationship Id="rId13" Type="http://schemas.openxmlformats.org/officeDocument/2006/relationships/theme" Target="../theme/theme4.xml"/><Relationship Id="rId3" Type="http://schemas.openxmlformats.org/officeDocument/2006/relationships/slideLayout" Target="../slideLayouts/slideLayout22.xml"/><Relationship Id="rId7" Type="http://schemas.openxmlformats.org/officeDocument/2006/relationships/slideLayout" Target="../slideLayouts/slideLayout26.xml"/><Relationship Id="rId12" Type="http://schemas.openxmlformats.org/officeDocument/2006/relationships/slideLayout" Target="../slideLayouts/slideLayout31.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5" Type="http://schemas.openxmlformats.org/officeDocument/2006/relationships/slideLayout" Target="../slideLayouts/slideLayout24.xml"/><Relationship Id="rId10" Type="http://schemas.openxmlformats.org/officeDocument/2006/relationships/slideLayout" Target="../slideLayouts/slideLayout29.xml"/><Relationship Id="rId4" Type="http://schemas.openxmlformats.org/officeDocument/2006/relationships/slideLayout" Target="../slideLayouts/slideLayout23.xml"/><Relationship Id="rId9"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63"/>
          <p:cNvSpPr txBox="1">
            <a:spLocks noGrp="1"/>
          </p:cNvSpPr>
          <p:nvPr>
            <p:ph type="title"/>
          </p:nvPr>
        </p:nvSpPr>
        <p:spPr>
          <a:xfrm>
            <a:off x="1935426" y="1438502"/>
            <a:ext cx="8321149" cy="2786386"/>
          </a:xfrm>
          <a:prstGeom prst="rect">
            <a:avLst/>
          </a:prstGeom>
          <a:noFill/>
          <a:ln>
            <a:noFill/>
          </a:ln>
        </p:spPr>
        <p:txBody>
          <a:bodyPr spcFirstLastPara="1" wrap="square" lIns="0" tIns="0" rIns="0" bIns="0" anchor="t" anchorCtr="0">
            <a:spAutoFit/>
          </a:bodyPr>
          <a:lstStyle>
            <a:lvl1pPr marR="0" lvl="0" algn="l" rtl="0">
              <a:spcBef>
                <a:spcPts val="0"/>
              </a:spcBef>
              <a:spcAft>
                <a:spcPts val="0"/>
              </a:spcAft>
              <a:buSzPts val="1400"/>
              <a:buNone/>
              <a:defRPr sz="4600" b="1" i="0" u="none" strike="noStrike" cap="none">
                <a:solidFill>
                  <a:srgbClr val="7CACD2"/>
                </a:solidFill>
                <a:latin typeface="Open Sans"/>
                <a:ea typeface="Open Sans"/>
                <a:cs typeface="Open Sans"/>
                <a:sym typeface="Open Sans"/>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63"/>
          <p:cNvSpPr txBox="1">
            <a:spLocks noGrp="1"/>
          </p:cNvSpPr>
          <p:nvPr>
            <p:ph type="body" idx="1"/>
          </p:nvPr>
        </p:nvSpPr>
        <p:spPr>
          <a:xfrm>
            <a:off x="1935426" y="1438502"/>
            <a:ext cx="8321149" cy="2786386"/>
          </a:xfrm>
          <a:prstGeom prst="rect">
            <a:avLst/>
          </a:prstGeom>
          <a:noFill/>
          <a:ln>
            <a:noFill/>
          </a:ln>
        </p:spPr>
        <p:txBody>
          <a:bodyPr spcFirstLastPara="1" wrap="square" lIns="0" tIns="0" rIns="0" bIns="0" anchor="t" anchorCtr="0">
            <a:spAutoFit/>
          </a:bodyPr>
          <a:lstStyle>
            <a:lvl1pPr marL="457200" marR="0" lvl="0" indent="-228600" algn="l" rtl="0">
              <a:spcBef>
                <a:spcPts val="0"/>
              </a:spcBef>
              <a:spcAft>
                <a:spcPts val="0"/>
              </a:spcAft>
              <a:buSzPts val="1400"/>
              <a:buNone/>
              <a:defRPr sz="4600" b="1" i="0" u="none" strike="noStrike" cap="none">
                <a:solidFill>
                  <a:srgbClr val="7CACD2"/>
                </a:solidFill>
                <a:latin typeface="Open Sans"/>
                <a:ea typeface="Open Sans"/>
                <a:cs typeface="Open Sans"/>
                <a:sym typeface="Open Sans"/>
              </a:defRPr>
            </a:lvl1pPr>
            <a:lvl2pPr marL="914400" marR="0" lvl="1" indent="-228600" algn="l" rtl="0">
              <a:spcBef>
                <a:spcPts val="0"/>
              </a:spcBef>
              <a:spcAft>
                <a:spcPts val="0"/>
              </a:spcAft>
              <a:buSzPts val="1400"/>
              <a:buNone/>
              <a:defRPr sz="1800" b="0" i="0" u="none" strike="noStrike" cap="none">
                <a:latin typeface="Calibri"/>
                <a:ea typeface="Calibri"/>
                <a:cs typeface="Calibri"/>
                <a:sym typeface="Calibri"/>
              </a:defRPr>
            </a:lvl2pPr>
            <a:lvl3pPr marL="1371600" marR="0" lvl="2" indent="-228600" algn="l" rtl="0">
              <a:spcBef>
                <a:spcPts val="0"/>
              </a:spcBef>
              <a:spcAft>
                <a:spcPts val="0"/>
              </a:spcAft>
              <a:buSzPts val="1400"/>
              <a:buNone/>
              <a:defRPr sz="1800" b="0" i="0" u="none" strike="noStrike" cap="none">
                <a:latin typeface="Calibri"/>
                <a:ea typeface="Calibri"/>
                <a:cs typeface="Calibri"/>
                <a:sym typeface="Calibri"/>
              </a:defRPr>
            </a:lvl3pPr>
            <a:lvl4pPr marL="1828800" marR="0" lvl="3" indent="-228600" algn="l" rtl="0">
              <a:spcBef>
                <a:spcPts val="0"/>
              </a:spcBef>
              <a:spcAft>
                <a:spcPts val="0"/>
              </a:spcAft>
              <a:buSzPts val="1400"/>
              <a:buNone/>
              <a:defRPr sz="1800" b="0" i="0" u="none" strike="noStrike" cap="none">
                <a:latin typeface="Calibri"/>
                <a:ea typeface="Calibri"/>
                <a:cs typeface="Calibri"/>
                <a:sym typeface="Calibri"/>
              </a:defRPr>
            </a:lvl4pPr>
            <a:lvl5pPr marL="2286000" marR="0" lvl="4" indent="-228600" algn="l" rtl="0">
              <a:spcBef>
                <a:spcPts val="0"/>
              </a:spcBef>
              <a:spcAft>
                <a:spcPts val="0"/>
              </a:spcAft>
              <a:buSzPts val="1400"/>
              <a:buNone/>
              <a:defRPr sz="1800" b="0" i="0" u="none" strike="noStrike" cap="none">
                <a:latin typeface="Calibri"/>
                <a:ea typeface="Calibri"/>
                <a:cs typeface="Calibri"/>
                <a:sym typeface="Calibri"/>
              </a:defRPr>
            </a:lvl5pPr>
            <a:lvl6pPr marL="2743200" marR="0" lvl="5" indent="-228600" algn="l" rtl="0">
              <a:spcBef>
                <a:spcPts val="0"/>
              </a:spcBef>
              <a:spcAft>
                <a:spcPts val="0"/>
              </a:spcAft>
              <a:buSzPts val="1400"/>
              <a:buNone/>
              <a:defRPr sz="1800" b="0" i="0" u="none" strike="noStrike" cap="none">
                <a:latin typeface="Calibri"/>
                <a:ea typeface="Calibri"/>
                <a:cs typeface="Calibri"/>
                <a:sym typeface="Calibri"/>
              </a:defRPr>
            </a:lvl6pPr>
            <a:lvl7pPr marL="3200400" marR="0" lvl="6" indent="-228600" algn="l" rtl="0">
              <a:spcBef>
                <a:spcPts val="0"/>
              </a:spcBef>
              <a:spcAft>
                <a:spcPts val="0"/>
              </a:spcAft>
              <a:buSzPts val="1400"/>
              <a:buNone/>
              <a:defRPr sz="1800" b="0" i="0" u="none" strike="noStrike" cap="none">
                <a:latin typeface="Calibri"/>
                <a:ea typeface="Calibri"/>
                <a:cs typeface="Calibri"/>
                <a:sym typeface="Calibri"/>
              </a:defRPr>
            </a:lvl7pPr>
            <a:lvl8pPr marL="3657600" marR="0" lvl="7" indent="-228600" algn="l" rtl="0">
              <a:spcBef>
                <a:spcPts val="0"/>
              </a:spcBef>
              <a:spcAft>
                <a:spcPts val="0"/>
              </a:spcAft>
              <a:buSzPts val="1400"/>
              <a:buNone/>
              <a:defRPr sz="1800" b="0" i="0" u="none" strike="noStrike" cap="none">
                <a:latin typeface="Calibri"/>
                <a:ea typeface="Calibri"/>
                <a:cs typeface="Calibri"/>
                <a:sym typeface="Calibri"/>
              </a:defRPr>
            </a:lvl8pPr>
            <a:lvl9pPr marL="4114800" marR="0" lvl="8" indent="-228600" algn="l" rtl="0">
              <a:spcBef>
                <a:spcPts val="0"/>
              </a:spcBef>
              <a:spcAft>
                <a:spcPts val="0"/>
              </a:spcAft>
              <a:buSzPts val="1400"/>
              <a:buNone/>
              <a:defRPr sz="1800" b="0" i="0" u="none" strike="noStrike" cap="none">
                <a:latin typeface="Calibri"/>
                <a:ea typeface="Calibri"/>
                <a:cs typeface="Calibri"/>
                <a:sym typeface="Calibri"/>
              </a:defRPr>
            </a:lvl9pPr>
          </a:lstStyle>
          <a:p>
            <a:endParaRPr/>
          </a:p>
        </p:txBody>
      </p:sp>
      <p:sp>
        <p:nvSpPr>
          <p:cNvPr id="12" name="Google Shape;12;p63"/>
          <p:cNvSpPr txBox="1">
            <a:spLocks noGrp="1"/>
          </p:cNvSpPr>
          <p:nvPr>
            <p:ph type="ftr" idx="11"/>
          </p:nvPr>
        </p:nvSpPr>
        <p:spPr>
          <a:xfrm>
            <a:off x="4145280" y="6377939"/>
            <a:ext cx="3901440" cy="342900"/>
          </a:xfrm>
          <a:prstGeom prst="rect">
            <a:avLst/>
          </a:prstGeom>
          <a:noFill/>
          <a:ln>
            <a:noFill/>
          </a:ln>
        </p:spPr>
        <p:txBody>
          <a:bodyPr spcFirstLastPara="1" wrap="square" lIns="0" tIns="0" rIns="0" bIns="0" anchor="t" anchorCtr="0">
            <a:spAutoFit/>
          </a:bodyPr>
          <a:lstStyle>
            <a:lvl1pPr marR="0" lvl="0" algn="ctr" rtl="0">
              <a:spcBef>
                <a:spcPts val="0"/>
              </a:spcBef>
              <a:spcAft>
                <a:spcPts val="0"/>
              </a:spcAft>
              <a:buSzPts val="1400"/>
              <a:buNone/>
              <a:defRPr sz="1632"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632"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632"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632"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632"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632"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632"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632"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632" b="0" i="0" u="none" strike="noStrike" cap="none">
                <a:solidFill>
                  <a:schemeClr val="dk1"/>
                </a:solidFill>
                <a:latin typeface="Calibri"/>
                <a:ea typeface="Calibri"/>
                <a:cs typeface="Calibri"/>
                <a:sym typeface="Calibri"/>
              </a:defRPr>
            </a:lvl9pPr>
          </a:lstStyle>
          <a:p>
            <a:endParaRPr/>
          </a:p>
        </p:txBody>
      </p:sp>
      <p:sp>
        <p:nvSpPr>
          <p:cNvPr id="13" name="Google Shape;13;p63"/>
          <p:cNvSpPr txBox="1">
            <a:spLocks noGrp="1"/>
          </p:cNvSpPr>
          <p:nvPr>
            <p:ph type="dt" idx="10"/>
          </p:nvPr>
        </p:nvSpPr>
        <p:spPr>
          <a:xfrm>
            <a:off x="609600" y="6377939"/>
            <a:ext cx="2804160" cy="342900"/>
          </a:xfrm>
          <a:prstGeom prst="rect">
            <a:avLst/>
          </a:prstGeom>
          <a:noFill/>
          <a:ln>
            <a:noFill/>
          </a:ln>
        </p:spPr>
        <p:txBody>
          <a:bodyPr spcFirstLastPara="1" wrap="square" lIns="0" tIns="0" rIns="0" bIns="0" anchor="t" anchorCtr="0">
            <a:spAutoFit/>
          </a:bodyPr>
          <a:lstStyle>
            <a:lvl1pPr marR="0" lvl="0" algn="l" rtl="0">
              <a:spcBef>
                <a:spcPts val="0"/>
              </a:spcBef>
              <a:spcAft>
                <a:spcPts val="0"/>
              </a:spcAft>
              <a:buSzPts val="1400"/>
              <a:buNone/>
              <a:defRPr sz="1632"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632"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632"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632"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632"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632"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632"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632"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632" b="0" i="0" u="none" strike="noStrike" cap="none">
                <a:solidFill>
                  <a:schemeClr val="dk1"/>
                </a:solidFill>
                <a:latin typeface="Calibri"/>
                <a:ea typeface="Calibri"/>
                <a:cs typeface="Calibri"/>
                <a:sym typeface="Calibri"/>
              </a:defRPr>
            </a:lvl9pPr>
          </a:lstStyle>
          <a:p>
            <a:endParaRPr/>
          </a:p>
        </p:txBody>
      </p:sp>
      <p:sp>
        <p:nvSpPr>
          <p:cNvPr id="14" name="Google Shape;14;p63"/>
          <p:cNvSpPr txBox="1">
            <a:spLocks noGrp="1"/>
          </p:cNvSpPr>
          <p:nvPr>
            <p:ph type="sldNum" idx="12"/>
          </p:nvPr>
        </p:nvSpPr>
        <p:spPr>
          <a:xfrm>
            <a:off x="8778240" y="6377939"/>
            <a:ext cx="2804160" cy="188385"/>
          </a:xfrm>
          <a:prstGeom prst="rect">
            <a:avLst/>
          </a:prstGeom>
          <a:noFill/>
          <a:ln>
            <a:noFill/>
          </a:ln>
        </p:spPr>
        <p:txBody>
          <a:bodyPr spcFirstLastPara="1" wrap="square" lIns="0" tIns="0" rIns="0" bIns="0" anchor="t" anchorCtr="0">
            <a:spAutoFit/>
          </a:bodyPr>
          <a:lstStyle>
            <a:lvl1pPr marL="0" marR="0" lvl="0" indent="0" algn="r" rtl="0">
              <a:spcBef>
                <a:spcPts val="0"/>
              </a:spcBef>
              <a:buNone/>
              <a:defRPr sz="1632" b="0" i="0" u="none" strike="noStrike" cap="none">
                <a:solidFill>
                  <a:srgbClr val="888888"/>
                </a:solidFill>
                <a:latin typeface="Calibri"/>
                <a:ea typeface="Calibri"/>
                <a:cs typeface="Calibri"/>
                <a:sym typeface="Calibri"/>
              </a:defRPr>
            </a:lvl1pPr>
            <a:lvl2pPr marL="0" marR="0" lvl="1" indent="0" algn="r" rtl="0">
              <a:spcBef>
                <a:spcPts val="0"/>
              </a:spcBef>
              <a:buNone/>
              <a:defRPr sz="1632" b="0" i="0" u="none" strike="noStrike" cap="none">
                <a:solidFill>
                  <a:srgbClr val="888888"/>
                </a:solidFill>
                <a:latin typeface="Calibri"/>
                <a:ea typeface="Calibri"/>
                <a:cs typeface="Calibri"/>
                <a:sym typeface="Calibri"/>
              </a:defRPr>
            </a:lvl2pPr>
            <a:lvl3pPr marL="0" marR="0" lvl="2" indent="0" algn="r" rtl="0">
              <a:spcBef>
                <a:spcPts val="0"/>
              </a:spcBef>
              <a:buNone/>
              <a:defRPr sz="1632" b="0" i="0" u="none" strike="noStrike" cap="none">
                <a:solidFill>
                  <a:srgbClr val="888888"/>
                </a:solidFill>
                <a:latin typeface="Calibri"/>
                <a:ea typeface="Calibri"/>
                <a:cs typeface="Calibri"/>
                <a:sym typeface="Calibri"/>
              </a:defRPr>
            </a:lvl3pPr>
            <a:lvl4pPr marL="0" marR="0" lvl="3" indent="0" algn="r" rtl="0">
              <a:spcBef>
                <a:spcPts val="0"/>
              </a:spcBef>
              <a:buNone/>
              <a:defRPr sz="1632" b="0" i="0" u="none" strike="noStrike" cap="none">
                <a:solidFill>
                  <a:srgbClr val="888888"/>
                </a:solidFill>
                <a:latin typeface="Calibri"/>
                <a:ea typeface="Calibri"/>
                <a:cs typeface="Calibri"/>
                <a:sym typeface="Calibri"/>
              </a:defRPr>
            </a:lvl4pPr>
            <a:lvl5pPr marL="0" marR="0" lvl="4" indent="0" algn="r" rtl="0">
              <a:spcBef>
                <a:spcPts val="0"/>
              </a:spcBef>
              <a:buNone/>
              <a:defRPr sz="1632" b="0" i="0" u="none" strike="noStrike" cap="none">
                <a:solidFill>
                  <a:srgbClr val="888888"/>
                </a:solidFill>
                <a:latin typeface="Calibri"/>
                <a:ea typeface="Calibri"/>
                <a:cs typeface="Calibri"/>
                <a:sym typeface="Calibri"/>
              </a:defRPr>
            </a:lvl5pPr>
            <a:lvl6pPr marL="0" marR="0" lvl="5" indent="0" algn="r" rtl="0">
              <a:spcBef>
                <a:spcPts val="0"/>
              </a:spcBef>
              <a:buNone/>
              <a:defRPr sz="1632" b="0" i="0" u="none" strike="noStrike" cap="none">
                <a:solidFill>
                  <a:srgbClr val="888888"/>
                </a:solidFill>
                <a:latin typeface="Calibri"/>
                <a:ea typeface="Calibri"/>
                <a:cs typeface="Calibri"/>
                <a:sym typeface="Calibri"/>
              </a:defRPr>
            </a:lvl6pPr>
            <a:lvl7pPr marL="0" marR="0" lvl="6" indent="0" algn="r" rtl="0">
              <a:spcBef>
                <a:spcPts val="0"/>
              </a:spcBef>
              <a:buNone/>
              <a:defRPr sz="1632" b="0" i="0" u="none" strike="noStrike" cap="none">
                <a:solidFill>
                  <a:srgbClr val="888888"/>
                </a:solidFill>
                <a:latin typeface="Calibri"/>
                <a:ea typeface="Calibri"/>
                <a:cs typeface="Calibri"/>
                <a:sym typeface="Calibri"/>
              </a:defRPr>
            </a:lvl7pPr>
            <a:lvl8pPr marL="0" marR="0" lvl="7" indent="0" algn="r" rtl="0">
              <a:spcBef>
                <a:spcPts val="0"/>
              </a:spcBef>
              <a:buNone/>
              <a:defRPr sz="1632" b="0" i="0" u="none" strike="noStrike" cap="none">
                <a:solidFill>
                  <a:srgbClr val="888888"/>
                </a:solidFill>
                <a:latin typeface="Calibri"/>
                <a:ea typeface="Calibri"/>
                <a:cs typeface="Calibri"/>
                <a:sym typeface="Calibri"/>
              </a:defRPr>
            </a:lvl8pPr>
            <a:lvl9pPr marL="0" marR="0" lvl="8" indent="0" algn="r" rtl="0">
              <a:spcBef>
                <a:spcPts val="0"/>
              </a:spcBef>
              <a:buNone/>
              <a:defRPr sz="1632"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82" r:id="rId4"/>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7"/>
        <p:cNvGrpSpPr/>
        <p:nvPr/>
      </p:nvGrpSpPr>
      <p:grpSpPr>
        <a:xfrm>
          <a:off x="0" y="0"/>
          <a:ext cx="0" cy="0"/>
          <a:chOff x="0" y="0"/>
          <a:chExt cx="0" cy="0"/>
        </a:xfrm>
      </p:grpSpPr>
      <p:sp>
        <p:nvSpPr>
          <p:cNvPr id="28" name="Google Shape;28;p65"/>
          <p:cNvSpPr txBox="1">
            <a:spLocks noGrp="1"/>
          </p:cNvSpPr>
          <p:nvPr>
            <p:ph type="title"/>
          </p:nvPr>
        </p:nvSpPr>
        <p:spPr>
          <a:xfrm>
            <a:off x="838020" y="365645"/>
            <a:ext cx="10515962" cy="132438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9" name="Google Shape;29;p65"/>
          <p:cNvSpPr txBox="1">
            <a:spLocks noGrp="1"/>
          </p:cNvSpPr>
          <p:nvPr>
            <p:ph type="body" idx="1"/>
          </p:nvPr>
        </p:nvSpPr>
        <p:spPr>
          <a:xfrm>
            <a:off x="838020" y="1825345"/>
            <a:ext cx="10515962" cy="4351750"/>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0" name="Google Shape;30;p65"/>
          <p:cNvSpPr txBox="1">
            <a:spLocks noGrp="1"/>
          </p:cNvSpPr>
          <p:nvPr>
            <p:ph type="dt" idx="10"/>
          </p:nvPr>
        </p:nvSpPr>
        <p:spPr>
          <a:xfrm>
            <a:off x="838020" y="6357038"/>
            <a:ext cx="2743924" cy="364206"/>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088">
                <a:solidFill>
                  <a:srgbClr val="888888"/>
                </a:solidFill>
                <a:latin typeface="Calibri"/>
                <a:ea typeface="Calibri"/>
                <a:cs typeface="Calibri"/>
                <a:sym typeface="Calibri"/>
              </a:defRPr>
            </a:lvl1pPr>
            <a:lvl2pPr marR="0" lvl="1" algn="l" rtl="0">
              <a:spcBef>
                <a:spcPts val="0"/>
              </a:spcBef>
              <a:spcAft>
                <a:spcPts val="0"/>
              </a:spcAft>
              <a:buSzPts val="1400"/>
              <a:buNone/>
              <a:defRPr sz="1632"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632"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632"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632"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632"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632"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632"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632" b="0" i="0" u="none" strike="noStrike" cap="none">
                <a:solidFill>
                  <a:schemeClr val="dk1"/>
                </a:solidFill>
                <a:latin typeface="Calibri"/>
                <a:ea typeface="Calibri"/>
                <a:cs typeface="Calibri"/>
                <a:sym typeface="Calibri"/>
              </a:defRPr>
            </a:lvl9pPr>
          </a:lstStyle>
          <a:p>
            <a:endParaRPr/>
          </a:p>
        </p:txBody>
      </p:sp>
      <p:sp>
        <p:nvSpPr>
          <p:cNvPr id="31" name="Google Shape;31;p65"/>
          <p:cNvSpPr txBox="1">
            <a:spLocks noGrp="1"/>
          </p:cNvSpPr>
          <p:nvPr>
            <p:ph type="ftr" idx="11"/>
          </p:nvPr>
        </p:nvSpPr>
        <p:spPr>
          <a:xfrm>
            <a:off x="4038058" y="6357038"/>
            <a:ext cx="4115886" cy="364206"/>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088">
                <a:solidFill>
                  <a:srgbClr val="888888"/>
                </a:solidFill>
                <a:latin typeface="Calibri"/>
                <a:ea typeface="Calibri"/>
                <a:cs typeface="Calibri"/>
                <a:sym typeface="Calibri"/>
              </a:defRPr>
            </a:lvl1pPr>
            <a:lvl2pPr marR="0" lvl="1" algn="l" rtl="0">
              <a:spcBef>
                <a:spcPts val="0"/>
              </a:spcBef>
              <a:spcAft>
                <a:spcPts val="0"/>
              </a:spcAft>
              <a:buSzPts val="1400"/>
              <a:buNone/>
              <a:defRPr sz="1632"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632"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632"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632"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632"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632"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632"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632" b="0" i="0" u="none" strike="noStrike" cap="none">
                <a:solidFill>
                  <a:schemeClr val="dk1"/>
                </a:solidFill>
                <a:latin typeface="Calibri"/>
                <a:ea typeface="Calibri"/>
                <a:cs typeface="Calibri"/>
                <a:sym typeface="Calibri"/>
              </a:defRPr>
            </a:lvl9pPr>
          </a:lstStyle>
          <a:p>
            <a:endParaRPr/>
          </a:p>
        </p:txBody>
      </p:sp>
      <p:sp>
        <p:nvSpPr>
          <p:cNvPr id="32" name="Google Shape;32;p65"/>
          <p:cNvSpPr txBox="1">
            <a:spLocks noGrp="1"/>
          </p:cNvSpPr>
          <p:nvPr>
            <p:ph type="sldNum" idx="12"/>
          </p:nvPr>
        </p:nvSpPr>
        <p:spPr>
          <a:xfrm>
            <a:off x="8610058" y="6357038"/>
            <a:ext cx="2743924" cy="364206"/>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088">
                <a:solidFill>
                  <a:srgbClr val="888888"/>
                </a:solidFill>
                <a:latin typeface="Calibri"/>
                <a:ea typeface="Calibri"/>
                <a:cs typeface="Calibri"/>
                <a:sym typeface="Calibri"/>
              </a:defRPr>
            </a:lvl1pPr>
            <a:lvl2pPr marL="0" marR="0" lvl="1" indent="0" algn="r" rtl="0">
              <a:spcBef>
                <a:spcPts val="0"/>
              </a:spcBef>
              <a:buNone/>
              <a:defRPr sz="1088">
                <a:solidFill>
                  <a:srgbClr val="888888"/>
                </a:solidFill>
                <a:latin typeface="Calibri"/>
                <a:ea typeface="Calibri"/>
                <a:cs typeface="Calibri"/>
                <a:sym typeface="Calibri"/>
              </a:defRPr>
            </a:lvl2pPr>
            <a:lvl3pPr marL="0" marR="0" lvl="2" indent="0" algn="r" rtl="0">
              <a:spcBef>
                <a:spcPts val="0"/>
              </a:spcBef>
              <a:buNone/>
              <a:defRPr sz="1088">
                <a:solidFill>
                  <a:srgbClr val="888888"/>
                </a:solidFill>
                <a:latin typeface="Calibri"/>
                <a:ea typeface="Calibri"/>
                <a:cs typeface="Calibri"/>
                <a:sym typeface="Calibri"/>
              </a:defRPr>
            </a:lvl3pPr>
            <a:lvl4pPr marL="0" marR="0" lvl="3" indent="0" algn="r" rtl="0">
              <a:spcBef>
                <a:spcPts val="0"/>
              </a:spcBef>
              <a:buNone/>
              <a:defRPr sz="1088">
                <a:solidFill>
                  <a:srgbClr val="888888"/>
                </a:solidFill>
                <a:latin typeface="Calibri"/>
                <a:ea typeface="Calibri"/>
                <a:cs typeface="Calibri"/>
                <a:sym typeface="Calibri"/>
              </a:defRPr>
            </a:lvl4pPr>
            <a:lvl5pPr marL="0" marR="0" lvl="4" indent="0" algn="r" rtl="0">
              <a:spcBef>
                <a:spcPts val="0"/>
              </a:spcBef>
              <a:buNone/>
              <a:defRPr sz="1088">
                <a:solidFill>
                  <a:srgbClr val="888888"/>
                </a:solidFill>
                <a:latin typeface="Calibri"/>
                <a:ea typeface="Calibri"/>
                <a:cs typeface="Calibri"/>
                <a:sym typeface="Calibri"/>
              </a:defRPr>
            </a:lvl5pPr>
            <a:lvl6pPr marL="0" marR="0" lvl="5" indent="0" algn="r" rtl="0">
              <a:spcBef>
                <a:spcPts val="0"/>
              </a:spcBef>
              <a:buNone/>
              <a:defRPr sz="1088">
                <a:solidFill>
                  <a:srgbClr val="888888"/>
                </a:solidFill>
                <a:latin typeface="Calibri"/>
                <a:ea typeface="Calibri"/>
                <a:cs typeface="Calibri"/>
                <a:sym typeface="Calibri"/>
              </a:defRPr>
            </a:lvl6pPr>
            <a:lvl7pPr marL="0" marR="0" lvl="6" indent="0" algn="r" rtl="0">
              <a:spcBef>
                <a:spcPts val="0"/>
              </a:spcBef>
              <a:buNone/>
              <a:defRPr sz="1088">
                <a:solidFill>
                  <a:srgbClr val="888888"/>
                </a:solidFill>
                <a:latin typeface="Calibri"/>
                <a:ea typeface="Calibri"/>
                <a:cs typeface="Calibri"/>
                <a:sym typeface="Calibri"/>
              </a:defRPr>
            </a:lvl7pPr>
            <a:lvl8pPr marL="0" marR="0" lvl="7" indent="0" algn="r" rtl="0">
              <a:spcBef>
                <a:spcPts val="0"/>
              </a:spcBef>
              <a:buNone/>
              <a:defRPr sz="1088">
                <a:solidFill>
                  <a:srgbClr val="888888"/>
                </a:solidFill>
                <a:latin typeface="Calibri"/>
                <a:ea typeface="Calibri"/>
                <a:cs typeface="Calibri"/>
                <a:sym typeface="Calibri"/>
              </a:defRPr>
            </a:lvl8pPr>
            <a:lvl9pPr marL="0" marR="0" lvl="8" indent="0" algn="r" rtl="0">
              <a:spcBef>
                <a:spcPts val="0"/>
              </a:spcBef>
              <a:buNone/>
              <a:defRPr sz="1088">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Tree>
  </p:cSld>
  <p:clrMap bg1="lt1" tx1="dk1" bg2="dk2" tx2="lt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 id="2147483664" r:id="rId1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7"/>
        <p:cNvGrpSpPr/>
        <p:nvPr/>
      </p:nvGrpSpPr>
      <p:grpSpPr>
        <a:xfrm>
          <a:off x="0" y="0"/>
          <a:ext cx="0" cy="0"/>
          <a:chOff x="0" y="0"/>
          <a:chExt cx="0" cy="0"/>
        </a:xfrm>
      </p:grpSpPr>
      <p:sp>
        <p:nvSpPr>
          <p:cNvPr id="108" name="Google Shape;108;g281fc3c1766_0_414"/>
          <p:cNvSpPr txBox="1">
            <a:spLocks noGrp="1"/>
          </p:cNvSpPr>
          <p:nvPr>
            <p:ph type="title"/>
          </p:nvPr>
        </p:nvSpPr>
        <p:spPr>
          <a:xfrm>
            <a:off x="1935425" y="1438501"/>
            <a:ext cx="8321216" cy="2786509"/>
          </a:xfrm>
          <a:prstGeom prst="rect">
            <a:avLst/>
          </a:prstGeom>
          <a:noFill/>
          <a:ln>
            <a:noFill/>
          </a:ln>
        </p:spPr>
        <p:txBody>
          <a:bodyPr spcFirstLastPara="1" wrap="square" lIns="0" tIns="0" rIns="0" bIns="0" anchor="t" anchorCtr="0">
            <a:spAutoFit/>
          </a:bodyPr>
          <a:lstStyle>
            <a:lvl1pPr marR="0" lvl="0" algn="l" rtl="0">
              <a:lnSpc>
                <a:spcPct val="100000"/>
              </a:lnSpc>
              <a:spcBef>
                <a:spcPts val="0"/>
              </a:spcBef>
              <a:spcAft>
                <a:spcPts val="0"/>
              </a:spcAft>
              <a:buClr>
                <a:srgbClr val="000000"/>
              </a:buClr>
              <a:buSzPts val="1400"/>
              <a:buFont typeface="Arial"/>
              <a:buNone/>
              <a:defRPr sz="4600" b="1" i="0" u="none" strike="noStrike" cap="none">
                <a:solidFill>
                  <a:srgbClr val="7CACD2"/>
                </a:solidFill>
                <a:latin typeface="Open Sans"/>
                <a:ea typeface="Open Sans"/>
                <a:cs typeface="Open Sans"/>
                <a:sym typeface="Open Sans"/>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09" name="Google Shape;109;g281fc3c1766_0_414"/>
          <p:cNvSpPr txBox="1">
            <a:spLocks noGrp="1"/>
          </p:cNvSpPr>
          <p:nvPr>
            <p:ph type="body" idx="1"/>
          </p:nvPr>
        </p:nvSpPr>
        <p:spPr>
          <a:xfrm>
            <a:off x="1935425" y="1438501"/>
            <a:ext cx="8321216" cy="2786509"/>
          </a:xfrm>
          <a:prstGeom prst="rect">
            <a:avLst/>
          </a:prstGeom>
          <a:noFill/>
          <a:ln>
            <a:noFill/>
          </a:ln>
        </p:spPr>
        <p:txBody>
          <a:bodyPr spcFirstLastPara="1" wrap="square" lIns="0" tIns="0" rIns="0" bIns="0" anchor="t" anchorCtr="0">
            <a:spAutoFit/>
          </a:bodyPr>
          <a:lstStyle>
            <a:lvl1pPr marL="457200" marR="0" lvl="0" indent="-228600" algn="l" rtl="0">
              <a:lnSpc>
                <a:spcPct val="100000"/>
              </a:lnSpc>
              <a:spcBef>
                <a:spcPts val="0"/>
              </a:spcBef>
              <a:spcAft>
                <a:spcPts val="0"/>
              </a:spcAft>
              <a:buClr>
                <a:srgbClr val="000000"/>
              </a:buClr>
              <a:buSzPts val="1400"/>
              <a:buFont typeface="Arial"/>
              <a:buNone/>
              <a:defRPr sz="4600" b="1" i="0" u="none" strike="noStrike" cap="none">
                <a:solidFill>
                  <a:srgbClr val="7CACD2"/>
                </a:solidFill>
                <a:latin typeface="Open Sans"/>
                <a:ea typeface="Open Sans"/>
                <a:cs typeface="Open Sans"/>
                <a:sym typeface="Open Sans"/>
              </a:defRPr>
            </a:lvl1pPr>
            <a:lvl2pPr marL="914400" marR="0" lvl="1"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9pPr>
          </a:lstStyle>
          <a:p>
            <a:endParaRPr/>
          </a:p>
        </p:txBody>
      </p:sp>
      <p:sp>
        <p:nvSpPr>
          <p:cNvPr id="110" name="Google Shape;110;g281fc3c1766_0_414"/>
          <p:cNvSpPr txBox="1">
            <a:spLocks noGrp="1"/>
          </p:cNvSpPr>
          <p:nvPr>
            <p:ph type="ftr" idx="11"/>
          </p:nvPr>
        </p:nvSpPr>
        <p:spPr>
          <a:xfrm>
            <a:off x="4145280" y="6377939"/>
            <a:ext cx="3901340" cy="342771"/>
          </a:xfrm>
          <a:prstGeom prst="rect">
            <a:avLst/>
          </a:prstGeom>
          <a:noFill/>
          <a:ln>
            <a:noFill/>
          </a:ln>
        </p:spPr>
        <p:txBody>
          <a:bodyPr spcFirstLastPara="1" wrap="square" lIns="0" tIns="0" rIns="0" bIns="0" anchor="t" anchorCtr="0">
            <a:spAutoFit/>
          </a:bodyPr>
          <a:lstStyle>
            <a:lvl1pPr marR="0" lvl="0" algn="ctr" rtl="0">
              <a:lnSpc>
                <a:spcPct val="100000"/>
              </a:lnSpc>
              <a:spcBef>
                <a:spcPts val="0"/>
              </a:spcBef>
              <a:spcAft>
                <a:spcPts val="0"/>
              </a:spcAft>
              <a:buClr>
                <a:srgbClr val="000000"/>
              </a:buClr>
              <a:buSzPts val="1400"/>
              <a:buFont typeface="Arial"/>
              <a:buNone/>
              <a:defRPr sz="1632"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63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63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63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63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63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63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63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632" b="0" i="0" u="none" strike="noStrike" cap="none">
                <a:solidFill>
                  <a:schemeClr val="dk1"/>
                </a:solidFill>
                <a:latin typeface="Calibri"/>
                <a:ea typeface="Calibri"/>
                <a:cs typeface="Calibri"/>
                <a:sym typeface="Calibri"/>
              </a:defRPr>
            </a:lvl9pPr>
          </a:lstStyle>
          <a:p>
            <a:endParaRPr/>
          </a:p>
        </p:txBody>
      </p:sp>
      <p:sp>
        <p:nvSpPr>
          <p:cNvPr id="111" name="Google Shape;111;g281fc3c1766_0_414"/>
          <p:cNvSpPr txBox="1">
            <a:spLocks noGrp="1"/>
          </p:cNvSpPr>
          <p:nvPr>
            <p:ph type="dt" idx="10"/>
          </p:nvPr>
        </p:nvSpPr>
        <p:spPr>
          <a:xfrm>
            <a:off x="609600" y="6377939"/>
            <a:ext cx="2804067" cy="342771"/>
          </a:xfrm>
          <a:prstGeom prst="rect">
            <a:avLst/>
          </a:prstGeom>
          <a:noFill/>
          <a:ln>
            <a:noFill/>
          </a:ln>
        </p:spPr>
        <p:txBody>
          <a:bodyPr spcFirstLastPara="1" wrap="square" lIns="0" tIns="0" rIns="0" bIns="0" anchor="t" anchorCtr="0">
            <a:spAutoFit/>
          </a:bodyPr>
          <a:lstStyle>
            <a:lvl1pPr marR="0" lvl="0" algn="l" rtl="0">
              <a:lnSpc>
                <a:spcPct val="100000"/>
              </a:lnSpc>
              <a:spcBef>
                <a:spcPts val="0"/>
              </a:spcBef>
              <a:spcAft>
                <a:spcPts val="0"/>
              </a:spcAft>
              <a:buClr>
                <a:srgbClr val="000000"/>
              </a:buClr>
              <a:buSzPts val="1400"/>
              <a:buFont typeface="Arial"/>
              <a:buNone/>
              <a:defRPr sz="1632"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63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63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63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63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63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63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63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632" b="0" i="0" u="none" strike="noStrike" cap="none">
                <a:solidFill>
                  <a:schemeClr val="dk1"/>
                </a:solidFill>
                <a:latin typeface="Calibri"/>
                <a:ea typeface="Calibri"/>
                <a:cs typeface="Calibri"/>
                <a:sym typeface="Calibri"/>
              </a:defRPr>
            </a:lvl9pPr>
          </a:lstStyle>
          <a:p>
            <a:endParaRPr/>
          </a:p>
        </p:txBody>
      </p:sp>
      <p:sp>
        <p:nvSpPr>
          <p:cNvPr id="112" name="Google Shape;112;g281fc3c1766_0_414"/>
          <p:cNvSpPr txBox="1">
            <a:spLocks noGrp="1"/>
          </p:cNvSpPr>
          <p:nvPr>
            <p:ph type="sldNum" idx="12"/>
          </p:nvPr>
        </p:nvSpPr>
        <p:spPr>
          <a:xfrm>
            <a:off x="8778240" y="6377940"/>
            <a:ext cx="2804067" cy="188385"/>
          </a:xfrm>
          <a:prstGeom prst="rect">
            <a:avLst/>
          </a:prstGeom>
          <a:noFill/>
          <a:ln>
            <a:noFill/>
          </a:ln>
        </p:spPr>
        <p:txBody>
          <a:bodyPr spcFirstLastPara="1" wrap="square" lIns="0" tIns="0" rIns="0" bIns="0" anchor="t" anchorCtr="0">
            <a:spAutoFit/>
          </a:bodyPr>
          <a:lstStyle>
            <a:lvl1pPr marL="0" marR="0" lvl="0" indent="0" algn="r" rtl="0">
              <a:lnSpc>
                <a:spcPct val="100000"/>
              </a:lnSpc>
              <a:spcBef>
                <a:spcPts val="0"/>
              </a:spcBef>
              <a:spcAft>
                <a:spcPts val="0"/>
              </a:spcAft>
              <a:buClr>
                <a:srgbClr val="000000"/>
              </a:buClr>
              <a:buSzPts val="1800"/>
              <a:buFont typeface="Arial"/>
              <a:buNone/>
              <a:defRPr sz="1632"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800"/>
              <a:buFont typeface="Arial"/>
              <a:buNone/>
              <a:defRPr sz="1632"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800"/>
              <a:buFont typeface="Arial"/>
              <a:buNone/>
              <a:defRPr sz="1632"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800"/>
              <a:buFont typeface="Arial"/>
              <a:buNone/>
              <a:defRPr sz="1632"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800"/>
              <a:buFont typeface="Arial"/>
              <a:buNone/>
              <a:defRPr sz="1632"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800"/>
              <a:buFont typeface="Arial"/>
              <a:buNone/>
              <a:defRPr sz="1632"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800"/>
              <a:buFont typeface="Arial"/>
              <a:buNone/>
              <a:defRPr sz="1632"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800"/>
              <a:buFont typeface="Arial"/>
              <a:buNone/>
              <a:defRPr sz="1632"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800"/>
              <a:buFont typeface="Arial"/>
              <a:buNone/>
              <a:defRPr sz="1632"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Tree>
  </p:cSld>
  <p:clrMap bg1="lt1" tx1="dk1" bg2="dk2" tx2="lt2" accent1="accent1" accent2="accent2" accent3="accent3" accent4="accent4" accent5="accent5" accent6="accent6" hlink="hlink" folHlink="folHlink"/>
  <p:sldLayoutIdLst>
    <p:sldLayoutId id="2147483666" r:id="rId1"/>
    <p:sldLayoutId id="2147483667" r:id="rId2"/>
    <p:sldLayoutId id="2147483668" r:id="rId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25"/>
        <p:cNvGrpSpPr/>
        <p:nvPr/>
      </p:nvGrpSpPr>
      <p:grpSpPr>
        <a:xfrm>
          <a:off x="0" y="0"/>
          <a:ext cx="0" cy="0"/>
          <a:chOff x="0" y="0"/>
          <a:chExt cx="0" cy="0"/>
        </a:xfrm>
      </p:grpSpPr>
      <p:sp>
        <p:nvSpPr>
          <p:cNvPr id="126" name="Google Shape;126;g281fc3c1766_0_432"/>
          <p:cNvSpPr txBox="1">
            <a:spLocks noGrp="1"/>
          </p:cNvSpPr>
          <p:nvPr>
            <p:ph type="title"/>
          </p:nvPr>
        </p:nvSpPr>
        <p:spPr>
          <a:xfrm>
            <a:off x="838019" y="365645"/>
            <a:ext cx="10516105" cy="1324292"/>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27" name="Google Shape;127;g281fc3c1766_0_432"/>
          <p:cNvSpPr txBox="1">
            <a:spLocks noGrp="1"/>
          </p:cNvSpPr>
          <p:nvPr>
            <p:ph type="body" idx="1"/>
          </p:nvPr>
        </p:nvSpPr>
        <p:spPr>
          <a:xfrm>
            <a:off x="838019" y="1825345"/>
            <a:ext cx="10516105" cy="4351829"/>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8" name="Google Shape;128;g281fc3c1766_0_432"/>
          <p:cNvSpPr txBox="1">
            <a:spLocks noGrp="1"/>
          </p:cNvSpPr>
          <p:nvPr>
            <p:ph type="dt" idx="10"/>
          </p:nvPr>
        </p:nvSpPr>
        <p:spPr>
          <a:xfrm>
            <a:off x="838020" y="6357038"/>
            <a:ext cx="2743867" cy="364262"/>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088"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63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63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63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63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63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63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63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632" b="0" i="0" u="none" strike="noStrike" cap="none">
                <a:solidFill>
                  <a:schemeClr val="dk1"/>
                </a:solidFill>
                <a:latin typeface="Calibri"/>
                <a:ea typeface="Calibri"/>
                <a:cs typeface="Calibri"/>
                <a:sym typeface="Calibri"/>
              </a:defRPr>
            </a:lvl9pPr>
          </a:lstStyle>
          <a:p>
            <a:endParaRPr/>
          </a:p>
        </p:txBody>
      </p:sp>
      <p:sp>
        <p:nvSpPr>
          <p:cNvPr id="129" name="Google Shape;129;g281fc3c1766_0_432"/>
          <p:cNvSpPr txBox="1">
            <a:spLocks noGrp="1"/>
          </p:cNvSpPr>
          <p:nvPr>
            <p:ph type="ftr" idx="11"/>
          </p:nvPr>
        </p:nvSpPr>
        <p:spPr>
          <a:xfrm>
            <a:off x="4038058" y="6357038"/>
            <a:ext cx="4115800" cy="364262"/>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088"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63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63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63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63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63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63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63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632" b="0" i="0" u="none" strike="noStrike" cap="none">
                <a:solidFill>
                  <a:schemeClr val="dk1"/>
                </a:solidFill>
                <a:latin typeface="Calibri"/>
                <a:ea typeface="Calibri"/>
                <a:cs typeface="Calibri"/>
                <a:sym typeface="Calibri"/>
              </a:defRPr>
            </a:lvl9pPr>
          </a:lstStyle>
          <a:p>
            <a:endParaRPr/>
          </a:p>
        </p:txBody>
      </p:sp>
      <p:sp>
        <p:nvSpPr>
          <p:cNvPr id="130" name="Google Shape;130;g281fc3c1766_0_432"/>
          <p:cNvSpPr txBox="1">
            <a:spLocks noGrp="1"/>
          </p:cNvSpPr>
          <p:nvPr>
            <p:ph type="sldNum" idx="12"/>
          </p:nvPr>
        </p:nvSpPr>
        <p:spPr>
          <a:xfrm>
            <a:off x="8610058" y="6357038"/>
            <a:ext cx="2743867" cy="364262"/>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 id="2147483681" r:id="rId1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4.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7.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7.xml"/><Relationship Id="rId5" Type="http://schemas.openxmlformats.org/officeDocument/2006/relationships/image" Target="../media/image11.png"/><Relationship Id="rId4" Type="http://schemas.openxmlformats.org/officeDocument/2006/relationships/image" Target="../media/image10.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17.xml"/><Relationship Id="rId4" Type="http://schemas.openxmlformats.org/officeDocument/2006/relationships/image" Target="../media/image12.jpeg"/></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17.xml"/><Relationship Id="rId5" Type="http://schemas.openxmlformats.org/officeDocument/2006/relationships/hyperlink" Target="https://www.geeksforgeeks.org/how-does-the-blockchain-work/" TargetMode="External"/><Relationship Id="rId4" Type="http://schemas.openxmlformats.org/officeDocument/2006/relationships/image" Target="../media/image13.jpeg"/></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17.xml"/><Relationship Id="rId4" Type="http://schemas.openxmlformats.org/officeDocument/2006/relationships/image" Target="../media/image14.png"/></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17.xml"/><Relationship Id="rId5" Type="http://schemas.openxmlformats.org/officeDocument/2006/relationships/image" Target="../media/image16.jpeg"/><Relationship Id="rId4" Type="http://schemas.openxmlformats.org/officeDocument/2006/relationships/image" Target="../media/image15.jpeg"/></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17.xml"/><Relationship Id="rId5" Type="http://schemas.openxmlformats.org/officeDocument/2006/relationships/image" Target="../media/image17.jpeg"/><Relationship Id="rId4" Type="http://schemas.openxmlformats.org/officeDocument/2006/relationships/image" Target="../media/image16.jpeg"/></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2.xml"/><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4.xml"/><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5.xml"/><Relationship Id="rId1" Type="http://schemas.openxmlformats.org/officeDocument/2006/relationships/slideLayout" Target="../slideLayouts/slideLayout17.xml"/><Relationship Id="rId4" Type="http://schemas.openxmlformats.org/officeDocument/2006/relationships/image" Target="../media/image18.png"/></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6.xml"/><Relationship Id="rId1" Type="http://schemas.openxmlformats.org/officeDocument/2006/relationships/slideLayout" Target="../slideLayouts/slideLayout17.xml"/><Relationship Id="rId5" Type="http://schemas.openxmlformats.org/officeDocument/2006/relationships/image" Target="../media/image20.png"/><Relationship Id="rId4" Type="http://schemas.openxmlformats.org/officeDocument/2006/relationships/image" Target="../media/image19.png"/></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7.xml"/><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8.xml"/><Relationship Id="rId1" Type="http://schemas.openxmlformats.org/officeDocument/2006/relationships/slideLayout" Target="../slideLayouts/slideLayout17.xml"/><Relationship Id="rId4" Type="http://schemas.openxmlformats.org/officeDocument/2006/relationships/image" Target="../media/image21.jpeg"/></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9.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0.xml"/><Relationship Id="rId1" Type="http://schemas.openxmlformats.org/officeDocument/2006/relationships/slideLayout" Target="../slideLayouts/slideLayout17.xml"/><Relationship Id="rId5" Type="http://schemas.openxmlformats.org/officeDocument/2006/relationships/hyperlink" Target="https://mediacenter.ibm.com/media/Atea%20+%20IBM:%20Setting%C3%A2%C2%80%C2%8B%20the%20industry%20standard%20for%20seafood%C3%A2%C2%80%C2%8B%20%C3%A2%C2%80%C2%8Bproducts%20with%20blockchain/1_6xdqoo4x" TargetMode="External"/><Relationship Id="rId4" Type="http://schemas.openxmlformats.org/officeDocument/2006/relationships/image" Target="../media/image23.png"/></Relationships>
</file>

<file path=ppt/slides/_rels/slide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1.xml"/><Relationship Id="rId1" Type="http://schemas.openxmlformats.org/officeDocument/2006/relationships/slideLayout" Target="../slideLayouts/slideLayout17.xml"/></Relationships>
</file>

<file path=ppt/slides/_rels/slide3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2.xml"/><Relationship Id="rId1" Type="http://schemas.openxmlformats.org/officeDocument/2006/relationships/slideLayout" Target="../slideLayouts/slideLayout22.xml"/><Relationship Id="rId5" Type="http://schemas.openxmlformats.org/officeDocument/2006/relationships/hyperlink" Target="https://www.google.com/url?sa=i&amp;url=https%3A%2F%2Fmoyeecoffee.ie%2F&amp;psig=AOvVaw37FdnD0mxwZhqhgNAbc2Di&amp;ust=1692701868267000&amp;source=images&amp;cd=vfe&amp;opi=89978449&amp;ved=0CBIQjhxqFwoTCLimkf_L7YADFQAAAAAdAAAAABAl" TargetMode="External"/><Relationship Id="rId4" Type="http://schemas.openxmlformats.org/officeDocument/2006/relationships/image" Target="../media/image24.png"/></Relationships>
</file>

<file path=ppt/slides/_rels/slide3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3.xml"/><Relationship Id="rId1" Type="http://schemas.openxmlformats.org/officeDocument/2006/relationships/slideLayout" Target="../slideLayouts/slideLayout22.xml"/><Relationship Id="rId5" Type="http://schemas.openxmlformats.org/officeDocument/2006/relationships/hyperlink" Target="https://wemakegood.ie/cdn/shop/products/Semira_Burjajo-_sorting_woman_1200x_92228584-0c42-4bd6-9e08-39b56ad7b004.webp?v=1672851193&amp;width=1445" TargetMode="External"/><Relationship Id="rId4" Type="http://schemas.openxmlformats.org/officeDocument/2006/relationships/image" Target="../media/image25.png"/></Relationships>
</file>

<file path=ppt/slides/_rels/slide3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4.xml"/><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7.xml"/></Relationships>
</file>

<file path=ppt/slides/_rels/slide3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7.xml"/><Relationship Id="rId1" Type="http://schemas.openxmlformats.org/officeDocument/2006/relationships/slideLayout" Target="../slideLayouts/slideLayout1.xml"/><Relationship Id="rId5" Type="http://schemas.openxmlformats.org/officeDocument/2006/relationships/hyperlink" Target="https://www.carrefour.com/en/group/food-transition/food-blockchain" TargetMode="External"/><Relationship Id="rId4" Type="http://schemas.openxmlformats.org/officeDocument/2006/relationships/image" Target="../media/image26.png"/></Relationships>
</file>

<file path=ppt/slides/_rels/slide3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5.xml"/><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0.xml"/><Relationship Id="rId1" Type="http://schemas.openxmlformats.org/officeDocument/2006/relationships/slideLayout" Target="../slideLayouts/slideLayout1.xml"/><Relationship Id="rId5" Type="http://schemas.openxmlformats.org/officeDocument/2006/relationships/image" Target="../media/image27.png"/><Relationship Id="rId4" Type="http://schemas.openxmlformats.org/officeDocument/2006/relationships/hyperlink" Target="https://retailwire.com/discussion/carrefour-uses-blockchain-to-offer-consumers-greater-supply-chain-transparency/" TargetMode="External"/></Relationships>
</file>

<file path=ppt/slides/_rels/slide4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1.xml"/><Relationship Id="rId1" Type="http://schemas.openxmlformats.org/officeDocument/2006/relationships/slideLayout" Target="../slideLayouts/slideLayout1.xml"/><Relationship Id="rId4" Type="http://schemas.openxmlformats.org/officeDocument/2006/relationships/image" Target="../media/image28.png"/></Relationships>
</file>

<file path=ppt/slides/_rels/slide4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2.xml"/><Relationship Id="rId1" Type="http://schemas.openxmlformats.org/officeDocument/2006/relationships/slideLayout" Target="../slideLayouts/slideLayout1.xml"/><Relationship Id="rId5" Type="http://schemas.openxmlformats.org/officeDocument/2006/relationships/hyperlink" Target="https://www.provenance.org/" TargetMode="External"/><Relationship Id="rId4" Type="http://schemas.openxmlformats.org/officeDocument/2006/relationships/image" Target="../media/image26.png"/></Relationships>
</file>

<file path=ppt/slides/_rels/slide4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4.xml"/><Relationship Id="rId1" Type="http://schemas.openxmlformats.org/officeDocument/2006/relationships/slideLayout" Target="../slideLayouts/slideLayout1.xml"/><Relationship Id="rId4" Type="http://schemas.openxmlformats.org/officeDocument/2006/relationships/hyperlink" Target="https://techcrunch.com/2015/09/21/provenance-aims-to-use-blockchain-technology-to-prove-authenticity/" TargetMode="External"/></Relationships>
</file>

<file path=ppt/slides/_rels/slide4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5.xml"/><Relationship Id="rId1" Type="http://schemas.openxmlformats.org/officeDocument/2006/relationships/slideLayout" Target="../slideLayouts/slideLayout1.xml"/><Relationship Id="rId5" Type="http://schemas.openxmlformats.org/officeDocument/2006/relationships/image" Target="../media/image29.jpeg"/><Relationship Id="rId4" Type="http://schemas.openxmlformats.org/officeDocument/2006/relationships/hyperlink" Target="http://www.youtube.com/watch?v=QWkAx7Qw5v8" TargetMode="External"/></Relationships>
</file>

<file path=ppt/slides/_rels/slide4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6.xml"/><Relationship Id="rId1" Type="http://schemas.openxmlformats.org/officeDocument/2006/relationships/slideLayout" Target="../slideLayouts/slideLayout1.xml"/><Relationship Id="rId4" Type="http://schemas.openxmlformats.org/officeDocument/2006/relationships/image" Target="../media/image30.png"/></Relationships>
</file>

<file path=ppt/slides/_rels/slide4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7.xml"/><Relationship Id="rId1" Type="http://schemas.openxmlformats.org/officeDocument/2006/relationships/slideLayout" Target="../slideLayouts/slideLayout1.xml"/><Relationship Id="rId4" Type="http://schemas.openxmlformats.org/officeDocument/2006/relationships/image" Target="../media/image31.png"/></Relationships>
</file>

<file path=ppt/slides/_rels/slide4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7.xml"/><Relationship Id="rId4" Type="http://schemas.openxmlformats.org/officeDocument/2006/relationships/image" Target="../media/image6.jpe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7.xml"/></Relationships>
</file>

<file path=ppt/slides/_rels/slide5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1.xml"/><Relationship Id="rId1" Type="http://schemas.openxmlformats.org/officeDocument/2006/relationships/slideLayout" Target="../slideLayouts/slideLayout1.xml"/><Relationship Id="rId4" Type="http://schemas.openxmlformats.org/officeDocument/2006/relationships/image" Target="../media/image32.jpeg"/></Relationships>
</file>

<file path=ppt/slides/_rels/slide5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3.xml"/><Relationship Id="rId1" Type="http://schemas.openxmlformats.org/officeDocument/2006/relationships/slideLayout" Target="../slideLayouts/slideLayout1.xml"/><Relationship Id="rId5" Type="http://schemas.openxmlformats.org/officeDocument/2006/relationships/image" Target="../media/image34.jpeg"/><Relationship Id="rId4" Type="http://schemas.openxmlformats.org/officeDocument/2006/relationships/image" Target="../media/image33.jpeg"/></Relationships>
</file>

<file path=ppt/slides/_rels/slide5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5.xml"/><Relationship Id="rId1" Type="http://schemas.openxmlformats.org/officeDocument/2006/relationships/slideLayout" Target="../slideLayouts/slideLayout1.xml"/><Relationship Id="rId4" Type="http://schemas.openxmlformats.org/officeDocument/2006/relationships/image" Target="../media/image35.jpeg"/></Relationships>
</file>

<file path=ppt/slides/_rels/slide5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6.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57.xml.rels><?xml version="1.0" encoding="UTF-8" standalone="yes"?>
<Relationships xmlns="http://schemas.openxmlformats.org/package/2006/relationships"><Relationship Id="rId8" Type="http://schemas.openxmlformats.org/officeDocument/2006/relationships/hyperlink" Target="https://www.agmatix.com/blog/importance-of-data-standardization-and-harmonization-in-agriculture/" TargetMode="External"/><Relationship Id="rId13" Type="http://schemas.openxmlformats.org/officeDocument/2006/relationships/hyperlink" Target="https://www.techtarget.com/searchcio/feature/Top-9-blockchain-platforms-to-consider" TargetMode="External"/><Relationship Id="rId3" Type="http://schemas.openxmlformats.org/officeDocument/2006/relationships/image" Target="../media/image5.png"/><Relationship Id="rId7" Type="http://schemas.openxmlformats.org/officeDocument/2006/relationships/hyperlink" Target="https://www.pcmag.com/how-to/what-is-the-blockchain-and-whats-it-used-for" TargetMode="External"/><Relationship Id="rId12" Type="http://schemas.openxmlformats.org/officeDocument/2006/relationships/hyperlink" Target="https://www.bcg.com/capabilities/digital-technology-data/blockchain" TargetMode="External"/><Relationship Id="rId2" Type="http://schemas.openxmlformats.org/officeDocument/2006/relationships/notesSlide" Target="../notesSlides/notesSlide57.xml"/><Relationship Id="rId1" Type="http://schemas.openxmlformats.org/officeDocument/2006/relationships/slideLayout" Target="../slideLayouts/slideLayout1.xml"/><Relationship Id="rId6" Type="http://schemas.openxmlformats.org/officeDocument/2006/relationships/hyperlink" Target="https://doi.org/10.3390/bdcc7020086" TargetMode="External"/><Relationship Id="rId11" Type="http://schemas.openxmlformats.org/officeDocument/2006/relationships/hyperlink" Target="https://www.sciencedirect.com/science/article/pii/S0360835221000346?via%3Dihub" TargetMode="External"/><Relationship Id="rId5" Type="http://schemas.openxmlformats.org/officeDocument/2006/relationships/hyperlink" Target="https://doi.org/10.3390/agriculture12091333" TargetMode="External"/><Relationship Id="rId10" Type="http://schemas.openxmlformats.org/officeDocument/2006/relationships/hyperlink" Target="https://101blockchains.com/permissioned-vs-permissionless-blockchains/" TargetMode="External"/><Relationship Id="rId4" Type="http://schemas.openxmlformats.org/officeDocument/2006/relationships/hyperlink" Target="https://doi.org/10.1155/2022/8011525" TargetMode="External"/><Relationship Id="rId9" Type="http://schemas.openxmlformats.org/officeDocument/2006/relationships/hyperlink" Target="https://www.scnsoft.com/blockchain/food-supply-chain" TargetMode="External"/></Relationships>
</file>

<file path=ppt/slides/_rels/slide58.xml.rels><?xml version="1.0" encoding="UTF-8" standalone="yes"?>
<Relationships xmlns="http://schemas.openxmlformats.org/package/2006/relationships"><Relationship Id="rId8" Type="http://schemas.openxmlformats.org/officeDocument/2006/relationships/hyperlink" Target="https://www.researchgate.net/publication/343090613_Improving_Farmers'_Participation_in_Agri_Supply_Chains_with_Blockchain_and_Smart_Contracts" TargetMode="External"/><Relationship Id="rId13" Type="http://schemas.openxmlformats.org/officeDocument/2006/relationships/hyperlink" Target="https://techcrunch.com/2015/09/21/provenance-aims-to-use-blockchain-technology-to-prove-authenticity/" TargetMode="External"/><Relationship Id="rId3" Type="http://schemas.openxmlformats.org/officeDocument/2006/relationships/image" Target="../media/image5.png"/><Relationship Id="rId7" Type="http://schemas.openxmlformats.org/officeDocument/2006/relationships/hyperlink" Target="https://www.nature.com/articles/s41599-023-01658-2.pdf" TargetMode="External"/><Relationship Id="rId12" Type="http://schemas.openxmlformats.org/officeDocument/2006/relationships/hyperlink" Target="https://www.provenance.org/" TargetMode="External"/><Relationship Id="rId2" Type="http://schemas.openxmlformats.org/officeDocument/2006/relationships/notesSlide" Target="../notesSlides/notesSlide58.xml"/><Relationship Id="rId1" Type="http://schemas.openxmlformats.org/officeDocument/2006/relationships/slideLayout" Target="../slideLayouts/slideLayout1.xml"/><Relationship Id="rId6" Type="http://schemas.openxmlformats.org/officeDocument/2006/relationships/hyperlink" Target="https://www.sciencedirect.com/science/article/pii/S2772390922000609" TargetMode="External"/><Relationship Id="rId11" Type="http://schemas.openxmlformats.org/officeDocument/2006/relationships/hyperlink" Target="https://retailwire.com/discussion/carrefour-uses-blockchain-to-offer-consumers-greater-supply-chain-transparency/" TargetMode="External"/><Relationship Id="rId5" Type="http://schemas.openxmlformats.org/officeDocument/2006/relationships/hyperlink" Target="https://www.sciencedirect.com/science/article/abs/pii/S0959652620347752" TargetMode="External"/><Relationship Id="rId15" Type="http://schemas.openxmlformats.org/officeDocument/2006/relationships/hyperlink" Target="https://www.provenance.org/case-studies/belu" TargetMode="External"/><Relationship Id="rId10" Type="http://schemas.openxmlformats.org/officeDocument/2006/relationships/hyperlink" Target="https://www.carrefour.com/en/group/food-transition/food-blockchain" TargetMode="External"/><Relationship Id="rId4" Type="http://schemas.openxmlformats.org/officeDocument/2006/relationships/hyperlink" Target="https://www.undp.org/sites/g/files/zskgke326/files/2021-11/UNDP-Blockchain-for-Agri-Food-Traceability.pdf" TargetMode="External"/><Relationship Id="rId9" Type="http://schemas.openxmlformats.org/officeDocument/2006/relationships/hyperlink" Target="https://papers.ssrn.com/sol3/papers.cfm?abstract_id=3028164" TargetMode="External"/><Relationship Id="rId14" Type="http://schemas.openxmlformats.org/officeDocument/2006/relationships/hyperlink" Target="https://belu.org/green-credentials-not-greenwash/" TargetMode="External"/></Relationships>
</file>

<file path=ppt/slides/_rels/slide59.xml.rels><?xml version="1.0" encoding="UTF-8" standalone="yes"?>
<Relationships xmlns="http://schemas.openxmlformats.org/package/2006/relationships"><Relationship Id="rId8" Type="http://schemas.openxmlformats.org/officeDocument/2006/relationships/hyperlink" Target="https://www.sciencedirect.com/science/article/pii/S2096248723000279" TargetMode="External"/><Relationship Id="rId3" Type="http://schemas.openxmlformats.org/officeDocument/2006/relationships/image" Target="../media/image5.png"/><Relationship Id="rId7" Type="http://schemas.openxmlformats.org/officeDocument/2006/relationships/hyperlink" Target="https://ift.onlinelibrary.wiley.com/doi/full/10.1111/1750-3841.15477" TargetMode="External"/><Relationship Id="rId2" Type="http://schemas.openxmlformats.org/officeDocument/2006/relationships/notesSlide" Target="../notesSlides/notesSlide59.xml"/><Relationship Id="rId1" Type="http://schemas.openxmlformats.org/officeDocument/2006/relationships/slideLayout" Target="../slideLayouts/slideLayout1.xml"/><Relationship Id="rId6" Type="http://schemas.openxmlformats.org/officeDocument/2006/relationships/hyperlink" Target="https://dl.acm.org/doi/10.1145/1349822.1349842" TargetMode="External"/><Relationship Id="rId5" Type="http://schemas.openxmlformats.org/officeDocument/2006/relationships/hyperlink" Target="https://www.researchgate.net/publication/220580421_Trust_In_and_Adoption_of_Online_Recommendation_Agents" TargetMode="External"/><Relationship Id="rId4" Type="http://schemas.openxmlformats.org/officeDocument/2006/relationships/hyperlink" Target="https://aisel.aisnet.org/jais/vol16/iss10/1/" TargetMode="External"/><Relationship Id="rId9" Type="http://schemas.openxmlformats.org/officeDocument/2006/relationships/hyperlink" Target="https://www.mdpi.com/2673-4591/40/1/7"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7.xml"/><Relationship Id="rId4" Type="http://schemas.openxmlformats.org/officeDocument/2006/relationships/image" Target="../media/image7.jpeg"/></Relationships>
</file>

<file path=ppt/slides/_rels/slide6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0.xml"/><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1.xml"/><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2.xml"/><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3.xml"/><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4.xml"/><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5.xml"/><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6.xml"/><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7.xml"/><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7.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Picture Placeholder 38">
            <a:extLst>
              <a:ext uri="{FF2B5EF4-FFF2-40B4-BE49-F238E27FC236}">
                <a16:creationId xmlns:a16="http://schemas.microsoft.com/office/drawing/2014/main" id="{AE138943-35EB-F8A4-9BDB-2FC7DEA15CE7}"/>
              </a:ext>
            </a:extLst>
          </p:cNvPr>
          <p:cNvPicPr>
            <a:picLocks noGrp="1" noChangeAspect="1"/>
          </p:cNvPicPr>
          <p:nvPr>
            <p:ph type="pic" sz="quarter" idx="44"/>
          </p:nvPr>
        </p:nvPicPr>
        <p:blipFill>
          <a:blip r:embed="rId3"/>
          <a:srcRect t="19078" b="19078"/>
          <a:stretch>
            <a:fillRect/>
          </a:stretch>
        </p:blipFill>
        <p:spPr/>
      </p:pic>
      <p:sp>
        <p:nvSpPr>
          <p:cNvPr id="7" name="Text Placeholder 6">
            <a:extLst>
              <a:ext uri="{FF2B5EF4-FFF2-40B4-BE49-F238E27FC236}">
                <a16:creationId xmlns:a16="http://schemas.microsoft.com/office/drawing/2014/main" id="{C7A02EA4-4CBF-804E-84A7-7223E815E249}"/>
              </a:ext>
            </a:extLst>
          </p:cNvPr>
          <p:cNvSpPr>
            <a:spLocks noGrp="1"/>
          </p:cNvSpPr>
          <p:nvPr>
            <p:ph type="body" sz="quarter" idx="19"/>
          </p:nvPr>
        </p:nvSpPr>
        <p:spPr>
          <a:prstGeom prst="rect">
            <a:avLst/>
          </a:prstGeom>
        </p:spPr>
        <p:txBody>
          <a:bodyPr lIns="72726" tIns="36363" rIns="72726" bIns="36363" anchor="ctr">
            <a:noAutofit/>
          </a:bodyPr>
          <a:lstStyle/>
          <a:p>
            <a:r>
              <a:rPr lang="en-IE" sz="3100" b="0" dirty="0">
                <a:latin typeface="Calibri"/>
                <a:ea typeface="Open Sans"/>
                <a:cs typeface="Calibri"/>
              </a:rPr>
              <a:t>Modul </a:t>
            </a:r>
            <a:r>
              <a:rPr lang="en-IE" sz="3100" dirty="0">
                <a:latin typeface="Calibri"/>
                <a:ea typeface="Open Sans"/>
                <a:cs typeface="Calibri"/>
              </a:rPr>
              <a:t>6</a:t>
            </a:r>
            <a:endParaRPr lang="en-GB" sz="3100" b="0" dirty="0">
              <a:latin typeface="Calibri"/>
              <a:ea typeface="Open Sans"/>
              <a:cs typeface="Calibri"/>
            </a:endParaRPr>
          </a:p>
        </p:txBody>
      </p:sp>
      <p:sp>
        <p:nvSpPr>
          <p:cNvPr id="9" name="Text Placeholder 8">
            <a:extLst>
              <a:ext uri="{FF2B5EF4-FFF2-40B4-BE49-F238E27FC236}">
                <a16:creationId xmlns:a16="http://schemas.microsoft.com/office/drawing/2014/main" id="{89177E28-4F22-7E40-AB64-D1BAC04F32A8}"/>
              </a:ext>
            </a:extLst>
          </p:cNvPr>
          <p:cNvSpPr>
            <a:spLocks noGrp="1"/>
          </p:cNvSpPr>
          <p:nvPr>
            <p:ph type="body" sz="quarter" idx="21"/>
          </p:nvPr>
        </p:nvSpPr>
        <p:spPr>
          <a:xfrm>
            <a:off x="830873" y="5160228"/>
            <a:ext cx="6861759" cy="825742"/>
          </a:xfrm>
          <a:prstGeom prst="rect">
            <a:avLst/>
          </a:prstGeom>
        </p:spPr>
        <p:txBody>
          <a:bodyPr lIns="72726" tIns="36363" rIns="72726" bIns="36363" anchor="t">
            <a:noAutofit/>
          </a:bodyPr>
          <a:lstStyle/>
          <a:p>
            <a:r>
              <a:rPr lang="en-GB" sz="3600" dirty="0">
                <a:latin typeface="Calibri"/>
                <a:ea typeface="Calibri"/>
                <a:cs typeface="Calibri"/>
              </a:rPr>
              <a:t>PREGLED BLOCKCHAINA V AGROŽIVILSTVU</a:t>
            </a:r>
            <a:endParaRPr lang="en-GB" sz="3600" dirty="0">
              <a:latin typeface="Calibri"/>
              <a:cs typeface="Calibri"/>
            </a:endParaRPr>
          </a:p>
        </p:txBody>
      </p:sp>
      <p:sp>
        <p:nvSpPr>
          <p:cNvPr id="3" name="TextBox 2">
            <a:extLst>
              <a:ext uri="{FF2B5EF4-FFF2-40B4-BE49-F238E27FC236}">
                <a16:creationId xmlns:a16="http://schemas.microsoft.com/office/drawing/2014/main" id="{7CDE6165-2A07-AEDD-2720-B5CDE9EA9631}"/>
              </a:ext>
            </a:extLst>
          </p:cNvPr>
          <p:cNvSpPr txBox="1"/>
          <p:nvPr/>
        </p:nvSpPr>
        <p:spPr>
          <a:xfrm>
            <a:off x="9478027" y="5824602"/>
            <a:ext cx="2306876" cy="678493"/>
          </a:xfrm>
          <a:prstGeom prst="rect">
            <a:avLst/>
          </a:prstGeom>
          <a:solidFill>
            <a:schemeClr val="bg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a:p>
        </p:txBody>
      </p:sp>
      <p:sp>
        <p:nvSpPr>
          <p:cNvPr id="4" name="Rectangle 3">
            <a:extLst>
              <a:ext uri="{FF2B5EF4-FFF2-40B4-BE49-F238E27FC236}">
                <a16:creationId xmlns:a16="http://schemas.microsoft.com/office/drawing/2014/main" id="{01FEA7E9-3526-98EA-49C2-8F8DB04C2D6E}"/>
              </a:ext>
            </a:extLst>
          </p:cNvPr>
          <p:cNvSpPr>
            <a:spLocks noChangeArrowheads="1"/>
          </p:cNvSpPr>
          <p:nvPr/>
        </p:nvSpPr>
        <p:spPr bwMode="auto">
          <a:xfrm>
            <a:off x="830873" y="6163848"/>
            <a:ext cx="3180284" cy="600164"/>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fontAlgn="ctr">
              <a:buClrTx/>
            </a:pPr>
            <a:r>
              <a:rPr lang="en-US" altLang="en-US" sz="1100">
                <a:solidFill>
                  <a:srgbClr val="333333"/>
                </a:solidFill>
                <a:latin typeface="Source Sans Pro" panose="020B0503030403020204" pitchFamily="34" charset="0"/>
              </a:rPr>
              <a:t>Blockchain za AgriFood Open Educational Resources © 2023/2024 by Blockchain for AgriFood Consortium je licenciran pod CC BY-SA 4.0</a:t>
            </a:r>
            <a:endParaRPr kumimoji="0" lang="en-US" altLang="en-US" sz="1600" b="0" i="0" u="none" strike="noStrike" cap="none" normalizeH="0" baseline="0" dirty="0">
              <a:ln>
                <a:noFill/>
              </a:ln>
              <a:solidFill>
                <a:schemeClr val="tx1"/>
              </a:solidFill>
              <a:effectLst/>
              <a:latin typeface="Arial" panose="020B0604020202020204" pitchFamily="34" charset="0"/>
            </a:endParaRPr>
          </a:p>
        </p:txBody>
      </p:sp>
      <p:pic>
        <p:nvPicPr>
          <p:cNvPr id="5" name="Picture 6">
            <a:extLst>
              <a:ext uri="{FF2B5EF4-FFF2-40B4-BE49-F238E27FC236}">
                <a16:creationId xmlns:a16="http://schemas.microsoft.com/office/drawing/2014/main" id="{C6D9F546-6157-09C4-AFAF-97BFD4048B6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11157" y="6395292"/>
            <a:ext cx="903881" cy="316246"/>
          </a:xfrm>
          <a:prstGeom prst="rect">
            <a:avLst/>
          </a:prstGeom>
          <a:noFill/>
          <a:extLst>
            <a:ext uri="{909E8E84-426E-40DD-AFC4-6F175D3DCCD1}">
              <a14:hiddenFill xmlns:a14="http://schemas.microsoft.com/office/drawing/2010/main">
                <a:solidFill>
                  <a:srgbClr val="FFFFFF"/>
                </a:solidFill>
              </a14:hiddenFill>
            </a:ext>
          </a:extLst>
        </p:spPr>
      </p:pic>
      <p:pic>
        <p:nvPicPr>
          <p:cNvPr id="8" name="Google Shape;322;p1">
            <a:extLst>
              <a:ext uri="{FF2B5EF4-FFF2-40B4-BE49-F238E27FC236}">
                <a16:creationId xmlns:a16="http://schemas.microsoft.com/office/drawing/2014/main" id="{EC20F053-CED1-DD96-ECC6-7B5DEAD85586}"/>
              </a:ext>
            </a:extLst>
          </p:cNvPr>
          <p:cNvPicPr preferRelativeResize="0"/>
          <p:nvPr/>
        </p:nvPicPr>
        <p:blipFill rotWithShape="1">
          <a:blip r:embed="rId5">
            <a:alphaModFix/>
          </a:blip>
          <a:srcRect/>
          <a:stretch/>
        </p:blipFill>
        <p:spPr>
          <a:xfrm>
            <a:off x="10252448" y="5811688"/>
            <a:ext cx="1638095" cy="342857"/>
          </a:xfrm>
          <a:prstGeom prst="rect">
            <a:avLst/>
          </a:prstGeom>
          <a:noFill/>
          <a:ln>
            <a:noFill/>
          </a:ln>
        </p:spPr>
      </p:pic>
      <p:sp>
        <p:nvSpPr>
          <p:cNvPr id="10" name="Google Shape;328;p1">
            <a:extLst>
              <a:ext uri="{FF2B5EF4-FFF2-40B4-BE49-F238E27FC236}">
                <a16:creationId xmlns:a16="http://schemas.microsoft.com/office/drawing/2014/main" id="{38FE8866-67A3-669E-20F3-3C2AE7F1BD94}"/>
              </a:ext>
            </a:extLst>
          </p:cNvPr>
          <p:cNvSpPr/>
          <p:nvPr/>
        </p:nvSpPr>
        <p:spPr>
          <a:xfrm>
            <a:off x="8569842" y="6154545"/>
            <a:ext cx="3320701" cy="523180"/>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None/>
            </a:pPr>
            <a:r>
              <a:rPr lang="en-GB" sz="700" b="0" i="0" dirty="0" err="1">
                <a:solidFill>
                  <a:srgbClr val="26324B"/>
                </a:solidFill>
                <a:effectLst/>
                <a:latin typeface="arial" panose="020B0604020202020204" pitchFamily="34" charset="0"/>
              </a:rPr>
              <a:t>Financirano</a:t>
            </a:r>
            <a:r>
              <a:rPr lang="en-GB" sz="700" b="0" i="0" dirty="0">
                <a:solidFill>
                  <a:srgbClr val="26324B"/>
                </a:solidFill>
                <a:effectLst/>
                <a:latin typeface="arial" panose="020B0604020202020204" pitchFamily="34" charset="0"/>
              </a:rPr>
              <a:t> s </a:t>
            </a:r>
            <a:r>
              <a:rPr lang="en-GB" sz="700" b="0" i="0" dirty="0" err="1">
                <a:solidFill>
                  <a:srgbClr val="26324B"/>
                </a:solidFill>
                <a:effectLst/>
                <a:latin typeface="arial" panose="020B0604020202020204" pitchFamily="34" charset="0"/>
              </a:rPr>
              <a:t>strani</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Evropske</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unije</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Izražena</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stališča</a:t>
            </a:r>
            <a:r>
              <a:rPr lang="en-GB" sz="700" b="0" i="0" dirty="0">
                <a:solidFill>
                  <a:srgbClr val="26324B"/>
                </a:solidFill>
                <a:effectLst/>
                <a:latin typeface="arial" panose="020B0604020202020204" pitchFamily="34" charset="0"/>
              </a:rPr>
              <a:t> in </a:t>
            </a:r>
            <a:r>
              <a:rPr lang="en-GB" sz="700" b="0" i="0" dirty="0" err="1">
                <a:solidFill>
                  <a:srgbClr val="26324B"/>
                </a:solidFill>
                <a:effectLst/>
                <a:latin typeface="arial" panose="020B0604020202020204" pitchFamily="34" charset="0"/>
              </a:rPr>
              <a:t>mnenja</a:t>
            </a:r>
            <a:r>
              <a:rPr lang="en-GB" sz="700" b="0" i="0" dirty="0">
                <a:solidFill>
                  <a:srgbClr val="26324B"/>
                </a:solidFill>
                <a:effectLst/>
                <a:latin typeface="arial" panose="020B0604020202020204" pitchFamily="34" charset="0"/>
              </a:rPr>
              <a:t> so </a:t>
            </a:r>
            <a:r>
              <a:rPr lang="en-GB" sz="700" b="0" i="0" dirty="0" err="1">
                <a:solidFill>
                  <a:srgbClr val="26324B"/>
                </a:solidFill>
                <a:effectLst/>
                <a:latin typeface="arial" panose="020B0604020202020204" pitchFamily="34" charset="0"/>
              </a:rPr>
              <a:t>zgolj</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stališča</a:t>
            </a:r>
            <a:r>
              <a:rPr lang="en-GB" sz="700" b="0" i="0" dirty="0">
                <a:solidFill>
                  <a:srgbClr val="26324B"/>
                </a:solidFill>
                <a:effectLst/>
                <a:latin typeface="arial" panose="020B0604020202020204" pitchFamily="34" charset="0"/>
              </a:rPr>
              <a:t> in </a:t>
            </a:r>
            <a:r>
              <a:rPr lang="en-GB" sz="700" b="0" i="0" dirty="0" err="1">
                <a:solidFill>
                  <a:srgbClr val="26324B"/>
                </a:solidFill>
                <a:effectLst/>
                <a:latin typeface="arial" panose="020B0604020202020204" pitchFamily="34" charset="0"/>
              </a:rPr>
              <a:t>mnenja</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avtorja</a:t>
            </a:r>
            <a:r>
              <a:rPr lang="en-GB" sz="700" b="0" i="0" dirty="0">
                <a:solidFill>
                  <a:srgbClr val="26324B"/>
                </a:solidFill>
                <a:effectLst/>
                <a:latin typeface="arial" panose="020B0604020202020204" pitchFamily="34" charset="0"/>
              </a:rPr>
              <a:t>(-</a:t>
            </a:r>
            <a:r>
              <a:rPr lang="en-GB" sz="700" b="0" i="0" dirty="0" err="1">
                <a:solidFill>
                  <a:srgbClr val="26324B"/>
                </a:solidFill>
                <a:effectLst/>
                <a:latin typeface="arial" panose="020B0604020202020204" pitchFamily="34" charset="0"/>
              </a:rPr>
              <a:t>ev</a:t>
            </a:r>
            <a:r>
              <a:rPr lang="en-GB" sz="700" b="0" i="0" dirty="0">
                <a:solidFill>
                  <a:srgbClr val="26324B"/>
                </a:solidFill>
                <a:effectLst/>
                <a:latin typeface="arial" panose="020B0604020202020204" pitchFamily="34" charset="0"/>
              </a:rPr>
              <a:t>) in </a:t>
            </a:r>
            <a:r>
              <a:rPr lang="en-GB" sz="700" b="0" i="0" dirty="0" err="1">
                <a:solidFill>
                  <a:srgbClr val="26324B"/>
                </a:solidFill>
                <a:effectLst/>
                <a:latin typeface="arial" panose="020B0604020202020204" pitchFamily="34" charset="0"/>
              </a:rPr>
              <a:t>ni</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nujno</a:t>
            </a:r>
            <a:r>
              <a:rPr lang="en-GB" sz="700" b="0" i="0" dirty="0">
                <a:solidFill>
                  <a:srgbClr val="26324B"/>
                </a:solidFill>
                <a:effectLst/>
                <a:latin typeface="arial" panose="020B0604020202020204" pitchFamily="34" charset="0"/>
              </a:rPr>
              <a:t>, da </a:t>
            </a:r>
            <a:r>
              <a:rPr lang="en-GB" sz="700" b="0" i="0" dirty="0" err="1">
                <a:solidFill>
                  <a:srgbClr val="26324B"/>
                </a:solidFill>
                <a:effectLst/>
                <a:latin typeface="arial" panose="020B0604020202020204" pitchFamily="34" charset="0"/>
              </a:rPr>
              <a:t>odražajo</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stališča</a:t>
            </a:r>
            <a:r>
              <a:rPr lang="en-GB" sz="700" b="0" i="0" dirty="0">
                <a:solidFill>
                  <a:srgbClr val="26324B"/>
                </a:solidFill>
                <a:effectLst/>
                <a:latin typeface="arial" panose="020B0604020202020204" pitchFamily="34" charset="0"/>
              </a:rPr>
              <a:t> in </a:t>
            </a:r>
            <a:r>
              <a:rPr lang="en-GB" sz="700" b="0" i="0" dirty="0" err="1">
                <a:solidFill>
                  <a:srgbClr val="26324B"/>
                </a:solidFill>
                <a:effectLst/>
                <a:latin typeface="arial" panose="020B0604020202020204" pitchFamily="34" charset="0"/>
              </a:rPr>
              <a:t>mnenja</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Evropske</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unije</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ali</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Evropske</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izvajalske</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agencije</a:t>
            </a:r>
            <a:r>
              <a:rPr lang="en-GB" sz="700" b="0" i="0" dirty="0">
                <a:solidFill>
                  <a:srgbClr val="26324B"/>
                </a:solidFill>
                <a:effectLst/>
                <a:latin typeface="arial" panose="020B0604020202020204" pitchFamily="34" charset="0"/>
              </a:rPr>
              <a:t> za </a:t>
            </a:r>
            <a:r>
              <a:rPr lang="en-GB" sz="700" b="0" i="0" dirty="0" err="1">
                <a:solidFill>
                  <a:srgbClr val="26324B"/>
                </a:solidFill>
                <a:effectLst/>
                <a:latin typeface="arial" panose="020B0604020202020204" pitchFamily="34" charset="0"/>
              </a:rPr>
              <a:t>izobraževanje</a:t>
            </a:r>
            <a:r>
              <a:rPr lang="en-GB" sz="700" b="0" i="0" dirty="0">
                <a:solidFill>
                  <a:srgbClr val="26324B"/>
                </a:solidFill>
                <a:effectLst/>
                <a:latin typeface="arial" panose="020B0604020202020204" pitchFamily="34" charset="0"/>
              </a:rPr>
              <a:t> in </a:t>
            </a:r>
            <a:r>
              <a:rPr lang="en-GB" sz="700" b="0" i="0" dirty="0" err="1">
                <a:solidFill>
                  <a:srgbClr val="26324B"/>
                </a:solidFill>
                <a:effectLst/>
                <a:latin typeface="arial" panose="020B0604020202020204" pitchFamily="34" charset="0"/>
              </a:rPr>
              <a:t>kulturo</a:t>
            </a:r>
            <a:r>
              <a:rPr lang="en-GB" sz="700" b="0" i="0" dirty="0">
                <a:solidFill>
                  <a:srgbClr val="26324B"/>
                </a:solidFill>
                <a:effectLst/>
                <a:latin typeface="arial" panose="020B0604020202020204" pitchFamily="34" charset="0"/>
              </a:rPr>
              <a:t> (EACEA). </a:t>
            </a:r>
            <a:r>
              <a:rPr lang="en-GB" sz="700" b="0" i="0" dirty="0" err="1">
                <a:solidFill>
                  <a:srgbClr val="26324B"/>
                </a:solidFill>
                <a:effectLst/>
                <a:latin typeface="arial" panose="020B0604020202020204" pitchFamily="34" charset="0"/>
              </a:rPr>
              <a:t>Zanje</a:t>
            </a:r>
            <a:r>
              <a:rPr lang="en-GB" sz="700" b="0" i="0" dirty="0">
                <a:solidFill>
                  <a:srgbClr val="26324B"/>
                </a:solidFill>
                <a:effectLst/>
                <a:latin typeface="arial" panose="020B0604020202020204" pitchFamily="34" charset="0"/>
              </a:rPr>
              <a:t> ne </a:t>
            </a:r>
            <a:r>
              <a:rPr lang="en-GB" sz="700" b="0" i="0" dirty="0" err="1">
                <a:solidFill>
                  <a:srgbClr val="26324B"/>
                </a:solidFill>
                <a:effectLst/>
                <a:latin typeface="arial" panose="020B0604020202020204" pitchFamily="34" charset="0"/>
              </a:rPr>
              <a:t>moreta</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biti</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odgovorna</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niti</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Evropska</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unija</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niti</a:t>
            </a:r>
            <a:r>
              <a:rPr lang="en-GB" sz="700" b="0" i="0" dirty="0">
                <a:solidFill>
                  <a:srgbClr val="26324B"/>
                </a:solidFill>
                <a:effectLst/>
                <a:latin typeface="arial" panose="020B0604020202020204" pitchFamily="34" charset="0"/>
              </a:rPr>
              <a:t> EACEA</a:t>
            </a:r>
            <a:endParaRPr sz="800" b="0" i="0" u="none" strike="noStrike" cap="non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38942973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98"/>
        <p:cNvGrpSpPr/>
        <p:nvPr/>
      </p:nvGrpSpPr>
      <p:grpSpPr>
        <a:xfrm>
          <a:off x="0" y="0"/>
          <a:ext cx="0" cy="0"/>
          <a:chOff x="0" y="0"/>
          <a:chExt cx="0" cy="0"/>
        </a:xfrm>
      </p:grpSpPr>
      <p:pic>
        <p:nvPicPr>
          <p:cNvPr id="399" name="Google Shape;399;g283a1922f65_0_109"/>
          <p:cNvPicPr preferRelativeResize="0"/>
          <p:nvPr/>
        </p:nvPicPr>
        <p:blipFill rotWithShape="1">
          <a:blip r:embed="rId3">
            <a:alphaModFix/>
          </a:blip>
          <a:srcRect/>
          <a:stretch/>
        </p:blipFill>
        <p:spPr>
          <a:xfrm>
            <a:off x="1247607" y="-7358"/>
            <a:ext cx="9696786" cy="1061799"/>
          </a:xfrm>
          <a:prstGeom prst="rect">
            <a:avLst/>
          </a:prstGeom>
          <a:noFill/>
          <a:ln>
            <a:noFill/>
          </a:ln>
        </p:spPr>
      </p:pic>
      <p:sp>
        <p:nvSpPr>
          <p:cNvPr id="400" name="Google Shape;400;g283a1922f65_0_109"/>
          <p:cNvSpPr txBox="1"/>
          <p:nvPr/>
        </p:nvSpPr>
        <p:spPr>
          <a:xfrm>
            <a:off x="1433967" y="286321"/>
            <a:ext cx="9510425" cy="474439"/>
          </a:xfrm>
          <a:prstGeom prst="rect">
            <a:avLst/>
          </a:prstGeom>
          <a:noFill/>
          <a:ln>
            <a:noFill/>
          </a:ln>
        </p:spPr>
        <p:txBody>
          <a:bodyPr spcFirstLastPara="1" wrap="square" lIns="82904" tIns="41441" rIns="82904" bIns="41441" anchor="t" anchorCtr="0">
            <a:spAutoFit/>
          </a:bodyPr>
          <a:lstStyle/>
          <a:p>
            <a:pPr lvl="0">
              <a:buSzPts val="2800"/>
            </a:pPr>
            <a:r>
              <a:rPr lang="en-GB" sz="2539" dirty="0">
                <a:solidFill>
                  <a:schemeClr val="lt1"/>
                </a:solidFill>
                <a:latin typeface="Open Sans"/>
                <a:ea typeface="Open Sans"/>
                <a:cs typeface="Open Sans"/>
                <a:sym typeface="Open Sans"/>
              </a:rPr>
              <a:t>VERIŽENJE PODATKOVNIH BLOKOV V AGROŽIVILSTVU: IZZIVI</a:t>
            </a:r>
            <a:endParaRPr sz="1270" dirty="0">
              <a:solidFill>
                <a:schemeClr val="lt1"/>
              </a:solidFill>
              <a:latin typeface="Open Sans"/>
              <a:ea typeface="Open Sans"/>
              <a:cs typeface="Open Sans"/>
              <a:sym typeface="Open Sans"/>
            </a:endParaRPr>
          </a:p>
        </p:txBody>
      </p:sp>
      <p:sp>
        <p:nvSpPr>
          <p:cNvPr id="401" name="Google Shape;401;g283a1922f65_0_109"/>
          <p:cNvSpPr txBox="1"/>
          <p:nvPr/>
        </p:nvSpPr>
        <p:spPr>
          <a:xfrm>
            <a:off x="1723292" y="1501391"/>
            <a:ext cx="8900887" cy="1628705"/>
          </a:xfrm>
          <a:prstGeom prst="rect">
            <a:avLst/>
          </a:prstGeom>
          <a:noFill/>
          <a:ln>
            <a:noFill/>
          </a:ln>
        </p:spPr>
        <p:txBody>
          <a:bodyPr spcFirstLastPara="1" wrap="square" lIns="82904" tIns="82904" rIns="82904" bIns="82904" anchor="t" anchorCtr="0">
            <a:noAutofit/>
          </a:bodyPr>
          <a:lstStyle/>
          <a:p>
            <a:pPr marL="414589" lvl="0" indent="-333974">
              <a:lnSpc>
                <a:spcPct val="150000"/>
              </a:lnSpc>
              <a:buClr>
                <a:schemeClr val="dk1"/>
              </a:buClr>
              <a:buSzPts val="2200"/>
              <a:buFont typeface="Calibri"/>
              <a:buChar char="●"/>
            </a:pPr>
            <a:r>
              <a:rPr lang="en-GB" sz="1995" dirty="0" err="1">
                <a:latin typeface="Calibri"/>
                <a:ea typeface="Calibri"/>
                <a:cs typeface="Calibri"/>
                <a:sym typeface="Calibri"/>
              </a:rPr>
              <a:t>Standardizacija</a:t>
            </a:r>
            <a:r>
              <a:rPr lang="en-GB" sz="1995" dirty="0">
                <a:latin typeface="Calibri"/>
                <a:ea typeface="Calibri"/>
                <a:cs typeface="Calibri"/>
                <a:sym typeface="Calibri"/>
              </a:rPr>
              <a:t> </a:t>
            </a:r>
            <a:r>
              <a:rPr lang="en-GB" sz="1995" dirty="0" err="1">
                <a:latin typeface="Calibri"/>
                <a:ea typeface="Calibri"/>
                <a:cs typeface="Calibri"/>
                <a:sym typeface="Calibri"/>
              </a:rPr>
              <a:t>podatkov</a:t>
            </a:r>
            <a:r>
              <a:rPr lang="en-GB" sz="1995" dirty="0">
                <a:latin typeface="Calibri"/>
                <a:ea typeface="Calibri"/>
                <a:cs typeface="Calibri"/>
                <a:sym typeface="Calibri"/>
              </a:rPr>
              <a:t>
</a:t>
            </a:r>
            <a:r>
              <a:rPr lang="en-GB" sz="1995" dirty="0" err="1">
                <a:latin typeface="Calibri"/>
                <a:ea typeface="Calibri"/>
                <a:cs typeface="Calibri"/>
                <a:sym typeface="Calibri"/>
              </a:rPr>
              <a:t>Zasebnost</a:t>
            </a:r>
            <a:r>
              <a:rPr lang="en-GB" sz="1995" dirty="0">
                <a:latin typeface="Calibri"/>
                <a:ea typeface="Calibri"/>
                <a:cs typeface="Calibri"/>
                <a:sym typeface="Calibri"/>
              </a:rPr>
              <a:t> in </a:t>
            </a:r>
            <a:r>
              <a:rPr lang="en-GB" sz="1995" dirty="0" err="1">
                <a:latin typeface="Calibri"/>
                <a:ea typeface="Calibri"/>
                <a:cs typeface="Calibri"/>
                <a:sym typeface="Calibri"/>
              </a:rPr>
              <a:t>varnost</a:t>
            </a:r>
            <a:r>
              <a:rPr lang="en-GB" sz="1995" dirty="0">
                <a:latin typeface="Calibri"/>
                <a:ea typeface="Calibri"/>
                <a:cs typeface="Calibri"/>
                <a:sym typeface="Calibri"/>
              </a:rPr>
              <a:t> </a:t>
            </a:r>
            <a:r>
              <a:rPr lang="en-GB" sz="1995" dirty="0" err="1">
                <a:latin typeface="Calibri"/>
                <a:ea typeface="Calibri"/>
                <a:cs typeface="Calibri"/>
                <a:sym typeface="Calibri"/>
              </a:rPr>
              <a:t>podatkov</a:t>
            </a:r>
            <a:r>
              <a:rPr lang="en-GB" sz="1995" dirty="0">
                <a:latin typeface="Calibri"/>
                <a:ea typeface="Calibri"/>
                <a:cs typeface="Calibri"/>
                <a:sym typeface="Calibri"/>
              </a:rPr>
              <a:t>
</a:t>
            </a:r>
            <a:r>
              <a:rPr lang="en-GB" sz="1995" dirty="0" err="1">
                <a:latin typeface="Calibri"/>
                <a:ea typeface="Calibri"/>
                <a:cs typeface="Calibri"/>
                <a:sym typeface="Calibri"/>
              </a:rPr>
              <a:t>Infrastruktura</a:t>
            </a:r>
            <a:r>
              <a:rPr lang="en-GB" sz="1995" dirty="0">
                <a:latin typeface="Calibri"/>
                <a:ea typeface="Calibri"/>
                <a:cs typeface="Calibri"/>
                <a:sym typeface="Calibri"/>
              </a:rPr>
              <a:t> in </a:t>
            </a:r>
            <a:r>
              <a:rPr lang="en-GB" sz="1995" dirty="0" err="1">
                <a:latin typeface="Calibri"/>
                <a:ea typeface="Calibri"/>
                <a:cs typeface="Calibri"/>
                <a:sym typeface="Calibri"/>
              </a:rPr>
              <a:t>povezljivost</a:t>
            </a:r>
            <a:r>
              <a:rPr lang="en-GB" sz="1995" dirty="0">
                <a:latin typeface="Calibri"/>
                <a:ea typeface="Calibri"/>
                <a:cs typeface="Calibri"/>
                <a:sym typeface="Calibri"/>
              </a:rPr>
              <a:t>
</a:t>
            </a:r>
            <a:r>
              <a:rPr lang="en-GB" sz="1995" dirty="0" err="1">
                <a:latin typeface="Calibri"/>
                <a:ea typeface="Calibri"/>
                <a:cs typeface="Calibri"/>
                <a:sym typeface="Calibri"/>
              </a:rPr>
              <a:t>Stroški</a:t>
            </a:r>
            <a:r>
              <a:rPr lang="en-GB" sz="1995" dirty="0">
                <a:latin typeface="Calibri"/>
                <a:ea typeface="Calibri"/>
                <a:cs typeface="Calibri"/>
                <a:sym typeface="Calibri"/>
              </a:rPr>
              <a:t> </a:t>
            </a:r>
            <a:r>
              <a:rPr lang="en-GB" sz="1995" dirty="0" err="1">
                <a:latin typeface="Calibri"/>
                <a:ea typeface="Calibri"/>
                <a:cs typeface="Calibri"/>
                <a:sym typeface="Calibri"/>
              </a:rPr>
              <a:t>izvajanja</a:t>
            </a:r>
            <a:r>
              <a:rPr lang="en-GB" sz="1995" dirty="0">
                <a:latin typeface="Calibri"/>
                <a:ea typeface="Calibri"/>
                <a:cs typeface="Calibri"/>
                <a:sym typeface="Calibri"/>
              </a:rPr>
              <a:t>
</a:t>
            </a:r>
            <a:r>
              <a:rPr lang="en-GB" sz="1995" dirty="0" err="1">
                <a:latin typeface="Calibri"/>
                <a:ea typeface="Calibri"/>
                <a:cs typeface="Calibri"/>
                <a:sym typeface="Calibri"/>
              </a:rPr>
              <a:t>Izobraževanje</a:t>
            </a:r>
            <a:r>
              <a:rPr lang="en-GB" sz="1995" dirty="0">
                <a:latin typeface="Calibri"/>
                <a:ea typeface="Calibri"/>
                <a:cs typeface="Calibri"/>
                <a:sym typeface="Calibri"/>
              </a:rPr>
              <a:t> in </a:t>
            </a:r>
            <a:r>
              <a:rPr lang="en-GB" sz="1995" dirty="0" err="1">
                <a:latin typeface="Calibri"/>
                <a:ea typeface="Calibri"/>
                <a:cs typeface="Calibri"/>
                <a:sym typeface="Calibri"/>
              </a:rPr>
              <a:t>usposabljanje</a:t>
            </a:r>
            <a:r>
              <a:rPr lang="en-GB" sz="1995" dirty="0">
                <a:latin typeface="Calibri"/>
                <a:ea typeface="Calibri"/>
                <a:cs typeface="Calibri"/>
                <a:sym typeface="Calibri"/>
              </a:rPr>
              <a:t>
</a:t>
            </a:r>
            <a:r>
              <a:rPr lang="en-GB" sz="1995" dirty="0" err="1">
                <a:latin typeface="Calibri"/>
                <a:ea typeface="Calibri"/>
                <a:cs typeface="Calibri"/>
                <a:sym typeface="Calibri"/>
              </a:rPr>
              <a:t>Interoperabilnost</a:t>
            </a:r>
            <a:r>
              <a:rPr lang="en-GB" sz="1995" dirty="0">
                <a:latin typeface="Calibri"/>
                <a:ea typeface="Calibri"/>
                <a:cs typeface="Calibri"/>
                <a:sym typeface="Calibri"/>
              </a:rPr>
              <a:t>​</a:t>
            </a:r>
            <a:endParaRPr sz="1995" dirty="0">
              <a:latin typeface="Calibri"/>
              <a:ea typeface="Calibri"/>
              <a:cs typeface="Calibri"/>
              <a:sym typeface="Calibri"/>
            </a:endParaRPr>
          </a:p>
          <a:p>
            <a:pPr marL="414589" marR="0" lvl="0" indent="0" algn="l" rtl="0">
              <a:lnSpc>
                <a:spcPct val="100000"/>
              </a:lnSpc>
              <a:spcBef>
                <a:spcPts val="0"/>
              </a:spcBef>
              <a:spcAft>
                <a:spcPts val="0"/>
              </a:spcAft>
              <a:buNone/>
            </a:pPr>
            <a:endParaRPr sz="1995" dirty="0">
              <a:latin typeface="Calibri"/>
              <a:ea typeface="Calibri"/>
              <a:cs typeface="Calibri"/>
              <a:sym typeface="Calibri"/>
            </a:endParaRPr>
          </a:p>
        </p:txBody>
      </p:sp>
      <p:pic>
        <p:nvPicPr>
          <p:cNvPr id="402" name="Google Shape;402;g283a1922f65_0_109"/>
          <p:cNvPicPr preferRelativeResize="0"/>
          <p:nvPr/>
        </p:nvPicPr>
        <p:blipFill>
          <a:blip r:embed="rId4">
            <a:alphaModFix/>
          </a:blip>
          <a:stretch>
            <a:fillRect/>
          </a:stretch>
        </p:blipFill>
        <p:spPr>
          <a:xfrm>
            <a:off x="5903101" y="1054451"/>
            <a:ext cx="5041291" cy="580355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07"/>
        <p:cNvGrpSpPr/>
        <p:nvPr/>
      </p:nvGrpSpPr>
      <p:grpSpPr>
        <a:xfrm>
          <a:off x="0" y="0"/>
          <a:ext cx="0" cy="0"/>
          <a:chOff x="0" y="0"/>
          <a:chExt cx="0" cy="0"/>
        </a:xfrm>
      </p:grpSpPr>
      <p:pic>
        <p:nvPicPr>
          <p:cNvPr id="408" name="Google Shape;408;g283a1922f65_0_116"/>
          <p:cNvPicPr preferRelativeResize="0"/>
          <p:nvPr/>
        </p:nvPicPr>
        <p:blipFill rotWithShape="1">
          <a:blip r:embed="rId3">
            <a:alphaModFix/>
          </a:blip>
          <a:srcRect/>
          <a:stretch/>
        </p:blipFill>
        <p:spPr>
          <a:xfrm>
            <a:off x="1247607" y="-7358"/>
            <a:ext cx="9696786" cy="1061799"/>
          </a:xfrm>
          <a:prstGeom prst="rect">
            <a:avLst/>
          </a:prstGeom>
          <a:noFill/>
          <a:ln>
            <a:noFill/>
          </a:ln>
        </p:spPr>
      </p:pic>
      <p:sp>
        <p:nvSpPr>
          <p:cNvPr id="409" name="Google Shape;409;g283a1922f65_0_116"/>
          <p:cNvSpPr txBox="1"/>
          <p:nvPr/>
        </p:nvSpPr>
        <p:spPr>
          <a:xfrm>
            <a:off x="1604615" y="391625"/>
            <a:ext cx="7512665" cy="474439"/>
          </a:xfrm>
          <a:prstGeom prst="rect">
            <a:avLst/>
          </a:prstGeom>
          <a:noFill/>
          <a:ln>
            <a:noFill/>
          </a:ln>
        </p:spPr>
        <p:txBody>
          <a:bodyPr spcFirstLastPara="1" wrap="square" lIns="82904" tIns="41441" rIns="82904" bIns="41441" anchor="t" anchorCtr="0">
            <a:spAutoFit/>
          </a:bodyPr>
          <a:lstStyle/>
          <a:p>
            <a:pPr lvl="0">
              <a:buSzPts val="2800"/>
            </a:pPr>
            <a:r>
              <a:rPr lang="en-GB" sz="2539" dirty="0">
                <a:solidFill>
                  <a:schemeClr val="lt1"/>
                </a:solidFill>
                <a:latin typeface="Open Sans"/>
                <a:ea typeface="Open Sans"/>
                <a:cs typeface="Open Sans"/>
                <a:sym typeface="Open Sans"/>
              </a:rPr>
              <a:t>IZZIV V SREDIŠČU: STANDARDIZACIJA PODATKOV</a:t>
            </a:r>
            <a:endParaRPr sz="1270" dirty="0">
              <a:solidFill>
                <a:schemeClr val="lt1"/>
              </a:solidFill>
              <a:latin typeface="Open Sans"/>
              <a:ea typeface="Open Sans"/>
              <a:cs typeface="Open Sans"/>
              <a:sym typeface="Open Sans"/>
            </a:endParaRPr>
          </a:p>
        </p:txBody>
      </p:sp>
      <p:sp>
        <p:nvSpPr>
          <p:cNvPr id="410" name="Google Shape;410;g283a1922f65_0_116"/>
          <p:cNvSpPr txBox="1"/>
          <p:nvPr/>
        </p:nvSpPr>
        <p:spPr>
          <a:xfrm>
            <a:off x="1645557" y="1475479"/>
            <a:ext cx="8900887" cy="1628705"/>
          </a:xfrm>
          <a:prstGeom prst="rect">
            <a:avLst/>
          </a:prstGeom>
          <a:noFill/>
          <a:ln>
            <a:noFill/>
          </a:ln>
        </p:spPr>
        <p:txBody>
          <a:bodyPr spcFirstLastPara="1" wrap="square" lIns="82904" tIns="82904" rIns="82904" bIns="82904" anchor="t" anchorCtr="0">
            <a:noAutofit/>
          </a:bodyPr>
          <a:lstStyle/>
          <a:p>
            <a:pPr marL="414589" lvl="0" indent="-333974">
              <a:buSzPts val="2200"/>
              <a:buFont typeface="Calibri"/>
              <a:buChar char="●"/>
            </a:pPr>
            <a:r>
              <a:rPr lang="en-GB" sz="1995" dirty="0" err="1">
                <a:latin typeface="Calibri"/>
                <a:ea typeface="Calibri"/>
                <a:cs typeface="Calibri"/>
                <a:sym typeface="Calibri"/>
              </a:rPr>
              <a:t>Standardizacija</a:t>
            </a:r>
            <a:r>
              <a:rPr lang="en-GB" sz="1995" dirty="0">
                <a:latin typeface="Calibri"/>
                <a:ea typeface="Calibri"/>
                <a:cs typeface="Calibri"/>
                <a:sym typeface="Calibri"/>
              </a:rPr>
              <a:t> </a:t>
            </a:r>
            <a:r>
              <a:rPr lang="en-GB" sz="1995" dirty="0" err="1">
                <a:latin typeface="Calibri"/>
                <a:ea typeface="Calibri"/>
                <a:cs typeface="Calibri"/>
                <a:sym typeface="Calibri"/>
              </a:rPr>
              <a:t>podatkov</a:t>
            </a:r>
            <a:r>
              <a:rPr lang="en-GB" sz="1995" dirty="0">
                <a:latin typeface="Calibri"/>
                <a:ea typeface="Calibri"/>
                <a:cs typeface="Calibri"/>
                <a:sym typeface="Calibri"/>
              </a:rPr>
              <a:t> v </a:t>
            </a:r>
            <a:r>
              <a:rPr lang="en-GB" sz="1995" dirty="0" err="1">
                <a:latin typeface="Calibri"/>
                <a:ea typeface="Calibri"/>
                <a:cs typeface="Calibri"/>
                <a:sym typeface="Calibri"/>
              </a:rPr>
              <a:t>kmetijstvu</a:t>
            </a:r>
            <a:r>
              <a:rPr lang="en-GB" sz="1995" dirty="0">
                <a:latin typeface="Calibri"/>
                <a:ea typeface="Calibri"/>
                <a:cs typeface="Calibri"/>
                <a:sym typeface="Calibri"/>
              </a:rPr>
              <a:t> se </a:t>
            </a:r>
            <a:r>
              <a:rPr lang="en-GB" sz="1995" dirty="0" err="1">
                <a:latin typeface="Calibri"/>
                <a:ea typeface="Calibri"/>
                <a:cs typeface="Calibri"/>
                <a:sym typeface="Calibri"/>
              </a:rPr>
              <a:t>nanaša</a:t>
            </a:r>
            <a:r>
              <a:rPr lang="en-GB" sz="1995" dirty="0">
                <a:latin typeface="Calibri"/>
                <a:ea typeface="Calibri"/>
                <a:cs typeface="Calibri"/>
                <a:sym typeface="Calibri"/>
              </a:rPr>
              <a:t> </a:t>
            </a:r>
            <a:r>
              <a:rPr lang="en-GB" sz="1995" dirty="0" err="1">
                <a:latin typeface="Calibri"/>
                <a:ea typeface="Calibri"/>
                <a:cs typeface="Calibri"/>
                <a:sym typeface="Calibri"/>
              </a:rPr>
              <a:t>na</a:t>
            </a:r>
            <a:r>
              <a:rPr lang="en-GB" sz="1995" dirty="0">
                <a:latin typeface="Calibri"/>
                <a:ea typeface="Calibri"/>
                <a:cs typeface="Calibri"/>
                <a:sym typeface="Calibri"/>
              </a:rPr>
              <a:t> </a:t>
            </a:r>
            <a:r>
              <a:rPr lang="en-GB" sz="1995" dirty="0" err="1">
                <a:latin typeface="Calibri"/>
                <a:ea typeface="Calibri"/>
                <a:cs typeface="Calibri"/>
                <a:sym typeface="Calibri"/>
              </a:rPr>
              <a:t>proces</a:t>
            </a:r>
            <a:r>
              <a:rPr lang="en-GB" sz="1995" dirty="0">
                <a:latin typeface="Calibri"/>
                <a:ea typeface="Calibri"/>
                <a:cs typeface="Calibri"/>
                <a:sym typeface="Calibri"/>
              </a:rPr>
              <a:t> </a:t>
            </a:r>
            <a:r>
              <a:rPr lang="en-GB" sz="1995" dirty="0" err="1">
                <a:latin typeface="Calibri"/>
                <a:ea typeface="Calibri"/>
                <a:cs typeface="Calibri"/>
                <a:sym typeface="Calibri"/>
              </a:rPr>
              <a:t>oblikovanja</a:t>
            </a:r>
            <a:r>
              <a:rPr lang="en-GB" sz="1995" dirty="0">
                <a:latin typeface="Calibri"/>
                <a:ea typeface="Calibri"/>
                <a:cs typeface="Calibri"/>
                <a:sym typeface="Calibri"/>
              </a:rPr>
              <a:t> </a:t>
            </a:r>
            <a:r>
              <a:rPr lang="en-GB" sz="1995" b="1" dirty="0" err="1">
                <a:latin typeface="Calibri"/>
                <a:ea typeface="Calibri"/>
                <a:cs typeface="Calibri"/>
                <a:sym typeface="Calibri"/>
              </a:rPr>
              <a:t>enotnih</a:t>
            </a:r>
            <a:r>
              <a:rPr lang="en-GB" sz="1995" b="1" dirty="0">
                <a:latin typeface="Calibri"/>
                <a:ea typeface="Calibri"/>
                <a:cs typeface="Calibri"/>
                <a:sym typeface="Calibri"/>
              </a:rPr>
              <a:t> </a:t>
            </a:r>
            <a:r>
              <a:rPr lang="en-GB" sz="1995" b="1" dirty="0" err="1">
                <a:latin typeface="Calibri"/>
                <a:ea typeface="Calibri"/>
                <a:cs typeface="Calibri"/>
                <a:sym typeface="Calibri"/>
              </a:rPr>
              <a:t>struktur</a:t>
            </a:r>
            <a:r>
              <a:rPr lang="en-GB" sz="1995" b="1" dirty="0">
                <a:latin typeface="Calibri"/>
                <a:ea typeface="Calibri"/>
                <a:cs typeface="Calibri"/>
                <a:sym typeface="Calibri"/>
              </a:rPr>
              <a:t> in </a:t>
            </a:r>
            <a:r>
              <a:rPr lang="en-GB" sz="1995" b="1" dirty="0" err="1">
                <a:latin typeface="Calibri"/>
                <a:ea typeface="Calibri"/>
                <a:cs typeface="Calibri"/>
                <a:sym typeface="Calibri"/>
              </a:rPr>
              <a:t>formatov</a:t>
            </a:r>
            <a:r>
              <a:rPr lang="en-GB" sz="1995" dirty="0">
                <a:latin typeface="Calibri"/>
                <a:ea typeface="Calibri"/>
                <a:cs typeface="Calibri"/>
                <a:sym typeface="Calibri"/>
              </a:rPr>
              <a:t> za </a:t>
            </a:r>
            <a:r>
              <a:rPr lang="en-GB" sz="1995" dirty="0" err="1">
                <a:latin typeface="Calibri"/>
                <a:ea typeface="Calibri"/>
                <a:cs typeface="Calibri"/>
                <a:sym typeface="Calibri"/>
              </a:rPr>
              <a:t>zbiranje</a:t>
            </a:r>
            <a:r>
              <a:rPr lang="en-GB" sz="1995" dirty="0">
                <a:latin typeface="Calibri"/>
                <a:ea typeface="Calibri"/>
                <a:cs typeface="Calibri"/>
                <a:sym typeface="Calibri"/>
              </a:rPr>
              <a:t>, </a:t>
            </a:r>
            <a:r>
              <a:rPr lang="en-GB" sz="1995" dirty="0" err="1">
                <a:latin typeface="Calibri"/>
                <a:ea typeface="Calibri"/>
                <a:cs typeface="Calibri"/>
                <a:sym typeface="Calibri"/>
              </a:rPr>
              <a:t>shranjevanje</a:t>
            </a:r>
            <a:r>
              <a:rPr lang="en-GB" sz="1995" dirty="0">
                <a:latin typeface="Calibri"/>
                <a:ea typeface="Calibri"/>
                <a:cs typeface="Calibri"/>
                <a:sym typeface="Calibri"/>
              </a:rPr>
              <a:t> in </a:t>
            </a:r>
            <a:r>
              <a:rPr lang="en-GB" sz="1995" dirty="0" err="1">
                <a:latin typeface="Calibri"/>
                <a:ea typeface="Calibri"/>
                <a:cs typeface="Calibri"/>
                <a:sym typeface="Calibri"/>
              </a:rPr>
              <a:t>izmenjavo</a:t>
            </a:r>
            <a:r>
              <a:rPr lang="en-GB" sz="1995" dirty="0">
                <a:latin typeface="Calibri"/>
                <a:ea typeface="Calibri"/>
                <a:cs typeface="Calibri"/>
                <a:sym typeface="Calibri"/>
              </a:rPr>
              <a:t> </a:t>
            </a:r>
            <a:r>
              <a:rPr lang="en-GB" sz="1995" dirty="0" err="1">
                <a:latin typeface="Calibri"/>
                <a:ea typeface="Calibri"/>
                <a:cs typeface="Calibri"/>
                <a:sym typeface="Calibri"/>
              </a:rPr>
              <a:t>kmetijskih</a:t>
            </a:r>
            <a:r>
              <a:rPr lang="en-GB" sz="1995" dirty="0">
                <a:latin typeface="Calibri"/>
                <a:ea typeface="Calibri"/>
                <a:cs typeface="Calibri"/>
                <a:sym typeface="Calibri"/>
              </a:rPr>
              <a:t> </a:t>
            </a:r>
            <a:r>
              <a:rPr lang="en-GB" sz="1995" dirty="0" err="1">
                <a:latin typeface="Calibri"/>
                <a:ea typeface="Calibri"/>
                <a:cs typeface="Calibri"/>
                <a:sym typeface="Calibri"/>
              </a:rPr>
              <a:t>podatkov</a:t>
            </a:r>
            <a:r>
              <a:rPr lang="en-GB" sz="1995" dirty="0">
                <a:latin typeface="Calibri"/>
                <a:ea typeface="Calibri"/>
                <a:cs typeface="Calibri"/>
                <a:sym typeface="Calibri"/>
              </a:rPr>
              <a:t>. Ima </a:t>
            </a:r>
            <a:r>
              <a:rPr lang="en-GB" sz="1995" dirty="0" err="1">
                <a:latin typeface="Calibri"/>
                <a:ea typeface="Calibri"/>
                <a:cs typeface="Calibri"/>
                <a:sym typeface="Calibri"/>
              </a:rPr>
              <a:t>ključno</a:t>
            </a:r>
            <a:r>
              <a:rPr lang="en-GB" sz="1995" dirty="0">
                <a:latin typeface="Calibri"/>
                <a:ea typeface="Calibri"/>
                <a:cs typeface="Calibri"/>
                <a:sym typeface="Calibri"/>
              </a:rPr>
              <a:t> </a:t>
            </a:r>
            <a:r>
              <a:rPr lang="en-GB" sz="1995" dirty="0" err="1">
                <a:latin typeface="Calibri"/>
                <a:ea typeface="Calibri"/>
                <a:cs typeface="Calibri"/>
                <a:sym typeface="Calibri"/>
              </a:rPr>
              <a:t>vlogo</a:t>
            </a:r>
            <a:r>
              <a:rPr lang="en-GB" sz="1995" dirty="0">
                <a:latin typeface="Calibri"/>
                <a:ea typeface="Calibri"/>
                <a:cs typeface="Calibri"/>
                <a:sym typeface="Calibri"/>
              </a:rPr>
              <a:t> </a:t>
            </a:r>
            <a:r>
              <a:rPr lang="en-GB" sz="1995" dirty="0" err="1">
                <a:latin typeface="Calibri"/>
                <a:ea typeface="Calibri"/>
                <a:cs typeface="Calibri"/>
                <a:sym typeface="Calibri"/>
              </a:rPr>
              <a:t>pri</a:t>
            </a:r>
            <a:r>
              <a:rPr lang="en-GB" sz="1995" dirty="0">
                <a:latin typeface="Calibri"/>
                <a:ea typeface="Calibri"/>
                <a:cs typeface="Calibri"/>
                <a:sym typeface="Calibri"/>
              </a:rPr>
              <a:t> </a:t>
            </a:r>
            <a:r>
              <a:rPr lang="en-GB" sz="1995" dirty="0" err="1">
                <a:latin typeface="Calibri"/>
                <a:ea typeface="Calibri"/>
                <a:cs typeface="Calibri"/>
                <a:sym typeface="Calibri"/>
              </a:rPr>
              <a:t>povečanju</a:t>
            </a:r>
            <a:r>
              <a:rPr lang="en-GB" sz="1995" dirty="0">
                <a:latin typeface="Calibri"/>
                <a:ea typeface="Calibri"/>
                <a:cs typeface="Calibri"/>
                <a:sym typeface="Calibri"/>
              </a:rPr>
              <a:t> </a:t>
            </a:r>
            <a:r>
              <a:rPr lang="en-GB" sz="1995" dirty="0" err="1">
                <a:latin typeface="Calibri"/>
                <a:ea typeface="Calibri"/>
                <a:cs typeface="Calibri"/>
                <a:sym typeface="Calibri"/>
              </a:rPr>
              <a:t>učinkovitosti</a:t>
            </a:r>
            <a:r>
              <a:rPr lang="en-GB" sz="1995" dirty="0">
                <a:latin typeface="Calibri"/>
                <a:ea typeface="Calibri"/>
                <a:cs typeface="Calibri"/>
                <a:sym typeface="Calibri"/>
              </a:rPr>
              <a:t>, </a:t>
            </a:r>
            <a:r>
              <a:rPr lang="en-GB" sz="1995" dirty="0" err="1">
                <a:latin typeface="Calibri"/>
                <a:ea typeface="Calibri"/>
                <a:cs typeface="Calibri"/>
                <a:sym typeface="Calibri"/>
              </a:rPr>
              <a:t>natančnosti</a:t>
            </a:r>
            <a:r>
              <a:rPr lang="en-GB" sz="1995" dirty="0">
                <a:latin typeface="Calibri"/>
                <a:ea typeface="Calibri"/>
                <a:cs typeface="Calibri"/>
                <a:sym typeface="Calibri"/>
              </a:rPr>
              <a:t> in </a:t>
            </a:r>
            <a:r>
              <a:rPr lang="en-GB" sz="1995" dirty="0" err="1">
                <a:latin typeface="Calibri"/>
                <a:ea typeface="Calibri"/>
                <a:cs typeface="Calibri"/>
                <a:sym typeface="Calibri"/>
              </a:rPr>
              <a:t>preglednosti</a:t>
            </a:r>
            <a:r>
              <a:rPr lang="en-GB" sz="1995" dirty="0">
                <a:latin typeface="Calibri"/>
                <a:ea typeface="Calibri"/>
                <a:cs typeface="Calibri"/>
                <a:sym typeface="Calibri"/>
              </a:rPr>
              <a:t> v </a:t>
            </a:r>
            <a:r>
              <a:rPr lang="en-GB" sz="1995" dirty="0" err="1">
                <a:latin typeface="Calibri"/>
                <a:ea typeface="Calibri"/>
                <a:cs typeface="Calibri"/>
                <a:sym typeface="Calibri"/>
              </a:rPr>
              <a:t>industriji</a:t>
            </a:r>
            <a:r>
              <a:rPr lang="en-GB" sz="1995" dirty="0">
                <a:latin typeface="Calibri"/>
                <a:ea typeface="Calibri"/>
                <a:cs typeface="Calibri"/>
                <a:sym typeface="Calibri"/>
              </a:rPr>
              <a:t>. ​</a:t>
            </a:r>
            <a:endParaRPr sz="1995" dirty="0">
              <a:latin typeface="Calibri"/>
              <a:ea typeface="Calibri"/>
              <a:cs typeface="Calibri"/>
              <a:sym typeface="Calibri"/>
            </a:endParaRPr>
          </a:p>
          <a:p>
            <a:pPr marL="829178" marR="0" lvl="0" indent="0" algn="l" rtl="0">
              <a:lnSpc>
                <a:spcPct val="100000"/>
              </a:lnSpc>
              <a:spcBef>
                <a:spcPts val="0"/>
              </a:spcBef>
              <a:spcAft>
                <a:spcPts val="0"/>
              </a:spcAft>
              <a:buNone/>
            </a:pPr>
            <a:endParaRPr sz="1995" dirty="0">
              <a:latin typeface="Calibri"/>
              <a:ea typeface="Calibri"/>
              <a:cs typeface="Calibri"/>
              <a:sym typeface="Calibri"/>
            </a:endParaRPr>
          </a:p>
          <a:p>
            <a:pPr marL="414589" lvl="0" indent="-333974">
              <a:buSzPts val="2200"/>
              <a:buFont typeface="Calibri"/>
              <a:buChar char="●"/>
            </a:pPr>
            <a:r>
              <a:rPr lang="en-GB" sz="1995" dirty="0" err="1">
                <a:latin typeface="Calibri"/>
                <a:ea typeface="Calibri"/>
                <a:cs typeface="Calibri"/>
                <a:sym typeface="Calibri"/>
              </a:rPr>
              <a:t>Več</a:t>
            </a:r>
            <a:r>
              <a:rPr lang="en-GB" sz="1995" dirty="0">
                <a:latin typeface="Calibri"/>
                <a:ea typeface="Calibri"/>
                <a:cs typeface="Calibri"/>
                <a:sym typeface="Calibri"/>
              </a:rPr>
              <a:t> </a:t>
            </a:r>
            <a:r>
              <a:rPr lang="en-GB" sz="1995" dirty="0" err="1">
                <a:latin typeface="Calibri"/>
                <a:ea typeface="Calibri"/>
                <a:cs typeface="Calibri"/>
                <a:sym typeface="Calibri"/>
              </a:rPr>
              <a:t>dejavnikov</a:t>
            </a:r>
            <a:r>
              <a:rPr lang="en-GB" sz="1995" dirty="0">
                <a:latin typeface="Calibri"/>
                <a:ea typeface="Calibri"/>
                <a:cs typeface="Calibri"/>
                <a:sym typeface="Calibri"/>
              </a:rPr>
              <a:t> </a:t>
            </a:r>
            <a:r>
              <a:rPr lang="en-GB" sz="1995" dirty="0" err="1">
                <a:latin typeface="Calibri"/>
                <a:ea typeface="Calibri"/>
                <a:cs typeface="Calibri"/>
                <a:sym typeface="Calibri"/>
              </a:rPr>
              <a:t>poudarja</a:t>
            </a:r>
            <a:r>
              <a:rPr lang="en-GB" sz="1995" dirty="0">
                <a:latin typeface="Calibri"/>
                <a:ea typeface="Calibri"/>
                <a:cs typeface="Calibri"/>
                <a:sym typeface="Calibri"/>
              </a:rPr>
              <a:t> </a:t>
            </a:r>
            <a:r>
              <a:rPr lang="en-GB" sz="1995" dirty="0" err="1">
                <a:latin typeface="Calibri"/>
                <a:ea typeface="Calibri"/>
                <a:cs typeface="Calibri"/>
                <a:sym typeface="Calibri"/>
              </a:rPr>
              <a:t>pomen</a:t>
            </a:r>
            <a:r>
              <a:rPr lang="en-GB" sz="1995" dirty="0">
                <a:latin typeface="Calibri"/>
                <a:ea typeface="Calibri"/>
                <a:cs typeface="Calibri"/>
                <a:sym typeface="Calibri"/>
              </a:rPr>
              <a:t> </a:t>
            </a:r>
            <a:r>
              <a:rPr lang="en-GB" sz="1995" dirty="0" err="1">
                <a:latin typeface="Calibri"/>
                <a:ea typeface="Calibri"/>
                <a:cs typeface="Calibri"/>
                <a:sym typeface="Calibri"/>
              </a:rPr>
              <a:t>standardizacije</a:t>
            </a:r>
            <a:r>
              <a:rPr lang="en-GB" sz="1995" dirty="0">
                <a:latin typeface="Calibri"/>
                <a:ea typeface="Calibri"/>
                <a:cs typeface="Calibri"/>
                <a:sym typeface="Calibri"/>
              </a:rPr>
              <a:t> </a:t>
            </a:r>
            <a:r>
              <a:rPr lang="en-GB" sz="1995" dirty="0" err="1">
                <a:latin typeface="Calibri"/>
                <a:ea typeface="Calibri"/>
                <a:cs typeface="Calibri"/>
                <a:sym typeface="Calibri"/>
              </a:rPr>
              <a:t>podatkov</a:t>
            </a:r>
            <a:r>
              <a:rPr lang="en-GB" sz="1995" dirty="0">
                <a:latin typeface="Calibri"/>
                <a:ea typeface="Calibri"/>
                <a:cs typeface="Calibri"/>
                <a:sym typeface="Calibri"/>
              </a:rPr>
              <a:t> v </a:t>
            </a:r>
            <a:r>
              <a:rPr lang="en-GB" sz="1995" dirty="0" err="1">
                <a:latin typeface="Calibri"/>
                <a:ea typeface="Calibri"/>
                <a:cs typeface="Calibri"/>
                <a:sym typeface="Calibri"/>
              </a:rPr>
              <a:t>kmetijstvu</a:t>
            </a:r>
            <a:r>
              <a:rPr lang="en-GB" sz="1995" dirty="0">
                <a:latin typeface="Calibri"/>
                <a:ea typeface="Calibri"/>
                <a:cs typeface="Calibri"/>
                <a:sym typeface="Calibri"/>
              </a:rPr>
              <a:t>:​</a:t>
            </a:r>
            <a:endParaRPr sz="1995" dirty="0">
              <a:latin typeface="Calibri"/>
              <a:ea typeface="Calibri"/>
              <a:cs typeface="Calibri"/>
              <a:sym typeface="Calibri"/>
            </a:endParaRPr>
          </a:p>
          <a:p>
            <a:pPr marL="829178" marR="0" lvl="0" indent="0" algn="l" rtl="0">
              <a:lnSpc>
                <a:spcPct val="100000"/>
              </a:lnSpc>
              <a:spcBef>
                <a:spcPts val="0"/>
              </a:spcBef>
              <a:spcAft>
                <a:spcPts val="0"/>
              </a:spcAft>
              <a:buNone/>
            </a:pPr>
            <a:endParaRPr sz="1995" dirty="0">
              <a:latin typeface="Calibri"/>
              <a:ea typeface="Calibri"/>
              <a:cs typeface="Calibri"/>
              <a:sym typeface="Calibri"/>
            </a:endParaRPr>
          </a:p>
          <a:p>
            <a:pPr marL="414589" lvl="0" indent="-333974">
              <a:buSzPts val="2200"/>
              <a:buFont typeface="Calibri"/>
              <a:buChar char="-"/>
            </a:pPr>
            <a:r>
              <a:rPr lang="en-GB" sz="1995" dirty="0" err="1">
                <a:latin typeface="Calibri"/>
                <a:ea typeface="Calibri"/>
                <a:cs typeface="Calibri"/>
                <a:sym typeface="Calibri"/>
              </a:rPr>
              <a:t>Interoperabilnost</a:t>
            </a:r>
            <a:r>
              <a:rPr lang="en-GB" sz="1995" dirty="0">
                <a:latin typeface="Calibri"/>
                <a:ea typeface="Calibri"/>
                <a:cs typeface="Calibri"/>
                <a:sym typeface="Calibri"/>
              </a:rPr>
              <a:t>
</a:t>
            </a:r>
            <a:r>
              <a:rPr lang="en-GB" sz="1995" dirty="0" err="1">
                <a:latin typeface="Calibri"/>
                <a:ea typeface="Calibri"/>
                <a:cs typeface="Calibri"/>
                <a:sym typeface="Calibri"/>
              </a:rPr>
              <a:t>Informirano</a:t>
            </a:r>
            <a:r>
              <a:rPr lang="en-GB" sz="1995" dirty="0">
                <a:latin typeface="Calibri"/>
                <a:ea typeface="Calibri"/>
                <a:cs typeface="Calibri"/>
                <a:sym typeface="Calibri"/>
              </a:rPr>
              <a:t> </a:t>
            </a:r>
            <a:r>
              <a:rPr lang="en-GB" sz="1995" dirty="0" err="1">
                <a:latin typeface="Calibri"/>
                <a:ea typeface="Calibri"/>
                <a:cs typeface="Calibri"/>
                <a:sym typeface="Calibri"/>
              </a:rPr>
              <a:t>odločanje</a:t>
            </a:r>
            <a:r>
              <a:rPr lang="en-GB" sz="1995" dirty="0">
                <a:latin typeface="Calibri"/>
                <a:ea typeface="Calibri"/>
                <a:cs typeface="Calibri"/>
                <a:sym typeface="Calibri"/>
              </a:rPr>
              <a:t>
</a:t>
            </a:r>
            <a:r>
              <a:rPr lang="en-GB" sz="1995" dirty="0" err="1">
                <a:latin typeface="Calibri"/>
                <a:ea typeface="Calibri"/>
                <a:cs typeface="Calibri"/>
                <a:sym typeface="Calibri"/>
              </a:rPr>
              <a:t>Učinkovitost</a:t>
            </a:r>
            <a:r>
              <a:rPr lang="en-GB" sz="1995" dirty="0">
                <a:latin typeface="Calibri"/>
                <a:ea typeface="Calibri"/>
                <a:cs typeface="Calibri"/>
                <a:sym typeface="Calibri"/>
              </a:rPr>
              <a:t> </a:t>
            </a:r>
            <a:r>
              <a:rPr lang="en-GB" sz="1995" dirty="0" err="1">
                <a:latin typeface="Calibri"/>
                <a:ea typeface="Calibri"/>
                <a:cs typeface="Calibri"/>
                <a:sym typeface="Calibri"/>
              </a:rPr>
              <a:t>dobavne</a:t>
            </a:r>
            <a:r>
              <a:rPr lang="en-GB" sz="1995" dirty="0">
                <a:latin typeface="Calibri"/>
                <a:ea typeface="Calibri"/>
                <a:cs typeface="Calibri"/>
                <a:sym typeface="Calibri"/>
              </a:rPr>
              <a:t> </a:t>
            </a:r>
            <a:r>
              <a:rPr lang="en-GB" sz="1995" dirty="0" err="1">
                <a:latin typeface="Calibri"/>
                <a:ea typeface="Calibri"/>
                <a:cs typeface="Calibri"/>
                <a:sym typeface="Calibri"/>
              </a:rPr>
              <a:t>verige</a:t>
            </a:r>
            <a:r>
              <a:rPr lang="en-GB" sz="1995" dirty="0">
                <a:latin typeface="Calibri"/>
                <a:ea typeface="Calibri"/>
                <a:cs typeface="Calibri"/>
                <a:sym typeface="Calibri"/>
              </a:rPr>
              <a:t>
</a:t>
            </a:r>
            <a:r>
              <a:rPr lang="en-GB" sz="1995" dirty="0" err="1">
                <a:latin typeface="Calibri"/>
                <a:ea typeface="Calibri"/>
                <a:cs typeface="Calibri"/>
                <a:sym typeface="Calibri"/>
              </a:rPr>
              <a:t>Dostop</a:t>
            </a:r>
            <a:r>
              <a:rPr lang="en-GB" sz="1995" dirty="0">
                <a:latin typeface="Calibri"/>
                <a:ea typeface="Calibri"/>
                <a:cs typeface="Calibri"/>
                <a:sym typeface="Calibri"/>
              </a:rPr>
              <a:t> do </a:t>
            </a:r>
            <a:r>
              <a:rPr lang="en-GB" sz="1995" dirty="0" err="1">
                <a:latin typeface="Calibri"/>
                <a:ea typeface="Calibri"/>
                <a:cs typeface="Calibri"/>
                <a:sym typeface="Calibri"/>
              </a:rPr>
              <a:t>trga</a:t>
            </a:r>
            <a:r>
              <a:rPr lang="en-GB" sz="1995" dirty="0">
                <a:latin typeface="Calibri"/>
                <a:ea typeface="Calibri"/>
                <a:cs typeface="Calibri"/>
                <a:sym typeface="Calibri"/>
              </a:rPr>
              <a:t>
</a:t>
            </a:r>
            <a:r>
              <a:rPr lang="en-GB" sz="1995" dirty="0" err="1">
                <a:latin typeface="Calibri"/>
                <a:ea typeface="Calibri"/>
                <a:cs typeface="Calibri"/>
                <a:sym typeface="Calibri"/>
              </a:rPr>
              <a:t>Raziskave</a:t>
            </a:r>
            <a:r>
              <a:rPr lang="en-GB" sz="1995" dirty="0">
                <a:latin typeface="Calibri"/>
                <a:ea typeface="Calibri"/>
                <a:cs typeface="Calibri"/>
                <a:sym typeface="Calibri"/>
              </a:rPr>
              <a:t> in </a:t>
            </a:r>
            <a:r>
              <a:rPr lang="en-GB" sz="1995" dirty="0" err="1">
                <a:latin typeface="Calibri"/>
                <a:ea typeface="Calibri"/>
                <a:cs typeface="Calibri"/>
                <a:sym typeface="Calibri"/>
              </a:rPr>
              <a:t>razvoj</a:t>
            </a:r>
            <a:endParaRPr sz="1995" dirty="0">
              <a:latin typeface="Calibri"/>
              <a:ea typeface="Calibri"/>
              <a:cs typeface="Calibri"/>
              <a:sym typeface="Calibri"/>
            </a:endParaRPr>
          </a:p>
          <a:p>
            <a:pPr marL="414589" lvl="0" indent="-333974">
              <a:buClr>
                <a:schemeClr val="dk1"/>
              </a:buClr>
              <a:buSzPts val="2200"/>
              <a:buFont typeface="Calibri"/>
              <a:buChar char="●"/>
            </a:pPr>
            <a:r>
              <a:rPr lang="en-GB" sz="1995" b="1" dirty="0" err="1">
                <a:solidFill>
                  <a:schemeClr val="dk1"/>
                </a:solidFill>
                <a:latin typeface="Calibri"/>
                <a:ea typeface="Calibri"/>
                <a:cs typeface="Calibri"/>
                <a:sym typeface="Calibri"/>
              </a:rPr>
              <a:t>Sodelovanje</a:t>
            </a:r>
            <a:r>
              <a:rPr lang="en-GB" sz="1995" b="1" dirty="0">
                <a:solidFill>
                  <a:schemeClr val="dk1"/>
                </a:solidFill>
                <a:latin typeface="Calibri"/>
                <a:ea typeface="Calibri"/>
                <a:cs typeface="Calibri"/>
                <a:sym typeface="Calibri"/>
              </a:rPr>
              <a:t> med </a:t>
            </a:r>
            <a:r>
              <a:rPr lang="en-GB" sz="1995" b="1" dirty="0" err="1">
                <a:solidFill>
                  <a:schemeClr val="dk1"/>
                </a:solidFill>
                <a:latin typeface="Calibri"/>
                <a:ea typeface="Calibri"/>
                <a:cs typeface="Calibri"/>
                <a:sym typeface="Calibri"/>
              </a:rPr>
              <a:t>zainteresiranimi</a:t>
            </a:r>
            <a:r>
              <a:rPr lang="en-GB" sz="1995" b="1" dirty="0">
                <a:solidFill>
                  <a:schemeClr val="dk1"/>
                </a:solidFill>
                <a:latin typeface="Calibri"/>
                <a:ea typeface="Calibri"/>
                <a:cs typeface="Calibri"/>
                <a:sym typeface="Calibri"/>
              </a:rPr>
              <a:t> </a:t>
            </a:r>
            <a:r>
              <a:rPr lang="en-GB" sz="1995" b="1" dirty="0" err="1">
                <a:solidFill>
                  <a:schemeClr val="dk1"/>
                </a:solidFill>
                <a:latin typeface="Calibri"/>
                <a:ea typeface="Calibri"/>
                <a:cs typeface="Calibri"/>
                <a:sym typeface="Calibri"/>
              </a:rPr>
              <a:t>stranmi</a:t>
            </a:r>
            <a:r>
              <a:rPr lang="en-GB" sz="1995" b="1"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vključno</a:t>
            </a:r>
            <a:r>
              <a:rPr lang="en-GB" sz="1995" dirty="0">
                <a:solidFill>
                  <a:schemeClr val="dk1"/>
                </a:solidFill>
                <a:latin typeface="Calibri"/>
                <a:ea typeface="Calibri"/>
                <a:cs typeface="Calibri"/>
                <a:sym typeface="Calibri"/>
              </a:rPr>
              <a:t> z </a:t>
            </a:r>
            <a:r>
              <a:rPr lang="en-GB" sz="1995" dirty="0" err="1">
                <a:solidFill>
                  <a:schemeClr val="dk1"/>
                </a:solidFill>
                <a:latin typeface="Calibri"/>
                <a:ea typeface="Calibri"/>
                <a:cs typeface="Calibri"/>
                <a:sym typeface="Calibri"/>
              </a:rPr>
              <a:t>vladami</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kmetijskimi</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organizacijami</a:t>
            </a:r>
            <a:r>
              <a:rPr lang="en-GB" sz="1995" dirty="0">
                <a:solidFill>
                  <a:schemeClr val="dk1"/>
                </a:solidFill>
                <a:latin typeface="Calibri"/>
                <a:ea typeface="Calibri"/>
                <a:cs typeface="Calibri"/>
                <a:sym typeface="Calibri"/>
              </a:rPr>
              <a:t> in </a:t>
            </a:r>
            <a:r>
              <a:rPr lang="en-GB" sz="1995" dirty="0" err="1">
                <a:solidFill>
                  <a:schemeClr val="dk1"/>
                </a:solidFill>
                <a:latin typeface="Calibri"/>
                <a:ea typeface="Calibri"/>
                <a:cs typeface="Calibri"/>
                <a:sym typeface="Calibri"/>
              </a:rPr>
              <a:t>ponudniki</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tehnologije</a:t>
            </a:r>
            <a:r>
              <a:rPr lang="en-GB" sz="1995" dirty="0">
                <a:solidFill>
                  <a:schemeClr val="dk1"/>
                </a:solidFill>
                <a:latin typeface="Calibri"/>
                <a:ea typeface="Calibri"/>
                <a:cs typeface="Calibri"/>
                <a:sym typeface="Calibri"/>
              </a:rPr>
              <a:t>, je </a:t>
            </a:r>
            <a:r>
              <a:rPr lang="en-GB" sz="1995" dirty="0" err="1">
                <a:solidFill>
                  <a:schemeClr val="dk1"/>
                </a:solidFill>
                <a:latin typeface="Calibri"/>
                <a:ea typeface="Calibri"/>
                <a:cs typeface="Calibri"/>
                <a:sym typeface="Calibri"/>
              </a:rPr>
              <a:t>ključnega</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pomena</a:t>
            </a:r>
            <a:r>
              <a:rPr lang="en-GB" sz="1995" dirty="0">
                <a:solidFill>
                  <a:schemeClr val="dk1"/>
                </a:solidFill>
                <a:latin typeface="Calibri"/>
                <a:ea typeface="Calibri"/>
                <a:cs typeface="Calibri"/>
                <a:sym typeface="Calibri"/>
              </a:rPr>
              <a:t> za </a:t>
            </a:r>
            <a:r>
              <a:rPr lang="en-GB" sz="1995" dirty="0" err="1">
                <a:solidFill>
                  <a:schemeClr val="dk1"/>
                </a:solidFill>
                <a:latin typeface="Calibri"/>
                <a:ea typeface="Calibri"/>
                <a:cs typeface="Calibri"/>
                <a:sym typeface="Calibri"/>
              </a:rPr>
              <a:t>premagovanje</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teh</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izzivov</a:t>
            </a:r>
            <a:r>
              <a:rPr lang="en-GB" sz="1995" dirty="0">
                <a:solidFill>
                  <a:schemeClr val="dk1"/>
                </a:solidFill>
                <a:latin typeface="Calibri"/>
                <a:ea typeface="Calibri"/>
                <a:cs typeface="Calibri"/>
                <a:sym typeface="Calibri"/>
              </a:rPr>
              <a:t> in </a:t>
            </a:r>
            <a:r>
              <a:rPr lang="en-GB" sz="1995" dirty="0" err="1">
                <a:solidFill>
                  <a:schemeClr val="dk1"/>
                </a:solidFill>
                <a:latin typeface="Calibri"/>
                <a:ea typeface="Calibri"/>
                <a:cs typeface="Calibri"/>
                <a:sym typeface="Calibri"/>
              </a:rPr>
              <a:t>napredovanje</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sprejetja</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blockchaina</a:t>
            </a:r>
            <a:r>
              <a:rPr lang="en-GB" sz="1995" dirty="0">
                <a:solidFill>
                  <a:schemeClr val="dk1"/>
                </a:solidFill>
                <a:latin typeface="Calibri"/>
                <a:ea typeface="Calibri"/>
                <a:cs typeface="Calibri"/>
                <a:sym typeface="Calibri"/>
              </a:rPr>
              <a:t> v </a:t>
            </a:r>
            <a:r>
              <a:rPr lang="en-GB" sz="1995" dirty="0" err="1">
                <a:solidFill>
                  <a:schemeClr val="dk1"/>
                </a:solidFill>
                <a:latin typeface="Calibri"/>
                <a:ea typeface="Calibri"/>
                <a:cs typeface="Calibri"/>
                <a:sym typeface="Calibri"/>
              </a:rPr>
              <a:t>agroživilskem</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sektorju</a:t>
            </a:r>
            <a:r>
              <a:rPr lang="en-GB" sz="1995" dirty="0">
                <a:solidFill>
                  <a:schemeClr val="dk1"/>
                </a:solidFill>
                <a:latin typeface="Calibri"/>
                <a:ea typeface="Calibri"/>
                <a:cs typeface="Calibri"/>
                <a:sym typeface="Calibri"/>
              </a:rPr>
              <a:t>.​</a:t>
            </a:r>
            <a:endParaRPr sz="1995" dirty="0">
              <a:solidFill>
                <a:schemeClr val="dk1"/>
              </a:solidFill>
              <a:latin typeface="Calibri"/>
              <a:ea typeface="Calibri"/>
              <a:cs typeface="Calibri"/>
              <a:sym typeface="Calibri"/>
            </a:endParaRPr>
          </a:p>
          <a:p>
            <a:pPr marL="1658356" marR="0" lvl="0" indent="0" algn="l" rtl="0">
              <a:lnSpc>
                <a:spcPct val="100000"/>
              </a:lnSpc>
              <a:spcBef>
                <a:spcPts val="0"/>
              </a:spcBef>
              <a:spcAft>
                <a:spcPts val="0"/>
              </a:spcAft>
              <a:buNone/>
            </a:pPr>
            <a:endParaRPr sz="1995" dirty="0">
              <a:latin typeface="Calibri"/>
              <a:ea typeface="Calibri"/>
              <a:cs typeface="Calibri"/>
              <a:sym typeface="Calibri"/>
            </a:endParaRPr>
          </a:p>
          <a:p>
            <a:pPr marL="829178" marR="0" lvl="0" indent="0" algn="l" rtl="0">
              <a:lnSpc>
                <a:spcPct val="100000"/>
              </a:lnSpc>
              <a:spcBef>
                <a:spcPts val="0"/>
              </a:spcBef>
              <a:spcAft>
                <a:spcPts val="0"/>
              </a:spcAft>
              <a:buNone/>
            </a:pPr>
            <a:endParaRPr sz="1995" dirty="0">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15"/>
        <p:cNvGrpSpPr/>
        <p:nvPr/>
      </p:nvGrpSpPr>
      <p:grpSpPr>
        <a:xfrm>
          <a:off x="0" y="0"/>
          <a:ext cx="0" cy="0"/>
          <a:chOff x="0" y="0"/>
          <a:chExt cx="0" cy="0"/>
        </a:xfrm>
      </p:grpSpPr>
      <p:pic>
        <p:nvPicPr>
          <p:cNvPr id="416" name="Google Shape;416;g283a1922f65_0_134"/>
          <p:cNvPicPr preferRelativeResize="0"/>
          <p:nvPr/>
        </p:nvPicPr>
        <p:blipFill rotWithShape="1">
          <a:blip r:embed="rId3">
            <a:alphaModFix/>
          </a:blip>
          <a:srcRect/>
          <a:stretch/>
        </p:blipFill>
        <p:spPr>
          <a:xfrm>
            <a:off x="1247607" y="-7358"/>
            <a:ext cx="9696786" cy="1061799"/>
          </a:xfrm>
          <a:prstGeom prst="rect">
            <a:avLst/>
          </a:prstGeom>
          <a:noFill/>
          <a:ln>
            <a:noFill/>
          </a:ln>
        </p:spPr>
      </p:pic>
      <p:sp>
        <p:nvSpPr>
          <p:cNvPr id="417" name="Google Shape;417;g283a1922f65_0_134"/>
          <p:cNvSpPr txBox="1"/>
          <p:nvPr/>
        </p:nvSpPr>
        <p:spPr>
          <a:xfrm>
            <a:off x="1604614" y="391625"/>
            <a:ext cx="9299426" cy="474439"/>
          </a:xfrm>
          <a:prstGeom prst="rect">
            <a:avLst/>
          </a:prstGeom>
          <a:noFill/>
          <a:ln>
            <a:noFill/>
          </a:ln>
        </p:spPr>
        <p:txBody>
          <a:bodyPr spcFirstLastPara="1" wrap="square" lIns="82904" tIns="41441" rIns="82904" bIns="41441" anchor="t" anchorCtr="0">
            <a:spAutoFit/>
          </a:bodyPr>
          <a:lstStyle/>
          <a:p>
            <a:pPr lvl="0">
              <a:buSzPts val="2800"/>
            </a:pPr>
            <a:r>
              <a:rPr lang="en-GB" sz="2539" dirty="0">
                <a:solidFill>
                  <a:schemeClr val="lt1"/>
                </a:solidFill>
                <a:latin typeface="Open Sans"/>
                <a:ea typeface="Open Sans"/>
                <a:cs typeface="Open Sans"/>
                <a:sym typeface="Open Sans"/>
              </a:rPr>
              <a:t>UPORABA BLOCKCHAINA V AGROŽIVILSTVU</a:t>
            </a:r>
            <a:endParaRPr sz="1270" dirty="0">
              <a:solidFill>
                <a:schemeClr val="lt1"/>
              </a:solidFill>
              <a:latin typeface="Open Sans"/>
              <a:ea typeface="Open Sans"/>
              <a:cs typeface="Open Sans"/>
              <a:sym typeface="Open Sans"/>
            </a:endParaRPr>
          </a:p>
        </p:txBody>
      </p:sp>
      <p:sp>
        <p:nvSpPr>
          <p:cNvPr id="418" name="Google Shape;418;g283a1922f65_0_134"/>
          <p:cNvSpPr txBox="1"/>
          <p:nvPr/>
        </p:nvSpPr>
        <p:spPr>
          <a:xfrm>
            <a:off x="1489451" y="1203620"/>
            <a:ext cx="8900887" cy="1628705"/>
          </a:xfrm>
          <a:prstGeom prst="rect">
            <a:avLst/>
          </a:prstGeom>
          <a:noFill/>
          <a:ln>
            <a:noFill/>
          </a:ln>
        </p:spPr>
        <p:txBody>
          <a:bodyPr spcFirstLastPara="1" wrap="square" lIns="82904" tIns="82904" rIns="82904" bIns="82904" anchor="t" anchorCtr="0">
            <a:noAutofit/>
          </a:bodyPr>
          <a:lstStyle/>
          <a:p>
            <a:pPr marL="414589" lvl="0" indent="-333974">
              <a:buClr>
                <a:schemeClr val="dk1"/>
              </a:buClr>
              <a:buSzPts val="2200"/>
              <a:buFont typeface="Calibri"/>
              <a:buChar char="●"/>
            </a:pPr>
            <a:r>
              <a:rPr lang="en-GB" sz="1995" dirty="0" err="1">
                <a:solidFill>
                  <a:schemeClr val="dk1"/>
                </a:solidFill>
                <a:latin typeface="Calibri"/>
                <a:ea typeface="Calibri"/>
                <a:cs typeface="Calibri"/>
                <a:sym typeface="Calibri"/>
              </a:rPr>
              <a:t>Aplikacije</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blockchaina</a:t>
            </a:r>
            <a:r>
              <a:rPr lang="en-GB" sz="1995" dirty="0">
                <a:solidFill>
                  <a:schemeClr val="dk1"/>
                </a:solidFill>
                <a:latin typeface="Calibri"/>
                <a:ea typeface="Calibri"/>
                <a:cs typeface="Calibri"/>
                <a:sym typeface="Calibri"/>
              </a:rPr>
              <a:t> v </a:t>
            </a:r>
            <a:r>
              <a:rPr lang="en-GB" sz="1995" dirty="0" err="1">
                <a:solidFill>
                  <a:schemeClr val="dk1"/>
                </a:solidFill>
                <a:latin typeface="Calibri"/>
                <a:ea typeface="Calibri"/>
                <a:cs typeface="Calibri"/>
                <a:sym typeface="Calibri"/>
              </a:rPr>
              <a:t>agroživilstvu</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lahko</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razvrstimo</a:t>
            </a:r>
            <a:r>
              <a:rPr lang="en-GB" sz="1995" dirty="0">
                <a:solidFill>
                  <a:schemeClr val="dk1"/>
                </a:solidFill>
                <a:latin typeface="Calibri"/>
                <a:ea typeface="Calibri"/>
                <a:cs typeface="Calibri"/>
                <a:sym typeface="Calibri"/>
              </a:rPr>
              <a:t> v </a:t>
            </a:r>
            <a:r>
              <a:rPr lang="en-GB" sz="1995" dirty="0" err="1">
                <a:solidFill>
                  <a:schemeClr val="dk1"/>
                </a:solidFill>
                <a:latin typeface="Calibri"/>
                <a:ea typeface="Calibri"/>
                <a:cs typeface="Calibri"/>
                <a:sym typeface="Calibri"/>
              </a:rPr>
              <a:t>štiri</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glavne</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kategorije</a:t>
            </a:r>
            <a:r>
              <a:rPr lang="en-GB" sz="1995" dirty="0">
                <a:solidFill>
                  <a:schemeClr val="dk1"/>
                </a:solidFill>
                <a:latin typeface="Calibri"/>
                <a:ea typeface="Calibri"/>
                <a:cs typeface="Calibri"/>
                <a:sym typeface="Calibri"/>
              </a:rPr>
              <a:t>:</a:t>
            </a:r>
            <a:endParaRPr sz="1995" dirty="0">
              <a:solidFill>
                <a:schemeClr val="dk1"/>
              </a:solidFill>
              <a:latin typeface="Calibri"/>
              <a:ea typeface="Calibri"/>
              <a:cs typeface="Calibri"/>
              <a:sym typeface="Calibri"/>
            </a:endParaRPr>
          </a:p>
          <a:p>
            <a:pPr marL="414589" lvl="0" indent="0" algn="l" rtl="0">
              <a:spcBef>
                <a:spcPts val="0"/>
              </a:spcBef>
              <a:spcAft>
                <a:spcPts val="0"/>
              </a:spcAft>
              <a:buNone/>
            </a:pPr>
            <a:endParaRPr sz="1995" dirty="0">
              <a:solidFill>
                <a:schemeClr val="dk1"/>
              </a:solidFill>
              <a:latin typeface="Calibri"/>
              <a:ea typeface="Calibri"/>
              <a:cs typeface="Calibri"/>
              <a:sym typeface="Calibri"/>
            </a:endParaRPr>
          </a:p>
          <a:p>
            <a:pPr marL="414589" lvl="0" indent="-333974">
              <a:buClr>
                <a:schemeClr val="dk1"/>
              </a:buClr>
              <a:buSzPts val="2200"/>
              <a:buFont typeface="Calibri"/>
              <a:buChar char="-"/>
            </a:pPr>
            <a:r>
              <a:rPr lang="en-GB" sz="1995" dirty="0">
                <a:solidFill>
                  <a:schemeClr val="dk1"/>
                </a:solidFill>
                <a:latin typeface="Calibri"/>
                <a:ea typeface="Calibri"/>
                <a:cs typeface="Calibri"/>
                <a:sym typeface="Calibri"/>
              </a:rPr>
              <a:t>1. Izvor </a:t>
            </a:r>
            <a:r>
              <a:rPr lang="en-GB" sz="1995" b="1" dirty="0" err="1">
                <a:solidFill>
                  <a:schemeClr val="dk1"/>
                </a:solidFill>
                <a:latin typeface="Calibri"/>
                <a:ea typeface="Calibri"/>
                <a:cs typeface="Calibri"/>
                <a:sym typeface="Calibri"/>
              </a:rPr>
              <a:t>sledljivosti</a:t>
            </a:r>
            <a:r>
              <a:rPr lang="en-GB" sz="1995" b="1" dirty="0">
                <a:solidFill>
                  <a:schemeClr val="dk1"/>
                </a:solidFill>
                <a:latin typeface="Calibri"/>
                <a:ea typeface="Calibri"/>
                <a:cs typeface="Calibri"/>
                <a:sym typeface="Calibri"/>
              </a:rPr>
              <a:t> </a:t>
            </a:r>
            <a:r>
              <a:rPr lang="en-GB" sz="1995" dirty="0">
                <a:solidFill>
                  <a:schemeClr val="dk1"/>
                </a:solidFill>
                <a:latin typeface="Calibri"/>
                <a:ea typeface="Calibri"/>
                <a:cs typeface="Calibri"/>
                <a:sym typeface="Calibri"/>
              </a:rPr>
              <a:t>in </a:t>
            </a:r>
            <a:r>
              <a:rPr lang="en-GB" sz="1995" dirty="0" err="1">
                <a:solidFill>
                  <a:schemeClr val="dk1"/>
                </a:solidFill>
                <a:latin typeface="Calibri"/>
                <a:ea typeface="Calibri"/>
                <a:cs typeface="Calibri"/>
                <a:sym typeface="Calibri"/>
              </a:rPr>
              <a:t>pristnost</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živil</a:t>
            </a:r>
            <a:r>
              <a:rPr lang="en-GB" sz="1995" dirty="0">
                <a:solidFill>
                  <a:schemeClr val="dk1"/>
                </a:solidFill>
                <a:latin typeface="Calibri"/>
                <a:ea typeface="Calibri"/>
                <a:cs typeface="Calibri"/>
                <a:sym typeface="Calibri"/>
              </a:rPr>
              <a:t>
2. </a:t>
            </a:r>
            <a:r>
              <a:rPr lang="en-GB" sz="1995" b="1" dirty="0" err="1">
                <a:solidFill>
                  <a:schemeClr val="dk1"/>
                </a:solidFill>
                <a:latin typeface="Calibri"/>
                <a:ea typeface="Calibri"/>
                <a:cs typeface="Calibri"/>
                <a:sym typeface="Calibri"/>
              </a:rPr>
              <a:t>Pametno</a:t>
            </a:r>
            <a:r>
              <a:rPr lang="en-GB" sz="1995" b="1" dirty="0">
                <a:solidFill>
                  <a:schemeClr val="dk1"/>
                </a:solidFill>
                <a:latin typeface="Calibri"/>
                <a:ea typeface="Calibri"/>
                <a:cs typeface="Calibri"/>
                <a:sym typeface="Calibri"/>
              </a:rPr>
              <a:t> </a:t>
            </a:r>
            <a:r>
              <a:rPr lang="en-GB" sz="1995" b="1" dirty="0" err="1">
                <a:solidFill>
                  <a:schemeClr val="dk1"/>
                </a:solidFill>
                <a:latin typeface="Calibri"/>
                <a:ea typeface="Calibri"/>
                <a:cs typeface="Calibri"/>
                <a:sym typeface="Calibri"/>
              </a:rPr>
              <a:t>upravljanje</a:t>
            </a:r>
            <a:r>
              <a:rPr lang="en-GB" sz="1995" b="1"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kmetijskih</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podatkov</a:t>
            </a:r>
            <a:r>
              <a:rPr lang="en-GB" sz="1995" dirty="0">
                <a:solidFill>
                  <a:schemeClr val="dk1"/>
                </a:solidFill>
                <a:latin typeface="Calibri"/>
                <a:ea typeface="Calibri"/>
                <a:cs typeface="Calibri"/>
                <a:sym typeface="Calibri"/>
              </a:rPr>
              <a:t>
3. </a:t>
            </a:r>
            <a:r>
              <a:rPr lang="en-GB" sz="1995" dirty="0" err="1">
                <a:solidFill>
                  <a:schemeClr val="dk1"/>
                </a:solidFill>
                <a:latin typeface="Calibri"/>
                <a:ea typeface="Calibri"/>
                <a:cs typeface="Calibri"/>
                <a:sym typeface="Calibri"/>
              </a:rPr>
              <a:t>Financiranje</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trgovanja</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pri</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upravljanju</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dobavne</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verige</a:t>
            </a:r>
            <a:r>
              <a:rPr lang="en-GB" sz="1995" dirty="0">
                <a:solidFill>
                  <a:schemeClr val="dk1"/>
                </a:solidFill>
                <a:latin typeface="Calibri"/>
                <a:ea typeface="Calibri"/>
                <a:cs typeface="Calibri"/>
                <a:sym typeface="Calibri"/>
              </a:rPr>
              <a:t>
4. </a:t>
            </a:r>
            <a:r>
              <a:rPr lang="en-GB" sz="1995" dirty="0" err="1">
                <a:solidFill>
                  <a:schemeClr val="dk1"/>
                </a:solidFill>
                <a:latin typeface="Calibri"/>
                <a:ea typeface="Calibri"/>
                <a:cs typeface="Calibri"/>
                <a:sym typeface="Calibri"/>
              </a:rPr>
              <a:t>Drugi</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sistemi</a:t>
            </a:r>
            <a:r>
              <a:rPr lang="en-GB" sz="1995" dirty="0">
                <a:solidFill>
                  <a:schemeClr val="dk1"/>
                </a:solidFill>
                <a:latin typeface="Calibri"/>
                <a:ea typeface="Calibri"/>
                <a:cs typeface="Calibri"/>
                <a:sym typeface="Calibri"/>
              </a:rPr>
              <a:t> za </a:t>
            </a:r>
            <a:r>
              <a:rPr lang="en-GB" sz="1995" dirty="0" err="1">
                <a:solidFill>
                  <a:schemeClr val="dk1"/>
                </a:solidFill>
                <a:latin typeface="Calibri"/>
                <a:ea typeface="Calibri"/>
                <a:cs typeface="Calibri"/>
                <a:sym typeface="Calibri"/>
              </a:rPr>
              <a:t>upravljanje</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informacij</a:t>
            </a:r>
            <a:endParaRPr sz="1995" dirty="0">
              <a:solidFill>
                <a:schemeClr val="dk1"/>
              </a:solidFill>
              <a:latin typeface="Calibri"/>
              <a:ea typeface="Calibri"/>
              <a:cs typeface="Calibri"/>
              <a:sym typeface="Calibri"/>
            </a:endParaRPr>
          </a:p>
          <a:p>
            <a:pPr marL="0" lvl="0" indent="0" algn="l" rtl="0">
              <a:spcBef>
                <a:spcPts val="0"/>
              </a:spcBef>
              <a:spcAft>
                <a:spcPts val="0"/>
              </a:spcAft>
              <a:buNone/>
            </a:pPr>
            <a:endParaRPr sz="1995" dirty="0">
              <a:solidFill>
                <a:schemeClr val="dk1"/>
              </a:solidFill>
              <a:latin typeface="Calibri"/>
              <a:ea typeface="Calibri"/>
              <a:cs typeface="Calibri"/>
              <a:sym typeface="Calibri"/>
            </a:endParaRPr>
          </a:p>
          <a:p>
            <a:pPr marL="829178" lvl="0" indent="0" algn="l" rtl="0">
              <a:spcBef>
                <a:spcPts val="0"/>
              </a:spcBef>
              <a:spcAft>
                <a:spcPts val="0"/>
              </a:spcAft>
              <a:buNone/>
            </a:pPr>
            <a:endParaRPr sz="1995" dirty="0">
              <a:solidFill>
                <a:schemeClr val="dk1"/>
              </a:solidFill>
              <a:latin typeface="Calibri"/>
              <a:ea typeface="Calibri"/>
              <a:cs typeface="Calibri"/>
              <a:sym typeface="Calibri"/>
            </a:endParaRPr>
          </a:p>
          <a:p>
            <a:pPr marL="1658356" marR="0" lvl="0" indent="0" algn="l" rtl="0">
              <a:lnSpc>
                <a:spcPct val="100000"/>
              </a:lnSpc>
              <a:spcBef>
                <a:spcPts val="0"/>
              </a:spcBef>
              <a:spcAft>
                <a:spcPts val="0"/>
              </a:spcAft>
              <a:buNone/>
            </a:pPr>
            <a:endParaRPr sz="1995" dirty="0">
              <a:latin typeface="Calibri"/>
              <a:ea typeface="Calibri"/>
              <a:cs typeface="Calibri"/>
              <a:sym typeface="Calibri"/>
            </a:endParaRPr>
          </a:p>
          <a:p>
            <a:pPr marL="829178" marR="0" lvl="0" indent="0" algn="l" rtl="0">
              <a:lnSpc>
                <a:spcPct val="100000"/>
              </a:lnSpc>
              <a:spcBef>
                <a:spcPts val="0"/>
              </a:spcBef>
              <a:spcAft>
                <a:spcPts val="0"/>
              </a:spcAft>
              <a:buNone/>
            </a:pPr>
            <a:endParaRPr sz="1995" dirty="0">
              <a:latin typeface="Calibri"/>
              <a:ea typeface="Calibri"/>
              <a:cs typeface="Calibri"/>
              <a:sym typeface="Calibri"/>
            </a:endParaRPr>
          </a:p>
        </p:txBody>
      </p:sp>
      <p:pic>
        <p:nvPicPr>
          <p:cNvPr id="419" name="Google Shape;419;g283a1922f65_0_134"/>
          <p:cNvPicPr preferRelativeResize="0"/>
          <p:nvPr/>
        </p:nvPicPr>
        <p:blipFill>
          <a:blip r:embed="rId4">
            <a:alphaModFix/>
          </a:blip>
          <a:stretch>
            <a:fillRect/>
          </a:stretch>
        </p:blipFill>
        <p:spPr>
          <a:xfrm>
            <a:off x="6239909" y="3898043"/>
            <a:ext cx="4664131" cy="2760885"/>
          </a:xfrm>
          <a:prstGeom prst="rect">
            <a:avLst/>
          </a:prstGeom>
          <a:noFill/>
          <a:ln>
            <a:noFill/>
          </a:ln>
        </p:spPr>
      </p:pic>
      <p:sp>
        <p:nvSpPr>
          <p:cNvPr id="420" name="Google Shape;420;g283a1922f65_0_134"/>
          <p:cNvSpPr txBox="1"/>
          <p:nvPr/>
        </p:nvSpPr>
        <p:spPr>
          <a:xfrm>
            <a:off x="1489451" y="3238640"/>
            <a:ext cx="4664131" cy="3308010"/>
          </a:xfrm>
          <a:prstGeom prst="rect">
            <a:avLst/>
          </a:prstGeom>
          <a:noFill/>
          <a:ln>
            <a:noFill/>
          </a:ln>
        </p:spPr>
        <p:txBody>
          <a:bodyPr spcFirstLastPara="1" wrap="square" lIns="82904" tIns="82904" rIns="82904" bIns="82904" anchor="t" anchorCtr="0">
            <a:noAutofit/>
          </a:bodyPr>
          <a:lstStyle/>
          <a:p>
            <a:pPr marL="414589" lvl="0" indent="-333974">
              <a:buClr>
                <a:schemeClr val="dk1"/>
              </a:buClr>
              <a:buSzPts val="2200"/>
              <a:buFont typeface="Calibri"/>
              <a:buChar char="●"/>
            </a:pPr>
            <a:r>
              <a:rPr lang="en-GB" sz="1995" dirty="0">
                <a:solidFill>
                  <a:schemeClr val="dk1"/>
                </a:solidFill>
                <a:latin typeface="Calibri"/>
                <a:ea typeface="Calibri"/>
                <a:cs typeface="Calibri"/>
                <a:sym typeface="Calibri"/>
              </a:rPr>
              <a:t>Primer: </a:t>
            </a:r>
            <a:r>
              <a:rPr lang="en-GB" sz="1995" b="1" dirty="0" err="1">
                <a:solidFill>
                  <a:schemeClr val="dk1"/>
                </a:solidFill>
                <a:latin typeface="Calibri"/>
                <a:ea typeface="Calibri"/>
                <a:cs typeface="Calibri"/>
                <a:sym typeface="Calibri"/>
              </a:rPr>
              <a:t>AgriDigital</a:t>
            </a:r>
            <a:endParaRPr lang="sl-SI" sz="1995" b="1" dirty="0">
              <a:solidFill>
                <a:schemeClr val="dk1"/>
              </a:solidFill>
              <a:latin typeface="Calibri"/>
              <a:ea typeface="Calibri"/>
              <a:cs typeface="Calibri"/>
              <a:sym typeface="Calibri"/>
            </a:endParaRPr>
          </a:p>
          <a:p>
            <a:pPr marL="80615" lvl="0">
              <a:buClr>
                <a:schemeClr val="dk1"/>
              </a:buClr>
              <a:buSzPts val="2200"/>
            </a:pPr>
            <a:r>
              <a:rPr lang="sl-SI"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AgriDigital</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vodilno</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neodvisno</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digitalno</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žitno</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podjetje</a:t>
            </a:r>
            <a:r>
              <a:rPr lang="en-GB" sz="1995" dirty="0">
                <a:solidFill>
                  <a:schemeClr val="dk1"/>
                </a:solidFill>
                <a:latin typeface="Calibri"/>
                <a:ea typeface="Calibri"/>
                <a:cs typeface="Calibri"/>
                <a:sym typeface="Calibri"/>
              </a:rPr>
              <a:t>, je </a:t>
            </a:r>
            <a:r>
              <a:rPr lang="en-GB" sz="1995" dirty="0" err="1">
                <a:solidFill>
                  <a:schemeClr val="dk1"/>
                </a:solidFill>
                <a:latin typeface="Calibri"/>
                <a:ea typeface="Calibri"/>
                <a:cs typeface="Calibri"/>
                <a:sym typeface="Calibri"/>
              </a:rPr>
              <a:t>leta</a:t>
            </a:r>
            <a:r>
              <a:rPr lang="en-GB" sz="1995" dirty="0">
                <a:solidFill>
                  <a:schemeClr val="dk1"/>
                </a:solidFill>
                <a:latin typeface="Calibri"/>
                <a:ea typeface="Calibri"/>
                <a:cs typeface="Calibri"/>
                <a:sym typeface="Calibri"/>
              </a:rPr>
              <a:t> 2016 </a:t>
            </a:r>
            <a:r>
              <a:rPr lang="en-GB" sz="1995" dirty="0" err="1">
                <a:solidFill>
                  <a:schemeClr val="dk1"/>
                </a:solidFill>
                <a:latin typeface="Calibri"/>
                <a:ea typeface="Calibri"/>
                <a:cs typeface="Calibri"/>
                <a:sym typeface="Calibri"/>
              </a:rPr>
              <a:t>zaključilo</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prvo</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poravnalno</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prodajo</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na</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blockchainu</a:t>
            </a:r>
            <a:r>
              <a:rPr lang="en-GB" sz="1995" dirty="0">
                <a:solidFill>
                  <a:schemeClr val="dk1"/>
                </a:solidFill>
                <a:latin typeface="Calibri"/>
                <a:ea typeface="Calibri"/>
                <a:cs typeface="Calibri"/>
                <a:sym typeface="Calibri"/>
              </a:rPr>
              <a:t> za 23,46 tone </a:t>
            </a:r>
            <a:r>
              <a:rPr lang="en-GB" sz="1995" dirty="0" err="1">
                <a:solidFill>
                  <a:schemeClr val="dk1"/>
                </a:solidFill>
                <a:latin typeface="Calibri"/>
                <a:ea typeface="Calibri"/>
                <a:cs typeface="Calibri"/>
                <a:sym typeface="Calibri"/>
              </a:rPr>
              <a:t>žita</a:t>
            </a:r>
            <a:r>
              <a:rPr lang="en-GB" sz="1995" dirty="0">
                <a:solidFill>
                  <a:schemeClr val="dk1"/>
                </a:solidFill>
                <a:latin typeface="Calibri"/>
                <a:ea typeface="Calibri"/>
                <a:cs typeface="Calibri"/>
                <a:sym typeface="Calibri"/>
              </a:rPr>
              <a:t>
</a:t>
            </a:r>
            <a:r>
              <a:rPr lang="sl-SI" sz="1995" dirty="0">
                <a:solidFill>
                  <a:schemeClr val="dk1"/>
                </a:solidFill>
                <a:latin typeface="Calibri"/>
                <a:ea typeface="Calibri"/>
                <a:cs typeface="Calibri"/>
                <a:sym typeface="Calibri"/>
              </a:rPr>
              <a:t>-   </a:t>
            </a:r>
            <a:r>
              <a:rPr lang="en-GB" sz="1995" dirty="0">
                <a:solidFill>
                  <a:schemeClr val="dk1"/>
                </a:solidFill>
                <a:latin typeface="Calibri"/>
                <a:ea typeface="Calibri"/>
                <a:cs typeface="Calibri"/>
                <a:sym typeface="Calibri"/>
              </a:rPr>
              <a:t>Od </a:t>
            </a:r>
            <a:r>
              <a:rPr lang="en-GB" sz="1995" dirty="0" err="1">
                <a:solidFill>
                  <a:schemeClr val="dk1"/>
                </a:solidFill>
                <a:latin typeface="Calibri"/>
                <a:ea typeface="Calibri"/>
                <a:cs typeface="Calibri"/>
                <a:sym typeface="Calibri"/>
              </a:rPr>
              <a:t>takrat</a:t>
            </a:r>
            <a:r>
              <a:rPr lang="en-GB" sz="1995" dirty="0">
                <a:solidFill>
                  <a:schemeClr val="dk1"/>
                </a:solidFill>
                <a:latin typeface="Calibri"/>
                <a:ea typeface="Calibri"/>
                <a:cs typeface="Calibri"/>
                <a:sym typeface="Calibri"/>
              </a:rPr>
              <a:t> je </a:t>
            </a:r>
            <a:r>
              <a:rPr lang="en-GB" sz="1995" dirty="0" err="1">
                <a:solidFill>
                  <a:schemeClr val="dk1"/>
                </a:solidFill>
                <a:latin typeface="Calibri"/>
                <a:ea typeface="Calibri"/>
                <a:cs typeface="Calibri"/>
                <a:sym typeface="Calibri"/>
              </a:rPr>
              <a:t>več</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kot</a:t>
            </a:r>
            <a:r>
              <a:rPr lang="en-GB" sz="1995" dirty="0">
                <a:solidFill>
                  <a:schemeClr val="dk1"/>
                </a:solidFill>
                <a:latin typeface="Calibri"/>
                <a:ea typeface="Calibri"/>
                <a:cs typeface="Calibri"/>
                <a:sym typeface="Calibri"/>
              </a:rPr>
              <a:t> 1.300 </a:t>
            </a:r>
            <a:r>
              <a:rPr lang="en-GB" sz="1995" dirty="0" err="1">
                <a:solidFill>
                  <a:schemeClr val="dk1"/>
                </a:solidFill>
                <a:latin typeface="Calibri"/>
                <a:ea typeface="Calibri"/>
                <a:cs typeface="Calibri"/>
                <a:sym typeface="Calibri"/>
              </a:rPr>
              <a:t>strank</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uporabljalo</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sistem</a:t>
            </a:r>
            <a:r>
              <a:rPr lang="en-GB" sz="1995" dirty="0">
                <a:solidFill>
                  <a:schemeClr val="dk1"/>
                </a:solidFill>
                <a:latin typeface="Calibri"/>
                <a:ea typeface="Calibri"/>
                <a:cs typeface="Calibri"/>
                <a:sym typeface="Calibri"/>
              </a:rPr>
              <a:t> v </a:t>
            </a:r>
            <a:r>
              <a:rPr lang="en-GB" sz="1995" dirty="0" err="1">
                <a:solidFill>
                  <a:schemeClr val="dk1"/>
                </a:solidFill>
                <a:latin typeface="Calibri"/>
                <a:ea typeface="Calibri"/>
                <a:cs typeface="Calibri"/>
                <a:sym typeface="Calibri"/>
              </a:rPr>
              <a:t>oblaku</a:t>
            </a:r>
            <a:r>
              <a:rPr lang="en-GB" sz="1995" dirty="0">
                <a:solidFill>
                  <a:schemeClr val="dk1"/>
                </a:solidFill>
                <a:latin typeface="Calibri"/>
                <a:ea typeface="Calibri"/>
                <a:cs typeface="Calibri"/>
                <a:sym typeface="Calibri"/>
              </a:rPr>
              <a:t> za </a:t>
            </a:r>
            <a:r>
              <a:rPr lang="en-GB" sz="1995" dirty="0" err="1">
                <a:solidFill>
                  <a:schemeClr val="dk1"/>
                </a:solidFill>
                <a:latin typeface="Calibri"/>
                <a:ea typeface="Calibri"/>
                <a:cs typeface="Calibri"/>
                <a:sym typeface="Calibri"/>
              </a:rPr>
              <a:t>predelavo</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približno</a:t>
            </a:r>
            <a:r>
              <a:rPr lang="en-GB" sz="1995" dirty="0">
                <a:solidFill>
                  <a:schemeClr val="dk1"/>
                </a:solidFill>
                <a:latin typeface="Calibri"/>
                <a:ea typeface="Calibri"/>
                <a:cs typeface="Calibri"/>
                <a:sym typeface="Calibri"/>
              </a:rPr>
              <a:t> 1,6 </a:t>
            </a:r>
            <a:r>
              <a:rPr lang="en-GB" sz="1995" dirty="0" err="1">
                <a:solidFill>
                  <a:schemeClr val="dk1"/>
                </a:solidFill>
                <a:latin typeface="Calibri"/>
                <a:ea typeface="Calibri"/>
                <a:cs typeface="Calibri"/>
                <a:sym typeface="Calibri"/>
              </a:rPr>
              <a:t>milijona</a:t>
            </a:r>
            <a:r>
              <a:rPr lang="en-GB" sz="1995" dirty="0">
                <a:solidFill>
                  <a:schemeClr val="dk1"/>
                </a:solidFill>
                <a:latin typeface="Calibri"/>
                <a:ea typeface="Calibri"/>
                <a:cs typeface="Calibri"/>
                <a:sym typeface="Calibri"/>
              </a:rPr>
              <a:t> ton </a:t>
            </a:r>
            <a:r>
              <a:rPr lang="en-GB" sz="1995" dirty="0" err="1">
                <a:solidFill>
                  <a:schemeClr val="dk1"/>
                </a:solidFill>
                <a:latin typeface="Calibri"/>
                <a:ea typeface="Calibri"/>
                <a:cs typeface="Calibri"/>
                <a:sym typeface="Calibri"/>
              </a:rPr>
              <a:t>žita</a:t>
            </a:r>
            <a:r>
              <a:rPr lang="en-GB" sz="1995" dirty="0">
                <a:solidFill>
                  <a:schemeClr val="dk1"/>
                </a:solidFill>
                <a:latin typeface="Calibri"/>
                <a:ea typeface="Calibri"/>
                <a:cs typeface="Calibri"/>
                <a:sym typeface="Calibri"/>
              </a:rPr>
              <a:t> in 360 </a:t>
            </a:r>
            <a:r>
              <a:rPr lang="en-GB" sz="1995" dirty="0" err="1">
                <a:solidFill>
                  <a:schemeClr val="dk1"/>
                </a:solidFill>
                <a:latin typeface="Calibri"/>
                <a:ea typeface="Calibri"/>
                <a:cs typeface="Calibri"/>
                <a:sym typeface="Calibri"/>
              </a:rPr>
              <a:t>milijonov</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dolarjev</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plačil</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proizvajalcev</a:t>
            </a:r>
            <a:endParaRPr sz="1995" dirty="0">
              <a:latin typeface="Calibri"/>
              <a:ea typeface="Calibri"/>
              <a:cs typeface="Calibri"/>
              <a:sym typeface="Calibri"/>
            </a:endParaRPr>
          </a:p>
        </p:txBody>
      </p:sp>
      <p:pic>
        <p:nvPicPr>
          <p:cNvPr id="421" name="Google Shape;421;g283a1922f65_0_134"/>
          <p:cNvPicPr preferRelativeResize="0"/>
          <p:nvPr/>
        </p:nvPicPr>
        <p:blipFill>
          <a:blip r:embed="rId5">
            <a:alphaModFix/>
          </a:blip>
          <a:stretch>
            <a:fillRect/>
          </a:stretch>
        </p:blipFill>
        <p:spPr>
          <a:xfrm>
            <a:off x="7886774" y="3089541"/>
            <a:ext cx="2939579" cy="678922"/>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Shape 425"/>
        <p:cNvGrpSpPr/>
        <p:nvPr/>
      </p:nvGrpSpPr>
      <p:grpSpPr>
        <a:xfrm>
          <a:off x="0" y="0"/>
          <a:ext cx="0" cy="0"/>
          <a:chOff x="0" y="0"/>
          <a:chExt cx="0" cy="0"/>
        </a:xfrm>
      </p:grpSpPr>
      <p:sp>
        <p:nvSpPr>
          <p:cNvPr id="426" name="Google Shape;426;g283a1922f65_0_0"/>
          <p:cNvSpPr/>
          <p:nvPr/>
        </p:nvSpPr>
        <p:spPr>
          <a:xfrm>
            <a:off x="1247607" y="882938"/>
            <a:ext cx="9707531" cy="4653015"/>
          </a:xfrm>
          <a:custGeom>
            <a:avLst/>
            <a:gdLst/>
            <a:ahLst/>
            <a:cxnLst/>
            <a:rect l="l" t="t" r="r" b="b"/>
            <a:pathLst>
              <a:path w="10368280" h="5749290" extrusionOk="0">
                <a:moveTo>
                  <a:pt x="10368000" y="0"/>
                </a:moveTo>
                <a:lnTo>
                  <a:pt x="0" y="0"/>
                </a:lnTo>
                <a:lnTo>
                  <a:pt x="0" y="5749201"/>
                </a:lnTo>
                <a:lnTo>
                  <a:pt x="10368000" y="5749201"/>
                </a:lnTo>
                <a:lnTo>
                  <a:pt x="10368000" y="0"/>
                </a:lnTo>
                <a:close/>
              </a:path>
            </a:pathLst>
          </a:custGeom>
          <a:gradFill>
            <a:gsLst>
              <a:gs pos="0">
                <a:srgbClr val="6A9D56"/>
              </a:gs>
              <a:gs pos="60540">
                <a:srgbClr val="2D8784"/>
              </a:gs>
              <a:gs pos="100000">
                <a:srgbClr val="263D94"/>
              </a:gs>
            </a:gsLst>
            <a:lin ang="0" scaled="0"/>
          </a:gra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27" name="Google Shape;427;g283a1922f65_0_0"/>
          <p:cNvSpPr txBox="1"/>
          <p:nvPr/>
        </p:nvSpPr>
        <p:spPr>
          <a:xfrm>
            <a:off x="5764904" y="2040620"/>
            <a:ext cx="4944877" cy="2809492"/>
          </a:xfrm>
          <a:prstGeom prst="rect">
            <a:avLst/>
          </a:prstGeom>
          <a:noFill/>
          <a:ln>
            <a:noFill/>
          </a:ln>
        </p:spPr>
        <p:txBody>
          <a:bodyPr spcFirstLastPara="1" wrap="square" lIns="0" tIns="10927" rIns="0" bIns="0" anchor="t" anchorCtr="0">
            <a:spAutoFit/>
          </a:bodyPr>
          <a:lstStyle/>
          <a:p>
            <a:pPr marL="11516" marR="4607" lvl="0" algn="r">
              <a:lnSpc>
                <a:spcPct val="109130"/>
              </a:lnSpc>
              <a:buSzPts val="4600"/>
            </a:pPr>
            <a:r>
              <a:rPr lang="en-GB" sz="4171" dirty="0">
                <a:solidFill>
                  <a:schemeClr val="lt1"/>
                </a:solidFill>
                <a:latin typeface="Calibri"/>
                <a:ea typeface="Calibri"/>
                <a:cs typeface="Calibri"/>
                <a:sym typeface="Calibri"/>
              </a:rPr>
              <a:t>GRADNIKI BLOKOVNE VERIGE 
IN MEHANIZEM VERIŽENJA BLOKOV</a:t>
            </a:r>
            <a:endParaRPr sz="4171" dirty="0">
              <a:solidFill>
                <a:schemeClr val="lt1"/>
              </a:solidFill>
              <a:latin typeface="Calibri"/>
              <a:ea typeface="Calibri"/>
              <a:cs typeface="Calibri"/>
              <a:sym typeface="Calibri"/>
            </a:endParaRPr>
          </a:p>
        </p:txBody>
      </p:sp>
      <p:grpSp>
        <p:nvGrpSpPr>
          <p:cNvPr id="429" name="Google Shape;429;g283a1922f65_0_0"/>
          <p:cNvGrpSpPr/>
          <p:nvPr/>
        </p:nvGrpSpPr>
        <p:grpSpPr>
          <a:xfrm>
            <a:off x="1743066" y="2062397"/>
            <a:ext cx="2617371" cy="2551478"/>
            <a:chOff x="2262504" y="2609557"/>
            <a:chExt cx="1345882" cy="1311999"/>
          </a:xfrm>
        </p:grpSpPr>
        <p:grpSp>
          <p:nvGrpSpPr>
            <p:cNvPr id="430" name="Google Shape;430;g283a1922f65_0_0"/>
            <p:cNvGrpSpPr/>
            <p:nvPr/>
          </p:nvGrpSpPr>
          <p:grpSpPr>
            <a:xfrm>
              <a:off x="2847815" y="2734283"/>
              <a:ext cx="760571" cy="1187273"/>
              <a:chOff x="2847815" y="2734283"/>
              <a:chExt cx="760571" cy="1187273"/>
            </a:xfrm>
          </p:grpSpPr>
          <p:grpSp>
            <p:nvGrpSpPr>
              <p:cNvPr id="431" name="Google Shape;431;g283a1922f65_0_0"/>
              <p:cNvGrpSpPr/>
              <p:nvPr/>
            </p:nvGrpSpPr>
            <p:grpSpPr>
              <a:xfrm>
                <a:off x="3093560" y="2734283"/>
                <a:ext cx="373380" cy="316098"/>
                <a:chOff x="3093560" y="2734283"/>
                <a:chExt cx="373380" cy="316098"/>
              </a:xfrm>
            </p:grpSpPr>
            <p:sp>
              <p:nvSpPr>
                <p:cNvPr id="432" name="Google Shape;432;g283a1922f65_0_0"/>
                <p:cNvSpPr/>
                <p:nvPr/>
              </p:nvSpPr>
              <p:spPr>
                <a:xfrm>
                  <a:off x="3190477" y="2884715"/>
                  <a:ext cx="275748" cy="165666"/>
                </a:xfrm>
                <a:custGeom>
                  <a:avLst/>
                  <a:gdLst/>
                  <a:ahLst/>
                  <a:cxnLst/>
                  <a:rect l="l" t="t" r="r" b="b"/>
                  <a:pathLst>
                    <a:path w="275748" h="165666" extrusionOk="0">
                      <a:moveTo>
                        <a:pt x="3572" y="164714"/>
                      </a:moveTo>
                      <a:cubicBezTo>
                        <a:pt x="2619" y="163762"/>
                        <a:pt x="1667" y="162810"/>
                        <a:pt x="714" y="161858"/>
                      </a:cubicBezTo>
                      <a:cubicBezTo>
                        <a:pt x="-238" y="159954"/>
                        <a:pt x="-238" y="157097"/>
                        <a:pt x="714" y="154241"/>
                      </a:cubicBezTo>
                      <a:lnTo>
                        <a:pt x="82629" y="3808"/>
                      </a:lnTo>
                      <a:cubicBezTo>
                        <a:pt x="83582" y="952"/>
                        <a:pt x="86439" y="0"/>
                        <a:pt x="89297" y="0"/>
                      </a:cubicBezTo>
                      <a:lnTo>
                        <a:pt x="268367" y="0"/>
                      </a:lnTo>
                      <a:cubicBezTo>
                        <a:pt x="271224" y="0"/>
                        <a:pt x="273129" y="952"/>
                        <a:pt x="275034" y="3808"/>
                      </a:cubicBezTo>
                      <a:cubicBezTo>
                        <a:pt x="275987" y="5713"/>
                        <a:pt x="275987" y="8569"/>
                        <a:pt x="275034" y="11425"/>
                      </a:cubicBezTo>
                      <a:lnTo>
                        <a:pt x="193119" y="161858"/>
                      </a:lnTo>
                      <a:cubicBezTo>
                        <a:pt x="192167" y="164714"/>
                        <a:pt x="189309" y="165666"/>
                        <a:pt x="186452" y="165666"/>
                      </a:cubicBezTo>
                      <a:lnTo>
                        <a:pt x="7382" y="165666"/>
                      </a:lnTo>
                      <a:cubicBezTo>
                        <a:pt x="5477" y="165666"/>
                        <a:pt x="4524" y="164714"/>
                        <a:pt x="3572" y="164714"/>
                      </a:cubicBezTo>
                      <a:close/>
                      <a:moveTo>
                        <a:pt x="94059" y="15234"/>
                      </a:moveTo>
                      <a:lnTo>
                        <a:pt x="19764" y="150433"/>
                      </a:lnTo>
                      <a:lnTo>
                        <a:pt x="181689" y="150433"/>
                      </a:lnTo>
                      <a:lnTo>
                        <a:pt x="255984" y="15234"/>
                      </a:lnTo>
                      <a:lnTo>
                        <a:pt x="94059" y="15234"/>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33" name="Google Shape;433;g283a1922f65_0_0"/>
                <p:cNvSpPr/>
                <p:nvPr/>
              </p:nvSpPr>
              <p:spPr>
                <a:xfrm>
                  <a:off x="3093560" y="2734283"/>
                  <a:ext cx="194310" cy="316098"/>
                </a:xfrm>
                <a:custGeom>
                  <a:avLst/>
                  <a:gdLst/>
                  <a:ahLst/>
                  <a:cxnLst/>
                  <a:rect l="l" t="t" r="r" b="b"/>
                  <a:pathLst>
                    <a:path w="194310" h="316098" extrusionOk="0">
                      <a:moveTo>
                        <a:pt x="100489" y="315147"/>
                      </a:moveTo>
                      <a:cubicBezTo>
                        <a:pt x="99536" y="314195"/>
                        <a:pt x="98584" y="313243"/>
                        <a:pt x="97631" y="312290"/>
                      </a:cubicBezTo>
                      <a:lnTo>
                        <a:pt x="1429" y="161858"/>
                      </a:lnTo>
                      <a:cubicBezTo>
                        <a:pt x="-476" y="159954"/>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4"/>
                        <a:pt x="192881" y="161858"/>
                      </a:cubicBezTo>
                      <a:lnTo>
                        <a:pt x="110966" y="312290"/>
                      </a:lnTo>
                      <a:cubicBezTo>
                        <a:pt x="110014" y="314195"/>
                        <a:pt x="107156" y="316099"/>
                        <a:pt x="104299" y="316099"/>
                      </a:cubicBezTo>
                      <a:cubicBezTo>
                        <a:pt x="103346" y="316099"/>
                        <a:pt x="101441" y="315147"/>
                        <a:pt x="100489" y="315147"/>
                      </a:cubicBezTo>
                      <a:close/>
                      <a:moveTo>
                        <a:pt x="16669" y="158049"/>
                      </a:moveTo>
                      <a:lnTo>
                        <a:pt x="104299" y="294200"/>
                      </a:lnTo>
                      <a:lnTo>
                        <a:pt x="178594" y="159001"/>
                      </a:lnTo>
                      <a:lnTo>
                        <a:pt x="90964" y="22851"/>
                      </a:lnTo>
                      <a:lnTo>
                        <a:pt x="16669" y="158049"/>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34" name="Google Shape;434;g283a1922f65_0_0"/>
                <p:cNvSpPr/>
                <p:nvPr/>
              </p:nvSpPr>
              <p:spPr>
                <a:xfrm>
                  <a:off x="3175475" y="2734283"/>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3346" y="165666"/>
                        <a:pt x="101441" y="164714"/>
                        <a:pt x="100489" y="164714"/>
                      </a:cubicBezTo>
                      <a:close/>
                      <a:moveTo>
                        <a:pt x="21431" y="15234"/>
                      </a:moveTo>
                      <a:lnTo>
                        <a:pt x="108109" y="150433"/>
                      </a:lnTo>
                      <a:lnTo>
                        <a:pt x="269081" y="150433"/>
                      </a:lnTo>
                      <a:lnTo>
                        <a:pt x="182404" y="15234"/>
                      </a:lnTo>
                      <a:lnTo>
                        <a:pt x="21431" y="15234"/>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grpSp>
          <p:grpSp>
            <p:nvGrpSpPr>
              <p:cNvPr id="435" name="Google Shape;435;g283a1922f65_0_0"/>
              <p:cNvGrpSpPr/>
              <p:nvPr/>
            </p:nvGrpSpPr>
            <p:grpSpPr>
              <a:xfrm>
                <a:off x="2847815" y="3185580"/>
                <a:ext cx="373380" cy="316099"/>
                <a:chOff x="2847815" y="3185580"/>
                <a:chExt cx="373380" cy="316099"/>
              </a:xfrm>
            </p:grpSpPr>
            <p:sp>
              <p:nvSpPr>
                <p:cNvPr id="436" name="Google Shape;436;g283a1922f65_0_0"/>
                <p:cNvSpPr/>
                <p:nvPr/>
              </p:nvSpPr>
              <p:spPr>
                <a:xfrm>
                  <a:off x="2944732" y="3336013"/>
                  <a:ext cx="275748" cy="165666"/>
                </a:xfrm>
                <a:custGeom>
                  <a:avLst/>
                  <a:gdLst/>
                  <a:ahLst/>
                  <a:cxnLst/>
                  <a:rect l="l" t="t" r="r" b="b"/>
                  <a:pathLst>
                    <a:path w="275748" h="165666" extrusionOk="0">
                      <a:moveTo>
                        <a:pt x="3572" y="164714"/>
                      </a:moveTo>
                      <a:cubicBezTo>
                        <a:pt x="2619" y="163762"/>
                        <a:pt x="1667" y="162810"/>
                        <a:pt x="714" y="161858"/>
                      </a:cubicBezTo>
                      <a:cubicBezTo>
                        <a:pt x="-238" y="159954"/>
                        <a:pt x="-238" y="157097"/>
                        <a:pt x="714" y="154241"/>
                      </a:cubicBezTo>
                      <a:lnTo>
                        <a:pt x="82629" y="3809"/>
                      </a:lnTo>
                      <a:cubicBezTo>
                        <a:pt x="83582" y="952"/>
                        <a:pt x="86439" y="0"/>
                        <a:pt x="89297" y="0"/>
                      </a:cubicBezTo>
                      <a:lnTo>
                        <a:pt x="268367" y="0"/>
                      </a:lnTo>
                      <a:cubicBezTo>
                        <a:pt x="271224" y="0"/>
                        <a:pt x="273129" y="952"/>
                        <a:pt x="275034" y="3809"/>
                      </a:cubicBezTo>
                      <a:cubicBezTo>
                        <a:pt x="275987" y="5713"/>
                        <a:pt x="275987" y="8569"/>
                        <a:pt x="275034" y="11425"/>
                      </a:cubicBezTo>
                      <a:lnTo>
                        <a:pt x="193119" y="161858"/>
                      </a:lnTo>
                      <a:cubicBezTo>
                        <a:pt x="192167" y="164714"/>
                        <a:pt x="189309" y="165666"/>
                        <a:pt x="186452" y="165666"/>
                      </a:cubicBezTo>
                      <a:lnTo>
                        <a:pt x="7382" y="165666"/>
                      </a:lnTo>
                      <a:cubicBezTo>
                        <a:pt x="5477" y="165666"/>
                        <a:pt x="4524" y="165666"/>
                        <a:pt x="3572" y="164714"/>
                      </a:cubicBezTo>
                      <a:close/>
                      <a:moveTo>
                        <a:pt x="93107" y="15234"/>
                      </a:moveTo>
                      <a:lnTo>
                        <a:pt x="18812" y="150433"/>
                      </a:lnTo>
                      <a:lnTo>
                        <a:pt x="180737" y="150433"/>
                      </a:lnTo>
                      <a:lnTo>
                        <a:pt x="255032" y="15234"/>
                      </a:lnTo>
                      <a:lnTo>
                        <a:pt x="93107" y="15234"/>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37" name="Google Shape;437;g283a1922f65_0_0"/>
                <p:cNvSpPr/>
                <p:nvPr/>
              </p:nvSpPr>
              <p:spPr>
                <a:xfrm>
                  <a:off x="2847815" y="3185580"/>
                  <a:ext cx="194309" cy="316098"/>
                </a:xfrm>
                <a:custGeom>
                  <a:avLst/>
                  <a:gdLst/>
                  <a:ahLst/>
                  <a:cxnLst/>
                  <a:rect l="l" t="t" r="r" b="b"/>
                  <a:pathLst>
                    <a:path w="194309" h="316098" extrusionOk="0">
                      <a:moveTo>
                        <a:pt x="100489" y="315147"/>
                      </a:moveTo>
                      <a:cubicBezTo>
                        <a:pt x="99536" y="314195"/>
                        <a:pt x="98584" y="313242"/>
                        <a:pt x="97631" y="312290"/>
                      </a:cubicBezTo>
                      <a:lnTo>
                        <a:pt x="1429" y="161858"/>
                      </a:lnTo>
                      <a:cubicBezTo>
                        <a:pt x="-476" y="159953"/>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3"/>
                        <a:pt x="192881" y="161858"/>
                      </a:cubicBezTo>
                      <a:lnTo>
                        <a:pt x="110966" y="312290"/>
                      </a:lnTo>
                      <a:cubicBezTo>
                        <a:pt x="110014" y="314195"/>
                        <a:pt x="107156" y="316099"/>
                        <a:pt x="104299" y="316099"/>
                      </a:cubicBezTo>
                      <a:cubicBezTo>
                        <a:pt x="102394" y="316099"/>
                        <a:pt x="101441" y="316099"/>
                        <a:pt x="100489" y="315147"/>
                      </a:cubicBezTo>
                      <a:close/>
                      <a:moveTo>
                        <a:pt x="15716" y="158049"/>
                      </a:moveTo>
                      <a:lnTo>
                        <a:pt x="103346" y="294200"/>
                      </a:lnTo>
                      <a:lnTo>
                        <a:pt x="177641" y="159001"/>
                      </a:lnTo>
                      <a:lnTo>
                        <a:pt x="90011" y="22850"/>
                      </a:lnTo>
                      <a:lnTo>
                        <a:pt x="15716" y="158049"/>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38" name="Google Shape;438;g283a1922f65_0_0"/>
                <p:cNvSpPr/>
                <p:nvPr/>
              </p:nvSpPr>
              <p:spPr>
                <a:xfrm>
                  <a:off x="2929730" y="3185580"/>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3"/>
                        <a:pt x="290036" y="161858"/>
                      </a:cubicBezTo>
                      <a:cubicBezTo>
                        <a:pt x="289084" y="164714"/>
                        <a:pt x="286226" y="165666"/>
                        <a:pt x="283369" y="165666"/>
                      </a:cubicBezTo>
                      <a:lnTo>
                        <a:pt x="104299" y="165666"/>
                      </a:lnTo>
                      <a:cubicBezTo>
                        <a:pt x="102394" y="165666"/>
                        <a:pt x="101441" y="164714"/>
                        <a:pt x="100489" y="164714"/>
                      </a:cubicBezTo>
                      <a:close/>
                      <a:moveTo>
                        <a:pt x="21431" y="15234"/>
                      </a:moveTo>
                      <a:lnTo>
                        <a:pt x="108109" y="150432"/>
                      </a:lnTo>
                      <a:lnTo>
                        <a:pt x="269081" y="150432"/>
                      </a:lnTo>
                      <a:lnTo>
                        <a:pt x="182404" y="15234"/>
                      </a:lnTo>
                      <a:lnTo>
                        <a:pt x="21431" y="15234"/>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grpSp>
          <p:grpSp>
            <p:nvGrpSpPr>
              <p:cNvPr id="439" name="Google Shape;439;g283a1922f65_0_0"/>
              <p:cNvGrpSpPr/>
              <p:nvPr/>
            </p:nvGrpSpPr>
            <p:grpSpPr>
              <a:xfrm>
                <a:off x="3385025" y="3181772"/>
                <a:ext cx="222409" cy="316098"/>
                <a:chOff x="3385025" y="3181772"/>
                <a:chExt cx="222409" cy="316098"/>
              </a:xfrm>
            </p:grpSpPr>
            <p:sp>
              <p:nvSpPr>
                <p:cNvPr id="440" name="Google Shape;440;g283a1922f65_0_0"/>
                <p:cNvSpPr/>
                <p:nvPr/>
              </p:nvSpPr>
              <p:spPr>
                <a:xfrm>
                  <a:off x="3385025" y="3181772"/>
                  <a:ext cx="194309" cy="316098"/>
                </a:xfrm>
                <a:custGeom>
                  <a:avLst/>
                  <a:gdLst/>
                  <a:ahLst/>
                  <a:cxnLst/>
                  <a:rect l="l" t="t" r="r" b="b"/>
                  <a:pathLst>
                    <a:path w="194309" h="316098" extrusionOk="0">
                      <a:moveTo>
                        <a:pt x="100489" y="315147"/>
                      </a:moveTo>
                      <a:cubicBezTo>
                        <a:pt x="99536" y="314195"/>
                        <a:pt x="98584" y="313243"/>
                        <a:pt x="97631" y="312290"/>
                      </a:cubicBezTo>
                      <a:lnTo>
                        <a:pt x="1429" y="161858"/>
                      </a:lnTo>
                      <a:cubicBezTo>
                        <a:pt x="-476" y="159954"/>
                        <a:pt x="-476" y="156145"/>
                        <a:pt x="1429" y="154241"/>
                      </a:cubicBezTo>
                      <a:lnTo>
                        <a:pt x="83344" y="3809"/>
                      </a:lnTo>
                      <a:cubicBezTo>
                        <a:pt x="84296" y="1904"/>
                        <a:pt x="87154" y="0"/>
                        <a:pt x="90011" y="0"/>
                      </a:cubicBezTo>
                      <a:cubicBezTo>
                        <a:pt x="92869" y="0"/>
                        <a:pt x="94774" y="952"/>
                        <a:pt x="96679" y="3809"/>
                      </a:cubicBezTo>
                      <a:lnTo>
                        <a:pt x="192881" y="154241"/>
                      </a:lnTo>
                      <a:cubicBezTo>
                        <a:pt x="194786" y="156145"/>
                        <a:pt x="194786" y="159954"/>
                        <a:pt x="192881" y="161858"/>
                      </a:cubicBezTo>
                      <a:lnTo>
                        <a:pt x="110966" y="312290"/>
                      </a:lnTo>
                      <a:cubicBezTo>
                        <a:pt x="110014" y="314195"/>
                        <a:pt x="107156" y="316099"/>
                        <a:pt x="104299" y="316099"/>
                      </a:cubicBezTo>
                      <a:cubicBezTo>
                        <a:pt x="103346" y="316099"/>
                        <a:pt x="101441" y="316099"/>
                        <a:pt x="100489" y="315147"/>
                      </a:cubicBezTo>
                      <a:close/>
                      <a:moveTo>
                        <a:pt x="15716" y="158049"/>
                      </a:moveTo>
                      <a:lnTo>
                        <a:pt x="103346" y="294200"/>
                      </a:lnTo>
                      <a:lnTo>
                        <a:pt x="177641" y="159001"/>
                      </a:lnTo>
                      <a:lnTo>
                        <a:pt x="90011" y="22851"/>
                      </a:lnTo>
                      <a:lnTo>
                        <a:pt x="15716" y="158049"/>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41" name="Google Shape;441;g283a1922f65_0_0"/>
                <p:cNvSpPr/>
                <p:nvPr/>
              </p:nvSpPr>
              <p:spPr>
                <a:xfrm>
                  <a:off x="3481942" y="3332204"/>
                  <a:ext cx="125491" cy="165666"/>
                </a:xfrm>
                <a:custGeom>
                  <a:avLst/>
                  <a:gdLst/>
                  <a:ahLst/>
                  <a:cxnLst/>
                  <a:rect l="l" t="t" r="r" b="b"/>
                  <a:pathLst>
                    <a:path w="125491" h="165666" extrusionOk="0">
                      <a:moveTo>
                        <a:pt x="125492" y="150433"/>
                      </a:moveTo>
                      <a:lnTo>
                        <a:pt x="19764" y="150433"/>
                      </a:lnTo>
                      <a:lnTo>
                        <a:pt x="94059" y="15234"/>
                      </a:lnTo>
                      <a:lnTo>
                        <a:pt x="125492" y="15234"/>
                      </a:lnTo>
                      <a:lnTo>
                        <a:pt x="125492" y="0"/>
                      </a:lnTo>
                      <a:lnTo>
                        <a:pt x="89297" y="0"/>
                      </a:lnTo>
                      <a:cubicBezTo>
                        <a:pt x="86439" y="0"/>
                        <a:pt x="83582" y="1904"/>
                        <a:pt x="82629" y="3808"/>
                      </a:cubicBezTo>
                      <a:lnTo>
                        <a:pt x="714" y="154241"/>
                      </a:lnTo>
                      <a:cubicBezTo>
                        <a:pt x="-238" y="156145"/>
                        <a:pt x="-238" y="159001"/>
                        <a:pt x="714" y="161858"/>
                      </a:cubicBezTo>
                      <a:cubicBezTo>
                        <a:pt x="1667" y="162810"/>
                        <a:pt x="2619" y="163762"/>
                        <a:pt x="3572" y="164714"/>
                      </a:cubicBezTo>
                      <a:cubicBezTo>
                        <a:pt x="4524" y="165666"/>
                        <a:pt x="5477" y="165666"/>
                        <a:pt x="7382" y="165666"/>
                      </a:cubicBezTo>
                      <a:lnTo>
                        <a:pt x="125492" y="165666"/>
                      </a:lnTo>
                      <a:lnTo>
                        <a:pt x="125492" y="150433"/>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42" name="Google Shape;442;g283a1922f65_0_0"/>
                <p:cNvSpPr/>
                <p:nvPr/>
              </p:nvSpPr>
              <p:spPr>
                <a:xfrm>
                  <a:off x="3467655" y="3181772"/>
                  <a:ext cx="139779" cy="165666"/>
                </a:xfrm>
                <a:custGeom>
                  <a:avLst/>
                  <a:gdLst/>
                  <a:ahLst/>
                  <a:cxnLst/>
                  <a:rect l="l" t="t" r="r" b="b"/>
                  <a:pathLst>
                    <a:path w="139779" h="165666" extrusionOk="0">
                      <a:moveTo>
                        <a:pt x="139779" y="150433"/>
                      </a:moveTo>
                      <a:lnTo>
                        <a:pt x="107394" y="150433"/>
                      </a:lnTo>
                      <a:lnTo>
                        <a:pt x="20717" y="15234"/>
                      </a:lnTo>
                      <a:lnTo>
                        <a:pt x="139779" y="15234"/>
                      </a:lnTo>
                      <a:lnTo>
                        <a:pt x="139779" y="0"/>
                      </a:lnTo>
                      <a:lnTo>
                        <a:pt x="7382" y="0"/>
                      </a:lnTo>
                      <a:cubicBezTo>
                        <a:pt x="4524" y="0"/>
                        <a:pt x="1667" y="1904"/>
                        <a:pt x="714" y="3809"/>
                      </a:cubicBezTo>
                      <a:cubicBezTo>
                        <a:pt x="-238" y="6665"/>
                        <a:pt x="-238" y="9521"/>
                        <a:pt x="714" y="11425"/>
                      </a:cubicBezTo>
                      <a:lnTo>
                        <a:pt x="96917" y="161858"/>
                      </a:lnTo>
                      <a:cubicBezTo>
                        <a:pt x="97869" y="162810"/>
                        <a:pt x="98822" y="163762"/>
                        <a:pt x="99774" y="164714"/>
                      </a:cubicBezTo>
                      <a:cubicBezTo>
                        <a:pt x="100727" y="165666"/>
                        <a:pt x="101679" y="165666"/>
                        <a:pt x="103584" y="165666"/>
                      </a:cubicBezTo>
                      <a:lnTo>
                        <a:pt x="139779" y="165666"/>
                      </a:lnTo>
                      <a:lnTo>
                        <a:pt x="139779" y="150433"/>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grpSp>
          <p:grpSp>
            <p:nvGrpSpPr>
              <p:cNvPr id="443" name="Google Shape;443;g283a1922f65_0_0"/>
              <p:cNvGrpSpPr/>
              <p:nvPr/>
            </p:nvGrpSpPr>
            <p:grpSpPr>
              <a:xfrm>
                <a:off x="3139042" y="3633069"/>
                <a:ext cx="373618" cy="288487"/>
                <a:chOff x="3139042" y="3633069"/>
                <a:chExt cx="373618" cy="288487"/>
              </a:xfrm>
            </p:grpSpPr>
            <p:sp>
              <p:nvSpPr>
                <p:cNvPr id="444" name="Google Shape;444;g283a1922f65_0_0"/>
                <p:cNvSpPr/>
                <p:nvPr/>
              </p:nvSpPr>
              <p:spPr>
                <a:xfrm>
                  <a:off x="3139042" y="3633069"/>
                  <a:ext cx="194786" cy="288487"/>
                </a:xfrm>
                <a:custGeom>
                  <a:avLst/>
                  <a:gdLst/>
                  <a:ahLst/>
                  <a:cxnLst/>
                  <a:rect l="l" t="t" r="r" b="b"/>
                  <a:pathLst>
                    <a:path w="194786" h="288487" extrusionOk="0">
                      <a:moveTo>
                        <a:pt x="81677" y="287536"/>
                      </a:moveTo>
                      <a:lnTo>
                        <a:pt x="99774" y="287536"/>
                      </a:lnTo>
                      <a:lnTo>
                        <a:pt x="16907" y="158049"/>
                      </a:lnTo>
                      <a:lnTo>
                        <a:pt x="91202" y="22850"/>
                      </a:lnTo>
                      <a:lnTo>
                        <a:pt x="178832" y="159001"/>
                      </a:lnTo>
                      <a:lnTo>
                        <a:pt x="108347" y="288488"/>
                      </a:lnTo>
                      <a:lnTo>
                        <a:pt x="125492" y="288488"/>
                      </a:lnTo>
                      <a:lnTo>
                        <a:pt x="194072" y="162810"/>
                      </a:lnTo>
                      <a:cubicBezTo>
                        <a:pt x="195024" y="159953"/>
                        <a:pt x="195024" y="157097"/>
                        <a:pt x="194072" y="155193"/>
                      </a:cubicBezTo>
                      <a:lnTo>
                        <a:pt x="95964" y="3808"/>
                      </a:lnTo>
                      <a:cubicBezTo>
                        <a:pt x="94059" y="1904"/>
                        <a:pt x="92154" y="0"/>
                        <a:pt x="89297" y="0"/>
                      </a:cubicBezTo>
                      <a:cubicBezTo>
                        <a:pt x="86439" y="0"/>
                        <a:pt x="84534" y="1904"/>
                        <a:pt x="82629" y="3808"/>
                      </a:cubicBezTo>
                      <a:lnTo>
                        <a:pt x="714" y="154241"/>
                      </a:lnTo>
                      <a:cubicBezTo>
                        <a:pt x="-238" y="157097"/>
                        <a:pt x="-238" y="159953"/>
                        <a:pt x="714" y="161858"/>
                      </a:cubicBezTo>
                      <a:lnTo>
                        <a:pt x="81677" y="287536"/>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45" name="Google Shape;445;g283a1922f65_0_0"/>
                <p:cNvSpPr/>
                <p:nvPr/>
              </p:nvSpPr>
              <p:spPr>
                <a:xfrm>
                  <a:off x="3245484" y="3783502"/>
                  <a:ext cx="265509" cy="137103"/>
                </a:xfrm>
                <a:custGeom>
                  <a:avLst/>
                  <a:gdLst/>
                  <a:ahLst/>
                  <a:cxnLst/>
                  <a:rect l="l" t="t" r="r" b="b"/>
                  <a:pathLst>
                    <a:path w="265509" h="137103" extrusionOk="0">
                      <a:moveTo>
                        <a:pt x="17145" y="137103"/>
                      </a:moveTo>
                      <a:lnTo>
                        <a:pt x="83820" y="15234"/>
                      </a:lnTo>
                      <a:lnTo>
                        <a:pt x="245745" y="15234"/>
                      </a:lnTo>
                      <a:lnTo>
                        <a:pt x="179070" y="137103"/>
                      </a:lnTo>
                      <a:lnTo>
                        <a:pt x="196215" y="137103"/>
                      </a:lnTo>
                      <a:lnTo>
                        <a:pt x="264795" y="11425"/>
                      </a:lnTo>
                      <a:cubicBezTo>
                        <a:pt x="265747" y="9521"/>
                        <a:pt x="265747" y="6665"/>
                        <a:pt x="264795" y="3809"/>
                      </a:cubicBezTo>
                      <a:cubicBezTo>
                        <a:pt x="263843" y="1904"/>
                        <a:pt x="260985" y="0"/>
                        <a:pt x="258128" y="0"/>
                      </a:cubicBezTo>
                      <a:lnTo>
                        <a:pt x="79058" y="0"/>
                      </a:lnTo>
                      <a:cubicBezTo>
                        <a:pt x="76200" y="0"/>
                        <a:pt x="73343" y="1904"/>
                        <a:pt x="72390" y="3809"/>
                      </a:cubicBezTo>
                      <a:lnTo>
                        <a:pt x="0" y="137103"/>
                      </a:lnTo>
                      <a:lnTo>
                        <a:pt x="17145" y="137103"/>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46" name="Google Shape;446;g283a1922f65_0_0"/>
                <p:cNvSpPr/>
                <p:nvPr/>
              </p:nvSpPr>
              <p:spPr>
                <a:xfrm>
                  <a:off x="3221195" y="3633069"/>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3"/>
                        <a:pt x="290036" y="161858"/>
                      </a:cubicBezTo>
                      <a:cubicBezTo>
                        <a:pt x="289084" y="164714"/>
                        <a:pt x="286226" y="165666"/>
                        <a:pt x="283369" y="165666"/>
                      </a:cubicBezTo>
                      <a:lnTo>
                        <a:pt x="104299" y="165666"/>
                      </a:lnTo>
                      <a:cubicBezTo>
                        <a:pt x="102394" y="165666"/>
                        <a:pt x="101441" y="165666"/>
                        <a:pt x="100489" y="164714"/>
                      </a:cubicBezTo>
                      <a:close/>
                      <a:moveTo>
                        <a:pt x="20479" y="15234"/>
                      </a:moveTo>
                      <a:lnTo>
                        <a:pt x="107156" y="150432"/>
                      </a:lnTo>
                      <a:lnTo>
                        <a:pt x="268129" y="150432"/>
                      </a:lnTo>
                      <a:lnTo>
                        <a:pt x="181451" y="15234"/>
                      </a:lnTo>
                      <a:lnTo>
                        <a:pt x="20479" y="15234"/>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grpSp>
          <p:sp>
            <p:nvSpPr>
              <p:cNvPr id="447" name="Google Shape;447;g283a1922f65_0_0"/>
              <p:cNvSpPr/>
              <p:nvPr/>
            </p:nvSpPr>
            <p:spPr>
              <a:xfrm>
                <a:off x="3358831" y="3511762"/>
                <a:ext cx="122667" cy="209647"/>
              </a:xfrm>
              <a:custGeom>
                <a:avLst/>
                <a:gdLst/>
                <a:ahLst/>
                <a:cxnLst/>
                <a:rect l="l" t="t" r="r" b="b"/>
                <a:pathLst>
                  <a:path w="122667" h="209647" extrusionOk="0">
                    <a:moveTo>
                      <a:pt x="118110" y="1342"/>
                    </a:moveTo>
                    <a:cubicBezTo>
                      <a:pt x="121920" y="3246"/>
                      <a:pt x="123825" y="8959"/>
                      <a:pt x="121920" y="12767"/>
                    </a:cubicBezTo>
                    <a:lnTo>
                      <a:pt x="16193" y="205092"/>
                    </a:lnTo>
                    <a:cubicBezTo>
                      <a:pt x="14288" y="208901"/>
                      <a:pt x="8573" y="210805"/>
                      <a:pt x="4763" y="208901"/>
                    </a:cubicBezTo>
                    <a:cubicBezTo>
                      <a:pt x="4763" y="208901"/>
                      <a:pt x="4763" y="208901"/>
                      <a:pt x="4763" y="208901"/>
                    </a:cubicBezTo>
                    <a:cubicBezTo>
                      <a:pt x="1905" y="206997"/>
                      <a:pt x="0" y="205092"/>
                      <a:pt x="0" y="201284"/>
                    </a:cubicBezTo>
                    <a:cubicBezTo>
                      <a:pt x="0" y="200332"/>
                      <a:pt x="0" y="198428"/>
                      <a:pt x="953" y="197476"/>
                    </a:cubicBezTo>
                    <a:lnTo>
                      <a:pt x="106680" y="5150"/>
                    </a:lnTo>
                    <a:cubicBezTo>
                      <a:pt x="107633" y="390"/>
                      <a:pt x="113348" y="-1514"/>
                      <a:pt x="118110" y="1342"/>
                    </a:cubicBezTo>
                    <a:cubicBezTo>
                      <a:pt x="117158" y="390"/>
                      <a:pt x="117158" y="1342"/>
                      <a:pt x="118110" y="1342"/>
                    </a:cubicBezTo>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48" name="Google Shape;448;g283a1922f65_0_0"/>
              <p:cNvSpPr/>
              <p:nvPr/>
            </p:nvSpPr>
            <p:spPr>
              <a:xfrm>
                <a:off x="3063557" y="3070408"/>
                <a:ext cx="123619" cy="209225"/>
              </a:xfrm>
              <a:custGeom>
                <a:avLst/>
                <a:gdLst/>
                <a:ahLst/>
                <a:cxnLst/>
                <a:rect l="l" t="t" r="r" b="b"/>
                <a:pathLst>
                  <a:path w="123619" h="209225" extrusionOk="0">
                    <a:moveTo>
                      <a:pt x="119062" y="920"/>
                    </a:moveTo>
                    <a:cubicBezTo>
                      <a:pt x="122873" y="2824"/>
                      <a:pt x="124777" y="8536"/>
                      <a:pt x="122873" y="12345"/>
                    </a:cubicBezTo>
                    <a:lnTo>
                      <a:pt x="16192" y="204670"/>
                    </a:lnTo>
                    <a:cubicBezTo>
                      <a:pt x="14288" y="208478"/>
                      <a:pt x="8572" y="210383"/>
                      <a:pt x="4763" y="208478"/>
                    </a:cubicBezTo>
                    <a:cubicBezTo>
                      <a:pt x="4763" y="208478"/>
                      <a:pt x="4763" y="208478"/>
                      <a:pt x="4763" y="208478"/>
                    </a:cubicBezTo>
                    <a:cubicBezTo>
                      <a:pt x="1905" y="206574"/>
                      <a:pt x="0" y="204670"/>
                      <a:pt x="0" y="200862"/>
                    </a:cubicBezTo>
                    <a:cubicBezTo>
                      <a:pt x="0" y="199909"/>
                      <a:pt x="0" y="198005"/>
                      <a:pt x="952" y="197053"/>
                    </a:cubicBezTo>
                    <a:lnTo>
                      <a:pt x="106680" y="4728"/>
                    </a:lnTo>
                    <a:cubicBezTo>
                      <a:pt x="109537" y="-33"/>
                      <a:pt x="115252" y="-985"/>
                      <a:pt x="119062" y="920"/>
                    </a:cubicBezTo>
                    <a:cubicBezTo>
                      <a:pt x="119062" y="920"/>
                      <a:pt x="119062" y="920"/>
                      <a:pt x="119062" y="920"/>
                    </a:cubicBezTo>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49" name="Google Shape;449;g283a1922f65_0_0"/>
              <p:cNvSpPr/>
              <p:nvPr/>
            </p:nvSpPr>
            <p:spPr>
              <a:xfrm>
                <a:off x="3483609" y="2884715"/>
                <a:ext cx="124777" cy="19994"/>
              </a:xfrm>
              <a:custGeom>
                <a:avLst/>
                <a:gdLst/>
                <a:ahLst/>
                <a:cxnLst/>
                <a:rect l="l" t="t" r="r" b="b"/>
                <a:pathLst>
                  <a:path w="124777" h="19994" extrusionOk="0">
                    <a:moveTo>
                      <a:pt x="123825" y="0"/>
                    </a:moveTo>
                    <a:lnTo>
                      <a:pt x="8572" y="2856"/>
                    </a:lnTo>
                    <a:cubicBezTo>
                      <a:pt x="3810" y="2856"/>
                      <a:pt x="0" y="6665"/>
                      <a:pt x="0" y="11425"/>
                    </a:cubicBezTo>
                    <a:cubicBezTo>
                      <a:pt x="0" y="14282"/>
                      <a:pt x="1905" y="17138"/>
                      <a:pt x="4763" y="19042"/>
                    </a:cubicBezTo>
                    <a:cubicBezTo>
                      <a:pt x="5715" y="19994"/>
                      <a:pt x="7620" y="19994"/>
                      <a:pt x="8572" y="19994"/>
                    </a:cubicBezTo>
                    <a:lnTo>
                      <a:pt x="124778" y="17138"/>
                    </a:lnTo>
                    <a:lnTo>
                      <a:pt x="124778"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50" name="Google Shape;450;g283a1922f65_0_0"/>
              <p:cNvSpPr/>
              <p:nvPr/>
            </p:nvSpPr>
            <p:spPr>
              <a:xfrm>
                <a:off x="3553142" y="3787310"/>
                <a:ext cx="54292" cy="18089"/>
              </a:xfrm>
              <a:custGeom>
                <a:avLst/>
                <a:gdLst/>
                <a:ahLst/>
                <a:cxnLst/>
                <a:rect l="l" t="t" r="r" b="b"/>
                <a:pathLst>
                  <a:path w="54292" h="18089" extrusionOk="0">
                    <a:moveTo>
                      <a:pt x="54292" y="0"/>
                    </a:moveTo>
                    <a:lnTo>
                      <a:pt x="8572" y="952"/>
                    </a:lnTo>
                    <a:cubicBezTo>
                      <a:pt x="3810" y="952"/>
                      <a:pt x="0" y="4761"/>
                      <a:pt x="0" y="9521"/>
                    </a:cubicBezTo>
                    <a:cubicBezTo>
                      <a:pt x="0" y="12377"/>
                      <a:pt x="1905" y="15234"/>
                      <a:pt x="4763" y="17138"/>
                    </a:cubicBezTo>
                    <a:cubicBezTo>
                      <a:pt x="5715" y="18090"/>
                      <a:pt x="7620" y="18090"/>
                      <a:pt x="8572" y="18090"/>
                    </a:cubicBezTo>
                    <a:lnTo>
                      <a:pt x="54292" y="17138"/>
                    </a:lnTo>
                    <a:lnTo>
                      <a:pt x="54292"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51" name="Google Shape;451;g283a1922f65_0_0"/>
              <p:cNvSpPr/>
              <p:nvPr/>
            </p:nvSpPr>
            <p:spPr>
              <a:xfrm>
                <a:off x="3081231" y="3406944"/>
                <a:ext cx="132291" cy="205654"/>
              </a:xfrm>
              <a:custGeom>
                <a:avLst/>
                <a:gdLst/>
                <a:ahLst/>
                <a:cxnLst/>
                <a:rect l="l" t="t" r="r" b="b"/>
                <a:pathLst>
                  <a:path w="132291" h="205654" extrusionOk="0">
                    <a:moveTo>
                      <a:pt x="12806" y="1428"/>
                    </a:moveTo>
                    <a:cubicBezTo>
                      <a:pt x="13758" y="2380"/>
                      <a:pt x="14711" y="3332"/>
                      <a:pt x="15663" y="4284"/>
                    </a:cubicBezTo>
                    <a:lnTo>
                      <a:pt x="130916" y="191849"/>
                    </a:lnTo>
                    <a:cubicBezTo>
                      <a:pt x="133773" y="195657"/>
                      <a:pt x="131868" y="201370"/>
                      <a:pt x="128058" y="204226"/>
                    </a:cubicBezTo>
                    <a:cubicBezTo>
                      <a:pt x="125201" y="206131"/>
                      <a:pt x="122343" y="206131"/>
                      <a:pt x="119486" y="204226"/>
                    </a:cubicBezTo>
                    <a:cubicBezTo>
                      <a:pt x="118533" y="203274"/>
                      <a:pt x="117581" y="202322"/>
                      <a:pt x="116628" y="201370"/>
                    </a:cubicBezTo>
                    <a:lnTo>
                      <a:pt x="1376" y="13806"/>
                    </a:lnTo>
                    <a:cubicBezTo>
                      <a:pt x="-1482" y="9997"/>
                      <a:pt x="423" y="4284"/>
                      <a:pt x="4233" y="1428"/>
                    </a:cubicBezTo>
                    <a:cubicBezTo>
                      <a:pt x="7091" y="-476"/>
                      <a:pt x="10901" y="-476"/>
                      <a:pt x="12806" y="1428"/>
                    </a:cubicBezTo>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52" name="Google Shape;452;g283a1922f65_0_0"/>
              <p:cNvSpPr/>
              <p:nvPr/>
            </p:nvSpPr>
            <p:spPr>
              <a:xfrm>
                <a:off x="3325071" y="2959455"/>
                <a:ext cx="132291" cy="205654"/>
              </a:xfrm>
              <a:custGeom>
                <a:avLst/>
                <a:gdLst/>
                <a:ahLst/>
                <a:cxnLst/>
                <a:rect l="l" t="t" r="r" b="b"/>
                <a:pathLst>
                  <a:path w="132291" h="205654" extrusionOk="0">
                    <a:moveTo>
                      <a:pt x="12806" y="1428"/>
                    </a:moveTo>
                    <a:cubicBezTo>
                      <a:pt x="13758" y="2380"/>
                      <a:pt x="14711" y="3332"/>
                      <a:pt x="15663" y="4284"/>
                    </a:cubicBezTo>
                    <a:lnTo>
                      <a:pt x="130916" y="191849"/>
                    </a:lnTo>
                    <a:cubicBezTo>
                      <a:pt x="133773" y="195657"/>
                      <a:pt x="131868" y="201370"/>
                      <a:pt x="128058" y="204226"/>
                    </a:cubicBezTo>
                    <a:cubicBezTo>
                      <a:pt x="125201" y="206131"/>
                      <a:pt x="122343" y="206131"/>
                      <a:pt x="119486" y="204226"/>
                    </a:cubicBezTo>
                    <a:cubicBezTo>
                      <a:pt x="118533" y="203274"/>
                      <a:pt x="117581" y="202322"/>
                      <a:pt x="116628" y="201370"/>
                    </a:cubicBezTo>
                    <a:lnTo>
                      <a:pt x="1376" y="13806"/>
                    </a:lnTo>
                    <a:cubicBezTo>
                      <a:pt x="-1482" y="9997"/>
                      <a:pt x="423" y="4284"/>
                      <a:pt x="4233" y="1428"/>
                    </a:cubicBezTo>
                    <a:cubicBezTo>
                      <a:pt x="7091" y="-476"/>
                      <a:pt x="10901" y="-476"/>
                      <a:pt x="12806" y="1428"/>
                    </a:cubicBezTo>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grpSp>
        <p:grpSp>
          <p:nvGrpSpPr>
            <p:cNvPr id="453" name="Google Shape;453;g283a1922f65_0_0"/>
            <p:cNvGrpSpPr/>
            <p:nvPr/>
          </p:nvGrpSpPr>
          <p:grpSpPr>
            <a:xfrm>
              <a:off x="2262504" y="2609557"/>
              <a:ext cx="912494" cy="1194890"/>
              <a:chOff x="2262504" y="2609557"/>
              <a:chExt cx="912494" cy="1194890"/>
            </a:xfrm>
          </p:grpSpPr>
          <p:grpSp>
            <p:nvGrpSpPr>
              <p:cNvPr id="454" name="Google Shape;454;g283a1922f65_0_0"/>
              <p:cNvGrpSpPr/>
              <p:nvPr/>
            </p:nvGrpSpPr>
            <p:grpSpPr>
              <a:xfrm>
                <a:off x="2262504" y="3184628"/>
                <a:ext cx="751522" cy="619819"/>
                <a:chOff x="2262504" y="3184628"/>
                <a:chExt cx="751522" cy="619819"/>
              </a:xfrm>
            </p:grpSpPr>
            <p:sp>
              <p:nvSpPr>
                <p:cNvPr id="455" name="Google Shape;455;g283a1922f65_0_0"/>
                <p:cNvSpPr/>
                <p:nvPr/>
              </p:nvSpPr>
              <p:spPr>
                <a:xfrm>
                  <a:off x="2262504" y="3189389"/>
                  <a:ext cx="202882" cy="185660"/>
                </a:xfrm>
                <a:custGeom>
                  <a:avLst/>
                  <a:gdLst/>
                  <a:ahLst/>
                  <a:cxnLst/>
                  <a:rect l="l" t="t" r="r" b="b"/>
                  <a:pathLst>
                    <a:path w="202882" h="185660" extrusionOk="0">
                      <a:moveTo>
                        <a:pt x="132398" y="157097"/>
                      </a:moveTo>
                      <a:lnTo>
                        <a:pt x="70485" y="157097"/>
                      </a:lnTo>
                      <a:lnTo>
                        <a:pt x="60960" y="185660"/>
                      </a:lnTo>
                      <a:lnTo>
                        <a:pt x="0" y="185660"/>
                      </a:lnTo>
                      <a:lnTo>
                        <a:pt x="67628" y="0"/>
                      </a:lnTo>
                      <a:lnTo>
                        <a:pt x="135255" y="0"/>
                      </a:lnTo>
                      <a:lnTo>
                        <a:pt x="202883" y="185660"/>
                      </a:lnTo>
                      <a:lnTo>
                        <a:pt x="140970" y="185660"/>
                      </a:lnTo>
                      <a:lnTo>
                        <a:pt x="132398" y="157097"/>
                      </a:lnTo>
                      <a:close/>
                      <a:moveTo>
                        <a:pt x="118110" y="113300"/>
                      </a:moveTo>
                      <a:lnTo>
                        <a:pt x="100965" y="61887"/>
                      </a:lnTo>
                      <a:lnTo>
                        <a:pt x="83820" y="113300"/>
                      </a:lnTo>
                      <a:lnTo>
                        <a:pt x="118110" y="11330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56" name="Google Shape;456;g283a1922f65_0_0"/>
                <p:cNvSpPr/>
                <p:nvPr/>
              </p:nvSpPr>
              <p:spPr>
                <a:xfrm>
                  <a:off x="2473959" y="3184628"/>
                  <a:ext cx="181927" cy="190420"/>
                </a:xfrm>
                <a:custGeom>
                  <a:avLst/>
                  <a:gdLst/>
                  <a:ahLst/>
                  <a:cxnLst/>
                  <a:rect l="l" t="t" r="r" b="b"/>
                  <a:pathLst>
                    <a:path w="181927" h="190420" extrusionOk="0">
                      <a:moveTo>
                        <a:pt x="119063" y="67599"/>
                      </a:moveTo>
                      <a:cubicBezTo>
                        <a:pt x="117158" y="63791"/>
                        <a:pt x="113348" y="60935"/>
                        <a:pt x="109538" y="59030"/>
                      </a:cubicBezTo>
                      <a:cubicBezTo>
                        <a:pt x="105728" y="57126"/>
                        <a:pt x="100013" y="56174"/>
                        <a:pt x="94298" y="56174"/>
                      </a:cubicBezTo>
                      <a:cubicBezTo>
                        <a:pt x="82868" y="56174"/>
                        <a:pt x="74295" y="59983"/>
                        <a:pt x="68580" y="66647"/>
                      </a:cubicBezTo>
                      <a:cubicBezTo>
                        <a:pt x="62865" y="73312"/>
                        <a:pt x="59055" y="83785"/>
                        <a:pt x="59055" y="96163"/>
                      </a:cubicBezTo>
                      <a:cubicBezTo>
                        <a:pt x="59055" y="110444"/>
                        <a:pt x="62865" y="121869"/>
                        <a:pt x="69533" y="128534"/>
                      </a:cubicBezTo>
                      <a:cubicBezTo>
                        <a:pt x="76200" y="136151"/>
                        <a:pt x="86678" y="139007"/>
                        <a:pt x="100965" y="139007"/>
                      </a:cubicBezTo>
                      <a:cubicBezTo>
                        <a:pt x="114300" y="139007"/>
                        <a:pt x="125730" y="133295"/>
                        <a:pt x="133350" y="122821"/>
                      </a:cubicBezTo>
                      <a:lnTo>
                        <a:pt x="86678" y="122821"/>
                      </a:lnTo>
                      <a:lnTo>
                        <a:pt x="86678" y="81881"/>
                      </a:lnTo>
                      <a:lnTo>
                        <a:pt x="181928" y="81881"/>
                      </a:lnTo>
                      <a:lnTo>
                        <a:pt x="181928" y="139959"/>
                      </a:lnTo>
                      <a:cubicBezTo>
                        <a:pt x="174308" y="154241"/>
                        <a:pt x="162878" y="165666"/>
                        <a:pt x="148590" y="175187"/>
                      </a:cubicBezTo>
                      <a:cubicBezTo>
                        <a:pt x="134303" y="184708"/>
                        <a:pt x="116205" y="190421"/>
                        <a:pt x="94298" y="190421"/>
                      </a:cubicBezTo>
                      <a:cubicBezTo>
                        <a:pt x="75248" y="190421"/>
                        <a:pt x="58103" y="186613"/>
                        <a:pt x="43815" y="178044"/>
                      </a:cubicBezTo>
                      <a:cubicBezTo>
                        <a:pt x="29528" y="170427"/>
                        <a:pt x="19050" y="159001"/>
                        <a:pt x="11430" y="144720"/>
                      </a:cubicBezTo>
                      <a:cubicBezTo>
                        <a:pt x="3810" y="130438"/>
                        <a:pt x="0" y="114253"/>
                        <a:pt x="0" y="95210"/>
                      </a:cubicBezTo>
                      <a:cubicBezTo>
                        <a:pt x="0" y="77121"/>
                        <a:pt x="3810" y="60935"/>
                        <a:pt x="11430" y="45701"/>
                      </a:cubicBezTo>
                      <a:cubicBezTo>
                        <a:pt x="19050" y="30467"/>
                        <a:pt x="29528" y="19994"/>
                        <a:pt x="43815" y="12377"/>
                      </a:cubicBezTo>
                      <a:cubicBezTo>
                        <a:pt x="58103" y="4761"/>
                        <a:pt x="74295" y="0"/>
                        <a:pt x="93345" y="0"/>
                      </a:cubicBezTo>
                      <a:cubicBezTo>
                        <a:pt x="118110" y="0"/>
                        <a:pt x="137160" y="5713"/>
                        <a:pt x="152400" y="17138"/>
                      </a:cubicBezTo>
                      <a:cubicBezTo>
                        <a:pt x="167640" y="28563"/>
                        <a:pt x="177165" y="44749"/>
                        <a:pt x="180023" y="64743"/>
                      </a:cubicBezTo>
                      <a:lnTo>
                        <a:pt x="119063" y="64743"/>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57" name="Google Shape;457;g283a1922f65_0_0"/>
                <p:cNvSpPr/>
                <p:nvPr/>
              </p:nvSpPr>
              <p:spPr>
                <a:xfrm>
                  <a:off x="2676841" y="3188436"/>
                  <a:ext cx="157162" cy="186612"/>
                </a:xfrm>
                <a:custGeom>
                  <a:avLst/>
                  <a:gdLst/>
                  <a:ahLst/>
                  <a:cxnLst/>
                  <a:rect l="l" t="t" r="r" b="b"/>
                  <a:pathLst>
                    <a:path w="157162" h="186612" extrusionOk="0">
                      <a:moveTo>
                        <a:pt x="93345" y="185660"/>
                      </a:moveTo>
                      <a:lnTo>
                        <a:pt x="58103" y="119013"/>
                      </a:lnTo>
                      <a:lnTo>
                        <a:pt x="58103" y="119013"/>
                      </a:lnTo>
                      <a:lnTo>
                        <a:pt x="58103" y="185660"/>
                      </a:lnTo>
                      <a:lnTo>
                        <a:pt x="0" y="185660"/>
                      </a:lnTo>
                      <a:lnTo>
                        <a:pt x="0" y="0"/>
                      </a:lnTo>
                      <a:lnTo>
                        <a:pt x="86678" y="0"/>
                      </a:lnTo>
                      <a:cubicBezTo>
                        <a:pt x="101917" y="0"/>
                        <a:pt x="114300" y="2856"/>
                        <a:pt x="125730" y="7617"/>
                      </a:cubicBezTo>
                      <a:cubicBezTo>
                        <a:pt x="136208" y="13330"/>
                        <a:pt x="144780" y="19994"/>
                        <a:pt x="149542" y="29515"/>
                      </a:cubicBezTo>
                      <a:cubicBezTo>
                        <a:pt x="154305" y="39036"/>
                        <a:pt x="157163" y="49510"/>
                        <a:pt x="157163" y="60935"/>
                      </a:cubicBezTo>
                      <a:cubicBezTo>
                        <a:pt x="157163" y="73312"/>
                        <a:pt x="153353" y="84737"/>
                        <a:pt x="146685" y="94258"/>
                      </a:cubicBezTo>
                      <a:cubicBezTo>
                        <a:pt x="140017" y="103779"/>
                        <a:pt x="129540" y="110444"/>
                        <a:pt x="117158" y="115205"/>
                      </a:cubicBezTo>
                      <a:lnTo>
                        <a:pt x="157163" y="186613"/>
                      </a:lnTo>
                      <a:lnTo>
                        <a:pt x="93345" y="186613"/>
                      </a:lnTo>
                      <a:close/>
                      <a:moveTo>
                        <a:pt x="58103" y="80929"/>
                      </a:moveTo>
                      <a:lnTo>
                        <a:pt x="80963" y="80929"/>
                      </a:lnTo>
                      <a:cubicBezTo>
                        <a:pt x="86678" y="80929"/>
                        <a:pt x="90488" y="79977"/>
                        <a:pt x="93345" y="77121"/>
                      </a:cubicBezTo>
                      <a:cubicBezTo>
                        <a:pt x="96203" y="74264"/>
                        <a:pt x="97155" y="70456"/>
                        <a:pt x="97155" y="64743"/>
                      </a:cubicBezTo>
                      <a:cubicBezTo>
                        <a:pt x="97155" y="59983"/>
                        <a:pt x="95250" y="56174"/>
                        <a:pt x="92392" y="53318"/>
                      </a:cubicBezTo>
                      <a:cubicBezTo>
                        <a:pt x="89535" y="50462"/>
                        <a:pt x="85725" y="49510"/>
                        <a:pt x="80010" y="49510"/>
                      </a:cubicBezTo>
                      <a:lnTo>
                        <a:pt x="57150" y="49510"/>
                      </a:lnTo>
                      <a:lnTo>
                        <a:pt x="57150" y="80929"/>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58" name="Google Shape;458;g283a1922f65_0_0"/>
                <p:cNvSpPr/>
                <p:nvPr/>
              </p:nvSpPr>
              <p:spPr>
                <a:xfrm>
                  <a:off x="2853054" y="3188436"/>
                  <a:ext cx="58102" cy="185660"/>
                </a:xfrm>
                <a:custGeom>
                  <a:avLst/>
                  <a:gdLst/>
                  <a:ahLst/>
                  <a:cxnLst/>
                  <a:rect l="l" t="t" r="r" b="b"/>
                  <a:pathLst>
                    <a:path w="58102" h="185660" extrusionOk="0">
                      <a:moveTo>
                        <a:pt x="58103" y="0"/>
                      </a:moveTo>
                      <a:lnTo>
                        <a:pt x="58103" y="185660"/>
                      </a:lnTo>
                      <a:lnTo>
                        <a:pt x="0" y="185660"/>
                      </a:lnTo>
                      <a:lnTo>
                        <a:pt x="0" y="0"/>
                      </a:lnTo>
                      <a:lnTo>
                        <a:pt x="58103"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59" name="Google Shape;459;g283a1922f65_0_0"/>
                <p:cNvSpPr/>
                <p:nvPr/>
              </p:nvSpPr>
              <p:spPr>
                <a:xfrm>
                  <a:off x="2275839" y="3402660"/>
                  <a:ext cx="131444" cy="186612"/>
                </a:xfrm>
                <a:custGeom>
                  <a:avLst/>
                  <a:gdLst/>
                  <a:ahLst/>
                  <a:cxnLst/>
                  <a:rect l="l" t="t" r="r" b="b"/>
                  <a:pathLst>
                    <a:path w="131444" h="186612" extrusionOk="0">
                      <a:moveTo>
                        <a:pt x="131445" y="0"/>
                      </a:moveTo>
                      <a:lnTo>
                        <a:pt x="131445" y="46653"/>
                      </a:lnTo>
                      <a:lnTo>
                        <a:pt x="58102" y="46653"/>
                      </a:lnTo>
                      <a:lnTo>
                        <a:pt x="58102" y="72360"/>
                      </a:lnTo>
                      <a:lnTo>
                        <a:pt x="110490" y="72360"/>
                      </a:lnTo>
                      <a:lnTo>
                        <a:pt x="110490" y="116157"/>
                      </a:lnTo>
                      <a:lnTo>
                        <a:pt x="58102" y="116157"/>
                      </a:lnTo>
                      <a:lnTo>
                        <a:pt x="58102" y="186613"/>
                      </a:lnTo>
                      <a:lnTo>
                        <a:pt x="0" y="186613"/>
                      </a:lnTo>
                      <a:lnTo>
                        <a:pt x="0" y="952"/>
                      </a:lnTo>
                      <a:lnTo>
                        <a:pt x="131445" y="952"/>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60" name="Google Shape;460;g283a1922f65_0_0"/>
                <p:cNvSpPr/>
                <p:nvPr/>
              </p:nvSpPr>
              <p:spPr>
                <a:xfrm>
                  <a:off x="2420619" y="3397899"/>
                  <a:ext cx="191452" cy="192325"/>
                </a:xfrm>
                <a:custGeom>
                  <a:avLst/>
                  <a:gdLst/>
                  <a:ahLst/>
                  <a:cxnLst/>
                  <a:rect l="l" t="t" r="r" b="b"/>
                  <a:pathLst>
                    <a:path w="191452" h="192325" extrusionOk="0">
                      <a:moveTo>
                        <a:pt x="48577" y="179948"/>
                      </a:moveTo>
                      <a:cubicBezTo>
                        <a:pt x="34290" y="171379"/>
                        <a:pt x="21908" y="159954"/>
                        <a:pt x="13335" y="145672"/>
                      </a:cubicBezTo>
                      <a:cubicBezTo>
                        <a:pt x="4763" y="131390"/>
                        <a:pt x="0" y="115205"/>
                        <a:pt x="0" y="96163"/>
                      </a:cubicBezTo>
                      <a:cubicBezTo>
                        <a:pt x="0" y="78073"/>
                        <a:pt x="4763" y="61887"/>
                        <a:pt x="13335" y="46653"/>
                      </a:cubicBezTo>
                      <a:cubicBezTo>
                        <a:pt x="21908" y="32372"/>
                        <a:pt x="33338" y="20946"/>
                        <a:pt x="48577" y="12377"/>
                      </a:cubicBezTo>
                      <a:cubicBezTo>
                        <a:pt x="62865" y="3809"/>
                        <a:pt x="79058" y="0"/>
                        <a:pt x="97155" y="0"/>
                      </a:cubicBezTo>
                      <a:cubicBezTo>
                        <a:pt x="114300" y="0"/>
                        <a:pt x="130492" y="3809"/>
                        <a:pt x="144780" y="12377"/>
                      </a:cubicBezTo>
                      <a:cubicBezTo>
                        <a:pt x="159067" y="20946"/>
                        <a:pt x="170497" y="31419"/>
                        <a:pt x="179070" y="46653"/>
                      </a:cubicBezTo>
                      <a:cubicBezTo>
                        <a:pt x="187642" y="60935"/>
                        <a:pt x="191452" y="77121"/>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80010" y="192325"/>
                        <a:pt x="63817" y="188517"/>
                        <a:pt x="48577" y="179948"/>
                      </a:cubicBezTo>
                      <a:close/>
                      <a:moveTo>
                        <a:pt x="123825" y="126630"/>
                      </a:moveTo>
                      <a:cubicBezTo>
                        <a:pt x="130492" y="119013"/>
                        <a:pt x="133350" y="109492"/>
                        <a:pt x="133350" y="96163"/>
                      </a:cubicBezTo>
                      <a:cubicBezTo>
                        <a:pt x="133350" y="83785"/>
                        <a:pt x="130492" y="73312"/>
                        <a:pt x="123825" y="65695"/>
                      </a:cubicBezTo>
                      <a:cubicBezTo>
                        <a:pt x="117158" y="58078"/>
                        <a:pt x="108585" y="54270"/>
                        <a:pt x="97155" y="54270"/>
                      </a:cubicBezTo>
                      <a:cubicBezTo>
                        <a:pt x="85725" y="54270"/>
                        <a:pt x="76200" y="58078"/>
                        <a:pt x="70485" y="65695"/>
                      </a:cubicBezTo>
                      <a:cubicBezTo>
                        <a:pt x="63817" y="73312"/>
                        <a:pt x="60960" y="82833"/>
                        <a:pt x="60960" y="96163"/>
                      </a:cubicBezTo>
                      <a:cubicBezTo>
                        <a:pt x="60960" y="108540"/>
                        <a:pt x="63817" y="119013"/>
                        <a:pt x="70485" y="126630"/>
                      </a:cubicBezTo>
                      <a:cubicBezTo>
                        <a:pt x="77152" y="134247"/>
                        <a:pt x="85725" y="138055"/>
                        <a:pt x="97155" y="138055"/>
                      </a:cubicBezTo>
                      <a:cubicBezTo>
                        <a:pt x="108585" y="138055"/>
                        <a:pt x="117158" y="134247"/>
                        <a:pt x="123825" y="126630"/>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61" name="Google Shape;461;g283a1922f65_0_0"/>
                <p:cNvSpPr/>
                <p:nvPr/>
              </p:nvSpPr>
              <p:spPr>
                <a:xfrm>
                  <a:off x="2628264" y="3397899"/>
                  <a:ext cx="191452" cy="192325"/>
                </a:xfrm>
                <a:custGeom>
                  <a:avLst/>
                  <a:gdLst/>
                  <a:ahLst/>
                  <a:cxnLst/>
                  <a:rect l="l" t="t" r="r" b="b"/>
                  <a:pathLst>
                    <a:path w="191452" h="192325" extrusionOk="0">
                      <a:moveTo>
                        <a:pt x="48577" y="179948"/>
                      </a:moveTo>
                      <a:cubicBezTo>
                        <a:pt x="34290" y="171379"/>
                        <a:pt x="21907" y="159954"/>
                        <a:pt x="13335" y="145672"/>
                      </a:cubicBezTo>
                      <a:cubicBezTo>
                        <a:pt x="4763" y="131390"/>
                        <a:pt x="0" y="115205"/>
                        <a:pt x="0" y="96163"/>
                      </a:cubicBezTo>
                      <a:cubicBezTo>
                        <a:pt x="0" y="78073"/>
                        <a:pt x="4763" y="61887"/>
                        <a:pt x="13335" y="46653"/>
                      </a:cubicBezTo>
                      <a:cubicBezTo>
                        <a:pt x="21907" y="32372"/>
                        <a:pt x="33338" y="20946"/>
                        <a:pt x="48577" y="12377"/>
                      </a:cubicBezTo>
                      <a:cubicBezTo>
                        <a:pt x="62865" y="3809"/>
                        <a:pt x="79057" y="0"/>
                        <a:pt x="97155" y="0"/>
                      </a:cubicBezTo>
                      <a:cubicBezTo>
                        <a:pt x="114300" y="0"/>
                        <a:pt x="130492" y="3809"/>
                        <a:pt x="144780" y="12377"/>
                      </a:cubicBezTo>
                      <a:cubicBezTo>
                        <a:pt x="159067" y="20946"/>
                        <a:pt x="170497" y="31419"/>
                        <a:pt x="179070" y="46653"/>
                      </a:cubicBezTo>
                      <a:cubicBezTo>
                        <a:pt x="187642" y="60935"/>
                        <a:pt x="191452" y="77121"/>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79057" y="192325"/>
                        <a:pt x="62865" y="188517"/>
                        <a:pt x="48577" y="179948"/>
                      </a:cubicBezTo>
                      <a:close/>
                      <a:moveTo>
                        <a:pt x="122872" y="126630"/>
                      </a:moveTo>
                      <a:cubicBezTo>
                        <a:pt x="129540" y="119013"/>
                        <a:pt x="132397" y="109492"/>
                        <a:pt x="132397" y="96163"/>
                      </a:cubicBezTo>
                      <a:cubicBezTo>
                        <a:pt x="132397" y="83785"/>
                        <a:pt x="129540" y="73312"/>
                        <a:pt x="122872" y="65695"/>
                      </a:cubicBezTo>
                      <a:cubicBezTo>
                        <a:pt x="116205" y="58078"/>
                        <a:pt x="107632" y="54270"/>
                        <a:pt x="96202" y="54270"/>
                      </a:cubicBezTo>
                      <a:cubicBezTo>
                        <a:pt x="84772" y="54270"/>
                        <a:pt x="75247" y="58078"/>
                        <a:pt x="69532" y="65695"/>
                      </a:cubicBezTo>
                      <a:cubicBezTo>
                        <a:pt x="62865" y="73312"/>
                        <a:pt x="60007" y="82833"/>
                        <a:pt x="60007" y="96163"/>
                      </a:cubicBezTo>
                      <a:cubicBezTo>
                        <a:pt x="60007" y="108540"/>
                        <a:pt x="62865" y="119013"/>
                        <a:pt x="69532" y="126630"/>
                      </a:cubicBezTo>
                      <a:cubicBezTo>
                        <a:pt x="76200" y="134247"/>
                        <a:pt x="84772" y="138055"/>
                        <a:pt x="96202" y="138055"/>
                      </a:cubicBezTo>
                      <a:cubicBezTo>
                        <a:pt x="107632" y="138055"/>
                        <a:pt x="117157" y="134247"/>
                        <a:pt x="122872" y="126630"/>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62" name="Google Shape;462;g283a1922f65_0_0"/>
                <p:cNvSpPr/>
                <p:nvPr/>
              </p:nvSpPr>
              <p:spPr>
                <a:xfrm>
                  <a:off x="2840671" y="3401708"/>
                  <a:ext cx="173355" cy="185660"/>
                </a:xfrm>
                <a:custGeom>
                  <a:avLst/>
                  <a:gdLst/>
                  <a:ahLst/>
                  <a:cxnLst/>
                  <a:rect l="l" t="t" r="r" b="b"/>
                  <a:pathLst>
                    <a:path w="173355" h="185660" extrusionOk="0">
                      <a:moveTo>
                        <a:pt x="128588" y="12377"/>
                      </a:moveTo>
                      <a:cubicBezTo>
                        <a:pt x="142875" y="19994"/>
                        <a:pt x="154305" y="31419"/>
                        <a:pt x="161925" y="44749"/>
                      </a:cubicBezTo>
                      <a:cubicBezTo>
                        <a:pt x="169545" y="59030"/>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7155" y="952"/>
                        <a:pt x="114300" y="4761"/>
                        <a:pt x="128588" y="12377"/>
                      </a:cubicBezTo>
                      <a:close/>
                      <a:moveTo>
                        <a:pt x="103823" y="123774"/>
                      </a:moveTo>
                      <a:cubicBezTo>
                        <a:pt x="111443" y="116157"/>
                        <a:pt x="115253" y="106636"/>
                        <a:pt x="115253" y="93306"/>
                      </a:cubicBezTo>
                      <a:cubicBezTo>
                        <a:pt x="115253" y="79977"/>
                        <a:pt x="111443" y="69504"/>
                        <a:pt x="103823" y="62839"/>
                      </a:cubicBezTo>
                      <a:cubicBezTo>
                        <a:pt x="96203" y="55222"/>
                        <a:pt x="85725" y="52366"/>
                        <a:pt x="72390" y="52366"/>
                      </a:cubicBezTo>
                      <a:lnTo>
                        <a:pt x="58103" y="52366"/>
                      </a:lnTo>
                      <a:lnTo>
                        <a:pt x="58103" y="135199"/>
                      </a:lnTo>
                      <a:lnTo>
                        <a:pt x="72390" y="135199"/>
                      </a:lnTo>
                      <a:cubicBezTo>
                        <a:pt x="85725" y="134247"/>
                        <a:pt x="96203" y="131390"/>
                        <a:pt x="103823" y="123774"/>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63" name="Google Shape;463;g283a1922f65_0_0"/>
                <p:cNvSpPr/>
                <p:nvPr/>
              </p:nvSpPr>
              <p:spPr>
                <a:xfrm>
                  <a:off x="2275839" y="3616883"/>
                  <a:ext cx="123825" cy="185660"/>
                </a:xfrm>
                <a:custGeom>
                  <a:avLst/>
                  <a:gdLst/>
                  <a:ahLst/>
                  <a:cxnLst/>
                  <a:rect l="l" t="t" r="r" b="b"/>
                  <a:pathLst>
                    <a:path w="123825" h="185660" extrusionOk="0">
                      <a:moveTo>
                        <a:pt x="58102" y="45701"/>
                      </a:moveTo>
                      <a:lnTo>
                        <a:pt x="58102" y="68552"/>
                      </a:lnTo>
                      <a:lnTo>
                        <a:pt x="116205" y="68552"/>
                      </a:lnTo>
                      <a:lnTo>
                        <a:pt x="116205" y="112348"/>
                      </a:lnTo>
                      <a:lnTo>
                        <a:pt x="58102" y="112348"/>
                      </a:lnTo>
                      <a:lnTo>
                        <a:pt x="58102" y="139007"/>
                      </a:lnTo>
                      <a:lnTo>
                        <a:pt x="123825" y="139007"/>
                      </a:lnTo>
                      <a:lnTo>
                        <a:pt x="123825" y="185660"/>
                      </a:lnTo>
                      <a:lnTo>
                        <a:pt x="0" y="185660"/>
                      </a:lnTo>
                      <a:lnTo>
                        <a:pt x="0" y="0"/>
                      </a:lnTo>
                      <a:lnTo>
                        <a:pt x="123825" y="0"/>
                      </a:lnTo>
                      <a:lnTo>
                        <a:pt x="123825" y="46653"/>
                      </a:lnTo>
                      <a:lnTo>
                        <a:pt x="58102" y="46653"/>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64" name="Google Shape;464;g283a1922f65_0_0"/>
                <p:cNvSpPr/>
                <p:nvPr/>
              </p:nvSpPr>
              <p:spPr>
                <a:xfrm>
                  <a:off x="2422524" y="3615931"/>
                  <a:ext cx="173354" cy="185660"/>
                </a:xfrm>
                <a:custGeom>
                  <a:avLst/>
                  <a:gdLst/>
                  <a:ahLst/>
                  <a:cxnLst/>
                  <a:rect l="l" t="t" r="r" b="b"/>
                  <a:pathLst>
                    <a:path w="173354" h="185660" extrusionOk="0">
                      <a:moveTo>
                        <a:pt x="128588" y="12377"/>
                      </a:moveTo>
                      <a:cubicBezTo>
                        <a:pt x="142875" y="19994"/>
                        <a:pt x="154305" y="31419"/>
                        <a:pt x="161925" y="44749"/>
                      </a:cubicBezTo>
                      <a:cubicBezTo>
                        <a:pt x="169545" y="59030"/>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6203" y="0"/>
                        <a:pt x="113347" y="4761"/>
                        <a:pt x="128588" y="12377"/>
                      </a:cubicBezTo>
                      <a:close/>
                      <a:moveTo>
                        <a:pt x="102870" y="123774"/>
                      </a:moveTo>
                      <a:cubicBezTo>
                        <a:pt x="110490" y="116157"/>
                        <a:pt x="114300" y="106636"/>
                        <a:pt x="114300" y="93306"/>
                      </a:cubicBezTo>
                      <a:cubicBezTo>
                        <a:pt x="114300" y="79977"/>
                        <a:pt x="110490" y="69504"/>
                        <a:pt x="102870" y="62839"/>
                      </a:cubicBezTo>
                      <a:cubicBezTo>
                        <a:pt x="95250" y="55222"/>
                        <a:pt x="84772" y="52366"/>
                        <a:pt x="71438" y="52366"/>
                      </a:cubicBezTo>
                      <a:lnTo>
                        <a:pt x="57150" y="52366"/>
                      </a:lnTo>
                      <a:lnTo>
                        <a:pt x="57150" y="135199"/>
                      </a:lnTo>
                      <a:lnTo>
                        <a:pt x="71438" y="135199"/>
                      </a:lnTo>
                      <a:cubicBezTo>
                        <a:pt x="84772" y="134247"/>
                        <a:pt x="95250" y="130438"/>
                        <a:pt x="102870" y="123774"/>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65" name="Google Shape;465;g283a1922f65_0_0"/>
                <p:cNvSpPr/>
                <p:nvPr/>
              </p:nvSpPr>
              <p:spPr>
                <a:xfrm>
                  <a:off x="2614929" y="3615931"/>
                  <a:ext cx="165735" cy="188516"/>
                </a:xfrm>
                <a:custGeom>
                  <a:avLst/>
                  <a:gdLst/>
                  <a:ahLst/>
                  <a:cxnLst/>
                  <a:rect l="l" t="t" r="r" b="b"/>
                  <a:pathLst>
                    <a:path w="165735" h="188516" extrusionOk="0">
                      <a:moveTo>
                        <a:pt x="59055" y="0"/>
                      </a:moveTo>
                      <a:lnTo>
                        <a:pt x="59055" y="104732"/>
                      </a:lnTo>
                      <a:cubicBezTo>
                        <a:pt x="59055" y="113300"/>
                        <a:pt x="60960" y="119965"/>
                        <a:pt x="64770" y="124726"/>
                      </a:cubicBezTo>
                      <a:cubicBezTo>
                        <a:pt x="68580" y="129486"/>
                        <a:pt x="74295" y="132342"/>
                        <a:pt x="82867" y="132342"/>
                      </a:cubicBezTo>
                      <a:cubicBezTo>
                        <a:pt x="91440" y="132342"/>
                        <a:pt x="97155" y="129486"/>
                        <a:pt x="101917" y="124726"/>
                      </a:cubicBezTo>
                      <a:cubicBezTo>
                        <a:pt x="105728" y="119965"/>
                        <a:pt x="107633" y="113300"/>
                        <a:pt x="107633" y="104732"/>
                      </a:cubicBezTo>
                      <a:lnTo>
                        <a:pt x="107633" y="0"/>
                      </a:lnTo>
                      <a:lnTo>
                        <a:pt x="165735" y="0"/>
                      </a:lnTo>
                      <a:lnTo>
                        <a:pt x="165735" y="104732"/>
                      </a:lnTo>
                      <a:cubicBezTo>
                        <a:pt x="165735" y="122821"/>
                        <a:pt x="161925" y="137103"/>
                        <a:pt x="154305" y="150433"/>
                      </a:cubicBezTo>
                      <a:cubicBezTo>
                        <a:pt x="146685" y="162810"/>
                        <a:pt x="137160" y="172331"/>
                        <a:pt x="123825" y="178996"/>
                      </a:cubicBezTo>
                      <a:cubicBezTo>
                        <a:pt x="111442" y="185660"/>
                        <a:pt x="97155" y="188517"/>
                        <a:pt x="80963" y="188517"/>
                      </a:cubicBezTo>
                      <a:cubicBezTo>
                        <a:pt x="64770" y="188517"/>
                        <a:pt x="51435" y="185660"/>
                        <a:pt x="39053" y="178996"/>
                      </a:cubicBezTo>
                      <a:cubicBezTo>
                        <a:pt x="26670" y="172331"/>
                        <a:pt x="17145" y="163762"/>
                        <a:pt x="10478" y="150433"/>
                      </a:cubicBezTo>
                      <a:cubicBezTo>
                        <a:pt x="3810" y="138055"/>
                        <a:pt x="0" y="122821"/>
                        <a:pt x="0" y="104732"/>
                      </a:cubicBezTo>
                      <a:lnTo>
                        <a:pt x="0" y="0"/>
                      </a:lnTo>
                      <a:lnTo>
                        <a:pt x="59055"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grpSp>
          <p:grpSp>
            <p:nvGrpSpPr>
              <p:cNvPr id="466" name="Google Shape;466;g283a1922f65_0_0"/>
              <p:cNvGrpSpPr/>
              <p:nvPr/>
            </p:nvGrpSpPr>
            <p:grpSpPr>
              <a:xfrm>
                <a:off x="2270124" y="2609557"/>
                <a:ext cx="904874" cy="408453"/>
                <a:chOff x="2270124" y="2609557"/>
                <a:chExt cx="904874" cy="408453"/>
              </a:xfrm>
            </p:grpSpPr>
            <p:sp>
              <p:nvSpPr>
                <p:cNvPr id="467" name="Google Shape;467;g283a1922f65_0_0"/>
                <p:cNvSpPr/>
                <p:nvPr/>
              </p:nvSpPr>
              <p:spPr>
                <a:xfrm>
                  <a:off x="2275839" y="2615269"/>
                  <a:ext cx="160019" cy="185660"/>
                </a:xfrm>
                <a:custGeom>
                  <a:avLst/>
                  <a:gdLst/>
                  <a:ahLst/>
                  <a:cxnLst/>
                  <a:rect l="l" t="t" r="r" b="b"/>
                  <a:pathLst>
                    <a:path w="160019" h="185660" extrusionOk="0">
                      <a:moveTo>
                        <a:pt x="150495" y="105684"/>
                      </a:moveTo>
                      <a:cubicBezTo>
                        <a:pt x="157163" y="114253"/>
                        <a:pt x="160020" y="122822"/>
                        <a:pt x="160020" y="134247"/>
                      </a:cubicBezTo>
                      <a:cubicBezTo>
                        <a:pt x="160020" y="150433"/>
                        <a:pt x="154305" y="162810"/>
                        <a:pt x="143827" y="172331"/>
                      </a:cubicBezTo>
                      <a:cubicBezTo>
                        <a:pt x="133350" y="180900"/>
                        <a:pt x="117157" y="185660"/>
                        <a:pt x="97155" y="185660"/>
                      </a:cubicBezTo>
                      <a:lnTo>
                        <a:pt x="0" y="185660"/>
                      </a:lnTo>
                      <a:lnTo>
                        <a:pt x="0" y="0"/>
                      </a:lnTo>
                      <a:lnTo>
                        <a:pt x="95250" y="0"/>
                      </a:lnTo>
                      <a:cubicBezTo>
                        <a:pt x="114300" y="0"/>
                        <a:pt x="128588" y="3808"/>
                        <a:pt x="140017" y="12377"/>
                      </a:cubicBezTo>
                      <a:cubicBezTo>
                        <a:pt x="150495" y="20946"/>
                        <a:pt x="156210" y="32372"/>
                        <a:pt x="156210" y="48557"/>
                      </a:cubicBezTo>
                      <a:cubicBezTo>
                        <a:pt x="156210" y="59031"/>
                        <a:pt x="153352" y="68552"/>
                        <a:pt x="147638" y="76168"/>
                      </a:cubicBezTo>
                      <a:cubicBezTo>
                        <a:pt x="141922" y="83785"/>
                        <a:pt x="134302" y="88546"/>
                        <a:pt x="124777" y="91402"/>
                      </a:cubicBezTo>
                      <a:cubicBezTo>
                        <a:pt x="136207" y="92354"/>
                        <a:pt x="144780" y="97115"/>
                        <a:pt x="150495" y="105684"/>
                      </a:cubicBezTo>
                      <a:close/>
                      <a:moveTo>
                        <a:pt x="58102" y="71408"/>
                      </a:moveTo>
                      <a:lnTo>
                        <a:pt x="80963" y="71408"/>
                      </a:lnTo>
                      <a:cubicBezTo>
                        <a:pt x="86677" y="71408"/>
                        <a:pt x="90488" y="70456"/>
                        <a:pt x="92392" y="68552"/>
                      </a:cubicBezTo>
                      <a:cubicBezTo>
                        <a:pt x="94297" y="66647"/>
                        <a:pt x="96202" y="62839"/>
                        <a:pt x="96202" y="59031"/>
                      </a:cubicBezTo>
                      <a:cubicBezTo>
                        <a:pt x="96202" y="54270"/>
                        <a:pt x="95250" y="51414"/>
                        <a:pt x="92392" y="48557"/>
                      </a:cubicBezTo>
                      <a:cubicBezTo>
                        <a:pt x="89535" y="45701"/>
                        <a:pt x="85725" y="45701"/>
                        <a:pt x="80963" y="45701"/>
                      </a:cubicBezTo>
                      <a:lnTo>
                        <a:pt x="58102" y="45701"/>
                      </a:lnTo>
                      <a:lnTo>
                        <a:pt x="58102" y="71408"/>
                      </a:lnTo>
                      <a:close/>
                      <a:moveTo>
                        <a:pt x="96202" y="135199"/>
                      </a:moveTo>
                      <a:cubicBezTo>
                        <a:pt x="99060" y="133295"/>
                        <a:pt x="100013" y="129486"/>
                        <a:pt x="100013" y="125678"/>
                      </a:cubicBezTo>
                      <a:cubicBezTo>
                        <a:pt x="100013" y="117109"/>
                        <a:pt x="95250" y="112348"/>
                        <a:pt x="84772" y="112348"/>
                      </a:cubicBezTo>
                      <a:lnTo>
                        <a:pt x="58102" y="112348"/>
                      </a:lnTo>
                      <a:lnTo>
                        <a:pt x="58102" y="139007"/>
                      </a:lnTo>
                      <a:lnTo>
                        <a:pt x="84772" y="139007"/>
                      </a:lnTo>
                      <a:cubicBezTo>
                        <a:pt x="90488" y="138055"/>
                        <a:pt x="94297" y="137103"/>
                        <a:pt x="96202" y="135199"/>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68" name="Google Shape;468;g283a1922f65_0_0"/>
                <p:cNvSpPr/>
                <p:nvPr/>
              </p:nvSpPr>
              <p:spPr>
                <a:xfrm>
                  <a:off x="2455862" y="2614317"/>
                  <a:ext cx="114300" cy="185660"/>
                </a:xfrm>
                <a:custGeom>
                  <a:avLst/>
                  <a:gdLst/>
                  <a:ahLst/>
                  <a:cxnLst/>
                  <a:rect l="l" t="t" r="r" b="b"/>
                  <a:pathLst>
                    <a:path w="114300" h="185660" extrusionOk="0">
                      <a:moveTo>
                        <a:pt x="58103" y="141864"/>
                      </a:moveTo>
                      <a:lnTo>
                        <a:pt x="114300" y="141864"/>
                      </a:lnTo>
                      <a:lnTo>
                        <a:pt x="114300" y="185660"/>
                      </a:lnTo>
                      <a:lnTo>
                        <a:pt x="0" y="185660"/>
                      </a:lnTo>
                      <a:lnTo>
                        <a:pt x="0" y="0"/>
                      </a:lnTo>
                      <a:lnTo>
                        <a:pt x="58103" y="0"/>
                      </a:lnTo>
                      <a:lnTo>
                        <a:pt x="58103" y="141864"/>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69" name="Google Shape;469;g283a1922f65_0_0"/>
                <p:cNvSpPr/>
                <p:nvPr/>
              </p:nvSpPr>
              <p:spPr>
                <a:xfrm>
                  <a:off x="2582544" y="2609557"/>
                  <a:ext cx="191452" cy="192325"/>
                </a:xfrm>
                <a:custGeom>
                  <a:avLst/>
                  <a:gdLst/>
                  <a:ahLst/>
                  <a:cxnLst/>
                  <a:rect l="l" t="t" r="r" b="b"/>
                  <a:pathLst>
                    <a:path w="191452" h="192325" extrusionOk="0">
                      <a:moveTo>
                        <a:pt x="48577" y="179948"/>
                      </a:moveTo>
                      <a:cubicBezTo>
                        <a:pt x="34290" y="171379"/>
                        <a:pt x="21908" y="159954"/>
                        <a:pt x="13335" y="145672"/>
                      </a:cubicBezTo>
                      <a:cubicBezTo>
                        <a:pt x="4763" y="131390"/>
                        <a:pt x="0" y="115205"/>
                        <a:pt x="0" y="96163"/>
                      </a:cubicBezTo>
                      <a:cubicBezTo>
                        <a:pt x="0" y="78073"/>
                        <a:pt x="4763" y="61887"/>
                        <a:pt x="13335" y="46653"/>
                      </a:cubicBezTo>
                      <a:cubicBezTo>
                        <a:pt x="21908" y="32372"/>
                        <a:pt x="33338" y="20946"/>
                        <a:pt x="48577" y="12377"/>
                      </a:cubicBezTo>
                      <a:cubicBezTo>
                        <a:pt x="62865" y="3808"/>
                        <a:pt x="79058" y="0"/>
                        <a:pt x="97155" y="0"/>
                      </a:cubicBezTo>
                      <a:cubicBezTo>
                        <a:pt x="114300" y="0"/>
                        <a:pt x="130492" y="3808"/>
                        <a:pt x="144780" y="12377"/>
                      </a:cubicBezTo>
                      <a:cubicBezTo>
                        <a:pt x="159067" y="20946"/>
                        <a:pt x="170497" y="31419"/>
                        <a:pt x="179070" y="46653"/>
                      </a:cubicBezTo>
                      <a:cubicBezTo>
                        <a:pt x="187642" y="60935"/>
                        <a:pt x="191452" y="77120"/>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79058" y="192325"/>
                        <a:pt x="62865" y="188517"/>
                        <a:pt x="48577" y="179948"/>
                      </a:cubicBezTo>
                      <a:close/>
                      <a:moveTo>
                        <a:pt x="123825" y="126630"/>
                      </a:moveTo>
                      <a:cubicBezTo>
                        <a:pt x="130492" y="119013"/>
                        <a:pt x="133350" y="109492"/>
                        <a:pt x="133350" y="96163"/>
                      </a:cubicBezTo>
                      <a:cubicBezTo>
                        <a:pt x="133350" y="83785"/>
                        <a:pt x="130492" y="73312"/>
                        <a:pt x="123825" y="65695"/>
                      </a:cubicBezTo>
                      <a:cubicBezTo>
                        <a:pt x="117158" y="58078"/>
                        <a:pt x="108585" y="54270"/>
                        <a:pt x="97155" y="54270"/>
                      </a:cubicBezTo>
                      <a:cubicBezTo>
                        <a:pt x="85725" y="54270"/>
                        <a:pt x="76200" y="58078"/>
                        <a:pt x="70485" y="65695"/>
                      </a:cubicBezTo>
                      <a:cubicBezTo>
                        <a:pt x="63817" y="73312"/>
                        <a:pt x="60960" y="82833"/>
                        <a:pt x="60960" y="96163"/>
                      </a:cubicBezTo>
                      <a:cubicBezTo>
                        <a:pt x="60960" y="108540"/>
                        <a:pt x="63817" y="119013"/>
                        <a:pt x="70485" y="126630"/>
                      </a:cubicBezTo>
                      <a:cubicBezTo>
                        <a:pt x="77152" y="134247"/>
                        <a:pt x="85725" y="138055"/>
                        <a:pt x="97155" y="138055"/>
                      </a:cubicBezTo>
                      <a:cubicBezTo>
                        <a:pt x="108585" y="138055"/>
                        <a:pt x="117158" y="134247"/>
                        <a:pt x="123825" y="126630"/>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70" name="Google Shape;470;g283a1922f65_0_0"/>
                <p:cNvSpPr/>
                <p:nvPr/>
              </p:nvSpPr>
              <p:spPr>
                <a:xfrm>
                  <a:off x="2790189" y="2612413"/>
                  <a:ext cx="182879" cy="192325"/>
                </a:xfrm>
                <a:custGeom>
                  <a:avLst/>
                  <a:gdLst/>
                  <a:ahLst/>
                  <a:cxnLst/>
                  <a:rect l="l" t="t" r="r" b="b"/>
                  <a:pathLst>
                    <a:path w="182879" h="192325" extrusionOk="0">
                      <a:moveTo>
                        <a:pt x="11430" y="45701"/>
                      </a:moveTo>
                      <a:cubicBezTo>
                        <a:pt x="19050" y="31419"/>
                        <a:pt x="29527" y="19994"/>
                        <a:pt x="43815" y="12377"/>
                      </a:cubicBezTo>
                      <a:cubicBezTo>
                        <a:pt x="58102" y="4761"/>
                        <a:pt x="74295" y="0"/>
                        <a:pt x="92392" y="0"/>
                      </a:cubicBezTo>
                      <a:cubicBezTo>
                        <a:pt x="108585" y="0"/>
                        <a:pt x="122872" y="2856"/>
                        <a:pt x="135255" y="9521"/>
                      </a:cubicBezTo>
                      <a:cubicBezTo>
                        <a:pt x="147638" y="16186"/>
                        <a:pt x="158115" y="23803"/>
                        <a:pt x="166688" y="35228"/>
                      </a:cubicBezTo>
                      <a:cubicBezTo>
                        <a:pt x="174307" y="46653"/>
                        <a:pt x="180022" y="59030"/>
                        <a:pt x="182880" y="74264"/>
                      </a:cubicBezTo>
                      <a:lnTo>
                        <a:pt x="120967" y="74264"/>
                      </a:lnTo>
                      <a:cubicBezTo>
                        <a:pt x="118110" y="68552"/>
                        <a:pt x="114300" y="63791"/>
                        <a:pt x="108585" y="59983"/>
                      </a:cubicBezTo>
                      <a:cubicBezTo>
                        <a:pt x="103822" y="56174"/>
                        <a:pt x="97155" y="55222"/>
                        <a:pt x="90488" y="55222"/>
                      </a:cubicBezTo>
                      <a:cubicBezTo>
                        <a:pt x="80963" y="55222"/>
                        <a:pt x="73342" y="59030"/>
                        <a:pt x="67627" y="66647"/>
                      </a:cubicBezTo>
                      <a:cubicBezTo>
                        <a:pt x="61913" y="74264"/>
                        <a:pt x="59055" y="83785"/>
                        <a:pt x="59055" y="96163"/>
                      </a:cubicBezTo>
                      <a:cubicBezTo>
                        <a:pt x="59055" y="108540"/>
                        <a:pt x="61913" y="118061"/>
                        <a:pt x="67627" y="125678"/>
                      </a:cubicBezTo>
                      <a:cubicBezTo>
                        <a:pt x="73342" y="133295"/>
                        <a:pt x="80963" y="137103"/>
                        <a:pt x="90488" y="137103"/>
                      </a:cubicBezTo>
                      <a:cubicBezTo>
                        <a:pt x="97155" y="137103"/>
                        <a:pt x="102870" y="135199"/>
                        <a:pt x="108585" y="132343"/>
                      </a:cubicBezTo>
                      <a:cubicBezTo>
                        <a:pt x="113347" y="128534"/>
                        <a:pt x="118110" y="123774"/>
                        <a:pt x="120967" y="118061"/>
                      </a:cubicBezTo>
                      <a:lnTo>
                        <a:pt x="182880" y="118061"/>
                      </a:lnTo>
                      <a:cubicBezTo>
                        <a:pt x="180022" y="132343"/>
                        <a:pt x="175260" y="145672"/>
                        <a:pt x="166688" y="157097"/>
                      </a:cubicBezTo>
                      <a:cubicBezTo>
                        <a:pt x="159067" y="168523"/>
                        <a:pt x="148590" y="177091"/>
                        <a:pt x="135255" y="182804"/>
                      </a:cubicBezTo>
                      <a:cubicBezTo>
                        <a:pt x="122872" y="188517"/>
                        <a:pt x="108585" y="192325"/>
                        <a:pt x="92392" y="192325"/>
                      </a:cubicBezTo>
                      <a:cubicBezTo>
                        <a:pt x="73342" y="192325"/>
                        <a:pt x="57150" y="188517"/>
                        <a:pt x="43815" y="179948"/>
                      </a:cubicBezTo>
                      <a:cubicBezTo>
                        <a:pt x="29527" y="172331"/>
                        <a:pt x="19050" y="160906"/>
                        <a:pt x="11430" y="146624"/>
                      </a:cubicBezTo>
                      <a:cubicBezTo>
                        <a:pt x="3810" y="132343"/>
                        <a:pt x="0" y="116157"/>
                        <a:pt x="0" y="97115"/>
                      </a:cubicBezTo>
                      <a:cubicBezTo>
                        <a:pt x="0" y="76168"/>
                        <a:pt x="3810" y="59983"/>
                        <a:pt x="11430" y="45701"/>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71" name="Google Shape;471;g283a1922f65_0_0"/>
                <p:cNvSpPr/>
                <p:nvPr/>
              </p:nvSpPr>
              <p:spPr>
                <a:xfrm>
                  <a:off x="2993071" y="2614317"/>
                  <a:ext cx="181927" cy="186612"/>
                </a:xfrm>
                <a:custGeom>
                  <a:avLst/>
                  <a:gdLst/>
                  <a:ahLst/>
                  <a:cxnLst/>
                  <a:rect l="l" t="t" r="r" b="b"/>
                  <a:pathLst>
                    <a:path w="181927" h="186612" extrusionOk="0">
                      <a:moveTo>
                        <a:pt x="112395" y="185660"/>
                      </a:moveTo>
                      <a:lnTo>
                        <a:pt x="58103" y="104732"/>
                      </a:lnTo>
                      <a:lnTo>
                        <a:pt x="58103" y="185660"/>
                      </a:lnTo>
                      <a:lnTo>
                        <a:pt x="0" y="185660"/>
                      </a:lnTo>
                      <a:lnTo>
                        <a:pt x="0" y="0"/>
                      </a:lnTo>
                      <a:lnTo>
                        <a:pt x="58103" y="0"/>
                      </a:lnTo>
                      <a:lnTo>
                        <a:pt x="58103" y="78073"/>
                      </a:lnTo>
                      <a:lnTo>
                        <a:pt x="111443" y="0"/>
                      </a:lnTo>
                      <a:lnTo>
                        <a:pt x="177165" y="0"/>
                      </a:lnTo>
                      <a:lnTo>
                        <a:pt x="113347" y="89498"/>
                      </a:lnTo>
                      <a:lnTo>
                        <a:pt x="181928" y="186612"/>
                      </a:lnTo>
                      <a:lnTo>
                        <a:pt x="112395" y="186612"/>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72" name="Google Shape;472;g283a1922f65_0_0"/>
                <p:cNvSpPr/>
                <p:nvPr/>
              </p:nvSpPr>
              <p:spPr>
                <a:xfrm>
                  <a:off x="2270124" y="2825685"/>
                  <a:ext cx="182879" cy="192325"/>
                </a:xfrm>
                <a:custGeom>
                  <a:avLst/>
                  <a:gdLst/>
                  <a:ahLst/>
                  <a:cxnLst/>
                  <a:rect l="l" t="t" r="r" b="b"/>
                  <a:pathLst>
                    <a:path w="182879" h="192325" extrusionOk="0">
                      <a:moveTo>
                        <a:pt x="11430" y="45701"/>
                      </a:moveTo>
                      <a:cubicBezTo>
                        <a:pt x="19050" y="31419"/>
                        <a:pt x="29528" y="19994"/>
                        <a:pt x="43815" y="12377"/>
                      </a:cubicBezTo>
                      <a:cubicBezTo>
                        <a:pt x="58103" y="4761"/>
                        <a:pt x="74295" y="0"/>
                        <a:pt x="92392" y="0"/>
                      </a:cubicBezTo>
                      <a:cubicBezTo>
                        <a:pt x="108585" y="0"/>
                        <a:pt x="122872" y="2856"/>
                        <a:pt x="135255" y="9521"/>
                      </a:cubicBezTo>
                      <a:cubicBezTo>
                        <a:pt x="147638" y="16186"/>
                        <a:pt x="158115" y="23803"/>
                        <a:pt x="166688" y="35228"/>
                      </a:cubicBezTo>
                      <a:cubicBezTo>
                        <a:pt x="174308" y="46653"/>
                        <a:pt x="180022" y="59030"/>
                        <a:pt x="182880" y="74264"/>
                      </a:cubicBezTo>
                      <a:lnTo>
                        <a:pt x="120967" y="74264"/>
                      </a:lnTo>
                      <a:cubicBezTo>
                        <a:pt x="118110" y="68552"/>
                        <a:pt x="114300" y="63791"/>
                        <a:pt x="108585" y="59983"/>
                      </a:cubicBezTo>
                      <a:cubicBezTo>
                        <a:pt x="103822" y="56174"/>
                        <a:pt x="97155" y="55222"/>
                        <a:pt x="90488" y="55222"/>
                      </a:cubicBezTo>
                      <a:cubicBezTo>
                        <a:pt x="80963" y="55222"/>
                        <a:pt x="73342" y="59030"/>
                        <a:pt x="67628" y="66647"/>
                      </a:cubicBezTo>
                      <a:cubicBezTo>
                        <a:pt x="61913" y="74264"/>
                        <a:pt x="59055" y="83785"/>
                        <a:pt x="59055" y="96162"/>
                      </a:cubicBezTo>
                      <a:cubicBezTo>
                        <a:pt x="59055" y="108540"/>
                        <a:pt x="61913" y="118061"/>
                        <a:pt x="67628" y="125678"/>
                      </a:cubicBezTo>
                      <a:cubicBezTo>
                        <a:pt x="73342" y="133295"/>
                        <a:pt x="80963" y="137103"/>
                        <a:pt x="90488" y="137103"/>
                      </a:cubicBezTo>
                      <a:cubicBezTo>
                        <a:pt x="97155" y="137103"/>
                        <a:pt x="102870" y="135199"/>
                        <a:pt x="108585" y="132342"/>
                      </a:cubicBezTo>
                      <a:cubicBezTo>
                        <a:pt x="113347" y="128534"/>
                        <a:pt x="118110" y="123774"/>
                        <a:pt x="120967" y="118061"/>
                      </a:cubicBezTo>
                      <a:lnTo>
                        <a:pt x="182880" y="118061"/>
                      </a:lnTo>
                      <a:cubicBezTo>
                        <a:pt x="180022" y="132342"/>
                        <a:pt x="175260" y="145672"/>
                        <a:pt x="166688" y="157097"/>
                      </a:cubicBezTo>
                      <a:cubicBezTo>
                        <a:pt x="159067" y="168522"/>
                        <a:pt x="148590" y="177091"/>
                        <a:pt x="135255" y="182804"/>
                      </a:cubicBezTo>
                      <a:cubicBezTo>
                        <a:pt x="122872" y="188517"/>
                        <a:pt x="108585" y="192325"/>
                        <a:pt x="92392" y="192325"/>
                      </a:cubicBezTo>
                      <a:cubicBezTo>
                        <a:pt x="73342" y="192325"/>
                        <a:pt x="57150" y="188517"/>
                        <a:pt x="43815" y="179948"/>
                      </a:cubicBezTo>
                      <a:cubicBezTo>
                        <a:pt x="29528" y="172331"/>
                        <a:pt x="19050" y="160906"/>
                        <a:pt x="11430" y="146624"/>
                      </a:cubicBezTo>
                      <a:cubicBezTo>
                        <a:pt x="3810" y="132342"/>
                        <a:pt x="0" y="116157"/>
                        <a:pt x="0" y="97115"/>
                      </a:cubicBezTo>
                      <a:cubicBezTo>
                        <a:pt x="953" y="77120"/>
                        <a:pt x="4763" y="59983"/>
                        <a:pt x="11430" y="45701"/>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73" name="Google Shape;473;g283a1922f65_0_0"/>
                <p:cNvSpPr/>
                <p:nvPr/>
              </p:nvSpPr>
              <p:spPr>
                <a:xfrm>
                  <a:off x="2473959" y="2827589"/>
                  <a:ext cx="171450" cy="186612"/>
                </a:xfrm>
                <a:custGeom>
                  <a:avLst/>
                  <a:gdLst/>
                  <a:ahLst/>
                  <a:cxnLst/>
                  <a:rect l="l" t="t" r="r" b="b"/>
                  <a:pathLst>
                    <a:path w="171450" h="186612" extrusionOk="0">
                      <a:moveTo>
                        <a:pt x="171450" y="0"/>
                      </a:moveTo>
                      <a:lnTo>
                        <a:pt x="171450" y="185660"/>
                      </a:lnTo>
                      <a:lnTo>
                        <a:pt x="113348" y="185660"/>
                      </a:lnTo>
                      <a:lnTo>
                        <a:pt x="113348" y="114253"/>
                      </a:lnTo>
                      <a:lnTo>
                        <a:pt x="58103" y="114253"/>
                      </a:lnTo>
                      <a:lnTo>
                        <a:pt x="58103" y="186613"/>
                      </a:lnTo>
                      <a:lnTo>
                        <a:pt x="0" y="186613"/>
                      </a:lnTo>
                      <a:lnTo>
                        <a:pt x="0" y="0"/>
                      </a:lnTo>
                      <a:lnTo>
                        <a:pt x="58103" y="0"/>
                      </a:lnTo>
                      <a:lnTo>
                        <a:pt x="58103" y="66647"/>
                      </a:lnTo>
                      <a:lnTo>
                        <a:pt x="113348" y="66647"/>
                      </a:lnTo>
                      <a:lnTo>
                        <a:pt x="113348" y="0"/>
                      </a:lnTo>
                      <a:lnTo>
                        <a:pt x="171450"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74" name="Google Shape;474;g283a1922f65_0_0"/>
                <p:cNvSpPr/>
                <p:nvPr/>
              </p:nvSpPr>
              <p:spPr>
                <a:xfrm>
                  <a:off x="2658744" y="2828541"/>
                  <a:ext cx="202882" cy="185660"/>
                </a:xfrm>
                <a:custGeom>
                  <a:avLst/>
                  <a:gdLst/>
                  <a:ahLst/>
                  <a:cxnLst/>
                  <a:rect l="l" t="t" r="r" b="b"/>
                  <a:pathLst>
                    <a:path w="202882" h="185660" extrusionOk="0">
                      <a:moveTo>
                        <a:pt x="132397" y="157097"/>
                      </a:moveTo>
                      <a:lnTo>
                        <a:pt x="70485" y="157097"/>
                      </a:lnTo>
                      <a:lnTo>
                        <a:pt x="60960" y="185660"/>
                      </a:lnTo>
                      <a:lnTo>
                        <a:pt x="0" y="185660"/>
                      </a:lnTo>
                      <a:lnTo>
                        <a:pt x="67627" y="0"/>
                      </a:lnTo>
                      <a:lnTo>
                        <a:pt x="135255" y="0"/>
                      </a:lnTo>
                      <a:lnTo>
                        <a:pt x="202883" y="185660"/>
                      </a:lnTo>
                      <a:lnTo>
                        <a:pt x="140970" y="185660"/>
                      </a:lnTo>
                      <a:lnTo>
                        <a:pt x="132397" y="157097"/>
                      </a:lnTo>
                      <a:close/>
                      <a:moveTo>
                        <a:pt x="118110" y="113300"/>
                      </a:moveTo>
                      <a:lnTo>
                        <a:pt x="100965" y="61887"/>
                      </a:lnTo>
                      <a:lnTo>
                        <a:pt x="83820" y="113300"/>
                      </a:lnTo>
                      <a:lnTo>
                        <a:pt x="118110" y="11330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75" name="Google Shape;475;g283a1922f65_0_0"/>
                <p:cNvSpPr/>
                <p:nvPr/>
              </p:nvSpPr>
              <p:spPr>
                <a:xfrm>
                  <a:off x="2874962" y="2827589"/>
                  <a:ext cx="59054" cy="185660"/>
                </a:xfrm>
                <a:custGeom>
                  <a:avLst/>
                  <a:gdLst/>
                  <a:ahLst/>
                  <a:cxnLst/>
                  <a:rect l="l" t="t" r="r" b="b"/>
                  <a:pathLst>
                    <a:path w="59054" h="185660" extrusionOk="0">
                      <a:moveTo>
                        <a:pt x="59055" y="0"/>
                      </a:moveTo>
                      <a:lnTo>
                        <a:pt x="59055" y="185660"/>
                      </a:lnTo>
                      <a:lnTo>
                        <a:pt x="0" y="185660"/>
                      </a:lnTo>
                      <a:lnTo>
                        <a:pt x="0" y="0"/>
                      </a:lnTo>
                      <a:lnTo>
                        <a:pt x="59055"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76" name="Google Shape;476;g283a1922f65_0_0"/>
                <p:cNvSpPr/>
                <p:nvPr/>
              </p:nvSpPr>
              <p:spPr>
                <a:xfrm>
                  <a:off x="2959734" y="2827589"/>
                  <a:ext cx="178117" cy="186612"/>
                </a:xfrm>
                <a:custGeom>
                  <a:avLst/>
                  <a:gdLst/>
                  <a:ahLst/>
                  <a:cxnLst/>
                  <a:rect l="l" t="t" r="r" b="b"/>
                  <a:pathLst>
                    <a:path w="178117" h="186612" extrusionOk="0">
                      <a:moveTo>
                        <a:pt x="178118" y="186613"/>
                      </a:moveTo>
                      <a:lnTo>
                        <a:pt x="120015" y="186613"/>
                      </a:lnTo>
                      <a:lnTo>
                        <a:pt x="58103" y="93306"/>
                      </a:lnTo>
                      <a:lnTo>
                        <a:pt x="58103" y="186613"/>
                      </a:lnTo>
                      <a:lnTo>
                        <a:pt x="0" y="186613"/>
                      </a:lnTo>
                      <a:lnTo>
                        <a:pt x="0" y="0"/>
                      </a:lnTo>
                      <a:lnTo>
                        <a:pt x="58103" y="0"/>
                      </a:lnTo>
                      <a:lnTo>
                        <a:pt x="120015" y="95210"/>
                      </a:lnTo>
                      <a:lnTo>
                        <a:pt x="120015" y="0"/>
                      </a:lnTo>
                      <a:lnTo>
                        <a:pt x="178118" y="0"/>
                      </a:lnTo>
                      <a:lnTo>
                        <a:pt x="178118" y="186613"/>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grpSp>
          <p:grpSp>
            <p:nvGrpSpPr>
              <p:cNvPr id="477" name="Google Shape;477;g283a1922f65_0_0"/>
              <p:cNvGrpSpPr/>
              <p:nvPr/>
            </p:nvGrpSpPr>
            <p:grpSpPr>
              <a:xfrm>
                <a:off x="2307271" y="3065615"/>
                <a:ext cx="207645" cy="85689"/>
                <a:chOff x="2307271" y="3065615"/>
                <a:chExt cx="207645" cy="85689"/>
              </a:xfrm>
            </p:grpSpPr>
            <p:sp>
              <p:nvSpPr>
                <p:cNvPr id="478" name="Google Shape;478;g283a1922f65_0_0"/>
                <p:cNvSpPr/>
                <p:nvPr/>
              </p:nvSpPr>
              <p:spPr>
                <a:xfrm>
                  <a:off x="2307271" y="3068471"/>
                  <a:ext cx="45720" cy="81880"/>
                </a:xfrm>
                <a:custGeom>
                  <a:avLst/>
                  <a:gdLst/>
                  <a:ahLst/>
                  <a:cxnLst/>
                  <a:rect l="l" t="t" r="r" b="b"/>
                  <a:pathLst>
                    <a:path w="45720" h="81880" extrusionOk="0">
                      <a:moveTo>
                        <a:pt x="45720" y="0"/>
                      </a:moveTo>
                      <a:lnTo>
                        <a:pt x="45720" y="8569"/>
                      </a:lnTo>
                      <a:lnTo>
                        <a:pt x="10478" y="8569"/>
                      </a:lnTo>
                      <a:lnTo>
                        <a:pt x="10478" y="36180"/>
                      </a:lnTo>
                      <a:lnTo>
                        <a:pt x="39053" y="36180"/>
                      </a:lnTo>
                      <a:lnTo>
                        <a:pt x="39053" y="44749"/>
                      </a:lnTo>
                      <a:lnTo>
                        <a:pt x="10478" y="44749"/>
                      </a:lnTo>
                      <a:lnTo>
                        <a:pt x="10478" y="81881"/>
                      </a:lnTo>
                      <a:lnTo>
                        <a:pt x="0" y="81881"/>
                      </a:lnTo>
                      <a:lnTo>
                        <a:pt x="0" y="0"/>
                      </a:lnTo>
                      <a:lnTo>
                        <a:pt x="45720"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79" name="Google Shape;479;g283a1922f65_0_0"/>
                <p:cNvSpPr/>
                <p:nvPr/>
              </p:nvSpPr>
              <p:spPr>
                <a:xfrm>
                  <a:off x="2361564" y="3065615"/>
                  <a:ext cx="83819" cy="85689"/>
                </a:xfrm>
                <a:custGeom>
                  <a:avLst/>
                  <a:gdLst/>
                  <a:ahLst/>
                  <a:cxnLst/>
                  <a:rect l="l" t="t" r="r" b="b"/>
                  <a:pathLst>
                    <a:path w="83819" h="85689" extrusionOk="0">
                      <a:moveTo>
                        <a:pt x="20955" y="79977"/>
                      </a:moveTo>
                      <a:cubicBezTo>
                        <a:pt x="14288" y="76168"/>
                        <a:pt x="9525" y="71408"/>
                        <a:pt x="5715" y="64743"/>
                      </a:cubicBezTo>
                      <a:cubicBezTo>
                        <a:pt x="1905" y="58078"/>
                        <a:pt x="0" y="51414"/>
                        <a:pt x="0" y="42845"/>
                      </a:cubicBezTo>
                      <a:cubicBezTo>
                        <a:pt x="0" y="35228"/>
                        <a:pt x="1905" y="27611"/>
                        <a:pt x="5715" y="20946"/>
                      </a:cubicBezTo>
                      <a:cubicBezTo>
                        <a:pt x="9525" y="14282"/>
                        <a:pt x="14288" y="9521"/>
                        <a:pt x="20955" y="5713"/>
                      </a:cubicBezTo>
                      <a:cubicBezTo>
                        <a:pt x="27622" y="1904"/>
                        <a:pt x="34290" y="0"/>
                        <a:pt x="41910" y="0"/>
                      </a:cubicBezTo>
                      <a:cubicBezTo>
                        <a:pt x="49530" y="0"/>
                        <a:pt x="56197" y="1904"/>
                        <a:pt x="62865" y="5713"/>
                      </a:cubicBezTo>
                      <a:cubicBezTo>
                        <a:pt x="69532" y="9521"/>
                        <a:pt x="74295" y="14282"/>
                        <a:pt x="78105" y="20946"/>
                      </a:cubicBezTo>
                      <a:cubicBezTo>
                        <a:pt x="81915" y="27611"/>
                        <a:pt x="83820" y="34276"/>
                        <a:pt x="83820" y="42845"/>
                      </a:cubicBezTo>
                      <a:cubicBezTo>
                        <a:pt x="83820" y="51414"/>
                        <a:pt x="81915" y="58078"/>
                        <a:pt x="78105" y="64743"/>
                      </a:cubicBezTo>
                      <a:cubicBezTo>
                        <a:pt x="74295" y="71408"/>
                        <a:pt x="69532" y="76168"/>
                        <a:pt x="62865" y="79977"/>
                      </a:cubicBezTo>
                      <a:cubicBezTo>
                        <a:pt x="56197" y="83785"/>
                        <a:pt x="49530" y="85689"/>
                        <a:pt x="41910" y="85689"/>
                      </a:cubicBezTo>
                      <a:cubicBezTo>
                        <a:pt x="34290" y="85689"/>
                        <a:pt x="26670" y="83785"/>
                        <a:pt x="20955" y="79977"/>
                      </a:cubicBezTo>
                      <a:close/>
                      <a:moveTo>
                        <a:pt x="57150" y="72360"/>
                      </a:moveTo>
                      <a:cubicBezTo>
                        <a:pt x="61913" y="69504"/>
                        <a:pt x="65722" y="65695"/>
                        <a:pt x="67627" y="60935"/>
                      </a:cubicBezTo>
                      <a:cubicBezTo>
                        <a:pt x="70485" y="56174"/>
                        <a:pt x="71438" y="50462"/>
                        <a:pt x="71438" y="43797"/>
                      </a:cubicBezTo>
                      <a:cubicBezTo>
                        <a:pt x="71438" y="37132"/>
                        <a:pt x="70485" y="31419"/>
                        <a:pt x="67627" y="26659"/>
                      </a:cubicBezTo>
                      <a:cubicBezTo>
                        <a:pt x="64770" y="21898"/>
                        <a:pt x="60960" y="18090"/>
                        <a:pt x="57150" y="15234"/>
                      </a:cubicBezTo>
                      <a:cubicBezTo>
                        <a:pt x="52388" y="12377"/>
                        <a:pt x="47625" y="11425"/>
                        <a:pt x="41910" y="11425"/>
                      </a:cubicBezTo>
                      <a:cubicBezTo>
                        <a:pt x="36195" y="11425"/>
                        <a:pt x="30480" y="12377"/>
                        <a:pt x="26670" y="15234"/>
                      </a:cubicBezTo>
                      <a:cubicBezTo>
                        <a:pt x="21907" y="18090"/>
                        <a:pt x="18097" y="21898"/>
                        <a:pt x="16192" y="26659"/>
                      </a:cubicBezTo>
                      <a:cubicBezTo>
                        <a:pt x="13335" y="31419"/>
                        <a:pt x="12382" y="37132"/>
                        <a:pt x="12382" y="43797"/>
                      </a:cubicBezTo>
                      <a:cubicBezTo>
                        <a:pt x="12382" y="50462"/>
                        <a:pt x="13335" y="56174"/>
                        <a:pt x="16192" y="60935"/>
                      </a:cubicBezTo>
                      <a:cubicBezTo>
                        <a:pt x="19050" y="65695"/>
                        <a:pt x="22860" y="69504"/>
                        <a:pt x="26670" y="72360"/>
                      </a:cubicBezTo>
                      <a:cubicBezTo>
                        <a:pt x="31432" y="75216"/>
                        <a:pt x="36195" y="76168"/>
                        <a:pt x="41910" y="76168"/>
                      </a:cubicBezTo>
                      <a:cubicBezTo>
                        <a:pt x="47625" y="76168"/>
                        <a:pt x="52388" y="74264"/>
                        <a:pt x="57150" y="72360"/>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80" name="Google Shape;480;g283a1922f65_0_0"/>
                <p:cNvSpPr/>
                <p:nvPr/>
              </p:nvSpPr>
              <p:spPr>
                <a:xfrm>
                  <a:off x="2458719" y="3068471"/>
                  <a:ext cx="56197" cy="81880"/>
                </a:xfrm>
                <a:custGeom>
                  <a:avLst/>
                  <a:gdLst/>
                  <a:ahLst/>
                  <a:cxnLst/>
                  <a:rect l="l" t="t" r="r" b="b"/>
                  <a:pathLst>
                    <a:path w="56197" h="81880" extrusionOk="0">
                      <a:moveTo>
                        <a:pt x="42863" y="81881"/>
                      </a:moveTo>
                      <a:lnTo>
                        <a:pt x="23813" y="48557"/>
                      </a:lnTo>
                      <a:lnTo>
                        <a:pt x="10477" y="48557"/>
                      </a:lnTo>
                      <a:lnTo>
                        <a:pt x="10477" y="81881"/>
                      </a:lnTo>
                      <a:lnTo>
                        <a:pt x="0" y="81881"/>
                      </a:lnTo>
                      <a:lnTo>
                        <a:pt x="0" y="0"/>
                      </a:lnTo>
                      <a:lnTo>
                        <a:pt x="26670" y="0"/>
                      </a:lnTo>
                      <a:cubicBezTo>
                        <a:pt x="32385" y="0"/>
                        <a:pt x="38100" y="952"/>
                        <a:pt x="41910" y="2856"/>
                      </a:cubicBezTo>
                      <a:cubicBezTo>
                        <a:pt x="45720" y="4761"/>
                        <a:pt x="49530" y="7617"/>
                        <a:pt x="51435" y="11425"/>
                      </a:cubicBezTo>
                      <a:cubicBezTo>
                        <a:pt x="53340" y="15234"/>
                        <a:pt x="54292" y="19042"/>
                        <a:pt x="54292" y="23803"/>
                      </a:cubicBezTo>
                      <a:cubicBezTo>
                        <a:pt x="54292" y="29515"/>
                        <a:pt x="52388" y="34276"/>
                        <a:pt x="49530" y="39036"/>
                      </a:cubicBezTo>
                      <a:cubicBezTo>
                        <a:pt x="46672" y="43797"/>
                        <a:pt x="40958" y="46653"/>
                        <a:pt x="35242" y="47605"/>
                      </a:cubicBezTo>
                      <a:lnTo>
                        <a:pt x="56197" y="81881"/>
                      </a:lnTo>
                      <a:lnTo>
                        <a:pt x="42863" y="81881"/>
                      </a:lnTo>
                      <a:close/>
                      <a:moveTo>
                        <a:pt x="10477" y="39988"/>
                      </a:moveTo>
                      <a:lnTo>
                        <a:pt x="26670" y="39988"/>
                      </a:lnTo>
                      <a:cubicBezTo>
                        <a:pt x="32385" y="39988"/>
                        <a:pt x="37147" y="39036"/>
                        <a:pt x="40005" y="36180"/>
                      </a:cubicBezTo>
                      <a:cubicBezTo>
                        <a:pt x="42863" y="33324"/>
                        <a:pt x="44767" y="29515"/>
                        <a:pt x="44767" y="24755"/>
                      </a:cubicBezTo>
                      <a:cubicBezTo>
                        <a:pt x="44767" y="19994"/>
                        <a:pt x="42863" y="16186"/>
                        <a:pt x="40005" y="13329"/>
                      </a:cubicBezTo>
                      <a:cubicBezTo>
                        <a:pt x="37147" y="10473"/>
                        <a:pt x="32385" y="9521"/>
                        <a:pt x="26670" y="9521"/>
                      </a:cubicBezTo>
                      <a:lnTo>
                        <a:pt x="10477" y="9521"/>
                      </a:lnTo>
                      <a:lnTo>
                        <a:pt x="10477" y="39988"/>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grpSp>
        </p:grpSp>
      </p:grpSp>
      <p:sp>
        <p:nvSpPr>
          <p:cNvPr id="482" name="Google Shape;482;g283a1922f65_0_0"/>
          <p:cNvSpPr txBox="1">
            <a:spLocks noGrp="1"/>
          </p:cNvSpPr>
          <p:nvPr>
            <p:ph type="sldNum" idx="12"/>
          </p:nvPr>
        </p:nvSpPr>
        <p:spPr>
          <a:xfrm>
            <a:off x="8229293" y="6377940"/>
            <a:ext cx="2230186" cy="188385"/>
          </a:xfrm>
          <a:prstGeom prst="rect">
            <a:avLst/>
          </a:prstGeom>
          <a:noFill/>
          <a:ln>
            <a:noFill/>
          </a:ln>
        </p:spPr>
        <p:txBody>
          <a:bodyPr spcFirstLastPara="1" wrap="square" lIns="0" tIns="0" rIns="0" bIns="0" anchor="t" anchorCtr="0">
            <a:spAutoFit/>
          </a:bodyPr>
          <a:lstStyle/>
          <a:p>
            <a:pPr marL="0" lvl="0" indent="0" algn="r" rtl="0">
              <a:lnSpc>
                <a:spcPct val="100000"/>
              </a:lnSpc>
              <a:spcBef>
                <a:spcPts val="0"/>
              </a:spcBef>
              <a:spcAft>
                <a:spcPts val="0"/>
              </a:spcAft>
              <a:buSzPts val="1800"/>
              <a:buNone/>
            </a:pPr>
            <a:fld id="{00000000-1234-1234-1234-123412341234}" type="slidenum">
              <a:rPr lang="en-GB"/>
              <a:pPr marL="0" lvl="0" indent="0" algn="r" rtl="0">
                <a:lnSpc>
                  <a:spcPct val="100000"/>
                </a:lnSpc>
                <a:spcBef>
                  <a:spcPts val="0"/>
                </a:spcBef>
                <a:spcAft>
                  <a:spcPts val="0"/>
                </a:spcAft>
                <a:buSzPts val="1800"/>
                <a:buNone/>
              </a:pPr>
              <a:t>13</a:t>
            </a:fld>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87"/>
        <p:cNvGrpSpPr/>
        <p:nvPr/>
      </p:nvGrpSpPr>
      <p:grpSpPr>
        <a:xfrm>
          <a:off x="0" y="0"/>
          <a:ext cx="0" cy="0"/>
          <a:chOff x="0" y="0"/>
          <a:chExt cx="0" cy="0"/>
        </a:xfrm>
      </p:grpSpPr>
      <p:pic>
        <p:nvPicPr>
          <p:cNvPr id="488" name="Google Shape;488;g281fc3c1766_0_324"/>
          <p:cNvPicPr preferRelativeResize="0"/>
          <p:nvPr/>
        </p:nvPicPr>
        <p:blipFill rotWithShape="1">
          <a:blip r:embed="rId3">
            <a:alphaModFix/>
          </a:blip>
          <a:srcRect/>
          <a:stretch/>
        </p:blipFill>
        <p:spPr>
          <a:xfrm>
            <a:off x="1247607" y="-7358"/>
            <a:ext cx="9696786" cy="1061799"/>
          </a:xfrm>
          <a:prstGeom prst="rect">
            <a:avLst/>
          </a:prstGeom>
          <a:noFill/>
          <a:ln>
            <a:noFill/>
          </a:ln>
        </p:spPr>
      </p:pic>
      <p:sp>
        <p:nvSpPr>
          <p:cNvPr id="489" name="Google Shape;489;g281fc3c1766_0_324"/>
          <p:cNvSpPr txBox="1"/>
          <p:nvPr/>
        </p:nvSpPr>
        <p:spPr>
          <a:xfrm>
            <a:off x="1604615" y="391625"/>
            <a:ext cx="7512665" cy="474439"/>
          </a:xfrm>
          <a:prstGeom prst="rect">
            <a:avLst/>
          </a:prstGeom>
          <a:noFill/>
          <a:ln>
            <a:noFill/>
          </a:ln>
        </p:spPr>
        <p:txBody>
          <a:bodyPr spcFirstLastPara="1" wrap="square" lIns="82904" tIns="41441" rIns="82904" bIns="41441" anchor="t" anchorCtr="0">
            <a:spAutoFit/>
          </a:bodyPr>
          <a:lstStyle/>
          <a:p>
            <a:pPr lvl="0">
              <a:buSzPts val="2800"/>
            </a:pPr>
            <a:r>
              <a:rPr lang="en-GB" sz="2539" dirty="0">
                <a:solidFill>
                  <a:schemeClr val="lt1"/>
                </a:solidFill>
                <a:latin typeface="Open Sans"/>
                <a:ea typeface="Open Sans"/>
                <a:cs typeface="Open Sans"/>
                <a:sym typeface="Open Sans"/>
              </a:rPr>
              <a:t>UVOD</a:t>
            </a:r>
            <a:endParaRPr sz="1270" dirty="0"/>
          </a:p>
        </p:txBody>
      </p:sp>
      <p:sp>
        <p:nvSpPr>
          <p:cNvPr id="490" name="Google Shape;490;g281fc3c1766_0_324"/>
          <p:cNvSpPr txBox="1"/>
          <p:nvPr/>
        </p:nvSpPr>
        <p:spPr>
          <a:xfrm>
            <a:off x="1678179" y="1492753"/>
            <a:ext cx="8900887" cy="1628705"/>
          </a:xfrm>
          <a:prstGeom prst="rect">
            <a:avLst/>
          </a:prstGeom>
          <a:noFill/>
          <a:ln>
            <a:noFill/>
          </a:ln>
        </p:spPr>
        <p:txBody>
          <a:bodyPr spcFirstLastPara="1" wrap="square" lIns="82904" tIns="82904" rIns="82904" bIns="82904" anchor="t" anchorCtr="0">
            <a:noAutofit/>
          </a:bodyPr>
          <a:lstStyle/>
          <a:p>
            <a:pPr marL="414589" lvl="0" indent="-333974">
              <a:lnSpc>
                <a:spcPct val="90000"/>
              </a:lnSpc>
              <a:buSzPts val="2200"/>
              <a:buFont typeface="Open Sans"/>
              <a:buChar char="●"/>
            </a:pPr>
            <a:r>
              <a:rPr lang="en-GB" sz="1995" b="1" dirty="0" err="1">
                <a:solidFill>
                  <a:schemeClr val="dk1"/>
                </a:solidFill>
                <a:latin typeface="Calibri"/>
                <a:ea typeface="Calibri"/>
                <a:cs typeface="Calibri"/>
                <a:sym typeface="Calibri"/>
              </a:rPr>
              <a:t>Osnovni</a:t>
            </a:r>
            <a:r>
              <a:rPr lang="en-GB" sz="1995" b="1" dirty="0">
                <a:solidFill>
                  <a:schemeClr val="dk1"/>
                </a:solidFill>
                <a:latin typeface="Calibri"/>
                <a:ea typeface="Calibri"/>
                <a:cs typeface="Calibri"/>
                <a:sym typeface="Calibri"/>
              </a:rPr>
              <a:t> </a:t>
            </a:r>
            <a:r>
              <a:rPr lang="en-GB" sz="1995" b="1" dirty="0" err="1">
                <a:solidFill>
                  <a:schemeClr val="dk1"/>
                </a:solidFill>
                <a:latin typeface="Calibri"/>
                <a:ea typeface="Calibri"/>
                <a:cs typeface="Calibri"/>
                <a:sym typeface="Calibri"/>
              </a:rPr>
              <a:t>gradniki</a:t>
            </a:r>
            <a:r>
              <a:rPr lang="en-GB" sz="1995" b="1" dirty="0">
                <a:solidFill>
                  <a:schemeClr val="dk1"/>
                </a:solidFill>
                <a:latin typeface="Calibri"/>
                <a:ea typeface="Calibri"/>
                <a:cs typeface="Calibri"/>
                <a:sym typeface="Calibri"/>
              </a:rPr>
              <a:t> </a:t>
            </a:r>
            <a:r>
              <a:rPr lang="en-GB" sz="1995" b="1" dirty="0" err="1">
                <a:solidFill>
                  <a:schemeClr val="dk1"/>
                </a:solidFill>
                <a:latin typeface="Calibri"/>
                <a:ea typeface="Calibri"/>
                <a:cs typeface="Calibri"/>
                <a:sym typeface="Calibri"/>
              </a:rPr>
              <a:t>blockchaina</a:t>
            </a:r>
            <a:r>
              <a:rPr lang="en-GB" sz="1995" b="1" dirty="0">
                <a:solidFill>
                  <a:schemeClr val="dk1"/>
                </a:solidFill>
                <a:latin typeface="Calibri"/>
                <a:ea typeface="Calibri"/>
                <a:cs typeface="Calibri"/>
                <a:sym typeface="Calibri"/>
              </a:rPr>
              <a:t> so </a:t>
            </a:r>
            <a:r>
              <a:rPr lang="en-GB" sz="1995" b="1" dirty="0" err="1">
                <a:solidFill>
                  <a:schemeClr val="dk1"/>
                </a:solidFill>
                <a:latin typeface="Calibri"/>
                <a:ea typeface="Calibri"/>
                <a:cs typeface="Calibri"/>
                <a:sym typeface="Calibri"/>
              </a:rPr>
              <a:t>naslednji</a:t>
            </a:r>
            <a:r>
              <a:rPr lang="en-GB" sz="1995" b="1" dirty="0">
                <a:solidFill>
                  <a:schemeClr val="dk1"/>
                </a:solidFill>
                <a:latin typeface="Calibri"/>
                <a:ea typeface="Calibri"/>
                <a:cs typeface="Calibri"/>
                <a:sym typeface="Calibri"/>
              </a:rPr>
              <a:t> </a:t>
            </a:r>
            <a:r>
              <a:rPr lang="en-GB" sz="1995" b="1" dirty="0" err="1">
                <a:solidFill>
                  <a:schemeClr val="dk1"/>
                </a:solidFill>
                <a:latin typeface="Calibri"/>
                <a:ea typeface="Calibri"/>
                <a:cs typeface="Calibri"/>
                <a:sym typeface="Calibri"/>
              </a:rPr>
              <a:t>elementi</a:t>
            </a:r>
            <a:r>
              <a:rPr lang="en-GB" sz="1995" dirty="0">
                <a:solidFill>
                  <a:schemeClr val="dk1"/>
                </a:solidFill>
                <a:latin typeface="Calibri"/>
                <a:ea typeface="Calibri"/>
                <a:cs typeface="Calibri"/>
                <a:sym typeface="Calibri"/>
              </a:rPr>
              <a:t>:
</a:t>
            </a:r>
            <a:r>
              <a:rPr lang="en-GB" sz="1995" b="1" dirty="0" err="1">
                <a:solidFill>
                  <a:schemeClr val="dk1"/>
                </a:solidFill>
                <a:latin typeface="Calibri"/>
                <a:ea typeface="Calibri"/>
                <a:cs typeface="Calibri"/>
                <a:sym typeface="Calibri"/>
              </a:rPr>
              <a:t>Bloki</a:t>
            </a:r>
            <a:r>
              <a:rPr lang="en-GB" sz="1995" b="1" dirty="0">
                <a:solidFill>
                  <a:schemeClr val="dk1"/>
                </a:solidFill>
                <a:latin typeface="Calibri"/>
                <a:ea typeface="Calibri"/>
                <a:cs typeface="Calibri"/>
                <a:sym typeface="Calibri"/>
              </a:rPr>
              <a:t> :</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vsak</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blok</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podatkov</a:t>
            </a:r>
            <a:r>
              <a:rPr lang="en-GB" sz="1995" dirty="0">
                <a:solidFill>
                  <a:schemeClr val="dk1"/>
                </a:solidFill>
                <a:latin typeface="Calibri"/>
                <a:ea typeface="Calibri"/>
                <a:cs typeface="Calibri"/>
                <a:sym typeface="Calibri"/>
              </a:rPr>
              <a:t> v </a:t>
            </a:r>
            <a:r>
              <a:rPr lang="en-GB" sz="1995" dirty="0" err="1">
                <a:solidFill>
                  <a:schemeClr val="dk1"/>
                </a:solidFill>
                <a:latin typeface="Calibri"/>
                <a:ea typeface="Calibri"/>
                <a:cs typeface="Calibri"/>
                <a:sym typeface="Calibri"/>
              </a:rPr>
              <a:t>verigi</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vsebuje</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seznam</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transakcij</a:t>
            </a:r>
            <a:r>
              <a:rPr lang="en-GB" sz="1995" dirty="0">
                <a:solidFill>
                  <a:schemeClr val="dk1"/>
                </a:solidFill>
                <a:latin typeface="Calibri"/>
                <a:ea typeface="Calibri"/>
                <a:cs typeface="Calibri"/>
                <a:sym typeface="Calibri"/>
              </a:rPr>
              <a:t> in </a:t>
            </a:r>
            <a:r>
              <a:rPr lang="en-GB" sz="1995" dirty="0" err="1">
                <a:solidFill>
                  <a:schemeClr val="dk1"/>
                </a:solidFill>
                <a:latin typeface="Calibri"/>
                <a:ea typeface="Calibri"/>
                <a:cs typeface="Calibri"/>
                <a:sym typeface="Calibri"/>
              </a:rPr>
              <a:t>edinstveni</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identifikator</a:t>
            </a:r>
            <a:r>
              <a:rPr lang="en-GB" sz="1995" dirty="0">
                <a:solidFill>
                  <a:schemeClr val="dk1"/>
                </a:solidFill>
                <a:latin typeface="Calibri"/>
                <a:ea typeface="Calibri"/>
                <a:cs typeface="Calibri"/>
                <a:sym typeface="Calibri"/>
              </a:rPr>
              <a:t> (hash) </a:t>
            </a:r>
            <a:r>
              <a:rPr lang="en-GB" sz="1995" dirty="0" err="1">
                <a:solidFill>
                  <a:schemeClr val="dk1"/>
                </a:solidFill>
                <a:latin typeface="Calibri"/>
                <a:ea typeface="Calibri"/>
                <a:cs typeface="Calibri"/>
                <a:sym typeface="Calibri"/>
              </a:rPr>
              <a:t>iz</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prejšnjega</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bloka</a:t>
            </a:r>
            <a:r>
              <a:rPr lang="en-GB" sz="1995" dirty="0">
                <a:solidFill>
                  <a:schemeClr val="dk1"/>
                </a:solidFill>
                <a:latin typeface="Calibri"/>
                <a:ea typeface="Calibri"/>
                <a:cs typeface="Calibri"/>
                <a:sym typeface="Calibri"/>
              </a:rPr>
              <a:t>.
</a:t>
            </a:r>
            <a:r>
              <a:rPr lang="en-GB" sz="1995" b="1" dirty="0" err="1">
                <a:solidFill>
                  <a:schemeClr val="dk1"/>
                </a:solidFill>
                <a:latin typeface="Calibri"/>
                <a:ea typeface="Calibri"/>
                <a:cs typeface="Calibri"/>
                <a:sym typeface="Calibri"/>
              </a:rPr>
              <a:t>Porazdeljena</a:t>
            </a:r>
            <a:r>
              <a:rPr lang="en-GB" sz="1995" b="1" dirty="0">
                <a:solidFill>
                  <a:schemeClr val="dk1"/>
                </a:solidFill>
                <a:latin typeface="Calibri"/>
                <a:ea typeface="Calibri"/>
                <a:cs typeface="Calibri"/>
                <a:sym typeface="Calibri"/>
              </a:rPr>
              <a:t> </a:t>
            </a:r>
            <a:r>
              <a:rPr lang="en-GB" sz="1995" b="1" dirty="0" err="1">
                <a:solidFill>
                  <a:schemeClr val="dk1"/>
                </a:solidFill>
                <a:latin typeface="Calibri"/>
                <a:ea typeface="Calibri"/>
                <a:cs typeface="Calibri"/>
                <a:sym typeface="Calibri"/>
              </a:rPr>
              <a:t>knjiga</a:t>
            </a:r>
            <a:r>
              <a:rPr lang="en-GB" sz="1995" b="1" dirty="0">
                <a:solidFill>
                  <a:schemeClr val="dk1"/>
                </a:solidFill>
                <a:latin typeface="Calibri"/>
                <a:ea typeface="Calibri"/>
                <a:cs typeface="Calibri"/>
                <a:sym typeface="Calibri"/>
              </a:rPr>
              <a:t> </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identične</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kopije</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informacij</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zabeleženih</a:t>
            </a:r>
            <a:r>
              <a:rPr lang="en-GB" sz="1995" dirty="0">
                <a:solidFill>
                  <a:schemeClr val="dk1"/>
                </a:solidFill>
                <a:latin typeface="Calibri"/>
                <a:ea typeface="Calibri"/>
                <a:cs typeface="Calibri"/>
                <a:sym typeface="Calibri"/>
              </a:rPr>
              <a:t> v </a:t>
            </a:r>
            <a:r>
              <a:rPr lang="en-GB" sz="1995" dirty="0" err="1">
                <a:solidFill>
                  <a:schemeClr val="dk1"/>
                </a:solidFill>
                <a:latin typeface="Calibri"/>
                <a:ea typeface="Calibri"/>
                <a:cs typeface="Calibri"/>
                <a:sym typeface="Calibri"/>
              </a:rPr>
              <a:t>verigi</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blokov</a:t>
            </a:r>
            <a:r>
              <a:rPr lang="en-GB" sz="1995" dirty="0">
                <a:solidFill>
                  <a:schemeClr val="dk1"/>
                </a:solidFill>
                <a:latin typeface="Calibri"/>
                <a:ea typeface="Calibri"/>
                <a:cs typeface="Calibri"/>
                <a:sym typeface="Calibri"/>
              </a:rPr>
              <a:t>, so </a:t>
            </a:r>
            <a:r>
              <a:rPr lang="en-GB" sz="1995" dirty="0" err="1">
                <a:solidFill>
                  <a:schemeClr val="dk1"/>
                </a:solidFill>
                <a:latin typeface="Calibri"/>
                <a:ea typeface="Calibri"/>
                <a:cs typeface="Calibri"/>
                <a:sym typeface="Calibri"/>
              </a:rPr>
              <a:t>shranjene</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na</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tisočih</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računalnikih</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vozliščih</a:t>
            </a:r>
            <a:r>
              <a:rPr lang="en-GB" sz="1995" dirty="0">
                <a:solidFill>
                  <a:schemeClr val="dk1"/>
                </a:solidFill>
                <a:latin typeface="Calibri"/>
                <a:ea typeface="Calibri"/>
                <a:cs typeface="Calibri"/>
                <a:sym typeface="Calibri"/>
              </a:rPr>
              <a:t>) po </a:t>
            </a:r>
            <a:r>
              <a:rPr lang="en-GB" sz="1995" dirty="0" err="1">
                <a:solidFill>
                  <a:schemeClr val="dk1"/>
                </a:solidFill>
                <a:latin typeface="Calibri"/>
                <a:ea typeface="Calibri"/>
                <a:cs typeface="Calibri"/>
                <a:sym typeface="Calibri"/>
              </a:rPr>
              <a:t>vsem</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svetu</a:t>
            </a:r>
            <a:r>
              <a:rPr lang="en-GB" sz="1995" dirty="0">
                <a:solidFill>
                  <a:schemeClr val="dk1"/>
                </a:solidFill>
                <a:latin typeface="Calibri"/>
                <a:ea typeface="Calibri"/>
                <a:cs typeface="Calibri"/>
                <a:sym typeface="Calibri"/>
              </a:rPr>
              <a:t>. 
</a:t>
            </a:r>
            <a:r>
              <a:rPr lang="en-GB" sz="1995" b="1" dirty="0" err="1">
                <a:solidFill>
                  <a:schemeClr val="dk1"/>
                </a:solidFill>
                <a:latin typeface="Calibri"/>
                <a:ea typeface="Calibri"/>
                <a:cs typeface="Calibri"/>
                <a:sym typeface="Calibri"/>
              </a:rPr>
              <a:t>Kriptografija</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kriptografske</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funkcije</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znane</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kot</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zgoščevalne</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funkcije</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varujejo</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informacije</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shranjene</a:t>
            </a:r>
            <a:r>
              <a:rPr lang="en-GB" sz="1995" dirty="0">
                <a:solidFill>
                  <a:schemeClr val="dk1"/>
                </a:solidFill>
                <a:latin typeface="Calibri"/>
                <a:ea typeface="Calibri"/>
                <a:cs typeface="Calibri"/>
                <a:sym typeface="Calibri"/>
              </a:rPr>
              <a:t> v </a:t>
            </a:r>
            <a:r>
              <a:rPr lang="en-GB" sz="1995" dirty="0" err="1">
                <a:solidFill>
                  <a:schemeClr val="dk1"/>
                </a:solidFill>
                <a:latin typeface="Calibri"/>
                <a:ea typeface="Calibri"/>
                <a:cs typeface="Calibri"/>
                <a:sym typeface="Calibri"/>
              </a:rPr>
              <a:t>verigi</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blokov</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Vsak</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član</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blockchaina</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ima</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javni</a:t>
            </a:r>
            <a:r>
              <a:rPr lang="en-GB" sz="1995" dirty="0">
                <a:solidFill>
                  <a:schemeClr val="dk1"/>
                </a:solidFill>
                <a:latin typeface="Calibri"/>
                <a:ea typeface="Calibri"/>
                <a:cs typeface="Calibri"/>
                <a:sym typeface="Calibri"/>
              </a:rPr>
              <a:t> in </a:t>
            </a:r>
            <a:r>
              <a:rPr lang="en-GB" sz="1995" dirty="0" err="1">
                <a:solidFill>
                  <a:schemeClr val="dk1"/>
                </a:solidFill>
                <a:latin typeface="Calibri"/>
                <a:ea typeface="Calibri"/>
                <a:cs typeface="Calibri"/>
                <a:sym typeface="Calibri"/>
              </a:rPr>
              <a:t>zasebni</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ključ</a:t>
            </a:r>
            <a:r>
              <a:rPr lang="en-GB" sz="1995" dirty="0">
                <a:solidFill>
                  <a:schemeClr val="dk1"/>
                </a:solidFill>
                <a:latin typeface="Calibri"/>
                <a:ea typeface="Calibri"/>
                <a:cs typeface="Calibri"/>
                <a:sym typeface="Calibri"/>
              </a:rPr>
              <a:t>, ki </a:t>
            </a:r>
            <a:r>
              <a:rPr lang="en-GB" sz="1995" dirty="0" err="1">
                <a:solidFill>
                  <a:schemeClr val="dk1"/>
                </a:solidFill>
                <a:latin typeface="Calibri"/>
                <a:ea typeface="Calibri"/>
                <a:cs typeface="Calibri"/>
                <a:sym typeface="Calibri"/>
              </a:rPr>
              <a:t>omogoča</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preverjanje</a:t>
            </a:r>
            <a:r>
              <a:rPr lang="en-GB" sz="1995" dirty="0">
                <a:solidFill>
                  <a:schemeClr val="dk1"/>
                </a:solidFill>
                <a:latin typeface="Calibri"/>
                <a:ea typeface="Calibri"/>
                <a:cs typeface="Calibri"/>
                <a:sym typeface="Calibri"/>
              </a:rPr>
              <a:t> in </a:t>
            </a:r>
            <a:r>
              <a:rPr lang="en-GB" sz="1995" dirty="0" err="1">
                <a:solidFill>
                  <a:schemeClr val="dk1"/>
                </a:solidFill>
                <a:latin typeface="Calibri"/>
                <a:ea typeface="Calibri"/>
                <a:cs typeface="Calibri"/>
                <a:sym typeface="Calibri"/>
              </a:rPr>
              <a:t>podpisovanje</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transakcij</a:t>
            </a:r>
            <a:r>
              <a:rPr lang="en-GB" sz="1995" dirty="0">
                <a:solidFill>
                  <a:schemeClr val="dk1"/>
                </a:solidFill>
                <a:latin typeface="Calibri"/>
                <a:ea typeface="Calibri"/>
                <a:cs typeface="Calibri"/>
                <a:sym typeface="Calibri"/>
              </a:rPr>
              <a:t>.
</a:t>
            </a:r>
            <a:r>
              <a:rPr lang="en-GB" sz="1995" b="1" dirty="0" err="1">
                <a:solidFill>
                  <a:schemeClr val="dk1"/>
                </a:solidFill>
                <a:latin typeface="Calibri"/>
                <a:ea typeface="Calibri"/>
                <a:cs typeface="Calibri"/>
                <a:sym typeface="Calibri"/>
              </a:rPr>
              <a:t>Mehanizem</a:t>
            </a:r>
            <a:r>
              <a:rPr lang="en-GB" sz="1995" b="1" dirty="0">
                <a:solidFill>
                  <a:schemeClr val="dk1"/>
                </a:solidFill>
                <a:latin typeface="Calibri"/>
                <a:ea typeface="Calibri"/>
                <a:cs typeface="Calibri"/>
                <a:sym typeface="Calibri"/>
              </a:rPr>
              <a:t> </a:t>
            </a:r>
            <a:r>
              <a:rPr lang="en-GB" sz="1995" b="1" dirty="0" err="1">
                <a:solidFill>
                  <a:schemeClr val="dk1"/>
                </a:solidFill>
                <a:latin typeface="Calibri"/>
                <a:ea typeface="Calibri"/>
                <a:cs typeface="Calibri"/>
                <a:sym typeface="Calibri"/>
              </a:rPr>
              <a:t>soglasja</a:t>
            </a:r>
            <a:r>
              <a:rPr lang="en-GB" sz="1995" dirty="0">
                <a:solidFill>
                  <a:schemeClr val="dk1"/>
                </a:solidFill>
                <a:latin typeface="Calibri"/>
                <a:ea typeface="Calibri"/>
                <a:cs typeface="Calibri"/>
                <a:sym typeface="Calibri"/>
              </a:rPr>
              <a:t>: Blockchain </a:t>
            </a:r>
            <a:r>
              <a:rPr lang="en-GB" sz="1995" dirty="0" err="1">
                <a:solidFill>
                  <a:schemeClr val="dk1"/>
                </a:solidFill>
                <a:latin typeface="Calibri"/>
                <a:ea typeface="Calibri"/>
                <a:cs typeface="Calibri"/>
                <a:sym typeface="Calibri"/>
              </a:rPr>
              <a:t>zahteva</a:t>
            </a:r>
            <a:r>
              <a:rPr lang="en-GB" sz="1995" dirty="0">
                <a:solidFill>
                  <a:schemeClr val="dk1"/>
                </a:solidFill>
                <a:latin typeface="Calibri"/>
                <a:ea typeface="Calibri"/>
                <a:cs typeface="Calibri"/>
                <a:sym typeface="Calibri"/>
              </a:rPr>
              <a:t>, da </a:t>
            </a:r>
            <a:r>
              <a:rPr lang="en-GB" sz="1995" dirty="0" err="1">
                <a:solidFill>
                  <a:schemeClr val="dk1"/>
                </a:solidFill>
                <a:latin typeface="Calibri"/>
                <a:ea typeface="Calibri"/>
                <a:cs typeface="Calibri"/>
                <a:sym typeface="Calibri"/>
              </a:rPr>
              <a:t>vsa</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vozlišča</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dosežejo</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soglasje</a:t>
            </a:r>
            <a:r>
              <a:rPr lang="en-GB" sz="1995" dirty="0">
                <a:solidFill>
                  <a:schemeClr val="dk1"/>
                </a:solidFill>
                <a:latin typeface="Calibri"/>
                <a:ea typeface="Calibri"/>
                <a:cs typeface="Calibri"/>
                <a:sym typeface="Calibri"/>
              </a:rPr>
              <a:t> o </a:t>
            </a:r>
            <a:r>
              <a:rPr lang="en-GB" sz="1995" dirty="0" err="1">
                <a:solidFill>
                  <a:schemeClr val="dk1"/>
                </a:solidFill>
                <a:latin typeface="Calibri"/>
                <a:ea typeface="Calibri"/>
                <a:cs typeface="Calibri"/>
                <a:sym typeface="Calibri"/>
              </a:rPr>
              <a:t>veljavnih</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transakcijah</a:t>
            </a:r>
            <a:r>
              <a:rPr lang="en-GB" sz="1995" dirty="0">
                <a:solidFill>
                  <a:schemeClr val="dk1"/>
                </a:solidFill>
                <a:latin typeface="Calibri"/>
                <a:ea typeface="Calibri"/>
                <a:cs typeface="Calibri"/>
                <a:sym typeface="Calibri"/>
              </a:rPr>
              <a:t>. To se </a:t>
            </a:r>
            <a:r>
              <a:rPr lang="en-GB" sz="1995" dirty="0" err="1">
                <a:solidFill>
                  <a:schemeClr val="dk1"/>
                </a:solidFill>
                <a:latin typeface="Calibri"/>
                <a:ea typeface="Calibri"/>
                <a:cs typeface="Calibri"/>
                <a:sym typeface="Calibri"/>
              </a:rPr>
              <a:t>običajno</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doseže</a:t>
            </a:r>
            <a:r>
              <a:rPr lang="en-GB" sz="1995" dirty="0">
                <a:solidFill>
                  <a:schemeClr val="dk1"/>
                </a:solidFill>
                <a:latin typeface="Calibri"/>
                <a:ea typeface="Calibri"/>
                <a:cs typeface="Calibri"/>
                <a:sym typeface="Calibri"/>
              </a:rPr>
              <a:t> z </a:t>
            </a:r>
            <a:r>
              <a:rPr lang="en-GB" sz="1995" dirty="0" err="1">
                <a:solidFill>
                  <a:schemeClr val="dk1"/>
                </a:solidFill>
                <a:latin typeface="Calibri"/>
                <a:ea typeface="Calibri"/>
                <a:cs typeface="Calibri"/>
                <a:sym typeface="Calibri"/>
              </a:rPr>
              <a:t>različnimi</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algoritmi</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soglasja</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kot</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sta</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dokazilo</a:t>
            </a:r>
            <a:r>
              <a:rPr lang="en-GB" sz="1995" dirty="0">
                <a:solidFill>
                  <a:schemeClr val="dk1"/>
                </a:solidFill>
                <a:latin typeface="Calibri"/>
                <a:ea typeface="Calibri"/>
                <a:cs typeface="Calibri"/>
                <a:sym typeface="Calibri"/>
              </a:rPr>
              <a:t> o </a:t>
            </a:r>
            <a:r>
              <a:rPr lang="en-GB" sz="1995" dirty="0" err="1">
                <a:solidFill>
                  <a:schemeClr val="dk1"/>
                </a:solidFill>
                <a:latin typeface="Calibri"/>
                <a:ea typeface="Calibri"/>
                <a:cs typeface="Calibri"/>
                <a:sym typeface="Calibri"/>
              </a:rPr>
              <a:t>delu</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PoW</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ali</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dokazilo</a:t>
            </a:r>
            <a:r>
              <a:rPr lang="en-GB" sz="1995" dirty="0">
                <a:solidFill>
                  <a:schemeClr val="dk1"/>
                </a:solidFill>
                <a:latin typeface="Calibri"/>
                <a:ea typeface="Calibri"/>
                <a:cs typeface="Calibri"/>
                <a:sym typeface="Calibri"/>
              </a:rPr>
              <a:t> o </a:t>
            </a:r>
            <a:r>
              <a:rPr lang="en-GB" sz="1995" dirty="0" err="1">
                <a:solidFill>
                  <a:schemeClr val="dk1"/>
                </a:solidFill>
                <a:latin typeface="Calibri"/>
                <a:ea typeface="Calibri"/>
                <a:cs typeface="Calibri"/>
                <a:sym typeface="Calibri"/>
              </a:rPr>
              <a:t>deležu</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PoS</a:t>
            </a:r>
            <a:r>
              <a:rPr lang="en-GB" sz="1995" dirty="0">
                <a:solidFill>
                  <a:schemeClr val="dk1"/>
                </a:solidFill>
                <a:latin typeface="Calibri"/>
                <a:ea typeface="Calibri"/>
                <a:cs typeface="Calibri"/>
                <a:sym typeface="Calibri"/>
              </a:rPr>
              <a:t>).
</a:t>
            </a:r>
            <a:r>
              <a:rPr lang="en-GB" sz="1995" b="1" dirty="0" err="1">
                <a:solidFill>
                  <a:schemeClr val="dk1"/>
                </a:solidFill>
                <a:latin typeface="Calibri"/>
                <a:ea typeface="Calibri"/>
                <a:cs typeface="Calibri"/>
                <a:sym typeface="Calibri"/>
              </a:rPr>
              <a:t>Nespremenljivost</a:t>
            </a:r>
            <a:r>
              <a:rPr lang="en-GB" sz="1995" dirty="0">
                <a:solidFill>
                  <a:schemeClr val="dk1"/>
                </a:solidFill>
                <a:latin typeface="Calibri"/>
                <a:ea typeface="Calibri"/>
                <a:cs typeface="Calibri"/>
                <a:sym typeface="Calibri"/>
              </a:rPr>
              <a:t>: Ko so </a:t>
            </a:r>
            <a:r>
              <a:rPr lang="en-GB" sz="1995" dirty="0" err="1">
                <a:solidFill>
                  <a:schemeClr val="dk1"/>
                </a:solidFill>
                <a:latin typeface="Calibri"/>
                <a:ea typeface="Calibri"/>
                <a:cs typeface="Calibri"/>
                <a:sym typeface="Calibri"/>
              </a:rPr>
              <a:t>podatki</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shranjeni</a:t>
            </a:r>
            <a:r>
              <a:rPr lang="en-GB" sz="1995" dirty="0">
                <a:solidFill>
                  <a:schemeClr val="dk1"/>
                </a:solidFill>
                <a:latin typeface="Calibri"/>
                <a:ea typeface="Calibri"/>
                <a:cs typeface="Calibri"/>
                <a:sym typeface="Calibri"/>
              </a:rPr>
              <a:t> v </a:t>
            </a:r>
            <a:r>
              <a:rPr lang="en-GB" sz="1995" dirty="0" err="1">
                <a:solidFill>
                  <a:schemeClr val="dk1"/>
                </a:solidFill>
                <a:latin typeface="Calibri"/>
                <a:ea typeface="Calibri"/>
                <a:cs typeface="Calibri"/>
                <a:sym typeface="Calibri"/>
              </a:rPr>
              <a:t>verigi</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blokov</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jih</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ni</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mogoče</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enostavno</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spremeniti</a:t>
            </a:r>
            <a:r>
              <a:rPr lang="en-GB" sz="1995" dirty="0">
                <a:solidFill>
                  <a:schemeClr val="dk1"/>
                </a:solidFill>
                <a:latin typeface="Calibri"/>
                <a:ea typeface="Calibri"/>
                <a:cs typeface="Calibri"/>
                <a:sym typeface="Calibri"/>
              </a:rPr>
              <a:t>.</a:t>
            </a:r>
            <a:endParaRPr sz="1995" dirty="0">
              <a:solidFill>
                <a:schemeClr val="dk1"/>
              </a:solidFill>
              <a:latin typeface="Calibri"/>
              <a:ea typeface="Calibri"/>
              <a:cs typeface="Calibri"/>
              <a:sym typeface="Calibri"/>
            </a:endParaRPr>
          </a:p>
          <a:p>
            <a:pPr marL="414589" lvl="0" indent="0" algn="l" rtl="0">
              <a:lnSpc>
                <a:spcPct val="90000"/>
              </a:lnSpc>
              <a:spcBef>
                <a:spcPts val="0"/>
              </a:spcBef>
              <a:spcAft>
                <a:spcPts val="0"/>
              </a:spcAft>
              <a:buNone/>
            </a:pPr>
            <a:endParaRPr sz="1995" b="1" dirty="0">
              <a:solidFill>
                <a:schemeClr val="dk1"/>
              </a:solidFill>
              <a:latin typeface="Calibri"/>
              <a:ea typeface="Calibri"/>
              <a:cs typeface="Calibri"/>
              <a:sym typeface="Calibri"/>
            </a:endParaRPr>
          </a:p>
          <a:p>
            <a:pPr marL="414589" marR="0" lvl="0" indent="0" algn="l" rtl="0">
              <a:lnSpc>
                <a:spcPct val="100000"/>
              </a:lnSpc>
              <a:spcBef>
                <a:spcPts val="0"/>
              </a:spcBef>
              <a:spcAft>
                <a:spcPts val="0"/>
              </a:spcAft>
              <a:buNone/>
            </a:pPr>
            <a:endParaRPr sz="1995" dirty="0">
              <a:latin typeface="Calibri"/>
              <a:ea typeface="Calibri"/>
              <a:cs typeface="Calibri"/>
              <a:sym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95"/>
        <p:cNvGrpSpPr/>
        <p:nvPr/>
      </p:nvGrpSpPr>
      <p:grpSpPr>
        <a:xfrm>
          <a:off x="0" y="0"/>
          <a:ext cx="0" cy="0"/>
          <a:chOff x="0" y="0"/>
          <a:chExt cx="0" cy="0"/>
        </a:xfrm>
      </p:grpSpPr>
      <p:pic>
        <p:nvPicPr>
          <p:cNvPr id="496" name="Google Shape;496;g283a1922f65_2_72"/>
          <p:cNvPicPr preferRelativeResize="0"/>
          <p:nvPr/>
        </p:nvPicPr>
        <p:blipFill rotWithShape="1">
          <a:blip r:embed="rId3">
            <a:alphaModFix/>
          </a:blip>
          <a:srcRect/>
          <a:stretch/>
        </p:blipFill>
        <p:spPr>
          <a:xfrm>
            <a:off x="1247607" y="-7358"/>
            <a:ext cx="9696786" cy="1061799"/>
          </a:xfrm>
          <a:prstGeom prst="rect">
            <a:avLst/>
          </a:prstGeom>
          <a:noFill/>
          <a:ln>
            <a:noFill/>
          </a:ln>
        </p:spPr>
      </p:pic>
      <p:sp>
        <p:nvSpPr>
          <p:cNvPr id="497" name="Google Shape;497;g283a1922f65_2_72"/>
          <p:cNvSpPr txBox="1"/>
          <p:nvPr/>
        </p:nvSpPr>
        <p:spPr>
          <a:xfrm>
            <a:off x="1604615" y="391625"/>
            <a:ext cx="7512665" cy="474439"/>
          </a:xfrm>
          <a:prstGeom prst="rect">
            <a:avLst/>
          </a:prstGeom>
          <a:noFill/>
          <a:ln>
            <a:noFill/>
          </a:ln>
        </p:spPr>
        <p:txBody>
          <a:bodyPr spcFirstLastPara="1" wrap="square" lIns="82904" tIns="41441" rIns="82904" bIns="41441" anchor="t" anchorCtr="0">
            <a:spAutoFit/>
          </a:bodyPr>
          <a:lstStyle/>
          <a:p>
            <a:pPr lvl="0">
              <a:buSzPts val="2800"/>
            </a:pPr>
            <a:r>
              <a:rPr lang="en-GB" sz="2539" dirty="0">
                <a:solidFill>
                  <a:schemeClr val="lt1"/>
                </a:solidFill>
                <a:latin typeface="Open Sans"/>
                <a:ea typeface="Open Sans"/>
                <a:cs typeface="Open Sans"/>
                <a:sym typeface="Open Sans"/>
              </a:rPr>
              <a:t>KAKO DELUJE BLOCKCHAIN?</a:t>
            </a:r>
            <a:endParaRPr sz="1270" dirty="0"/>
          </a:p>
        </p:txBody>
      </p:sp>
      <p:sp>
        <p:nvSpPr>
          <p:cNvPr id="498" name="Google Shape;498;g283a1922f65_2_72"/>
          <p:cNvSpPr txBox="1"/>
          <p:nvPr/>
        </p:nvSpPr>
        <p:spPr>
          <a:xfrm>
            <a:off x="1678179" y="1492753"/>
            <a:ext cx="8900887" cy="2693167"/>
          </a:xfrm>
          <a:prstGeom prst="rect">
            <a:avLst/>
          </a:prstGeom>
          <a:noFill/>
          <a:ln>
            <a:noFill/>
          </a:ln>
        </p:spPr>
        <p:txBody>
          <a:bodyPr spcFirstLastPara="1" wrap="square" lIns="82904" tIns="82904" rIns="82904" bIns="82904" anchor="t" anchorCtr="0">
            <a:noAutofit/>
          </a:bodyPr>
          <a:lstStyle/>
          <a:p>
            <a:pPr marL="414589" lvl="0" indent="-333974">
              <a:buSzPts val="2200"/>
              <a:buFont typeface="Calibri"/>
              <a:buChar char="●"/>
            </a:pPr>
            <a:r>
              <a:rPr lang="en-GB" sz="1995" dirty="0" err="1">
                <a:latin typeface="Calibri"/>
                <a:ea typeface="Calibri"/>
                <a:cs typeface="Calibri"/>
                <a:sym typeface="Calibri"/>
              </a:rPr>
              <a:t>Vsaka</a:t>
            </a:r>
            <a:r>
              <a:rPr lang="en-GB" sz="1995" dirty="0">
                <a:latin typeface="Calibri"/>
                <a:ea typeface="Calibri"/>
                <a:cs typeface="Calibri"/>
                <a:sym typeface="Calibri"/>
              </a:rPr>
              <a:t> </a:t>
            </a:r>
            <a:r>
              <a:rPr lang="en-GB" sz="1995" dirty="0" err="1">
                <a:latin typeface="Calibri"/>
                <a:ea typeface="Calibri"/>
                <a:cs typeface="Calibri"/>
                <a:sym typeface="Calibri"/>
              </a:rPr>
              <a:t>transakcija</a:t>
            </a:r>
            <a:r>
              <a:rPr lang="en-GB" sz="1995" dirty="0">
                <a:latin typeface="Calibri"/>
                <a:ea typeface="Calibri"/>
                <a:cs typeface="Calibri"/>
                <a:sym typeface="Calibri"/>
              </a:rPr>
              <a:t> </a:t>
            </a:r>
            <a:r>
              <a:rPr lang="en-GB" sz="1995" dirty="0" err="1">
                <a:latin typeface="Calibri"/>
                <a:ea typeface="Calibri"/>
                <a:cs typeface="Calibri"/>
                <a:sym typeface="Calibri"/>
              </a:rPr>
              <a:t>ali</a:t>
            </a:r>
            <a:r>
              <a:rPr lang="en-GB" sz="1995" dirty="0">
                <a:latin typeface="Calibri"/>
                <a:ea typeface="Calibri"/>
                <a:cs typeface="Calibri"/>
                <a:sym typeface="Calibri"/>
              </a:rPr>
              <a:t> </a:t>
            </a:r>
            <a:r>
              <a:rPr lang="en-GB" sz="1995" dirty="0" err="1">
                <a:latin typeface="Calibri"/>
                <a:ea typeface="Calibri"/>
                <a:cs typeface="Calibri"/>
                <a:sym typeface="Calibri"/>
              </a:rPr>
              <a:t>vnos</a:t>
            </a:r>
            <a:r>
              <a:rPr lang="en-GB" sz="1995" dirty="0">
                <a:latin typeface="Calibri"/>
                <a:ea typeface="Calibri"/>
                <a:cs typeface="Calibri"/>
                <a:sym typeface="Calibri"/>
              </a:rPr>
              <a:t> </a:t>
            </a:r>
            <a:r>
              <a:rPr lang="en-GB" sz="1995" dirty="0" err="1">
                <a:latin typeface="Calibri"/>
                <a:ea typeface="Calibri"/>
                <a:cs typeface="Calibri"/>
                <a:sym typeface="Calibri"/>
              </a:rPr>
              <a:t>podatkov</a:t>
            </a:r>
            <a:r>
              <a:rPr lang="en-GB" sz="1995" dirty="0">
                <a:latin typeface="Calibri"/>
                <a:ea typeface="Calibri"/>
                <a:cs typeface="Calibri"/>
                <a:sym typeface="Calibri"/>
              </a:rPr>
              <a:t>, </a:t>
            </a:r>
            <a:r>
              <a:rPr lang="en-GB" sz="1995" b="1" dirty="0" err="1">
                <a:latin typeface="Calibri"/>
                <a:ea typeface="Calibri"/>
                <a:cs typeface="Calibri"/>
                <a:sym typeface="Calibri"/>
              </a:rPr>
              <a:t>znan</a:t>
            </a:r>
            <a:r>
              <a:rPr lang="en-GB" sz="1995" b="1" dirty="0">
                <a:latin typeface="Calibri"/>
                <a:ea typeface="Calibri"/>
                <a:cs typeface="Calibri"/>
                <a:sym typeface="Calibri"/>
              </a:rPr>
              <a:t> </a:t>
            </a:r>
            <a:r>
              <a:rPr lang="en-GB" sz="1995" b="1" dirty="0" err="1">
                <a:latin typeface="Calibri"/>
                <a:ea typeface="Calibri"/>
                <a:cs typeface="Calibri"/>
                <a:sym typeface="Calibri"/>
              </a:rPr>
              <a:t>kot</a:t>
            </a:r>
            <a:r>
              <a:rPr lang="en-GB" sz="1995" b="1" dirty="0">
                <a:latin typeface="Calibri"/>
                <a:ea typeface="Calibri"/>
                <a:cs typeface="Calibri"/>
                <a:sym typeface="Calibri"/>
              </a:rPr>
              <a:t> "</a:t>
            </a:r>
            <a:r>
              <a:rPr lang="en-GB" sz="1995" b="1" dirty="0" err="1">
                <a:latin typeface="Calibri"/>
                <a:ea typeface="Calibri"/>
                <a:cs typeface="Calibri"/>
                <a:sym typeface="Calibri"/>
              </a:rPr>
              <a:t>blok</a:t>
            </a:r>
            <a:r>
              <a:rPr lang="en-GB" sz="1995" dirty="0">
                <a:latin typeface="Calibri"/>
                <a:ea typeface="Calibri"/>
                <a:cs typeface="Calibri"/>
                <a:sym typeface="Calibri"/>
              </a:rPr>
              <a:t>", je </a:t>
            </a:r>
            <a:r>
              <a:rPr lang="en-GB" sz="1995" dirty="0" err="1">
                <a:latin typeface="Calibri"/>
                <a:ea typeface="Calibri"/>
                <a:cs typeface="Calibri"/>
                <a:sym typeface="Calibri"/>
              </a:rPr>
              <a:t>varno</a:t>
            </a:r>
            <a:r>
              <a:rPr lang="en-GB" sz="1995" dirty="0">
                <a:latin typeface="Calibri"/>
                <a:ea typeface="Calibri"/>
                <a:cs typeface="Calibri"/>
                <a:sym typeface="Calibri"/>
              </a:rPr>
              <a:t> </a:t>
            </a:r>
            <a:r>
              <a:rPr lang="en-GB" sz="1995" dirty="0" err="1">
                <a:latin typeface="Calibri"/>
                <a:ea typeface="Calibri"/>
                <a:cs typeface="Calibri"/>
                <a:sym typeface="Calibri"/>
              </a:rPr>
              <a:t>povezan</a:t>
            </a:r>
            <a:r>
              <a:rPr lang="en-GB" sz="1995" dirty="0">
                <a:latin typeface="Calibri"/>
                <a:ea typeface="Calibri"/>
                <a:cs typeface="Calibri"/>
                <a:sym typeface="Calibri"/>
              </a:rPr>
              <a:t> s </a:t>
            </a:r>
            <a:r>
              <a:rPr lang="en-GB" sz="1995" dirty="0" err="1">
                <a:latin typeface="Calibri"/>
                <a:ea typeface="Calibri"/>
                <a:cs typeface="Calibri"/>
                <a:sym typeface="Calibri"/>
              </a:rPr>
              <a:t>prejšnjim</a:t>
            </a:r>
            <a:r>
              <a:rPr lang="en-GB" sz="1995" dirty="0">
                <a:latin typeface="Calibri"/>
                <a:ea typeface="Calibri"/>
                <a:cs typeface="Calibri"/>
                <a:sym typeface="Calibri"/>
              </a:rPr>
              <a:t> s </a:t>
            </a:r>
            <a:r>
              <a:rPr lang="en-GB" sz="1995" dirty="0" err="1">
                <a:latin typeface="Calibri"/>
                <a:ea typeface="Calibri"/>
                <a:cs typeface="Calibri"/>
                <a:sym typeface="Calibri"/>
              </a:rPr>
              <a:t>kriptografskim</a:t>
            </a:r>
            <a:r>
              <a:rPr lang="en-GB" sz="1995" dirty="0">
                <a:latin typeface="Calibri"/>
                <a:ea typeface="Calibri"/>
                <a:cs typeface="Calibri"/>
                <a:sym typeface="Calibri"/>
              </a:rPr>
              <a:t> </a:t>
            </a:r>
            <a:r>
              <a:rPr lang="en-GB" sz="1995" dirty="0" err="1">
                <a:latin typeface="Calibri"/>
                <a:ea typeface="Calibri"/>
                <a:cs typeface="Calibri"/>
                <a:sym typeface="Calibri"/>
              </a:rPr>
              <a:t>razprševanjem</a:t>
            </a:r>
            <a:r>
              <a:rPr lang="en-GB" sz="1995" dirty="0">
                <a:latin typeface="Calibri"/>
                <a:ea typeface="Calibri"/>
                <a:cs typeface="Calibri"/>
                <a:sym typeface="Calibri"/>
              </a:rPr>
              <a:t>, </a:t>
            </a:r>
            <a:r>
              <a:rPr lang="en-GB" sz="1995" dirty="0" err="1">
                <a:latin typeface="Calibri"/>
                <a:ea typeface="Calibri"/>
                <a:cs typeface="Calibri"/>
                <a:sym typeface="Calibri"/>
              </a:rPr>
              <a:t>kar</a:t>
            </a:r>
            <a:r>
              <a:rPr lang="en-GB" sz="1995" dirty="0">
                <a:latin typeface="Calibri"/>
                <a:ea typeface="Calibri"/>
                <a:cs typeface="Calibri"/>
                <a:sym typeface="Calibri"/>
              </a:rPr>
              <a:t> </a:t>
            </a:r>
            <a:r>
              <a:rPr lang="en-GB" sz="1995" dirty="0" err="1">
                <a:latin typeface="Calibri"/>
                <a:ea typeface="Calibri"/>
                <a:cs typeface="Calibri"/>
                <a:sym typeface="Calibri"/>
              </a:rPr>
              <a:t>ustvarja</a:t>
            </a:r>
            <a:r>
              <a:rPr lang="en-GB" sz="1995" dirty="0">
                <a:latin typeface="Calibri"/>
                <a:ea typeface="Calibri"/>
                <a:cs typeface="Calibri"/>
                <a:sym typeface="Calibri"/>
              </a:rPr>
              <a:t> </a:t>
            </a:r>
            <a:r>
              <a:rPr lang="en-GB" sz="1995" b="1" dirty="0" err="1">
                <a:latin typeface="Calibri"/>
                <a:ea typeface="Calibri"/>
                <a:cs typeface="Calibri"/>
                <a:sym typeface="Calibri"/>
              </a:rPr>
              <a:t>neprekinjeno</a:t>
            </a:r>
            <a:r>
              <a:rPr lang="en-GB" sz="1995" b="1" dirty="0">
                <a:latin typeface="Calibri"/>
                <a:ea typeface="Calibri"/>
                <a:cs typeface="Calibri"/>
                <a:sym typeface="Calibri"/>
              </a:rPr>
              <a:t> in </a:t>
            </a:r>
            <a:r>
              <a:rPr lang="en-GB" sz="1995" b="1" dirty="0" err="1">
                <a:latin typeface="Calibri"/>
                <a:ea typeface="Calibri"/>
                <a:cs typeface="Calibri"/>
                <a:sym typeface="Calibri"/>
              </a:rPr>
              <a:t>nedovoljeno</a:t>
            </a:r>
            <a:r>
              <a:rPr lang="en-GB" sz="1995" b="1" dirty="0">
                <a:latin typeface="Calibri"/>
                <a:ea typeface="Calibri"/>
                <a:cs typeface="Calibri"/>
                <a:sym typeface="Calibri"/>
              </a:rPr>
              <a:t> </a:t>
            </a:r>
            <a:r>
              <a:rPr lang="en-GB" sz="1995" b="1" dirty="0" err="1">
                <a:latin typeface="Calibri"/>
                <a:ea typeface="Calibri"/>
                <a:cs typeface="Calibri"/>
                <a:sym typeface="Calibri"/>
              </a:rPr>
              <a:t>verigo</a:t>
            </a:r>
            <a:r>
              <a:rPr lang="en-GB" sz="1995" b="1" dirty="0">
                <a:latin typeface="Calibri"/>
                <a:ea typeface="Calibri"/>
                <a:cs typeface="Calibri"/>
                <a:sym typeface="Calibri"/>
              </a:rPr>
              <a:t> </a:t>
            </a:r>
            <a:r>
              <a:rPr lang="en-GB" sz="1995" b="1" dirty="0" err="1">
                <a:latin typeface="Calibri"/>
                <a:ea typeface="Calibri"/>
                <a:cs typeface="Calibri"/>
                <a:sym typeface="Calibri"/>
              </a:rPr>
              <a:t>informacij</a:t>
            </a:r>
            <a:r>
              <a:rPr lang="en-GB" sz="1995" b="1" dirty="0">
                <a:latin typeface="Calibri"/>
                <a:ea typeface="Calibri"/>
                <a:cs typeface="Calibri"/>
                <a:sym typeface="Calibri"/>
              </a:rPr>
              <a:t>.</a:t>
            </a:r>
            <a:r>
              <a:rPr lang="en-GB" sz="1995" dirty="0">
                <a:latin typeface="Calibri"/>
                <a:ea typeface="Calibri"/>
                <a:cs typeface="Calibri"/>
                <a:sym typeface="Calibri"/>
              </a:rPr>
              <a:t>
Ker </a:t>
            </a:r>
            <a:r>
              <a:rPr lang="en-GB" sz="1995" dirty="0" err="1">
                <a:latin typeface="Calibri"/>
                <a:ea typeface="Calibri"/>
                <a:cs typeface="Calibri"/>
                <a:sym typeface="Calibri"/>
              </a:rPr>
              <a:t>blokade</a:t>
            </a:r>
            <a:r>
              <a:rPr lang="en-GB" sz="1995" dirty="0">
                <a:latin typeface="Calibri"/>
                <a:ea typeface="Calibri"/>
                <a:cs typeface="Calibri"/>
                <a:sym typeface="Calibri"/>
              </a:rPr>
              <a:t> </a:t>
            </a:r>
            <a:r>
              <a:rPr lang="en-GB" sz="1995" dirty="0" err="1">
                <a:latin typeface="Calibri"/>
                <a:ea typeface="Calibri"/>
                <a:cs typeface="Calibri"/>
                <a:sym typeface="Calibri"/>
              </a:rPr>
              <a:t>ni</a:t>
            </a:r>
            <a:r>
              <a:rPr lang="en-GB" sz="1995" dirty="0">
                <a:latin typeface="Calibri"/>
                <a:ea typeface="Calibri"/>
                <a:cs typeface="Calibri"/>
                <a:sym typeface="Calibri"/>
              </a:rPr>
              <a:t> </a:t>
            </a:r>
            <a:r>
              <a:rPr lang="en-GB" sz="1995" dirty="0" err="1">
                <a:latin typeface="Calibri"/>
                <a:ea typeface="Calibri"/>
                <a:cs typeface="Calibri"/>
                <a:sym typeface="Calibri"/>
              </a:rPr>
              <a:t>mogoče</a:t>
            </a:r>
            <a:r>
              <a:rPr lang="en-GB" sz="1995" dirty="0">
                <a:latin typeface="Calibri"/>
                <a:ea typeface="Calibri"/>
                <a:cs typeface="Calibri"/>
                <a:sym typeface="Calibri"/>
              </a:rPr>
              <a:t> </a:t>
            </a:r>
            <a:r>
              <a:rPr lang="en-GB" sz="1995" dirty="0" err="1">
                <a:latin typeface="Calibri"/>
                <a:ea typeface="Calibri"/>
                <a:cs typeface="Calibri"/>
                <a:sym typeface="Calibri"/>
              </a:rPr>
              <a:t>spremeniti</a:t>
            </a:r>
            <a:r>
              <a:rPr lang="en-GB" sz="1995" dirty="0">
                <a:latin typeface="Calibri"/>
                <a:ea typeface="Calibri"/>
                <a:cs typeface="Calibri"/>
                <a:sym typeface="Calibri"/>
              </a:rPr>
              <a:t>, je </a:t>
            </a:r>
            <a:r>
              <a:rPr lang="en-GB" sz="1995" dirty="0" err="1">
                <a:latin typeface="Calibri"/>
                <a:ea typeface="Calibri"/>
                <a:cs typeface="Calibri"/>
                <a:sym typeface="Calibri"/>
              </a:rPr>
              <a:t>edino</a:t>
            </a:r>
            <a:r>
              <a:rPr lang="en-GB" sz="1995" dirty="0">
                <a:latin typeface="Calibri"/>
                <a:ea typeface="Calibri"/>
                <a:cs typeface="Calibri"/>
                <a:sym typeface="Calibri"/>
              </a:rPr>
              <a:t> </a:t>
            </a:r>
            <a:r>
              <a:rPr lang="en-GB" sz="1995" dirty="0" err="1">
                <a:latin typeface="Calibri"/>
                <a:ea typeface="Calibri"/>
                <a:cs typeface="Calibri"/>
                <a:sym typeface="Calibri"/>
              </a:rPr>
              <a:t>potrebno</a:t>
            </a:r>
            <a:r>
              <a:rPr lang="en-GB" sz="1995" dirty="0">
                <a:latin typeface="Calibri"/>
                <a:ea typeface="Calibri"/>
                <a:cs typeface="Calibri"/>
                <a:sym typeface="Calibri"/>
              </a:rPr>
              <a:t> </a:t>
            </a:r>
            <a:r>
              <a:rPr lang="en-GB" sz="1995" dirty="0" err="1">
                <a:latin typeface="Calibri"/>
                <a:ea typeface="Calibri"/>
                <a:cs typeface="Calibri"/>
                <a:sym typeface="Calibri"/>
              </a:rPr>
              <a:t>zaupanje</a:t>
            </a:r>
            <a:r>
              <a:rPr lang="en-GB" sz="1995" dirty="0">
                <a:latin typeface="Calibri"/>
                <a:ea typeface="Calibri"/>
                <a:cs typeface="Calibri"/>
                <a:sym typeface="Calibri"/>
              </a:rPr>
              <a:t> </a:t>
            </a:r>
            <a:r>
              <a:rPr lang="en-GB" sz="1995" dirty="0" err="1">
                <a:latin typeface="Calibri"/>
                <a:ea typeface="Calibri"/>
                <a:cs typeface="Calibri"/>
                <a:sym typeface="Calibri"/>
              </a:rPr>
              <a:t>na</a:t>
            </a:r>
            <a:r>
              <a:rPr lang="en-GB" sz="1995" dirty="0">
                <a:latin typeface="Calibri"/>
                <a:ea typeface="Calibri"/>
                <a:cs typeface="Calibri"/>
                <a:sym typeface="Calibri"/>
              </a:rPr>
              <a:t> </a:t>
            </a:r>
            <a:r>
              <a:rPr lang="en-GB" sz="1995" dirty="0" err="1">
                <a:latin typeface="Calibri"/>
                <a:ea typeface="Calibri"/>
                <a:cs typeface="Calibri"/>
                <a:sym typeface="Calibri"/>
              </a:rPr>
              <a:t>točki</a:t>
            </a:r>
            <a:r>
              <a:rPr lang="en-GB" sz="1995" dirty="0">
                <a:latin typeface="Calibri"/>
                <a:ea typeface="Calibri"/>
                <a:cs typeface="Calibri"/>
                <a:sym typeface="Calibri"/>
              </a:rPr>
              <a:t>, ko </a:t>
            </a:r>
            <a:r>
              <a:rPr lang="en-GB" sz="1995" dirty="0" err="1">
                <a:latin typeface="Calibri"/>
                <a:ea typeface="Calibri"/>
                <a:cs typeface="Calibri"/>
                <a:sym typeface="Calibri"/>
              </a:rPr>
              <a:t>uporabnik</a:t>
            </a:r>
            <a:r>
              <a:rPr lang="en-GB" sz="1995" dirty="0">
                <a:latin typeface="Calibri"/>
                <a:ea typeface="Calibri"/>
                <a:cs typeface="Calibri"/>
                <a:sym typeface="Calibri"/>
              </a:rPr>
              <a:t> </a:t>
            </a:r>
            <a:r>
              <a:rPr lang="en-GB" sz="1995" dirty="0" err="1">
                <a:latin typeface="Calibri"/>
                <a:ea typeface="Calibri"/>
                <a:cs typeface="Calibri"/>
                <a:sym typeface="Calibri"/>
              </a:rPr>
              <a:t>ali</a:t>
            </a:r>
            <a:r>
              <a:rPr lang="en-GB" sz="1995" dirty="0">
                <a:latin typeface="Calibri"/>
                <a:ea typeface="Calibri"/>
                <a:cs typeface="Calibri"/>
                <a:sym typeface="Calibri"/>
              </a:rPr>
              <a:t> program </a:t>
            </a:r>
            <a:r>
              <a:rPr lang="en-GB" sz="1995" dirty="0" err="1">
                <a:latin typeface="Calibri"/>
                <a:ea typeface="Calibri"/>
                <a:cs typeface="Calibri"/>
                <a:sym typeface="Calibri"/>
              </a:rPr>
              <a:t>vnese</a:t>
            </a:r>
            <a:r>
              <a:rPr lang="en-GB" sz="1995" dirty="0">
                <a:latin typeface="Calibri"/>
                <a:ea typeface="Calibri"/>
                <a:cs typeface="Calibri"/>
                <a:sym typeface="Calibri"/>
              </a:rPr>
              <a:t> </a:t>
            </a:r>
            <a:r>
              <a:rPr lang="en-GB" sz="1995" dirty="0" err="1">
                <a:latin typeface="Calibri"/>
                <a:ea typeface="Calibri"/>
                <a:cs typeface="Calibri"/>
                <a:sym typeface="Calibri"/>
              </a:rPr>
              <a:t>podatke</a:t>
            </a:r>
            <a:r>
              <a:rPr lang="en-GB" sz="1995" dirty="0">
                <a:latin typeface="Calibri"/>
                <a:ea typeface="Calibri"/>
                <a:cs typeface="Calibri"/>
                <a:sym typeface="Calibri"/>
              </a:rPr>
              <a:t>. Ta </a:t>
            </a:r>
            <a:r>
              <a:rPr lang="en-GB" sz="1995" dirty="0" err="1">
                <a:latin typeface="Calibri"/>
                <a:ea typeface="Calibri"/>
                <a:cs typeface="Calibri"/>
                <a:sym typeface="Calibri"/>
              </a:rPr>
              <a:t>vidik</a:t>
            </a:r>
            <a:r>
              <a:rPr lang="en-GB" sz="1995" dirty="0">
                <a:latin typeface="Calibri"/>
                <a:ea typeface="Calibri"/>
                <a:cs typeface="Calibri"/>
                <a:sym typeface="Calibri"/>
              </a:rPr>
              <a:t> </a:t>
            </a:r>
            <a:r>
              <a:rPr lang="en-GB" sz="1995" dirty="0" err="1">
                <a:latin typeface="Calibri"/>
                <a:ea typeface="Calibri"/>
                <a:cs typeface="Calibri"/>
                <a:sym typeface="Calibri"/>
              </a:rPr>
              <a:t>zmanjšuje</a:t>
            </a:r>
            <a:r>
              <a:rPr lang="en-GB" sz="1995" dirty="0">
                <a:latin typeface="Calibri"/>
                <a:ea typeface="Calibri"/>
                <a:cs typeface="Calibri"/>
                <a:sym typeface="Calibri"/>
              </a:rPr>
              <a:t> </a:t>
            </a:r>
            <a:r>
              <a:rPr lang="en-GB" sz="1995" dirty="0" err="1">
                <a:latin typeface="Calibri"/>
                <a:ea typeface="Calibri"/>
                <a:cs typeface="Calibri"/>
                <a:sym typeface="Calibri"/>
              </a:rPr>
              <a:t>potrebo</a:t>
            </a:r>
            <a:r>
              <a:rPr lang="en-GB" sz="1995" dirty="0">
                <a:latin typeface="Calibri"/>
                <a:ea typeface="Calibri"/>
                <a:cs typeface="Calibri"/>
                <a:sym typeface="Calibri"/>
              </a:rPr>
              <a:t> po </a:t>
            </a:r>
            <a:r>
              <a:rPr lang="en-GB" sz="1995" dirty="0" err="1">
                <a:latin typeface="Calibri"/>
                <a:ea typeface="Calibri"/>
                <a:cs typeface="Calibri"/>
                <a:sym typeface="Calibri"/>
              </a:rPr>
              <a:t>zaupanj</a:t>
            </a:r>
            <a:r>
              <a:rPr lang="sl-SI" sz="1995" dirty="0">
                <a:latin typeface="Calibri"/>
                <a:ea typeface="Calibri"/>
                <a:cs typeface="Calibri"/>
                <a:sym typeface="Calibri"/>
              </a:rPr>
              <a:t>a-</a:t>
            </a:r>
            <a:r>
              <a:rPr lang="en-GB" sz="1995" dirty="0">
                <a:latin typeface="Calibri"/>
                <a:ea typeface="Calibri"/>
                <a:cs typeface="Calibri"/>
                <a:sym typeface="Calibri"/>
              </a:rPr>
              <a:t> </a:t>
            </a:r>
            <a:r>
              <a:rPr lang="en-GB" sz="1995" dirty="0" err="1">
                <a:latin typeface="Calibri"/>
                <a:ea typeface="Calibri"/>
                <a:cs typeface="Calibri"/>
                <a:sym typeface="Calibri"/>
              </a:rPr>
              <a:t>vrednih</a:t>
            </a:r>
            <a:r>
              <a:rPr lang="en-GB" sz="1995" dirty="0">
                <a:latin typeface="Calibri"/>
                <a:ea typeface="Calibri"/>
                <a:cs typeface="Calibri"/>
                <a:sym typeface="Calibri"/>
              </a:rPr>
              <a:t> </a:t>
            </a:r>
            <a:r>
              <a:rPr lang="en-GB" sz="1995" dirty="0" err="1">
                <a:latin typeface="Calibri"/>
                <a:ea typeface="Calibri"/>
                <a:cs typeface="Calibri"/>
                <a:sym typeface="Calibri"/>
              </a:rPr>
              <a:t>tretjih</a:t>
            </a:r>
            <a:r>
              <a:rPr lang="en-GB" sz="1995" dirty="0">
                <a:latin typeface="Calibri"/>
                <a:ea typeface="Calibri"/>
                <a:cs typeface="Calibri"/>
                <a:sym typeface="Calibri"/>
              </a:rPr>
              <a:t> </a:t>
            </a:r>
            <a:r>
              <a:rPr lang="en-GB" sz="1995" dirty="0" err="1">
                <a:latin typeface="Calibri"/>
                <a:ea typeface="Calibri"/>
                <a:cs typeface="Calibri"/>
                <a:sym typeface="Calibri"/>
              </a:rPr>
              <a:t>osebah</a:t>
            </a:r>
            <a:r>
              <a:rPr lang="en-GB" sz="1995" dirty="0">
                <a:latin typeface="Calibri"/>
                <a:ea typeface="Calibri"/>
                <a:cs typeface="Calibri"/>
                <a:sym typeface="Calibri"/>
              </a:rPr>
              <a:t> </a:t>
            </a:r>
            <a:r>
              <a:rPr lang="en-GB" sz="1995" dirty="0" err="1">
                <a:latin typeface="Calibri"/>
                <a:ea typeface="Calibri"/>
                <a:cs typeface="Calibri"/>
                <a:sym typeface="Calibri"/>
              </a:rPr>
              <a:t>ali</a:t>
            </a:r>
            <a:r>
              <a:rPr lang="en-GB" sz="1995" dirty="0">
                <a:latin typeface="Calibri"/>
                <a:ea typeface="Calibri"/>
                <a:cs typeface="Calibri"/>
                <a:sym typeface="Calibri"/>
              </a:rPr>
              <a:t> </a:t>
            </a:r>
            <a:r>
              <a:rPr lang="en-GB" sz="1995" dirty="0" err="1">
                <a:latin typeface="Calibri"/>
                <a:ea typeface="Calibri"/>
                <a:cs typeface="Calibri"/>
                <a:sym typeface="Calibri"/>
              </a:rPr>
              <a:t>posrednikih</a:t>
            </a:r>
            <a:r>
              <a:rPr lang="en-GB" sz="1995" dirty="0">
                <a:latin typeface="Calibri"/>
                <a:ea typeface="Calibri"/>
                <a:cs typeface="Calibri"/>
                <a:sym typeface="Calibri"/>
              </a:rPr>
              <a:t>, </a:t>
            </a:r>
            <a:r>
              <a:rPr lang="en-GB" sz="1995" dirty="0" err="1">
                <a:latin typeface="Calibri"/>
                <a:ea typeface="Calibri"/>
                <a:cs typeface="Calibri"/>
                <a:sym typeface="Calibri"/>
              </a:rPr>
              <a:t>kot</a:t>
            </a:r>
            <a:r>
              <a:rPr lang="en-GB" sz="1995" dirty="0">
                <a:latin typeface="Calibri"/>
                <a:ea typeface="Calibri"/>
                <a:cs typeface="Calibri"/>
                <a:sym typeface="Calibri"/>
              </a:rPr>
              <a:t> so </a:t>
            </a:r>
            <a:r>
              <a:rPr lang="en-GB" sz="1995" dirty="0" err="1">
                <a:latin typeface="Calibri"/>
                <a:ea typeface="Calibri"/>
                <a:cs typeface="Calibri"/>
                <a:sym typeface="Calibri"/>
              </a:rPr>
              <a:t>revizorji</a:t>
            </a:r>
            <a:r>
              <a:rPr lang="en-GB" sz="1995" dirty="0">
                <a:latin typeface="Calibri"/>
                <a:ea typeface="Calibri"/>
                <a:cs typeface="Calibri"/>
                <a:sym typeface="Calibri"/>
              </a:rPr>
              <a:t>, ki </a:t>
            </a:r>
            <a:r>
              <a:rPr lang="en-GB" sz="1995" dirty="0" err="1">
                <a:latin typeface="Calibri"/>
                <a:ea typeface="Calibri"/>
                <a:cs typeface="Calibri"/>
                <a:sym typeface="Calibri"/>
              </a:rPr>
              <a:t>lahko</a:t>
            </a:r>
            <a:r>
              <a:rPr lang="en-GB" sz="1995" dirty="0">
                <a:latin typeface="Calibri"/>
                <a:ea typeface="Calibri"/>
                <a:cs typeface="Calibri"/>
                <a:sym typeface="Calibri"/>
              </a:rPr>
              <a:t> </a:t>
            </a:r>
            <a:r>
              <a:rPr lang="en-GB" sz="1995" dirty="0" err="1">
                <a:latin typeface="Calibri"/>
                <a:ea typeface="Calibri"/>
                <a:cs typeface="Calibri"/>
                <a:sym typeface="Calibri"/>
              </a:rPr>
              <a:t>povzročijo</a:t>
            </a:r>
            <a:r>
              <a:rPr lang="en-GB" sz="1995" dirty="0">
                <a:latin typeface="Calibri"/>
                <a:ea typeface="Calibri"/>
                <a:cs typeface="Calibri"/>
                <a:sym typeface="Calibri"/>
              </a:rPr>
              <a:t> </a:t>
            </a:r>
            <a:r>
              <a:rPr lang="en-GB" sz="1995" dirty="0" err="1">
                <a:latin typeface="Calibri"/>
                <a:ea typeface="Calibri"/>
                <a:cs typeface="Calibri"/>
                <a:sym typeface="Calibri"/>
              </a:rPr>
              <a:t>dodatne</a:t>
            </a:r>
            <a:r>
              <a:rPr lang="en-GB" sz="1995" dirty="0">
                <a:latin typeface="Calibri"/>
                <a:ea typeface="Calibri"/>
                <a:cs typeface="Calibri"/>
                <a:sym typeface="Calibri"/>
              </a:rPr>
              <a:t> </a:t>
            </a:r>
            <a:r>
              <a:rPr lang="en-GB" sz="1995" dirty="0" err="1">
                <a:latin typeface="Calibri"/>
                <a:ea typeface="Calibri"/>
                <a:cs typeface="Calibri"/>
                <a:sym typeface="Calibri"/>
              </a:rPr>
              <a:t>stroške</a:t>
            </a:r>
            <a:r>
              <a:rPr lang="en-GB" sz="1995" dirty="0">
                <a:latin typeface="Calibri"/>
                <a:ea typeface="Calibri"/>
                <a:cs typeface="Calibri"/>
                <a:sym typeface="Calibri"/>
              </a:rPr>
              <a:t> in/</a:t>
            </a:r>
            <a:r>
              <a:rPr lang="en-GB" sz="1995" dirty="0" err="1">
                <a:latin typeface="Calibri"/>
                <a:ea typeface="Calibri"/>
                <a:cs typeface="Calibri"/>
                <a:sym typeface="Calibri"/>
              </a:rPr>
              <a:t>ali</a:t>
            </a:r>
            <a:r>
              <a:rPr lang="en-GB" sz="1995" dirty="0">
                <a:latin typeface="Calibri"/>
                <a:ea typeface="Calibri"/>
                <a:cs typeface="Calibri"/>
                <a:sym typeface="Calibri"/>
              </a:rPr>
              <a:t> </a:t>
            </a:r>
            <a:r>
              <a:rPr lang="en-GB" sz="1995" dirty="0" err="1">
                <a:latin typeface="Calibri"/>
                <a:ea typeface="Calibri"/>
                <a:cs typeface="Calibri"/>
                <a:sym typeface="Calibri"/>
              </a:rPr>
              <a:t>povečajo</a:t>
            </a:r>
            <a:r>
              <a:rPr lang="en-GB" sz="1995" dirty="0">
                <a:latin typeface="Calibri"/>
                <a:ea typeface="Calibri"/>
                <a:cs typeface="Calibri"/>
                <a:sym typeface="Calibri"/>
              </a:rPr>
              <a:t> </a:t>
            </a:r>
            <a:r>
              <a:rPr lang="en-GB" sz="1995" dirty="0" err="1">
                <a:latin typeface="Calibri"/>
                <a:ea typeface="Calibri"/>
                <a:cs typeface="Calibri"/>
                <a:sym typeface="Calibri"/>
              </a:rPr>
              <a:t>tveganje</a:t>
            </a:r>
            <a:r>
              <a:rPr lang="en-GB" sz="1995" dirty="0">
                <a:latin typeface="Calibri"/>
                <a:ea typeface="Calibri"/>
                <a:cs typeface="Calibri"/>
                <a:sym typeface="Calibri"/>
              </a:rPr>
              <a:t> </a:t>
            </a:r>
            <a:r>
              <a:rPr lang="en-GB" sz="1995" dirty="0" err="1">
                <a:latin typeface="Calibri"/>
                <a:ea typeface="Calibri"/>
                <a:cs typeface="Calibri"/>
                <a:sym typeface="Calibri"/>
              </a:rPr>
              <a:t>človeških</a:t>
            </a:r>
            <a:r>
              <a:rPr lang="en-GB" sz="1995" dirty="0">
                <a:latin typeface="Calibri"/>
                <a:ea typeface="Calibri"/>
                <a:cs typeface="Calibri"/>
                <a:sym typeface="Calibri"/>
              </a:rPr>
              <a:t> </a:t>
            </a:r>
            <a:r>
              <a:rPr lang="en-GB" sz="1995" dirty="0" err="1">
                <a:latin typeface="Calibri"/>
                <a:ea typeface="Calibri"/>
                <a:cs typeface="Calibri"/>
                <a:sym typeface="Calibri"/>
              </a:rPr>
              <a:t>napak</a:t>
            </a:r>
            <a:r>
              <a:rPr lang="en-GB" sz="1995" dirty="0">
                <a:latin typeface="Calibri"/>
                <a:ea typeface="Calibri"/>
                <a:cs typeface="Calibri"/>
                <a:sym typeface="Calibri"/>
              </a:rPr>
              <a:t>.</a:t>
            </a:r>
            <a:endParaRPr sz="1995" dirty="0">
              <a:latin typeface="Calibri"/>
              <a:ea typeface="Calibri"/>
              <a:cs typeface="Calibri"/>
              <a:sym typeface="Calibri"/>
            </a:endParaRPr>
          </a:p>
        </p:txBody>
      </p:sp>
      <p:pic>
        <p:nvPicPr>
          <p:cNvPr id="499" name="Google Shape;499;g283a1922f65_2_72"/>
          <p:cNvPicPr preferRelativeResize="0"/>
          <p:nvPr/>
        </p:nvPicPr>
        <p:blipFill>
          <a:blip r:embed="rId4">
            <a:alphaModFix/>
          </a:blip>
          <a:stretch>
            <a:fillRect/>
          </a:stretch>
        </p:blipFill>
        <p:spPr>
          <a:xfrm>
            <a:off x="7164144" y="3850028"/>
            <a:ext cx="2902125" cy="290212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504"/>
        <p:cNvGrpSpPr/>
        <p:nvPr/>
      </p:nvGrpSpPr>
      <p:grpSpPr>
        <a:xfrm>
          <a:off x="0" y="0"/>
          <a:ext cx="0" cy="0"/>
          <a:chOff x="0" y="0"/>
          <a:chExt cx="0" cy="0"/>
        </a:xfrm>
      </p:grpSpPr>
      <p:pic>
        <p:nvPicPr>
          <p:cNvPr id="505" name="Google Shape;505;g283a1922f65_2_126"/>
          <p:cNvPicPr preferRelativeResize="0"/>
          <p:nvPr/>
        </p:nvPicPr>
        <p:blipFill rotWithShape="1">
          <a:blip r:embed="rId3">
            <a:alphaModFix/>
          </a:blip>
          <a:srcRect/>
          <a:stretch/>
        </p:blipFill>
        <p:spPr>
          <a:xfrm>
            <a:off x="1247607" y="-7358"/>
            <a:ext cx="9696786" cy="1061799"/>
          </a:xfrm>
          <a:prstGeom prst="rect">
            <a:avLst/>
          </a:prstGeom>
          <a:noFill/>
          <a:ln>
            <a:noFill/>
          </a:ln>
        </p:spPr>
      </p:pic>
      <p:sp>
        <p:nvSpPr>
          <p:cNvPr id="506" name="Google Shape;506;g283a1922f65_2_126"/>
          <p:cNvSpPr txBox="1"/>
          <p:nvPr/>
        </p:nvSpPr>
        <p:spPr>
          <a:xfrm>
            <a:off x="1678179" y="365713"/>
            <a:ext cx="7512665" cy="474439"/>
          </a:xfrm>
          <a:prstGeom prst="rect">
            <a:avLst/>
          </a:prstGeom>
          <a:noFill/>
          <a:ln>
            <a:noFill/>
          </a:ln>
        </p:spPr>
        <p:txBody>
          <a:bodyPr spcFirstLastPara="1" wrap="square" lIns="82904" tIns="41441" rIns="82904" bIns="41441" anchor="t" anchorCtr="0">
            <a:spAutoFit/>
          </a:bodyPr>
          <a:lstStyle/>
          <a:p>
            <a:pPr lvl="0">
              <a:buSzPts val="2800"/>
            </a:pPr>
            <a:r>
              <a:rPr lang="en-GB" sz="2539" dirty="0">
                <a:solidFill>
                  <a:schemeClr val="lt1"/>
                </a:solidFill>
                <a:latin typeface="Open Sans"/>
                <a:ea typeface="Open Sans"/>
                <a:cs typeface="Open Sans"/>
                <a:sym typeface="Open Sans"/>
              </a:rPr>
              <a:t>BLOCKCHAIN ARHITEKTURA</a:t>
            </a:r>
            <a:endParaRPr sz="1270" dirty="0"/>
          </a:p>
        </p:txBody>
      </p:sp>
      <p:sp>
        <p:nvSpPr>
          <p:cNvPr id="507" name="Google Shape;507;g283a1922f65_2_126"/>
          <p:cNvSpPr txBox="1"/>
          <p:nvPr/>
        </p:nvSpPr>
        <p:spPr>
          <a:xfrm>
            <a:off x="1469229" y="1250909"/>
            <a:ext cx="9475164" cy="1628705"/>
          </a:xfrm>
          <a:prstGeom prst="rect">
            <a:avLst/>
          </a:prstGeom>
          <a:noFill/>
          <a:ln>
            <a:noFill/>
          </a:ln>
        </p:spPr>
        <p:txBody>
          <a:bodyPr spcFirstLastPara="1" wrap="square" lIns="82904" tIns="82904" rIns="82904" bIns="82904" anchor="t" anchorCtr="0">
            <a:noAutofit/>
          </a:bodyPr>
          <a:lstStyle/>
          <a:p>
            <a:pPr marL="414589" lvl="0" indent="-328216">
              <a:buSzPts val="2100"/>
              <a:buFont typeface="Calibri"/>
              <a:buChar char="●"/>
            </a:pPr>
            <a:r>
              <a:rPr lang="en-GB" sz="1904" dirty="0">
                <a:latin typeface="Calibri"/>
                <a:ea typeface="Calibri"/>
                <a:cs typeface="Calibri"/>
                <a:sym typeface="Calibri"/>
              </a:rPr>
              <a:t>Blockchain </a:t>
            </a:r>
            <a:r>
              <a:rPr lang="en-GB" sz="1904" dirty="0" err="1">
                <a:latin typeface="Calibri"/>
                <a:ea typeface="Calibri"/>
                <a:cs typeface="Calibri"/>
                <a:sym typeface="Calibri"/>
              </a:rPr>
              <a:t>arhitektura</a:t>
            </a:r>
            <a:r>
              <a:rPr lang="en-GB" sz="1904" dirty="0">
                <a:latin typeface="Calibri"/>
                <a:ea typeface="Calibri"/>
                <a:cs typeface="Calibri"/>
                <a:sym typeface="Calibri"/>
              </a:rPr>
              <a:t> </a:t>
            </a:r>
            <a:r>
              <a:rPr lang="en-GB" sz="1904" dirty="0" err="1">
                <a:latin typeface="Calibri"/>
                <a:ea typeface="Calibri"/>
                <a:cs typeface="Calibri"/>
                <a:sym typeface="Calibri"/>
              </a:rPr>
              <a:t>ima</a:t>
            </a:r>
            <a:r>
              <a:rPr lang="en-GB" sz="1904" dirty="0">
                <a:latin typeface="Calibri"/>
                <a:ea typeface="Calibri"/>
                <a:cs typeface="Calibri"/>
                <a:sym typeface="Calibri"/>
              </a:rPr>
              <a:t> </a:t>
            </a:r>
            <a:r>
              <a:rPr lang="en-GB" sz="1904" dirty="0" err="1">
                <a:latin typeface="Calibri"/>
                <a:ea typeface="Calibri"/>
                <a:cs typeface="Calibri"/>
                <a:sym typeface="Calibri"/>
              </a:rPr>
              <a:t>naslednje</a:t>
            </a:r>
            <a:r>
              <a:rPr lang="en-GB" sz="1904" dirty="0">
                <a:latin typeface="Calibri"/>
                <a:ea typeface="Calibri"/>
                <a:cs typeface="Calibri"/>
                <a:sym typeface="Calibri"/>
              </a:rPr>
              <a:t> </a:t>
            </a:r>
            <a:r>
              <a:rPr lang="en-GB" sz="1904" dirty="0" err="1">
                <a:latin typeface="Calibri"/>
                <a:ea typeface="Calibri"/>
                <a:cs typeface="Calibri"/>
                <a:sym typeface="Calibri"/>
              </a:rPr>
              <a:t>glavne</a:t>
            </a:r>
            <a:r>
              <a:rPr lang="en-GB" sz="1904" dirty="0">
                <a:latin typeface="Calibri"/>
                <a:ea typeface="Calibri"/>
                <a:cs typeface="Calibri"/>
                <a:sym typeface="Calibri"/>
              </a:rPr>
              <a:t> </a:t>
            </a:r>
            <a:r>
              <a:rPr lang="en-GB" sz="1904" dirty="0" err="1">
                <a:latin typeface="Calibri"/>
                <a:ea typeface="Calibri"/>
                <a:cs typeface="Calibri"/>
                <a:sym typeface="Calibri"/>
              </a:rPr>
              <a:t>komponente</a:t>
            </a:r>
            <a:r>
              <a:rPr lang="en-GB" sz="1904" dirty="0">
                <a:latin typeface="Calibri"/>
                <a:ea typeface="Calibri"/>
                <a:cs typeface="Calibri"/>
                <a:sym typeface="Calibri"/>
              </a:rPr>
              <a:t>::​</a:t>
            </a:r>
            <a:endParaRPr sz="1904" dirty="0">
              <a:latin typeface="Calibri"/>
              <a:ea typeface="Calibri"/>
              <a:cs typeface="Calibri"/>
              <a:sym typeface="Calibri"/>
            </a:endParaRPr>
          </a:p>
          <a:p>
            <a:pPr marL="1658356" marR="0" lvl="0" indent="0" algn="l" rtl="0">
              <a:lnSpc>
                <a:spcPct val="100000"/>
              </a:lnSpc>
              <a:spcBef>
                <a:spcPts val="0"/>
              </a:spcBef>
              <a:spcAft>
                <a:spcPts val="0"/>
              </a:spcAft>
              <a:buNone/>
            </a:pPr>
            <a:endParaRPr sz="1904" dirty="0">
              <a:latin typeface="Calibri"/>
              <a:ea typeface="Calibri"/>
              <a:cs typeface="Calibri"/>
              <a:sym typeface="Calibri"/>
            </a:endParaRPr>
          </a:p>
          <a:p>
            <a:pPr marL="414589" lvl="0" indent="-328216">
              <a:buSzPts val="2100"/>
              <a:buFont typeface="Calibri"/>
              <a:buAutoNum type="arabicPeriod"/>
            </a:pPr>
            <a:r>
              <a:rPr lang="en-GB" sz="1904" b="1" dirty="0" err="1">
                <a:latin typeface="Calibri"/>
                <a:ea typeface="Calibri"/>
                <a:cs typeface="Calibri"/>
                <a:sym typeface="Calibri"/>
              </a:rPr>
              <a:t>Porazdeljena</a:t>
            </a:r>
            <a:r>
              <a:rPr lang="en-GB" sz="1904" b="1" dirty="0">
                <a:latin typeface="Calibri"/>
                <a:ea typeface="Calibri"/>
                <a:cs typeface="Calibri"/>
                <a:sym typeface="Calibri"/>
              </a:rPr>
              <a:t> </a:t>
            </a:r>
            <a:r>
              <a:rPr lang="en-GB" sz="1904" b="1" dirty="0" err="1">
                <a:latin typeface="Calibri"/>
                <a:ea typeface="Calibri"/>
                <a:cs typeface="Calibri"/>
                <a:sym typeface="Calibri"/>
              </a:rPr>
              <a:t>knjiga</a:t>
            </a:r>
            <a:r>
              <a:rPr lang="en-GB" sz="1904" b="1" dirty="0">
                <a:latin typeface="Calibri"/>
                <a:ea typeface="Calibri"/>
                <a:cs typeface="Calibri"/>
                <a:sym typeface="Calibri"/>
              </a:rPr>
              <a:t>​</a:t>
            </a:r>
            <a:endParaRPr sz="1904" b="1" dirty="0">
              <a:latin typeface="Calibri"/>
              <a:ea typeface="Calibri"/>
              <a:cs typeface="Calibri"/>
              <a:sym typeface="Calibri"/>
            </a:endParaRPr>
          </a:p>
          <a:p>
            <a:pPr marL="414589" lvl="0" indent="-328216">
              <a:buSzPts val="2100"/>
              <a:buFont typeface="Calibri"/>
              <a:buChar char="-"/>
            </a:pPr>
            <a:r>
              <a:rPr lang="en-GB" sz="1904" dirty="0" err="1">
                <a:latin typeface="Calibri"/>
                <a:ea typeface="Calibri"/>
                <a:cs typeface="Calibri"/>
                <a:sym typeface="Calibri"/>
              </a:rPr>
              <a:t>Skupna</a:t>
            </a:r>
            <a:r>
              <a:rPr lang="en-GB" sz="1904" dirty="0">
                <a:latin typeface="Calibri"/>
                <a:ea typeface="Calibri"/>
                <a:cs typeface="Calibri"/>
                <a:sym typeface="Calibri"/>
              </a:rPr>
              <a:t> </a:t>
            </a:r>
            <a:r>
              <a:rPr lang="en-GB" sz="1904" dirty="0" err="1">
                <a:latin typeface="Calibri"/>
                <a:ea typeface="Calibri"/>
                <a:cs typeface="Calibri"/>
                <a:sym typeface="Calibri"/>
              </a:rPr>
              <a:t>baza</a:t>
            </a:r>
            <a:r>
              <a:rPr lang="en-GB" sz="1904" dirty="0">
                <a:latin typeface="Calibri"/>
                <a:ea typeface="Calibri"/>
                <a:cs typeface="Calibri"/>
                <a:sym typeface="Calibri"/>
              </a:rPr>
              <a:t> </a:t>
            </a:r>
            <a:r>
              <a:rPr lang="en-GB" sz="1904" dirty="0" err="1">
                <a:latin typeface="Calibri"/>
                <a:ea typeface="Calibri"/>
                <a:cs typeface="Calibri"/>
                <a:sym typeface="Calibri"/>
              </a:rPr>
              <a:t>podatkov</a:t>
            </a:r>
            <a:r>
              <a:rPr lang="en-GB" sz="1904" dirty="0">
                <a:latin typeface="Calibri"/>
                <a:ea typeface="Calibri"/>
                <a:cs typeface="Calibri"/>
                <a:sym typeface="Calibri"/>
              </a:rPr>
              <a:t> v </a:t>
            </a:r>
            <a:r>
              <a:rPr lang="en-GB" sz="1904" dirty="0" err="1">
                <a:latin typeface="Calibri"/>
                <a:ea typeface="Calibri"/>
                <a:cs typeface="Calibri"/>
                <a:sym typeface="Calibri"/>
              </a:rPr>
              <a:t>omrežju</a:t>
            </a:r>
            <a:r>
              <a:rPr lang="en-GB" sz="1904" dirty="0">
                <a:latin typeface="Calibri"/>
                <a:ea typeface="Calibri"/>
                <a:cs typeface="Calibri"/>
                <a:sym typeface="Calibri"/>
              </a:rPr>
              <a:t> Blockchain, ki </a:t>
            </a:r>
            <a:r>
              <a:rPr lang="en-GB" sz="1904" dirty="0" err="1">
                <a:latin typeface="Calibri"/>
                <a:ea typeface="Calibri"/>
                <a:cs typeface="Calibri"/>
                <a:sym typeface="Calibri"/>
              </a:rPr>
              <a:t>shranjuje</a:t>
            </a:r>
            <a:r>
              <a:rPr lang="en-GB" sz="1904" dirty="0">
                <a:latin typeface="Calibri"/>
                <a:ea typeface="Calibri"/>
                <a:cs typeface="Calibri"/>
                <a:sym typeface="Calibri"/>
              </a:rPr>
              <a:t> </a:t>
            </a:r>
            <a:r>
              <a:rPr lang="en-GB" sz="1904" dirty="0" err="1">
                <a:latin typeface="Calibri"/>
                <a:ea typeface="Calibri"/>
                <a:cs typeface="Calibri"/>
                <a:sym typeface="Calibri"/>
              </a:rPr>
              <a:t>transakcije</a:t>
            </a:r>
            <a:r>
              <a:rPr lang="en-GB" sz="1904" dirty="0">
                <a:latin typeface="Calibri"/>
                <a:ea typeface="Calibri"/>
                <a:cs typeface="Calibri"/>
                <a:sym typeface="Calibri"/>
              </a:rPr>
              <a:t>. </a:t>
            </a:r>
            <a:r>
              <a:rPr lang="en-GB" sz="1904" dirty="0" err="1">
                <a:latin typeface="Calibri"/>
                <a:ea typeface="Calibri"/>
                <a:cs typeface="Calibri"/>
                <a:sym typeface="Calibri"/>
              </a:rPr>
              <a:t>Vendar</a:t>
            </a:r>
            <a:r>
              <a:rPr lang="en-GB" sz="1904" dirty="0">
                <a:latin typeface="Calibri"/>
                <a:ea typeface="Calibri"/>
                <a:cs typeface="Calibri"/>
                <a:sym typeface="Calibri"/>
              </a:rPr>
              <a:t> pa </a:t>
            </a:r>
            <a:r>
              <a:rPr lang="en-GB" sz="1904" dirty="0" err="1">
                <a:latin typeface="Calibri"/>
                <a:ea typeface="Calibri"/>
                <a:cs typeface="Calibri"/>
                <a:sym typeface="Calibri"/>
              </a:rPr>
              <a:t>imajo</a:t>
            </a:r>
            <a:r>
              <a:rPr lang="en-GB" sz="1904" dirty="0">
                <a:latin typeface="Calibri"/>
                <a:ea typeface="Calibri"/>
                <a:cs typeface="Calibri"/>
                <a:sym typeface="Calibri"/>
              </a:rPr>
              <a:t> </a:t>
            </a:r>
            <a:r>
              <a:rPr lang="en-GB" sz="1904" dirty="0" err="1">
                <a:latin typeface="Calibri"/>
                <a:ea typeface="Calibri"/>
                <a:cs typeface="Calibri"/>
                <a:sym typeface="Calibri"/>
              </a:rPr>
              <a:t>tehnologije</a:t>
            </a:r>
            <a:r>
              <a:rPr lang="en-GB" sz="1904" dirty="0">
                <a:latin typeface="Calibri"/>
                <a:ea typeface="Calibri"/>
                <a:cs typeface="Calibri"/>
                <a:sym typeface="Calibri"/>
              </a:rPr>
              <a:t> </a:t>
            </a:r>
            <a:r>
              <a:rPr lang="en-GB" sz="1904" dirty="0" err="1">
                <a:latin typeface="Calibri"/>
                <a:ea typeface="Calibri"/>
                <a:cs typeface="Calibri"/>
                <a:sym typeface="Calibri"/>
              </a:rPr>
              <a:t>distribuirane</a:t>
            </a:r>
            <a:r>
              <a:rPr lang="en-GB" sz="1904" dirty="0">
                <a:latin typeface="Calibri"/>
                <a:ea typeface="Calibri"/>
                <a:cs typeface="Calibri"/>
                <a:sym typeface="Calibri"/>
              </a:rPr>
              <a:t> </a:t>
            </a:r>
            <a:r>
              <a:rPr lang="en-GB" sz="1904" dirty="0" err="1">
                <a:latin typeface="Calibri"/>
                <a:ea typeface="Calibri"/>
                <a:cs typeface="Calibri"/>
                <a:sym typeface="Calibri"/>
              </a:rPr>
              <a:t>knjige</a:t>
            </a:r>
            <a:r>
              <a:rPr lang="en-GB" sz="1904" dirty="0">
                <a:latin typeface="Calibri"/>
                <a:ea typeface="Calibri"/>
                <a:cs typeface="Calibri"/>
                <a:sym typeface="Calibri"/>
              </a:rPr>
              <a:t> </a:t>
            </a:r>
            <a:r>
              <a:rPr lang="en-GB" sz="1904" dirty="0" err="1">
                <a:latin typeface="Calibri"/>
                <a:ea typeface="Calibri"/>
                <a:cs typeface="Calibri"/>
                <a:sym typeface="Calibri"/>
              </a:rPr>
              <a:t>transakcij</a:t>
            </a:r>
            <a:r>
              <a:rPr lang="en-GB" sz="1904" dirty="0">
                <a:latin typeface="Calibri"/>
                <a:ea typeface="Calibri"/>
                <a:cs typeface="Calibri"/>
                <a:sym typeface="Calibri"/>
              </a:rPr>
              <a:t> </a:t>
            </a:r>
            <a:r>
              <a:rPr lang="en-GB" sz="1904" dirty="0" err="1">
                <a:latin typeface="Calibri"/>
                <a:ea typeface="Calibri"/>
                <a:cs typeface="Calibri"/>
                <a:sym typeface="Calibri"/>
              </a:rPr>
              <a:t>stroga</a:t>
            </a:r>
            <a:r>
              <a:rPr lang="en-GB" sz="1904" dirty="0">
                <a:latin typeface="Calibri"/>
                <a:ea typeface="Calibri"/>
                <a:cs typeface="Calibri"/>
                <a:sym typeface="Calibri"/>
              </a:rPr>
              <a:t> </a:t>
            </a:r>
            <a:r>
              <a:rPr lang="en-GB" sz="1904" dirty="0" err="1">
                <a:latin typeface="Calibri"/>
                <a:ea typeface="Calibri"/>
                <a:cs typeface="Calibri"/>
                <a:sym typeface="Calibri"/>
              </a:rPr>
              <a:t>pravila</a:t>
            </a:r>
            <a:r>
              <a:rPr lang="en-GB" sz="1904" dirty="0">
                <a:latin typeface="Calibri"/>
                <a:ea typeface="Calibri"/>
                <a:cs typeface="Calibri"/>
                <a:sym typeface="Calibri"/>
              </a:rPr>
              <a:t> o </a:t>
            </a:r>
            <a:r>
              <a:rPr lang="en-GB" sz="1904" dirty="0" err="1">
                <a:latin typeface="Calibri"/>
                <a:ea typeface="Calibri"/>
                <a:cs typeface="Calibri"/>
                <a:sym typeface="Calibri"/>
              </a:rPr>
              <a:t>tem</a:t>
            </a:r>
            <a:r>
              <a:rPr lang="en-GB" sz="1904" dirty="0">
                <a:latin typeface="Calibri"/>
                <a:ea typeface="Calibri"/>
                <a:cs typeface="Calibri"/>
                <a:sym typeface="Calibri"/>
              </a:rPr>
              <a:t>, </a:t>
            </a:r>
            <a:r>
              <a:rPr lang="en-GB" sz="1904" dirty="0" err="1">
                <a:latin typeface="Calibri"/>
                <a:ea typeface="Calibri"/>
                <a:cs typeface="Calibri"/>
                <a:sym typeface="Calibri"/>
              </a:rPr>
              <a:t>kdo</a:t>
            </a:r>
            <a:r>
              <a:rPr lang="en-GB" sz="1904" dirty="0">
                <a:latin typeface="Calibri"/>
                <a:ea typeface="Calibri"/>
                <a:cs typeface="Calibri"/>
                <a:sym typeface="Calibri"/>
              </a:rPr>
              <a:t> </a:t>
            </a:r>
            <a:r>
              <a:rPr lang="en-GB" sz="1904" dirty="0" err="1">
                <a:latin typeface="Calibri"/>
                <a:ea typeface="Calibri"/>
                <a:cs typeface="Calibri"/>
                <a:sym typeface="Calibri"/>
              </a:rPr>
              <a:t>lahko</a:t>
            </a:r>
            <a:r>
              <a:rPr lang="en-GB" sz="1904" dirty="0">
                <a:latin typeface="Calibri"/>
                <a:ea typeface="Calibri"/>
                <a:cs typeface="Calibri"/>
                <a:sym typeface="Calibri"/>
              </a:rPr>
              <a:t> </a:t>
            </a:r>
            <a:r>
              <a:rPr lang="en-GB" sz="1904" dirty="0" err="1">
                <a:latin typeface="Calibri"/>
                <a:ea typeface="Calibri"/>
                <a:cs typeface="Calibri"/>
                <a:sym typeface="Calibri"/>
              </a:rPr>
              <a:t>ureja</a:t>
            </a:r>
            <a:r>
              <a:rPr lang="en-GB" sz="1904" dirty="0">
                <a:latin typeface="Calibri"/>
                <a:ea typeface="Calibri"/>
                <a:cs typeface="Calibri"/>
                <a:sym typeface="Calibri"/>
              </a:rPr>
              <a:t> in </a:t>
            </a:r>
            <a:r>
              <a:rPr lang="en-GB" sz="1904" dirty="0" err="1">
                <a:latin typeface="Calibri"/>
                <a:ea typeface="Calibri"/>
                <a:cs typeface="Calibri"/>
                <a:sym typeface="Calibri"/>
              </a:rPr>
              <a:t>kako</a:t>
            </a:r>
            <a:r>
              <a:rPr lang="en-GB" sz="1904" dirty="0">
                <a:latin typeface="Calibri"/>
                <a:ea typeface="Calibri"/>
                <a:cs typeface="Calibri"/>
                <a:sym typeface="Calibri"/>
              </a:rPr>
              <a:t> </a:t>
            </a:r>
            <a:r>
              <a:rPr lang="en-GB" sz="1904" dirty="0" err="1">
                <a:latin typeface="Calibri"/>
                <a:ea typeface="Calibri"/>
                <a:cs typeface="Calibri"/>
                <a:sym typeface="Calibri"/>
              </a:rPr>
              <a:t>urejati</a:t>
            </a:r>
            <a:r>
              <a:rPr lang="en-GB" sz="1904" dirty="0">
                <a:latin typeface="Calibri"/>
                <a:ea typeface="Calibri"/>
                <a:cs typeface="Calibri"/>
                <a:sym typeface="Calibri"/>
              </a:rPr>
              <a:t>. Ko so </a:t>
            </a:r>
            <a:r>
              <a:rPr lang="en-GB" sz="1904" dirty="0" err="1">
                <a:latin typeface="Calibri"/>
                <a:ea typeface="Calibri"/>
                <a:cs typeface="Calibri"/>
                <a:sym typeface="Calibri"/>
              </a:rPr>
              <a:t>vnosi</a:t>
            </a:r>
            <a:r>
              <a:rPr lang="en-GB" sz="1904" dirty="0">
                <a:latin typeface="Calibri"/>
                <a:ea typeface="Calibri"/>
                <a:cs typeface="Calibri"/>
                <a:sym typeface="Calibri"/>
              </a:rPr>
              <a:t> </a:t>
            </a:r>
            <a:r>
              <a:rPr lang="en-GB" sz="1904" dirty="0" err="1">
                <a:latin typeface="Calibri"/>
                <a:ea typeface="Calibri"/>
                <a:cs typeface="Calibri"/>
                <a:sym typeface="Calibri"/>
              </a:rPr>
              <a:t>zabeleženi</a:t>
            </a:r>
            <a:r>
              <a:rPr lang="en-GB" sz="1904" dirty="0">
                <a:latin typeface="Calibri"/>
                <a:ea typeface="Calibri"/>
                <a:cs typeface="Calibri"/>
                <a:sym typeface="Calibri"/>
              </a:rPr>
              <a:t>, </a:t>
            </a:r>
            <a:r>
              <a:rPr lang="en-GB" sz="1904" dirty="0" err="1">
                <a:latin typeface="Calibri"/>
                <a:ea typeface="Calibri"/>
                <a:cs typeface="Calibri"/>
                <a:sym typeface="Calibri"/>
              </a:rPr>
              <a:t>jih</a:t>
            </a:r>
            <a:r>
              <a:rPr lang="en-GB" sz="1904" dirty="0">
                <a:latin typeface="Calibri"/>
                <a:ea typeface="Calibri"/>
                <a:cs typeface="Calibri"/>
                <a:sym typeface="Calibri"/>
              </a:rPr>
              <a:t> </a:t>
            </a:r>
            <a:r>
              <a:rPr lang="en-GB" sz="1904" dirty="0" err="1">
                <a:latin typeface="Calibri"/>
                <a:ea typeface="Calibri"/>
                <a:cs typeface="Calibri"/>
                <a:sym typeface="Calibri"/>
              </a:rPr>
              <a:t>ni</a:t>
            </a:r>
            <a:r>
              <a:rPr lang="en-GB" sz="1904" dirty="0">
                <a:latin typeface="Calibri"/>
                <a:ea typeface="Calibri"/>
                <a:cs typeface="Calibri"/>
                <a:sym typeface="Calibri"/>
              </a:rPr>
              <a:t> </a:t>
            </a:r>
            <a:r>
              <a:rPr lang="en-GB" sz="1904" dirty="0" err="1">
                <a:latin typeface="Calibri"/>
                <a:ea typeface="Calibri"/>
                <a:cs typeface="Calibri"/>
                <a:sym typeface="Calibri"/>
              </a:rPr>
              <a:t>mogoče</a:t>
            </a:r>
            <a:r>
              <a:rPr lang="en-GB" sz="1904" dirty="0">
                <a:latin typeface="Calibri"/>
                <a:ea typeface="Calibri"/>
                <a:cs typeface="Calibri"/>
                <a:sym typeface="Calibri"/>
              </a:rPr>
              <a:t> </a:t>
            </a:r>
            <a:r>
              <a:rPr lang="en-GB" sz="1904" dirty="0" err="1">
                <a:latin typeface="Calibri"/>
                <a:ea typeface="Calibri"/>
                <a:cs typeface="Calibri"/>
                <a:sym typeface="Calibri"/>
              </a:rPr>
              <a:t>izbrisati</a:t>
            </a:r>
            <a:r>
              <a:rPr lang="en-GB" sz="1904" dirty="0">
                <a:latin typeface="Calibri"/>
                <a:ea typeface="Calibri"/>
                <a:cs typeface="Calibri"/>
                <a:sym typeface="Calibri"/>
              </a:rPr>
              <a:t>.​</a:t>
            </a:r>
            <a:endParaRPr sz="1904" dirty="0">
              <a:latin typeface="Calibri"/>
              <a:ea typeface="Calibri"/>
              <a:cs typeface="Calibri"/>
              <a:sym typeface="Calibri"/>
            </a:endParaRPr>
          </a:p>
          <a:p>
            <a:pPr marL="829178" marR="0" lvl="0" indent="0" algn="l" rtl="0">
              <a:lnSpc>
                <a:spcPct val="100000"/>
              </a:lnSpc>
              <a:spcBef>
                <a:spcPts val="0"/>
              </a:spcBef>
              <a:spcAft>
                <a:spcPts val="0"/>
              </a:spcAft>
              <a:buNone/>
            </a:pPr>
            <a:endParaRPr sz="1904" dirty="0">
              <a:latin typeface="Calibri"/>
              <a:ea typeface="Calibri"/>
              <a:cs typeface="Calibri"/>
              <a:sym typeface="Calibri"/>
            </a:endParaRPr>
          </a:p>
          <a:p>
            <a:pPr marL="86373">
              <a:buSzPts val="2100"/>
            </a:pPr>
            <a:r>
              <a:rPr lang="en-GB" sz="1904" b="1" dirty="0">
                <a:latin typeface="Calibri"/>
                <a:ea typeface="Calibri"/>
                <a:cs typeface="Calibri"/>
                <a:sym typeface="Calibri"/>
              </a:rPr>
              <a:t>2. </a:t>
            </a:r>
            <a:r>
              <a:rPr lang="en-GB" sz="1904" b="1" dirty="0" err="1">
                <a:latin typeface="Calibri"/>
                <a:ea typeface="Calibri"/>
                <a:cs typeface="Calibri"/>
                <a:sym typeface="Calibri"/>
              </a:rPr>
              <a:t>Pametne</a:t>
            </a:r>
            <a:r>
              <a:rPr lang="en-GB" sz="1904" b="1" dirty="0">
                <a:latin typeface="Calibri"/>
                <a:ea typeface="Calibri"/>
                <a:cs typeface="Calibri"/>
                <a:sym typeface="Calibri"/>
              </a:rPr>
              <a:t> </a:t>
            </a:r>
            <a:r>
              <a:rPr lang="en-GB" sz="1904" b="1" dirty="0" err="1">
                <a:latin typeface="Calibri"/>
                <a:ea typeface="Calibri"/>
                <a:cs typeface="Calibri"/>
                <a:sym typeface="Calibri"/>
              </a:rPr>
              <a:t>pogodbe</a:t>
            </a:r>
            <a:r>
              <a:rPr lang="en-GB" sz="1904" dirty="0">
                <a:latin typeface="Calibri"/>
                <a:ea typeface="Calibri"/>
                <a:cs typeface="Calibri"/>
                <a:sym typeface="Calibri"/>
              </a:rPr>
              <a:t>​</a:t>
            </a:r>
            <a:endParaRPr sz="1904" dirty="0">
              <a:latin typeface="Calibri"/>
              <a:ea typeface="Calibri"/>
              <a:cs typeface="Calibri"/>
            </a:endParaRPr>
          </a:p>
          <a:p>
            <a:pPr marL="414589" lvl="0" indent="-328216">
              <a:buSzPts val="2100"/>
              <a:buFont typeface="Calibri"/>
              <a:buChar char="-"/>
            </a:pPr>
            <a:r>
              <a:rPr lang="en-GB" sz="1904" dirty="0" err="1">
                <a:latin typeface="Calibri"/>
                <a:ea typeface="Calibri"/>
                <a:cs typeface="Calibri"/>
                <a:sym typeface="Calibri"/>
              </a:rPr>
              <a:t>Pametne</a:t>
            </a:r>
            <a:r>
              <a:rPr lang="en-GB" sz="1904" dirty="0">
                <a:latin typeface="Calibri"/>
                <a:ea typeface="Calibri"/>
                <a:cs typeface="Calibri"/>
                <a:sym typeface="Calibri"/>
              </a:rPr>
              <a:t> </a:t>
            </a:r>
            <a:r>
              <a:rPr lang="en-GB" sz="1904" dirty="0" err="1">
                <a:latin typeface="Calibri"/>
                <a:ea typeface="Calibri"/>
                <a:cs typeface="Calibri"/>
                <a:sym typeface="Calibri"/>
              </a:rPr>
              <a:t>pogodbe</a:t>
            </a:r>
            <a:r>
              <a:rPr lang="en-GB" sz="1904" dirty="0">
                <a:latin typeface="Calibri"/>
                <a:ea typeface="Calibri"/>
                <a:cs typeface="Calibri"/>
                <a:sym typeface="Calibri"/>
              </a:rPr>
              <a:t> se </a:t>
            </a:r>
            <a:r>
              <a:rPr lang="en-GB" sz="1904" dirty="0" err="1">
                <a:latin typeface="Calibri"/>
                <a:ea typeface="Calibri"/>
                <a:cs typeface="Calibri"/>
                <a:sym typeface="Calibri"/>
              </a:rPr>
              <a:t>lahko</a:t>
            </a:r>
            <a:r>
              <a:rPr lang="en-GB" sz="1904" dirty="0">
                <a:latin typeface="Calibri"/>
                <a:ea typeface="Calibri"/>
                <a:cs typeface="Calibri"/>
                <a:sym typeface="Calibri"/>
              </a:rPr>
              <a:t> </a:t>
            </a:r>
            <a:r>
              <a:rPr lang="en-GB" sz="1904" dirty="0" err="1">
                <a:latin typeface="Calibri"/>
                <a:ea typeface="Calibri"/>
                <a:cs typeface="Calibri"/>
                <a:sym typeface="Calibri"/>
              </a:rPr>
              <a:t>uporabljajo</a:t>
            </a:r>
            <a:r>
              <a:rPr lang="en-GB" sz="1904" dirty="0">
                <a:latin typeface="Calibri"/>
                <a:ea typeface="Calibri"/>
                <a:cs typeface="Calibri"/>
                <a:sym typeface="Calibri"/>
              </a:rPr>
              <a:t> za </a:t>
            </a:r>
            <a:r>
              <a:rPr lang="en-GB" sz="1904" dirty="0" err="1">
                <a:latin typeface="Calibri"/>
                <a:ea typeface="Calibri"/>
                <a:cs typeface="Calibri"/>
                <a:sym typeface="Calibri"/>
              </a:rPr>
              <a:t>samostojno</a:t>
            </a:r>
            <a:r>
              <a:rPr lang="en-GB" sz="1904" dirty="0">
                <a:latin typeface="Calibri"/>
                <a:ea typeface="Calibri"/>
                <a:cs typeface="Calibri"/>
                <a:sym typeface="Calibri"/>
              </a:rPr>
              <a:t> </a:t>
            </a:r>
            <a:r>
              <a:rPr lang="en-GB" sz="1904" dirty="0" err="1">
                <a:latin typeface="Calibri"/>
                <a:ea typeface="Calibri"/>
                <a:cs typeface="Calibri"/>
                <a:sym typeface="Calibri"/>
              </a:rPr>
              <a:t>upravljanje</a:t>
            </a:r>
            <a:r>
              <a:rPr lang="en-GB" sz="1904" dirty="0">
                <a:latin typeface="Calibri"/>
                <a:ea typeface="Calibri"/>
                <a:cs typeface="Calibri"/>
                <a:sym typeface="Calibri"/>
              </a:rPr>
              <a:t> </a:t>
            </a:r>
            <a:r>
              <a:rPr lang="en-GB" sz="1904" dirty="0" err="1">
                <a:latin typeface="Calibri"/>
                <a:ea typeface="Calibri"/>
                <a:cs typeface="Calibri"/>
                <a:sym typeface="Calibri"/>
              </a:rPr>
              <a:t>poslovnih</a:t>
            </a:r>
            <a:r>
              <a:rPr lang="en-GB" sz="1904" dirty="0">
                <a:latin typeface="Calibri"/>
                <a:ea typeface="Calibri"/>
                <a:cs typeface="Calibri"/>
                <a:sym typeface="Calibri"/>
              </a:rPr>
              <a:t> </a:t>
            </a:r>
            <a:r>
              <a:rPr lang="en-GB" sz="1904" dirty="0" err="1">
                <a:latin typeface="Calibri"/>
                <a:ea typeface="Calibri"/>
                <a:cs typeface="Calibri"/>
                <a:sym typeface="Calibri"/>
              </a:rPr>
              <a:t>pogodb</a:t>
            </a:r>
            <a:r>
              <a:rPr lang="en-GB" sz="1904" dirty="0">
                <a:latin typeface="Calibri"/>
                <a:ea typeface="Calibri"/>
                <a:cs typeface="Calibri"/>
                <a:sym typeface="Calibri"/>
              </a:rPr>
              <a:t> </a:t>
            </a:r>
            <a:r>
              <a:rPr lang="en-GB" sz="1904" dirty="0" err="1">
                <a:latin typeface="Calibri"/>
                <a:ea typeface="Calibri"/>
                <a:cs typeface="Calibri"/>
                <a:sym typeface="Calibri"/>
              </a:rPr>
              <a:t>brez</a:t>
            </a:r>
            <a:r>
              <a:rPr lang="en-GB" sz="1904" dirty="0">
                <a:latin typeface="Calibri"/>
                <a:ea typeface="Calibri"/>
                <a:cs typeface="Calibri"/>
                <a:sym typeface="Calibri"/>
              </a:rPr>
              <a:t> </a:t>
            </a:r>
            <a:r>
              <a:rPr lang="en-GB" sz="1904" dirty="0" err="1">
                <a:latin typeface="Calibri"/>
                <a:ea typeface="Calibri"/>
                <a:cs typeface="Calibri"/>
                <a:sym typeface="Calibri"/>
              </a:rPr>
              <a:t>potrebe</a:t>
            </a:r>
            <a:r>
              <a:rPr lang="en-GB" sz="1904" dirty="0">
                <a:latin typeface="Calibri"/>
                <a:ea typeface="Calibri"/>
                <a:cs typeface="Calibri"/>
                <a:sym typeface="Calibri"/>
              </a:rPr>
              <a:t> po </a:t>
            </a:r>
            <a:r>
              <a:rPr lang="en-GB" sz="1904" dirty="0" err="1">
                <a:latin typeface="Calibri"/>
                <a:ea typeface="Calibri"/>
                <a:cs typeface="Calibri"/>
                <a:sym typeface="Calibri"/>
              </a:rPr>
              <a:t>pomoči</a:t>
            </a:r>
            <a:r>
              <a:rPr lang="en-GB" sz="1904" dirty="0">
                <a:latin typeface="Calibri"/>
                <a:ea typeface="Calibri"/>
                <a:cs typeface="Calibri"/>
                <a:sym typeface="Calibri"/>
              </a:rPr>
              <a:t> </a:t>
            </a:r>
            <a:r>
              <a:rPr lang="en-GB" sz="1904" dirty="0" err="1">
                <a:latin typeface="Calibri"/>
                <a:ea typeface="Calibri"/>
                <a:cs typeface="Calibri"/>
                <a:sym typeface="Calibri"/>
              </a:rPr>
              <a:t>tretje</a:t>
            </a:r>
            <a:r>
              <a:rPr lang="en-GB" sz="1904" dirty="0">
                <a:latin typeface="Calibri"/>
                <a:ea typeface="Calibri"/>
                <a:cs typeface="Calibri"/>
                <a:sym typeface="Calibri"/>
              </a:rPr>
              <a:t> </a:t>
            </a:r>
            <a:r>
              <a:rPr lang="en-GB" sz="1904" dirty="0" err="1">
                <a:latin typeface="Calibri"/>
                <a:ea typeface="Calibri"/>
                <a:cs typeface="Calibri"/>
                <a:sym typeface="Calibri"/>
              </a:rPr>
              <a:t>osebe</a:t>
            </a:r>
            <a:r>
              <a:rPr lang="en-GB" sz="1904" dirty="0">
                <a:latin typeface="Calibri"/>
                <a:ea typeface="Calibri"/>
                <a:cs typeface="Calibri"/>
                <a:sym typeface="Calibri"/>
              </a:rPr>
              <a:t>. To so </a:t>
            </a:r>
            <a:r>
              <a:rPr lang="en-GB" sz="1904" dirty="0" err="1">
                <a:latin typeface="Calibri"/>
                <a:ea typeface="Calibri"/>
                <a:cs typeface="Calibri"/>
                <a:sym typeface="Calibri"/>
              </a:rPr>
              <a:t>programi</a:t>
            </a:r>
            <a:r>
              <a:rPr lang="en-GB" sz="1904" dirty="0">
                <a:latin typeface="Calibri"/>
                <a:ea typeface="Calibri"/>
                <a:cs typeface="Calibri"/>
                <a:sym typeface="Calibri"/>
              </a:rPr>
              <a:t>, </a:t>
            </a:r>
            <a:r>
              <a:rPr lang="en-GB" sz="1904" dirty="0" err="1">
                <a:latin typeface="Calibri"/>
                <a:ea typeface="Calibri"/>
                <a:cs typeface="Calibri"/>
                <a:sym typeface="Calibri"/>
              </a:rPr>
              <a:t>shranjeni</a:t>
            </a:r>
            <a:r>
              <a:rPr lang="en-GB" sz="1904" dirty="0">
                <a:latin typeface="Calibri"/>
                <a:ea typeface="Calibri"/>
                <a:cs typeface="Calibri"/>
                <a:sym typeface="Calibri"/>
              </a:rPr>
              <a:t> v </a:t>
            </a:r>
            <a:r>
              <a:rPr lang="en-GB" sz="1904" dirty="0" err="1">
                <a:latin typeface="Calibri"/>
                <a:ea typeface="Calibri"/>
                <a:cs typeface="Calibri"/>
                <a:sym typeface="Calibri"/>
              </a:rPr>
              <a:t>sistemu</a:t>
            </a:r>
            <a:r>
              <a:rPr lang="en-GB" sz="1904" dirty="0">
                <a:latin typeface="Calibri"/>
                <a:ea typeface="Calibri"/>
                <a:cs typeface="Calibri"/>
                <a:sym typeface="Calibri"/>
              </a:rPr>
              <a:t> blockchain, ki se </a:t>
            </a:r>
            <a:r>
              <a:rPr lang="en-GB" sz="1904" dirty="0" err="1">
                <a:latin typeface="Calibri"/>
                <a:ea typeface="Calibri"/>
                <a:cs typeface="Calibri"/>
                <a:sym typeface="Calibri"/>
              </a:rPr>
              <a:t>samodejno</a:t>
            </a:r>
            <a:r>
              <a:rPr lang="en-GB" sz="1904" dirty="0">
                <a:latin typeface="Calibri"/>
                <a:ea typeface="Calibri"/>
                <a:cs typeface="Calibri"/>
                <a:sym typeface="Calibri"/>
              </a:rPr>
              <a:t> </a:t>
            </a:r>
            <a:r>
              <a:rPr lang="en-GB" sz="1904" dirty="0" err="1">
                <a:latin typeface="Calibri"/>
                <a:ea typeface="Calibri"/>
                <a:cs typeface="Calibri"/>
                <a:sym typeface="Calibri"/>
              </a:rPr>
              <a:t>zaženejo</a:t>
            </a:r>
            <a:r>
              <a:rPr lang="en-GB" sz="1904" dirty="0">
                <a:latin typeface="Calibri"/>
                <a:ea typeface="Calibri"/>
                <a:cs typeface="Calibri"/>
                <a:sym typeface="Calibri"/>
              </a:rPr>
              <a:t>, ko so </a:t>
            </a:r>
            <a:r>
              <a:rPr lang="en-GB" sz="1904" dirty="0" err="1">
                <a:latin typeface="Calibri"/>
                <a:ea typeface="Calibri"/>
                <a:cs typeface="Calibri"/>
                <a:sym typeface="Calibri"/>
              </a:rPr>
              <a:t>izpolnjeni</a:t>
            </a:r>
            <a:r>
              <a:rPr lang="en-GB" sz="1904" dirty="0">
                <a:latin typeface="Calibri"/>
                <a:ea typeface="Calibri"/>
                <a:cs typeface="Calibri"/>
                <a:sym typeface="Calibri"/>
              </a:rPr>
              <a:t> </a:t>
            </a:r>
            <a:r>
              <a:rPr lang="en-GB" sz="1904" dirty="0" err="1">
                <a:latin typeface="Calibri"/>
                <a:ea typeface="Calibri"/>
                <a:cs typeface="Calibri"/>
                <a:sym typeface="Calibri"/>
              </a:rPr>
              <a:t>vnaprej</a:t>
            </a:r>
            <a:r>
              <a:rPr lang="en-GB" sz="1904" dirty="0">
                <a:latin typeface="Calibri"/>
                <a:ea typeface="Calibri"/>
                <a:cs typeface="Calibri"/>
                <a:sym typeface="Calibri"/>
              </a:rPr>
              <a:t> </a:t>
            </a:r>
            <a:r>
              <a:rPr lang="en-GB" sz="1904" dirty="0" err="1">
                <a:latin typeface="Calibri"/>
                <a:ea typeface="Calibri"/>
                <a:cs typeface="Calibri"/>
                <a:sym typeface="Calibri"/>
              </a:rPr>
              <a:t>določeni</a:t>
            </a:r>
            <a:r>
              <a:rPr lang="en-GB" sz="1904" dirty="0">
                <a:latin typeface="Calibri"/>
                <a:ea typeface="Calibri"/>
                <a:cs typeface="Calibri"/>
                <a:sym typeface="Calibri"/>
              </a:rPr>
              <a:t> </a:t>
            </a:r>
            <a:r>
              <a:rPr lang="en-GB" sz="1904" dirty="0" err="1">
                <a:latin typeface="Calibri"/>
                <a:ea typeface="Calibri"/>
                <a:cs typeface="Calibri"/>
                <a:sym typeface="Calibri"/>
              </a:rPr>
              <a:t>pogoji</a:t>
            </a:r>
            <a:r>
              <a:rPr lang="en-GB" sz="1904" dirty="0">
                <a:latin typeface="Calibri"/>
                <a:ea typeface="Calibri"/>
                <a:cs typeface="Calibri"/>
                <a:sym typeface="Calibri"/>
              </a:rPr>
              <a:t>. </a:t>
            </a:r>
            <a:r>
              <a:rPr lang="en-GB" sz="1904" dirty="0" err="1">
                <a:latin typeface="Calibri"/>
                <a:ea typeface="Calibri"/>
                <a:cs typeface="Calibri"/>
                <a:sym typeface="Calibri"/>
              </a:rPr>
              <a:t>Izvajajo</a:t>
            </a:r>
            <a:r>
              <a:rPr lang="en-GB" sz="1904" dirty="0">
                <a:latin typeface="Calibri"/>
                <a:ea typeface="Calibri"/>
                <a:cs typeface="Calibri"/>
                <a:sym typeface="Calibri"/>
              </a:rPr>
              <a:t> </a:t>
            </a:r>
            <a:r>
              <a:rPr lang="en-GB" sz="1904" dirty="0" err="1">
                <a:latin typeface="Calibri"/>
                <a:ea typeface="Calibri"/>
                <a:cs typeface="Calibri"/>
                <a:sym typeface="Calibri"/>
              </a:rPr>
              <a:t>če-potem</a:t>
            </a:r>
            <a:r>
              <a:rPr lang="en-GB" sz="1904" dirty="0">
                <a:latin typeface="Calibri"/>
                <a:ea typeface="Calibri"/>
                <a:cs typeface="Calibri"/>
                <a:sym typeface="Calibri"/>
              </a:rPr>
              <a:t> </a:t>
            </a:r>
            <a:r>
              <a:rPr lang="en-GB" sz="1904" dirty="0" err="1">
                <a:latin typeface="Calibri"/>
                <a:ea typeface="Calibri"/>
                <a:cs typeface="Calibri"/>
                <a:sym typeface="Calibri"/>
              </a:rPr>
              <a:t>čeke</a:t>
            </a:r>
            <a:r>
              <a:rPr lang="en-GB" sz="1904" dirty="0">
                <a:latin typeface="Calibri"/>
                <a:ea typeface="Calibri"/>
                <a:cs typeface="Calibri"/>
                <a:sym typeface="Calibri"/>
              </a:rPr>
              <a:t>, </a:t>
            </a:r>
            <a:r>
              <a:rPr lang="en-GB" sz="1904" dirty="0" err="1">
                <a:latin typeface="Calibri"/>
                <a:ea typeface="Calibri"/>
                <a:cs typeface="Calibri"/>
                <a:sym typeface="Calibri"/>
              </a:rPr>
              <a:t>tako</a:t>
            </a:r>
            <a:r>
              <a:rPr lang="en-GB" sz="1904" dirty="0">
                <a:latin typeface="Calibri"/>
                <a:ea typeface="Calibri"/>
                <a:cs typeface="Calibri"/>
                <a:sym typeface="Calibri"/>
              </a:rPr>
              <a:t> da je </a:t>
            </a:r>
            <a:r>
              <a:rPr lang="en-GB" sz="1904" dirty="0" err="1">
                <a:latin typeface="Calibri"/>
                <a:ea typeface="Calibri"/>
                <a:cs typeface="Calibri"/>
                <a:sym typeface="Calibri"/>
              </a:rPr>
              <a:t>transakcije</a:t>
            </a:r>
            <a:r>
              <a:rPr lang="en-GB" sz="1904" dirty="0">
                <a:latin typeface="Calibri"/>
                <a:ea typeface="Calibri"/>
                <a:cs typeface="Calibri"/>
                <a:sym typeface="Calibri"/>
              </a:rPr>
              <a:t> </a:t>
            </a:r>
            <a:r>
              <a:rPr lang="en-GB" sz="1904" dirty="0" err="1">
                <a:latin typeface="Calibri"/>
                <a:ea typeface="Calibri"/>
                <a:cs typeface="Calibri"/>
                <a:sym typeface="Calibri"/>
              </a:rPr>
              <a:t>mogoče</a:t>
            </a:r>
            <a:r>
              <a:rPr lang="en-GB" sz="1904" dirty="0">
                <a:latin typeface="Calibri"/>
                <a:ea typeface="Calibri"/>
                <a:cs typeface="Calibri"/>
                <a:sym typeface="Calibri"/>
              </a:rPr>
              <a:t> </a:t>
            </a:r>
            <a:r>
              <a:rPr lang="en-GB" sz="1904" dirty="0" err="1">
                <a:latin typeface="Calibri"/>
                <a:ea typeface="Calibri"/>
                <a:cs typeface="Calibri"/>
                <a:sym typeface="Calibri"/>
              </a:rPr>
              <a:t>zaključiti</a:t>
            </a:r>
            <a:r>
              <a:rPr lang="en-GB" sz="1904" dirty="0">
                <a:latin typeface="Calibri"/>
                <a:ea typeface="Calibri"/>
                <a:cs typeface="Calibri"/>
                <a:sym typeface="Calibri"/>
              </a:rPr>
              <a:t> </a:t>
            </a:r>
            <a:r>
              <a:rPr lang="en-GB" sz="1904" dirty="0" err="1">
                <a:latin typeface="Calibri"/>
                <a:ea typeface="Calibri"/>
                <a:cs typeface="Calibri"/>
                <a:sym typeface="Calibri"/>
              </a:rPr>
              <a:t>samozavestno</a:t>
            </a:r>
            <a:r>
              <a:rPr lang="en-GB" sz="1904" dirty="0">
                <a:latin typeface="Calibri"/>
                <a:ea typeface="Calibri"/>
                <a:cs typeface="Calibri"/>
                <a:sym typeface="Calibri"/>
              </a:rPr>
              <a:t>.</a:t>
            </a:r>
            <a:endParaRPr sz="1904" dirty="0">
              <a:latin typeface="Calibri"/>
              <a:ea typeface="Calibri"/>
              <a:cs typeface="Calibri"/>
              <a:sym typeface="Calibri"/>
            </a:endParaRPr>
          </a:p>
          <a:p>
            <a:pPr marL="829178"/>
            <a:endParaRPr lang="en-GB" sz="1904" dirty="0">
              <a:latin typeface="Calibri"/>
              <a:ea typeface="Calibri"/>
              <a:cs typeface="Calibri"/>
              <a:sym typeface="Calibri"/>
            </a:endParaRPr>
          </a:p>
          <a:p>
            <a:pPr marL="86373">
              <a:buSzPts val="2100"/>
              <a:buFont typeface="Calibri"/>
            </a:pPr>
            <a:r>
              <a:rPr lang="en-GB" sz="1904" b="1" dirty="0">
                <a:latin typeface="Calibri"/>
                <a:ea typeface="Calibri"/>
                <a:cs typeface="Calibri"/>
                <a:sym typeface="Calibri"/>
              </a:rPr>
              <a:t>3. </a:t>
            </a:r>
            <a:r>
              <a:rPr lang="en-GB" sz="1904" b="1" dirty="0" err="1">
                <a:latin typeface="Calibri"/>
                <a:ea typeface="Calibri"/>
                <a:cs typeface="Calibri"/>
                <a:sym typeface="Calibri"/>
              </a:rPr>
              <a:t>Kriptografija</a:t>
            </a:r>
            <a:r>
              <a:rPr lang="en-GB" sz="1904" b="1" dirty="0">
                <a:latin typeface="Calibri"/>
                <a:ea typeface="Calibri"/>
                <a:cs typeface="Calibri"/>
                <a:sym typeface="Calibri"/>
              </a:rPr>
              <a:t> </a:t>
            </a:r>
            <a:r>
              <a:rPr lang="en-GB" sz="1904" b="1" dirty="0" err="1">
                <a:latin typeface="Calibri"/>
                <a:ea typeface="Calibri"/>
                <a:cs typeface="Calibri"/>
                <a:sym typeface="Calibri"/>
              </a:rPr>
              <a:t>javnega</a:t>
            </a:r>
            <a:r>
              <a:rPr lang="en-GB" sz="1904" b="1" dirty="0">
                <a:latin typeface="Calibri"/>
                <a:ea typeface="Calibri"/>
                <a:cs typeface="Calibri"/>
                <a:sym typeface="Calibri"/>
              </a:rPr>
              <a:t> </a:t>
            </a:r>
            <a:r>
              <a:rPr lang="en-GB" sz="1904" b="1" dirty="0" err="1">
                <a:latin typeface="Calibri"/>
                <a:ea typeface="Calibri"/>
                <a:cs typeface="Calibri"/>
                <a:sym typeface="Calibri"/>
              </a:rPr>
              <a:t>ključa</a:t>
            </a:r>
            <a:endParaRPr sz="1904" b="1" dirty="0">
              <a:latin typeface="Calibri"/>
              <a:ea typeface="Calibri"/>
              <a:cs typeface="Calibri"/>
            </a:endParaRPr>
          </a:p>
          <a:p>
            <a:pPr marL="414589" lvl="0" indent="-328216">
              <a:buSzPts val="2100"/>
              <a:buFont typeface="Calibri"/>
              <a:buChar char="-"/>
            </a:pPr>
            <a:r>
              <a:rPr lang="en-GB" sz="1904" dirty="0">
                <a:latin typeface="Calibri"/>
                <a:ea typeface="Calibri"/>
                <a:cs typeface="Calibri"/>
                <a:sym typeface="Calibri"/>
              </a:rPr>
              <a:t>​</a:t>
            </a:r>
            <a:r>
              <a:rPr lang="en-GB" sz="1904" dirty="0" err="1">
                <a:latin typeface="Calibri"/>
                <a:ea typeface="Calibri"/>
                <a:cs typeface="Calibri"/>
                <a:sym typeface="Calibri"/>
              </a:rPr>
              <a:t>Varnostna</a:t>
            </a:r>
            <a:r>
              <a:rPr lang="en-GB" sz="1904" dirty="0">
                <a:latin typeface="Calibri"/>
                <a:ea typeface="Calibri"/>
                <a:cs typeface="Calibri"/>
                <a:sym typeface="Calibri"/>
              </a:rPr>
              <a:t> </a:t>
            </a:r>
            <a:r>
              <a:rPr lang="en-GB" sz="1904" dirty="0" err="1">
                <a:latin typeface="Calibri"/>
                <a:ea typeface="Calibri"/>
                <a:cs typeface="Calibri"/>
                <a:sym typeface="Calibri"/>
              </a:rPr>
              <a:t>funkcija</a:t>
            </a:r>
            <a:r>
              <a:rPr lang="en-GB" sz="1904" dirty="0">
                <a:latin typeface="Calibri"/>
                <a:ea typeface="Calibri"/>
                <a:cs typeface="Calibri"/>
                <a:sym typeface="Calibri"/>
              </a:rPr>
              <a:t> za </a:t>
            </a:r>
            <a:r>
              <a:rPr lang="en-GB" sz="1904" dirty="0" err="1">
                <a:latin typeface="Calibri"/>
                <a:ea typeface="Calibri"/>
                <a:cs typeface="Calibri"/>
                <a:sym typeface="Calibri"/>
              </a:rPr>
              <a:t>edinstveno</a:t>
            </a:r>
            <a:r>
              <a:rPr lang="en-GB" sz="1904" dirty="0">
                <a:latin typeface="Calibri"/>
                <a:ea typeface="Calibri"/>
                <a:cs typeface="Calibri"/>
                <a:sym typeface="Calibri"/>
              </a:rPr>
              <a:t> </a:t>
            </a:r>
            <a:r>
              <a:rPr lang="en-GB" sz="1904" dirty="0" err="1">
                <a:latin typeface="Calibri"/>
                <a:ea typeface="Calibri"/>
                <a:cs typeface="Calibri"/>
                <a:sym typeface="Calibri"/>
              </a:rPr>
              <a:t>identifikacijo</a:t>
            </a:r>
            <a:r>
              <a:rPr lang="en-GB" sz="1904" dirty="0">
                <a:latin typeface="Calibri"/>
                <a:ea typeface="Calibri"/>
                <a:cs typeface="Calibri"/>
                <a:sym typeface="Calibri"/>
              </a:rPr>
              <a:t> </a:t>
            </a:r>
            <a:r>
              <a:rPr lang="en-GB" sz="1904" dirty="0" err="1">
                <a:latin typeface="Calibri"/>
                <a:ea typeface="Calibri"/>
                <a:cs typeface="Calibri"/>
                <a:sym typeface="Calibri"/>
              </a:rPr>
              <a:t>udeležencev</a:t>
            </a:r>
            <a:r>
              <a:rPr lang="en-GB" sz="1904" dirty="0">
                <a:latin typeface="Calibri"/>
                <a:ea typeface="Calibri"/>
                <a:cs typeface="Calibri"/>
                <a:sym typeface="Calibri"/>
              </a:rPr>
              <a:t> v </a:t>
            </a:r>
            <a:r>
              <a:rPr lang="en-GB" sz="1904" dirty="0" err="1">
                <a:latin typeface="Calibri"/>
                <a:ea typeface="Calibri"/>
                <a:cs typeface="Calibri"/>
                <a:sym typeface="Calibri"/>
              </a:rPr>
              <a:t>omrežju</a:t>
            </a:r>
            <a:r>
              <a:rPr lang="en-GB" sz="1904" dirty="0">
                <a:latin typeface="Calibri"/>
                <a:ea typeface="Calibri"/>
                <a:cs typeface="Calibri"/>
                <a:sym typeface="Calibri"/>
              </a:rPr>
              <a:t> blockchain. Ta </a:t>
            </a:r>
            <a:r>
              <a:rPr lang="en-GB" sz="1904" dirty="0" err="1">
                <a:latin typeface="Calibri"/>
                <a:ea typeface="Calibri"/>
                <a:cs typeface="Calibri"/>
                <a:sym typeface="Calibri"/>
              </a:rPr>
              <a:t>mehanizem</a:t>
            </a:r>
            <a:r>
              <a:rPr lang="en-GB" sz="1904" dirty="0">
                <a:latin typeface="Calibri"/>
                <a:ea typeface="Calibri"/>
                <a:cs typeface="Calibri"/>
                <a:sym typeface="Calibri"/>
              </a:rPr>
              <a:t> </a:t>
            </a:r>
            <a:r>
              <a:rPr lang="en-GB" sz="1904" dirty="0" err="1">
                <a:latin typeface="Calibri"/>
                <a:ea typeface="Calibri"/>
                <a:cs typeface="Calibri"/>
                <a:sym typeface="Calibri"/>
              </a:rPr>
              <a:t>ustvari</a:t>
            </a:r>
            <a:r>
              <a:rPr lang="en-GB" sz="1904" dirty="0">
                <a:latin typeface="Calibri"/>
                <a:ea typeface="Calibri"/>
                <a:cs typeface="Calibri"/>
                <a:sym typeface="Calibri"/>
              </a:rPr>
              <a:t> </a:t>
            </a:r>
            <a:r>
              <a:rPr lang="en-GB" sz="1904" dirty="0" err="1">
                <a:latin typeface="Calibri"/>
                <a:ea typeface="Calibri"/>
                <a:cs typeface="Calibri"/>
                <a:sym typeface="Calibri"/>
              </a:rPr>
              <a:t>dva</a:t>
            </a:r>
            <a:r>
              <a:rPr lang="en-GB" sz="1904" dirty="0">
                <a:latin typeface="Calibri"/>
                <a:ea typeface="Calibri"/>
                <a:cs typeface="Calibri"/>
                <a:sym typeface="Calibri"/>
              </a:rPr>
              <a:t> </a:t>
            </a:r>
            <a:r>
              <a:rPr lang="en-GB" sz="1904" dirty="0" err="1">
                <a:latin typeface="Calibri"/>
                <a:ea typeface="Calibri"/>
                <a:cs typeface="Calibri"/>
                <a:sym typeface="Calibri"/>
              </a:rPr>
              <a:t>nabora</a:t>
            </a:r>
            <a:r>
              <a:rPr lang="en-GB" sz="1904" dirty="0">
                <a:latin typeface="Calibri"/>
                <a:ea typeface="Calibri"/>
                <a:cs typeface="Calibri"/>
                <a:sym typeface="Calibri"/>
              </a:rPr>
              <a:t> </a:t>
            </a:r>
            <a:r>
              <a:rPr lang="en-GB" sz="1904" dirty="0" err="1">
                <a:latin typeface="Calibri"/>
                <a:ea typeface="Calibri"/>
                <a:cs typeface="Calibri"/>
                <a:sym typeface="Calibri"/>
              </a:rPr>
              <a:t>ključev</a:t>
            </a:r>
            <a:r>
              <a:rPr lang="en-GB" sz="1904" dirty="0">
                <a:latin typeface="Calibri"/>
                <a:ea typeface="Calibri"/>
                <a:cs typeface="Calibri"/>
                <a:sym typeface="Calibri"/>
              </a:rPr>
              <a:t> za </a:t>
            </a:r>
            <a:r>
              <a:rPr lang="en-GB" sz="1904" dirty="0" err="1">
                <a:latin typeface="Calibri"/>
                <a:ea typeface="Calibri"/>
                <a:cs typeface="Calibri"/>
                <a:sym typeface="Calibri"/>
              </a:rPr>
              <a:t>člane</a:t>
            </a:r>
            <a:r>
              <a:rPr lang="en-GB" sz="1904" dirty="0">
                <a:latin typeface="Calibri"/>
                <a:ea typeface="Calibri"/>
                <a:cs typeface="Calibri"/>
                <a:sym typeface="Calibri"/>
              </a:rPr>
              <a:t> </a:t>
            </a:r>
            <a:r>
              <a:rPr lang="en-GB" sz="1904" dirty="0" err="1">
                <a:latin typeface="Calibri"/>
                <a:ea typeface="Calibri"/>
                <a:cs typeface="Calibri"/>
                <a:sym typeface="Calibri"/>
              </a:rPr>
              <a:t>omrežja</a:t>
            </a:r>
            <a:r>
              <a:rPr lang="en-GB" sz="1904" dirty="0">
                <a:latin typeface="Calibri"/>
                <a:ea typeface="Calibri"/>
                <a:cs typeface="Calibri"/>
                <a:sym typeface="Calibri"/>
              </a:rPr>
              <a:t>. Eden od </a:t>
            </a:r>
            <a:r>
              <a:rPr lang="en-GB" sz="1904" dirty="0" err="1">
                <a:latin typeface="Calibri"/>
                <a:ea typeface="Calibri"/>
                <a:cs typeface="Calibri"/>
                <a:sym typeface="Calibri"/>
              </a:rPr>
              <a:t>ključev</a:t>
            </a:r>
            <a:r>
              <a:rPr lang="en-GB" sz="1904" dirty="0">
                <a:latin typeface="Calibri"/>
                <a:ea typeface="Calibri"/>
                <a:cs typeface="Calibri"/>
                <a:sym typeface="Calibri"/>
              </a:rPr>
              <a:t> je </a:t>
            </a:r>
            <a:r>
              <a:rPr lang="en-GB" sz="1904" dirty="0" err="1">
                <a:latin typeface="Calibri"/>
                <a:ea typeface="Calibri"/>
                <a:cs typeface="Calibri"/>
                <a:sym typeface="Calibri"/>
              </a:rPr>
              <a:t>javni</a:t>
            </a:r>
            <a:r>
              <a:rPr lang="en-GB" sz="1904" dirty="0">
                <a:latin typeface="Calibri"/>
                <a:ea typeface="Calibri"/>
                <a:cs typeface="Calibri"/>
                <a:sym typeface="Calibri"/>
              </a:rPr>
              <a:t> </a:t>
            </a:r>
            <a:r>
              <a:rPr lang="en-GB" sz="1904" dirty="0" err="1">
                <a:latin typeface="Calibri"/>
                <a:ea typeface="Calibri"/>
                <a:cs typeface="Calibri"/>
                <a:sym typeface="Calibri"/>
              </a:rPr>
              <a:t>ključ</a:t>
            </a:r>
            <a:r>
              <a:rPr lang="en-GB" sz="1904" dirty="0">
                <a:latin typeface="Calibri"/>
                <a:ea typeface="Calibri"/>
                <a:cs typeface="Calibri"/>
                <a:sym typeface="Calibri"/>
              </a:rPr>
              <a:t>, ki je </a:t>
            </a:r>
            <a:r>
              <a:rPr lang="en-GB" sz="1904" dirty="0" err="1">
                <a:latin typeface="Calibri"/>
                <a:ea typeface="Calibri"/>
                <a:cs typeface="Calibri"/>
                <a:sym typeface="Calibri"/>
              </a:rPr>
              <a:t>skupen</a:t>
            </a:r>
            <a:r>
              <a:rPr lang="en-GB" sz="1904" dirty="0">
                <a:latin typeface="Calibri"/>
                <a:ea typeface="Calibri"/>
                <a:cs typeface="Calibri"/>
                <a:sym typeface="Calibri"/>
              </a:rPr>
              <a:t> </a:t>
            </a:r>
            <a:r>
              <a:rPr lang="en-GB" sz="1904" dirty="0" err="1">
                <a:latin typeface="Calibri"/>
                <a:ea typeface="Calibri"/>
                <a:cs typeface="Calibri"/>
                <a:sym typeface="Calibri"/>
              </a:rPr>
              <a:t>vsem</a:t>
            </a:r>
            <a:r>
              <a:rPr lang="en-GB" sz="1904" dirty="0">
                <a:latin typeface="Calibri"/>
                <a:ea typeface="Calibri"/>
                <a:cs typeface="Calibri"/>
                <a:sym typeface="Calibri"/>
              </a:rPr>
              <a:t> v </a:t>
            </a:r>
            <a:r>
              <a:rPr lang="en-GB" sz="1904" dirty="0" err="1">
                <a:latin typeface="Calibri"/>
                <a:ea typeface="Calibri"/>
                <a:cs typeface="Calibri"/>
                <a:sym typeface="Calibri"/>
              </a:rPr>
              <a:t>omrežju</a:t>
            </a:r>
            <a:r>
              <a:rPr lang="en-GB" sz="1904" dirty="0">
                <a:latin typeface="Calibri"/>
                <a:ea typeface="Calibri"/>
                <a:cs typeface="Calibri"/>
                <a:sym typeface="Calibri"/>
              </a:rPr>
              <a:t>. </a:t>
            </a:r>
            <a:r>
              <a:rPr lang="en-GB" sz="1904" dirty="0" err="1">
                <a:latin typeface="Calibri"/>
                <a:ea typeface="Calibri"/>
                <a:cs typeface="Calibri"/>
                <a:sym typeface="Calibri"/>
              </a:rPr>
              <a:t>Drugi</a:t>
            </a:r>
            <a:r>
              <a:rPr lang="en-GB" sz="1904" dirty="0">
                <a:latin typeface="Calibri"/>
                <a:ea typeface="Calibri"/>
                <a:cs typeface="Calibri"/>
                <a:sym typeface="Calibri"/>
              </a:rPr>
              <a:t> je </a:t>
            </a:r>
            <a:r>
              <a:rPr lang="en-GB" sz="1904" dirty="0" err="1">
                <a:latin typeface="Calibri"/>
                <a:ea typeface="Calibri"/>
                <a:cs typeface="Calibri"/>
                <a:sym typeface="Calibri"/>
              </a:rPr>
              <a:t>zasebni</a:t>
            </a:r>
            <a:r>
              <a:rPr lang="en-GB" sz="1904" dirty="0">
                <a:latin typeface="Calibri"/>
                <a:ea typeface="Calibri"/>
                <a:cs typeface="Calibri"/>
                <a:sym typeface="Calibri"/>
              </a:rPr>
              <a:t> </a:t>
            </a:r>
            <a:r>
              <a:rPr lang="en-GB" sz="1904" dirty="0" err="1">
                <a:latin typeface="Calibri"/>
                <a:ea typeface="Calibri"/>
                <a:cs typeface="Calibri"/>
                <a:sym typeface="Calibri"/>
              </a:rPr>
              <a:t>ključ</a:t>
            </a:r>
            <a:r>
              <a:rPr lang="en-GB" sz="1904" dirty="0">
                <a:latin typeface="Calibri"/>
                <a:ea typeface="Calibri"/>
                <a:cs typeface="Calibri"/>
                <a:sym typeface="Calibri"/>
              </a:rPr>
              <a:t>, ki je </a:t>
            </a:r>
            <a:r>
              <a:rPr lang="en-GB" sz="1904" dirty="0" err="1">
                <a:latin typeface="Calibri"/>
                <a:ea typeface="Calibri"/>
                <a:cs typeface="Calibri"/>
                <a:sym typeface="Calibri"/>
              </a:rPr>
              <a:t>edinstven</a:t>
            </a:r>
            <a:r>
              <a:rPr lang="en-GB" sz="1904" dirty="0">
                <a:latin typeface="Calibri"/>
                <a:ea typeface="Calibri"/>
                <a:cs typeface="Calibri"/>
                <a:sym typeface="Calibri"/>
              </a:rPr>
              <a:t> za </a:t>
            </a:r>
            <a:r>
              <a:rPr lang="en-GB" sz="1904" dirty="0" err="1">
                <a:latin typeface="Calibri"/>
                <a:ea typeface="Calibri"/>
                <a:cs typeface="Calibri"/>
                <a:sym typeface="Calibri"/>
              </a:rPr>
              <a:t>vsakega</a:t>
            </a:r>
            <a:r>
              <a:rPr lang="en-GB" sz="1904" dirty="0">
                <a:latin typeface="Calibri"/>
                <a:ea typeface="Calibri"/>
                <a:cs typeface="Calibri"/>
                <a:sym typeface="Calibri"/>
              </a:rPr>
              <a:t> </a:t>
            </a:r>
            <a:r>
              <a:rPr lang="en-GB" sz="1904" dirty="0" err="1">
                <a:latin typeface="Calibri"/>
                <a:ea typeface="Calibri"/>
                <a:cs typeface="Calibri"/>
                <a:sym typeface="Calibri"/>
              </a:rPr>
              <a:t>člana</a:t>
            </a:r>
            <a:r>
              <a:rPr lang="en-GB" sz="1904" dirty="0">
                <a:latin typeface="Calibri"/>
                <a:ea typeface="Calibri"/>
                <a:cs typeface="Calibri"/>
                <a:sym typeface="Calibri"/>
              </a:rPr>
              <a:t>. </a:t>
            </a:r>
            <a:r>
              <a:rPr lang="en-GB" sz="1904" dirty="0" err="1">
                <a:latin typeface="Calibri"/>
                <a:ea typeface="Calibri"/>
                <a:cs typeface="Calibri"/>
                <a:sym typeface="Calibri"/>
              </a:rPr>
              <a:t>Zasebni</a:t>
            </a:r>
            <a:r>
              <a:rPr lang="en-GB" sz="1904" dirty="0">
                <a:latin typeface="Calibri"/>
                <a:ea typeface="Calibri"/>
                <a:cs typeface="Calibri"/>
                <a:sym typeface="Calibri"/>
              </a:rPr>
              <a:t> in </a:t>
            </a:r>
            <a:r>
              <a:rPr lang="en-GB" sz="1904" dirty="0" err="1">
                <a:latin typeface="Calibri"/>
                <a:ea typeface="Calibri"/>
                <a:cs typeface="Calibri"/>
                <a:sym typeface="Calibri"/>
              </a:rPr>
              <a:t>javni</a:t>
            </a:r>
            <a:r>
              <a:rPr lang="en-GB" sz="1904" dirty="0">
                <a:latin typeface="Calibri"/>
                <a:ea typeface="Calibri"/>
                <a:cs typeface="Calibri"/>
                <a:sym typeface="Calibri"/>
              </a:rPr>
              <a:t> </a:t>
            </a:r>
            <a:r>
              <a:rPr lang="en-GB" sz="1904" dirty="0" err="1">
                <a:latin typeface="Calibri"/>
                <a:ea typeface="Calibri"/>
                <a:cs typeface="Calibri"/>
                <a:sym typeface="Calibri"/>
              </a:rPr>
              <a:t>ključi</a:t>
            </a:r>
            <a:r>
              <a:rPr lang="en-GB" sz="1904" dirty="0">
                <a:latin typeface="Calibri"/>
                <a:ea typeface="Calibri"/>
                <a:cs typeface="Calibri"/>
                <a:sym typeface="Calibri"/>
              </a:rPr>
              <a:t> </a:t>
            </a:r>
            <a:r>
              <a:rPr lang="en-GB" sz="1904" dirty="0" err="1">
                <a:latin typeface="Calibri"/>
                <a:ea typeface="Calibri"/>
                <a:cs typeface="Calibri"/>
                <a:sym typeface="Calibri"/>
              </a:rPr>
              <a:t>sodelujejo</a:t>
            </a:r>
            <a:r>
              <a:rPr lang="en-GB" sz="1904" dirty="0">
                <a:latin typeface="Calibri"/>
                <a:ea typeface="Calibri"/>
                <a:cs typeface="Calibri"/>
                <a:sym typeface="Calibri"/>
              </a:rPr>
              <a:t> </a:t>
            </a:r>
            <a:r>
              <a:rPr lang="en-GB" sz="1904" dirty="0" err="1">
                <a:latin typeface="Calibri"/>
                <a:ea typeface="Calibri"/>
                <a:cs typeface="Calibri"/>
                <a:sym typeface="Calibri"/>
              </a:rPr>
              <a:t>pri</a:t>
            </a:r>
            <a:r>
              <a:rPr lang="en-GB" sz="1904" dirty="0">
                <a:latin typeface="Calibri"/>
                <a:ea typeface="Calibri"/>
                <a:cs typeface="Calibri"/>
                <a:sym typeface="Calibri"/>
              </a:rPr>
              <a:t> </a:t>
            </a:r>
            <a:r>
              <a:rPr lang="en-GB" sz="1904" dirty="0" err="1">
                <a:latin typeface="Calibri"/>
                <a:ea typeface="Calibri"/>
                <a:cs typeface="Calibri"/>
                <a:sym typeface="Calibri"/>
              </a:rPr>
              <a:t>odklepanju</a:t>
            </a:r>
            <a:r>
              <a:rPr lang="en-GB" sz="1904" dirty="0">
                <a:latin typeface="Calibri"/>
                <a:ea typeface="Calibri"/>
                <a:cs typeface="Calibri"/>
                <a:sym typeface="Calibri"/>
              </a:rPr>
              <a:t> </a:t>
            </a:r>
            <a:r>
              <a:rPr lang="en-GB" sz="1904" dirty="0" err="1">
                <a:latin typeface="Calibri"/>
                <a:ea typeface="Calibri"/>
                <a:cs typeface="Calibri"/>
                <a:sym typeface="Calibri"/>
              </a:rPr>
              <a:t>podatkov</a:t>
            </a:r>
            <a:r>
              <a:rPr lang="en-GB" sz="1904" dirty="0">
                <a:latin typeface="Calibri"/>
                <a:ea typeface="Calibri"/>
                <a:cs typeface="Calibri"/>
                <a:sym typeface="Calibri"/>
              </a:rPr>
              <a:t> v </a:t>
            </a:r>
            <a:r>
              <a:rPr lang="en-GB" sz="1904" dirty="0" err="1">
                <a:latin typeface="Calibri"/>
                <a:ea typeface="Calibri"/>
                <a:cs typeface="Calibri"/>
                <a:sym typeface="Calibri"/>
              </a:rPr>
              <a:t>knjigi</a:t>
            </a:r>
            <a:r>
              <a:rPr lang="en-GB" sz="1904" dirty="0">
                <a:latin typeface="Calibri"/>
                <a:ea typeface="Calibri"/>
                <a:cs typeface="Calibri"/>
                <a:sym typeface="Calibri"/>
              </a:rPr>
              <a:t>.</a:t>
            </a:r>
            <a:endParaRPr sz="1904" dirty="0">
              <a:latin typeface="Calibri"/>
              <a:ea typeface="Calibri"/>
              <a:cs typeface="Calibri"/>
              <a:sym typeface="Calibri"/>
            </a:endParaRPr>
          </a:p>
          <a:p>
            <a:pPr marL="1243767" marR="0" lvl="0" indent="0" algn="l" rtl="0">
              <a:lnSpc>
                <a:spcPct val="100000"/>
              </a:lnSpc>
              <a:spcBef>
                <a:spcPts val="0"/>
              </a:spcBef>
              <a:spcAft>
                <a:spcPts val="0"/>
              </a:spcAft>
              <a:buNone/>
            </a:pPr>
            <a:endParaRPr sz="1995" dirty="0">
              <a:latin typeface="Calibri"/>
              <a:ea typeface="Calibri"/>
              <a:cs typeface="Calibri"/>
              <a:sym typeface="Calibri"/>
            </a:endParaRPr>
          </a:p>
          <a:p>
            <a:pPr marL="829178" marR="0" lvl="0" indent="0" algn="l" rtl="0">
              <a:lnSpc>
                <a:spcPct val="100000"/>
              </a:lnSpc>
              <a:spcBef>
                <a:spcPts val="0"/>
              </a:spcBef>
              <a:spcAft>
                <a:spcPts val="0"/>
              </a:spcAft>
              <a:buNone/>
            </a:pPr>
            <a:endParaRPr sz="1995" dirty="0">
              <a:latin typeface="Calibri"/>
              <a:ea typeface="Calibri"/>
              <a:cs typeface="Calibri"/>
              <a:sym typeface="Calibri"/>
            </a:endParaRPr>
          </a:p>
          <a:p>
            <a:pPr marL="829178" marR="0" lvl="0" indent="0" algn="l" rtl="0">
              <a:lnSpc>
                <a:spcPct val="100000"/>
              </a:lnSpc>
              <a:spcBef>
                <a:spcPts val="0"/>
              </a:spcBef>
              <a:spcAft>
                <a:spcPts val="0"/>
              </a:spcAft>
              <a:buNone/>
            </a:pPr>
            <a:endParaRPr sz="1995" dirty="0">
              <a:latin typeface="Calibri"/>
              <a:ea typeface="Calibri"/>
              <a:cs typeface="Calibri"/>
              <a:sym typeface="Calibri"/>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512"/>
        <p:cNvGrpSpPr/>
        <p:nvPr/>
      </p:nvGrpSpPr>
      <p:grpSpPr>
        <a:xfrm>
          <a:off x="0" y="0"/>
          <a:ext cx="0" cy="0"/>
          <a:chOff x="0" y="0"/>
          <a:chExt cx="0" cy="0"/>
        </a:xfrm>
      </p:grpSpPr>
      <p:pic>
        <p:nvPicPr>
          <p:cNvPr id="513" name="Google Shape;513;g283a1922f65_2_85"/>
          <p:cNvPicPr preferRelativeResize="0"/>
          <p:nvPr/>
        </p:nvPicPr>
        <p:blipFill rotWithShape="1">
          <a:blip r:embed="rId3">
            <a:alphaModFix/>
          </a:blip>
          <a:srcRect/>
          <a:stretch/>
        </p:blipFill>
        <p:spPr>
          <a:xfrm>
            <a:off x="1247607" y="-7358"/>
            <a:ext cx="9696786" cy="1061799"/>
          </a:xfrm>
          <a:prstGeom prst="rect">
            <a:avLst/>
          </a:prstGeom>
          <a:noFill/>
          <a:ln>
            <a:noFill/>
          </a:ln>
        </p:spPr>
      </p:pic>
      <p:sp>
        <p:nvSpPr>
          <p:cNvPr id="514" name="Google Shape;514;g283a1922f65_2_85"/>
          <p:cNvSpPr txBox="1"/>
          <p:nvPr/>
        </p:nvSpPr>
        <p:spPr>
          <a:xfrm>
            <a:off x="1604615" y="391625"/>
            <a:ext cx="7512665" cy="474439"/>
          </a:xfrm>
          <a:prstGeom prst="rect">
            <a:avLst/>
          </a:prstGeom>
          <a:noFill/>
          <a:ln>
            <a:noFill/>
          </a:ln>
        </p:spPr>
        <p:txBody>
          <a:bodyPr spcFirstLastPara="1" wrap="square" lIns="82904" tIns="41441" rIns="82904" bIns="41441" anchor="t" anchorCtr="0">
            <a:spAutoFit/>
          </a:bodyPr>
          <a:lstStyle/>
          <a:p>
            <a:pPr lvl="0">
              <a:buSzPts val="2800"/>
            </a:pPr>
            <a:r>
              <a:rPr lang="en-GB" sz="2539" dirty="0">
                <a:solidFill>
                  <a:schemeClr val="lt1"/>
                </a:solidFill>
                <a:latin typeface="Open Sans"/>
                <a:ea typeface="Open Sans"/>
                <a:cs typeface="Open Sans"/>
                <a:sym typeface="Open Sans"/>
              </a:rPr>
              <a:t>KAKO DELUJE BLOCKCHAIN?</a:t>
            </a:r>
            <a:endParaRPr sz="1270" dirty="0"/>
          </a:p>
        </p:txBody>
      </p:sp>
      <p:sp>
        <p:nvSpPr>
          <p:cNvPr id="515" name="Google Shape;515;g283a1922f65_2_85"/>
          <p:cNvSpPr txBox="1"/>
          <p:nvPr/>
        </p:nvSpPr>
        <p:spPr>
          <a:xfrm>
            <a:off x="1678179" y="1492753"/>
            <a:ext cx="8900887" cy="1628705"/>
          </a:xfrm>
          <a:prstGeom prst="rect">
            <a:avLst/>
          </a:prstGeom>
          <a:noFill/>
          <a:ln>
            <a:noFill/>
          </a:ln>
        </p:spPr>
        <p:txBody>
          <a:bodyPr spcFirstLastPara="1" wrap="square" lIns="82904" tIns="82904" rIns="82904" bIns="82904" anchor="t" anchorCtr="0">
            <a:noAutofit/>
          </a:bodyPr>
          <a:lstStyle/>
          <a:p>
            <a:pPr marL="829178" marR="0" lvl="0" indent="0" algn="l" rtl="0">
              <a:lnSpc>
                <a:spcPct val="100000"/>
              </a:lnSpc>
              <a:spcBef>
                <a:spcPts val="0"/>
              </a:spcBef>
              <a:spcAft>
                <a:spcPts val="0"/>
              </a:spcAft>
              <a:buNone/>
            </a:pPr>
            <a:endParaRPr sz="1995">
              <a:latin typeface="Calibri"/>
              <a:ea typeface="Calibri"/>
              <a:cs typeface="Calibri"/>
              <a:sym typeface="Calibri"/>
            </a:endParaRPr>
          </a:p>
          <a:p>
            <a:pPr marL="829178" marR="0" lvl="0" indent="0" algn="l" rtl="0">
              <a:lnSpc>
                <a:spcPct val="100000"/>
              </a:lnSpc>
              <a:spcBef>
                <a:spcPts val="0"/>
              </a:spcBef>
              <a:spcAft>
                <a:spcPts val="0"/>
              </a:spcAft>
              <a:buNone/>
            </a:pPr>
            <a:endParaRPr sz="1995">
              <a:latin typeface="Calibri"/>
              <a:ea typeface="Calibri"/>
              <a:cs typeface="Calibri"/>
              <a:sym typeface="Calibri"/>
            </a:endParaRPr>
          </a:p>
        </p:txBody>
      </p:sp>
      <p:pic>
        <p:nvPicPr>
          <p:cNvPr id="516" name="Google Shape;516;g283a1922f65_2_85" descr="Blockchain Working"/>
          <p:cNvPicPr preferRelativeResize="0"/>
          <p:nvPr/>
        </p:nvPicPr>
        <p:blipFill>
          <a:blip r:embed="rId4">
            <a:alphaModFix/>
          </a:blip>
          <a:stretch>
            <a:fillRect/>
          </a:stretch>
        </p:blipFill>
        <p:spPr>
          <a:xfrm>
            <a:off x="1414255" y="1580623"/>
            <a:ext cx="9428736" cy="4508659"/>
          </a:xfrm>
          <a:prstGeom prst="rect">
            <a:avLst/>
          </a:prstGeom>
          <a:noFill/>
          <a:ln>
            <a:noFill/>
          </a:ln>
        </p:spPr>
      </p:pic>
      <p:sp>
        <p:nvSpPr>
          <p:cNvPr id="517" name="Google Shape;517;g283a1922f65_2_85"/>
          <p:cNvSpPr txBox="1"/>
          <p:nvPr/>
        </p:nvSpPr>
        <p:spPr>
          <a:xfrm>
            <a:off x="1524000" y="276393"/>
            <a:ext cx="2720403" cy="2720403"/>
          </a:xfrm>
          <a:prstGeom prst="rect">
            <a:avLst/>
          </a:prstGeom>
          <a:noFill/>
          <a:ln>
            <a:noFill/>
          </a:ln>
        </p:spPr>
        <p:txBody>
          <a:bodyPr spcFirstLastPara="1" wrap="square" lIns="82904" tIns="82904" rIns="82904" bIns="82904" anchor="ctr" anchorCtr="0">
            <a:noAutofit/>
          </a:bodyPr>
          <a:lstStyle/>
          <a:p>
            <a:pPr marL="0" lvl="0" indent="0" algn="l" rtl="0">
              <a:spcBef>
                <a:spcPts val="0"/>
              </a:spcBef>
              <a:spcAft>
                <a:spcPts val="0"/>
              </a:spcAft>
              <a:buNone/>
            </a:pPr>
            <a:r>
              <a:rPr lang="en-GB" sz="1270"/>
              <a:t> </a:t>
            </a:r>
            <a:endParaRPr sz="1270"/>
          </a:p>
        </p:txBody>
      </p:sp>
      <p:sp>
        <p:nvSpPr>
          <p:cNvPr id="518" name="Google Shape;518;g283a1922f65_2_85"/>
          <p:cNvSpPr txBox="1"/>
          <p:nvPr/>
        </p:nvSpPr>
        <p:spPr>
          <a:xfrm>
            <a:off x="9755328" y="6503872"/>
            <a:ext cx="1001924" cy="164040"/>
          </a:xfrm>
          <a:prstGeom prst="rect">
            <a:avLst/>
          </a:prstGeom>
          <a:noFill/>
          <a:ln>
            <a:noFill/>
          </a:ln>
        </p:spPr>
        <p:txBody>
          <a:bodyPr spcFirstLastPara="1" wrap="square" lIns="82904" tIns="82904" rIns="82904" bIns="82904" anchor="t" anchorCtr="0">
            <a:noAutofit/>
          </a:bodyPr>
          <a:lstStyle/>
          <a:p>
            <a:pPr marL="0" lvl="0" indent="0" algn="l" rtl="0">
              <a:spcBef>
                <a:spcPts val="0"/>
              </a:spcBef>
              <a:spcAft>
                <a:spcPts val="0"/>
              </a:spcAft>
              <a:buNone/>
            </a:pPr>
            <a:r>
              <a:rPr lang="en-GB" sz="363">
                <a:latin typeface="Open Sans"/>
                <a:ea typeface="Open Sans"/>
                <a:cs typeface="Open Sans"/>
                <a:sym typeface="Open Sans"/>
              </a:rPr>
              <a:t>Source: </a:t>
            </a:r>
            <a:r>
              <a:rPr lang="en-GB" sz="363" u="sng">
                <a:solidFill>
                  <a:schemeClr val="hlink"/>
                </a:solidFill>
                <a:latin typeface="Open Sans"/>
                <a:ea typeface="Open Sans"/>
                <a:cs typeface="Open Sans"/>
                <a:sym typeface="Open Sans"/>
                <a:hlinkClick r:id="rId5"/>
              </a:rPr>
              <a:t>geeksforgeeks.org</a:t>
            </a:r>
            <a:endParaRPr sz="363">
              <a:latin typeface="Open Sans"/>
              <a:ea typeface="Open Sans"/>
              <a:cs typeface="Open Sans"/>
              <a:sym typeface="Open Sans"/>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523"/>
        <p:cNvGrpSpPr/>
        <p:nvPr/>
      </p:nvGrpSpPr>
      <p:grpSpPr>
        <a:xfrm>
          <a:off x="0" y="0"/>
          <a:ext cx="0" cy="0"/>
          <a:chOff x="0" y="0"/>
          <a:chExt cx="0" cy="0"/>
        </a:xfrm>
      </p:grpSpPr>
      <p:pic>
        <p:nvPicPr>
          <p:cNvPr id="524" name="Google Shape;524;g283a1922f65_2_104"/>
          <p:cNvPicPr preferRelativeResize="0"/>
          <p:nvPr/>
        </p:nvPicPr>
        <p:blipFill rotWithShape="1">
          <a:blip r:embed="rId3">
            <a:alphaModFix/>
          </a:blip>
          <a:srcRect/>
          <a:stretch/>
        </p:blipFill>
        <p:spPr>
          <a:xfrm>
            <a:off x="1247607" y="-7358"/>
            <a:ext cx="9696786" cy="1061799"/>
          </a:xfrm>
          <a:prstGeom prst="rect">
            <a:avLst/>
          </a:prstGeom>
          <a:noFill/>
          <a:ln>
            <a:noFill/>
          </a:ln>
        </p:spPr>
      </p:pic>
      <p:sp>
        <p:nvSpPr>
          <p:cNvPr id="525" name="Google Shape;525;g283a1922f65_2_104"/>
          <p:cNvSpPr txBox="1"/>
          <p:nvPr/>
        </p:nvSpPr>
        <p:spPr>
          <a:xfrm>
            <a:off x="1678179" y="365713"/>
            <a:ext cx="7512665" cy="474439"/>
          </a:xfrm>
          <a:prstGeom prst="rect">
            <a:avLst/>
          </a:prstGeom>
          <a:noFill/>
          <a:ln>
            <a:noFill/>
          </a:ln>
        </p:spPr>
        <p:txBody>
          <a:bodyPr spcFirstLastPara="1" wrap="square" lIns="82904" tIns="41441" rIns="82904" bIns="41441" anchor="t" anchorCtr="0">
            <a:spAutoFit/>
          </a:bodyPr>
          <a:lstStyle/>
          <a:p>
            <a:pPr lvl="0">
              <a:buSzPts val="2800"/>
            </a:pPr>
            <a:r>
              <a:rPr lang="en-GB" sz="2539" dirty="0">
                <a:solidFill>
                  <a:schemeClr val="lt1"/>
                </a:solidFill>
                <a:latin typeface="Open Sans"/>
                <a:ea typeface="Open Sans"/>
                <a:cs typeface="Open Sans"/>
                <a:sym typeface="Open Sans"/>
              </a:rPr>
              <a:t>FUNKCIJE RAZPRŠITVE</a:t>
            </a:r>
            <a:endParaRPr sz="1270" dirty="0"/>
          </a:p>
        </p:txBody>
      </p:sp>
      <p:sp>
        <p:nvSpPr>
          <p:cNvPr id="526" name="Google Shape;526;g283a1922f65_2_104"/>
          <p:cNvSpPr txBox="1"/>
          <p:nvPr/>
        </p:nvSpPr>
        <p:spPr>
          <a:xfrm>
            <a:off x="1678179" y="1492753"/>
            <a:ext cx="8900887" cy="1628705"/>
          </a:xfrm>
          <a:prstGeom prst="rect">
            <a:avLst/>
          </a:prstGeom>
          <a:noFill/>
          <a:ln>
            <a:noFill/>
          </a:ln>
        </p:spPr>
        <p:txBody>
          <a:bodyPr spcFirstLastPara="1" wrap="square" lIns="82904" tIns="82904" rIns="82904" bIns="82904" anchor="t" anchorCtr="0">
            <a:noAutofit/>
          </a:bodyPr>
          <a:lstStyle/>
          <a:p>
            <a:pPr marL="414589" lvl="0" indent="-333974">
              <a:buSzPts val="2200"/>
              <a:buFont typeface="Calibri"/>
              <a:buChar char="●"/>
            </a:pPr>
            <a:r>
              <a:rPr lang="en-GB" sz="1995" dirty="0" err="1">
                <a:latin typeface="Calibri"/>
                <a:ea typeface="Calibri"/>
                <a:cs typeface="Calibri"/>
                <a:sym typeface="Calibri"/>
              </a:rPr>
              <a:t>Funkcija</a:t>
            </a:r>
            <a:r>
              <a:rPr lang="en-GB" sz="1995" dirty="0">
                <a:latin typeface="Calibri"/>
                <a:ea typeface="Calibri"/>
                <a:cs typeface="Calibri"/>
                <a:sym typeface="Calibri"/>
              </a:rPr>
              <a:t> </a:t>
            </a:r>
            <a:r>
              <a:rPr lang="en-GB" sz="1995" dirty="0" err="1">
                <a:latin typeface="Calibri"/>
                <a:ea typeface="Calibri"/>
                <a:cs typeface="Calibri"/>
                <a:sym typeface="Calibri"/>
              </a:rPr>
              <a:t>razpršitve</a:t>
            </a:r>
            <a:r>
              <a:rPr lang="en-GB" sz="1995" dirty="0">
                <a:latin typeface="Calibri"/>
                <a:ea typeface="Calibri"/>
                <a:cs typeface="Calibri"/>
                <a:sym typeface="Calibri"/>
              </a:rPr>
              <a:t> je </a:t>
            </a:r>
            <a:r>
              <a:rPr lang="en-GB" sz="1995" dirty="0" err="1">
                <a:latin typeface="Calibri"/>
                <a:ea typeface="Calibri"/>
                <a:cs typeface="Calibri"/>
                <a:sym typeface="Calibri"/>
              </a:rPr>
              <a:t>matematična</a:t>
            </a:r>
            <a:r>
              <a:rPr lang="en-GB" sz="1995" dirty="0">
                <a:latin typeface="Calibri"/>
                <a:ea typeface="Calibri"/>
                <a:cs typeface="Calibri"/>
                <a:sym typeface="Calibri"/>
              </a:rPr>
              <a:t> </a:t>
            </a:r>
            <a:r>
              <a:rPr lang="en-GB" sz="1995" dirty="0" err="1">
                <a:latin typeface="Calibri"/>
                <a:ea typeface="Calibri"/>
                <a:cs typeface="Calibri"/>
                <a:sym typeface="Calibri"/>
              </a:rPr>
              <a:t>funkcija</a:t>
            </a:r>
            <a:r>
              <a:rPr lang="en-GB" sz="1995" dirty="0">
                <a:latin typeface="Calibri"/>
                <a:ea typeface="Calibri"/>
                <a:cs typeface="Calibri"/>
                <a:sym typeface="Calibri"/>
              </a:rPr>
              <a:t>, ki </a:t>
            </a:r>
            <a:r>
              <a:rPr lang="en-GB" sz="1995" dirty="0" err="1">
                <a:latin typeface="Calibri"/>
                <a:ea typeface="Calibri"/>
                <a:cs typeface="Calibri"/>
                <a:sym typeface="Calibri"/>
              </a:rPr>
              <a:t>pretvori</a:t>
            </a:r>
            <a:r>
              <a:rPr lang="en-GB" sz="1995" dirty="0">
                <a:latin typeface="Calibri"/>
                <a:ea typeface="Calibri"/>
                <a:cs typeface="Calibri"/>
                <a:sym typeface="Calibri"/>
              </a:rPr>
              <a:t> </a:t>
            </a:r>
            <a:r>
              <a:rPr lang="en-GB" sz="1995" dirty="0" err="1">
                <a:latin typeface="Calibri"/>
                <a:ea typeface="Calibri"/>
                <a:cs typeface="Calibri"/>
                <a:sym typeface="Calibri"/>
              </a:rPr>
              <a:t>vhodno</a:t>
            </a:r>
            <a:r>
              <a:rPr lang="en-GB" sz="1995" dirty="0">
                <a:latin typeface="Calibri"/>
                <a:ea typeface="Calibri"/>
                <a:cs typeface="Calibri"/>
                <a:sym typeface="Calibri"/>
              </a:rPr>
              <a:t> </a:t>
            </a:r>
            <a:r>
              <a:rPr lang="en-GB" sz="1995" dirty="0" err="1">
                <a:latin typeface="Calibri"/>
                <a:ea typeface="Calibri"/>
                <a:cs typeface="Calibri"/>
                <a:sym typeface="Calibri"/>
              </a:rPr>
              <a:t>vrednost</a:t>
            </a:r>
            <a:r>
              <a:rPr lang="en-GB" sz="1995" dirty="0">
                <a:latin typeface="Calibri"/>
                <a:ea typeface="Calibri"/>
                <a:cs typeface="Calibri"/>
                <a:sym typeface="Calibri"/>
              </a:rPr>
              <a:t> v </a:t>
            </a:r>
            <a:r>
              <a:rPr lang="en-GB" sz="1995" dirty="0" err="1">
                <a:latin typeface="Calibri"/>
                <a:ea typeface="Calibri"/>
                <a:cs typeface="Calibri"/>
                <a:sym typeface="Calibri"/>
              </a:rPr>
              <a:t>drugo</a:t>
            </a:r>
            <a:r>
              <a:rPr lang="en-GB" sz="1995" dirty="0">
                <a:latin typeface="Calibri"/>
                <a:ea typeface="Calibri"/>
                <a:cs typeface="Calibri"/>
                <a:sym typeface="Calibri"/>
              </a:rPr>
              <a:t> </a:t>
            </a:r>
            <a:r>
              <a:rPr lang="en-GB" sz="1995" dirty="0" err="1">
                <a:latin typeface="Calibri"/>
                <a:ea typeface="Calibri"/>
                <a:cs typeface="Calibri"/>
                <a:sym typeface="Calibri"/>
              </a:rPr>
              <a:t>stisnjeno</a:t>
            </a:r>
            <a:r>
              <a:rPr lang="en-GB" sz="1995" dirty="0">
                <a:latin typeface="Calibri"/>
                <a:ea typeface="Calibri"/>
                <a:cs typeface="Calibri"/>
                <a:sym typeface="Calibri"/>
              </a:rPr>
              <a:t> </a:t>
            </a:r>
            <a:r>
              <a:rPr lang="en-GB" sz="1995" dirty="0" err="1">
                <a:latin typeface="Calibri"/>
                <a:ea typeface="Calibri"/>
                <a:cs typeface="Calibri"/>
                <a:sym typeface="Calibri"/>
              </a:rPr>
              <a:t>vrednost</a:t>
            </a:r>
            <a:r>
              <a:rPr lang="en-GB" sz="1995" dirty="0">
                <a:latin typeface="Calibri"/>
                <a:ea typeface="Calibri"/>
                <a:cs typeface="Calibri"/>
                <a:sym typeface="Calibri"/>
              </a:rPr>
              <a:t>. </a:t>
            </a:r>
            <a:r>
              <a:rPr lang="en-GB" sz="1995" dirty="0" err="1">
                <a:latin typeface="Calibri"/>
                <a:ea typeface="Calibri"/>
                <a:cs typeface="Calibri"/>
                <a:sym typeface="Calibri"/>
              </a:rPr>
              <a:t>Vhod</a:t>
            </a:r>
            <a:r>
              <a:rPr lang="en-GB" sz="1995" dirty="0">
                <a:latin typeface="Calibri"/>
                <a:ea typeface="Calibri"/>
                <a:cs typeface="Calibri"/>
                <a:sym typeface="Calibri"/>
              </a:rPr>
              <a:t> v </a:t>
            </a:r>
            <a:r>
              <a:rPr lang="en-GB" sz="1995" dirty="0" err="1">
                <a:latin typeface="Calibri"/>
                <a:ea typeface="Calibri"/>
                <a:cs typeface="Calibri"/>
                <a:sym typeface="Calibri"/>
              </a:rPr>
              <a:t>funkcijo</a:t>
            </a:r>
            <a:r>
              <a:rPr lang="en-GB" sz="1995" dirty="0">
                <a:latin typeface="Calibri"/>
                <a:ea typeface="Calibri"/>
                <a:cs typeface="Calibri"/>
                <a:sym typeface="Calibri"/>
              </a:rPr>
              <a:t> </a:t>
            </a:r>
            <a:r>
              <a:rPr lang="en-GB" sz="1995" dirty="0" err="1">
                <a:latin typeface="Calibri"/>
                <a:ea typeface="Calibri"/>
                <a:cs typeface="Calibri"/>
                <a:sym typeface="Calibri"/>
              </a:rPr>
              <a:t>razpršitve</a:t>
            </a:r>
            <a:r>
              <a:rPr lang="en-GB" sz="1995" dirty="0">
                <a:latin typeface="Calibri"/>
                <a:ea typeface="Calibri"/>
                <a:cs typeface="Calibri"/>
                <a:sym typeface="Calibri"/>
              </a:rPr>
              <a:t> je </a:t>
            </a:r>
            <a:r>
              <a:rPr lang="en-GB" sz="1995" dirty="0" err="1">
                <a:latin typeface="Calibri"/>
                <a:ea typeface="Calibri"/>
                <a:cs typeface="Calibri"/>
                <a:sym typeface="Calibri"/>
              </a:rPr>
              <a:t>poljubne</a:t>
            </a:r>
            <a:r>
              <a:rPr lang="en-GB" sz="1995" dirty="0">
                <a:latin typeface="Calibri"/>
                <a:ea typeface="Calibri"/>
                <a:cs typeface="Calibri"/>
                <a:sym typeface="Calibri"/>
              </a:rPr>
              <a:t> </a:t>
            </a:r>
            <a:r>
              <a:rPr lang="en-GB" sz="1995" dirty="0" err="1">
                <a:latin typeface="Calibri"/>
                <a:ea typeface="Calibri"/>
                <a:cs typeface="Calibri"/>
                <a:sym typeface="Calibri"/>
              </a:rPr>
              <a:t>dolžine</a:t>
            </a:r>
            <a:r>
              <a:rPr lang="en-GB" sz="1995" dirty="0">
                <a:latin typeface="Calibri"/>
                <a:ea typeface="Calibri"/>
                <a:cs typeface="Calibri"/>
                <a:sym typeface="Calibri"/>
              </a:rPr>
              <a:t>, </a:t>
            </a:r>
            <a:r>
              <a:rPr lang="en-GB" sz="1995" dirty="0" err="1">
                <a:latin typeface="Calibri"/>
                <a:ea typeface="Calibri"/>
                <a:cs typeface="Calibri"/>
                <a:sym typeface="Calibri"/>
              </a:rPr>
              <a:t>vendar</a:t>
            </a:r>
            <a:r>
              <a:rPr lang="en-GB" sz="1995" dirty="0">
                <a:latin typeface="Calibri"/>
                <a:ea typeface="Calibri"/>
                <a:cs typeface="Calibri"/>
                <a:sym typeface="Calibri"/>
              </a:rPr>
              <a:t> je </a:t>
            </a:r>
            <a:r>
              <a:rPr lang="en-GB" sz="1995" dirty="0" err="1">
                <a:latin typeface="Calibri"/>
                <a:ea typeface="Calibri"/>
                <a:cs typeface="Calibri"/>
                <a:sym typeface="Calibri"/>
              </a:rPr>
              <a:t>izhod</a:t>
            </a:r>
            <a:r>
              <a:rPr lang="en-GB" sz="1995" dirty="0">
                <a:latin typeface="Calibri"/>
                <a:ea typeface="Calibri"/>
                <a:cs typeface="Calibri"/>
                <a:sym typeface="Calibri"/>
              </a:rPr>
              <a:t> </a:t>
            </a:r>
            <a:r>
              <a:rPr lang="en-GB" sz="1995" dirty="0" err="1">
                <a:latin typeface="Calibri"/>
                <a:ea typeface="Calibri"/>
                <a:cs typeface="Calibri"/>
                <a:sym typeface="Calibri"/>
              </a:rPr>
              <a:t>vedno</a:t>
            </a:r>
            <a:r>
              <a:rPr lang="en-GB" sz="1995" dirty="0">
                <a:latin typeface="Calibri"/>
                <a:ea typeface="Calibri"/>
                <a:cs typeface="Calibri"/>
                <a:sym typeface="Calibri"/>
              </a:rPr>
              <a:t> </a:t>
            </a:r>
            <a:r>
              <a:rPr lang="en-GB" sz="1995" dirty="0" err="1">
                <a:latin typeface="Calibri"/>
                <a:ea typeface="Calibri"/>
                <a:cs typeface="Calibri"/>
                <a:sym typeface="Calibri"/>
              </a:rPr>
              <a:t>fiksne</a:t>
            </a:r>
            <a:r>
              <a:rPr lang="en-GB" sz="1995" dirty="0">
                <a:latin typeface="Calibri"/>
                <a:ea typeface="Calibri"/>
                <a:cs typeface="Calibri"/>
                <a:sym typeface="Calibri"/>
              </a:rPr>
              <a:t> </a:t>
            </a:r>
            <a:r>
              <a:rPr lang="en-GB" sz="1995" dirty="0" err="1">
                <a:latin typeface="Calibri"/>
                <a:ea typeface="Calibri"/>
                <a:cs typeface="Calibri"/>
                <a:sym typeface="Calibri"/>
              </a:rPr>
              <a:t>dolžine</a:t>
            </a:r>
            <a:r>
              <a:rPr lang="en-GB" sz="1995" dirty="0">
                <a:latin typeface="Calibri"/>
                <a:ea typeface="Calibri"/>
                <a:cs typeface="Calibri"/>
                <a:sym typeface="Calibri"/>
              </a:rPr>
              <a:t>
Hash </a:t>
            </a:r>
            <a:r>
              <a:rPr lang="en-GB" sz="1995" dirty="0" err="1">
                <a:latin typeface="Calibri"/>
                <a:ea typeface="Calibri"/>
                <a:cs typeface="Calibri"/>
                <a:sym typeface="Calibri"/>
              </a:rPr>
              <a:t>funkcije</a:t>
            </a:r>
            <a:r>
              <a:rPr lang="en-GB" sz="1995" dirty="0">
                <a:latin typeface="Calibri"/>
                <a:ea typeface="Calibri"/>
                <a:cs typeface="Calibri"/>
                <a:sym typeface="Calibri"/>
              </a:rPr>
              <a:t> so </a:t>
            </a:r>
            <a:r>
              <a:rPr lang="en-GB" sz="1995" dirty="0" err="1">
                <a:latin typeface="Calibri"/>
                <a:ea typeface="Calibri"/>
                <a:cs typeface="Calibri"/>
                <a:sym typeface="Calibri"/>
              </a:rPr>
              <a:t>izjemno</a:t>
            </a:r>
            <a:r>
              <a:rPr lang="en-GB" sz="1995" dirty="0">
                <a:latin typeface="Calibri"/>
                <a:ea typeface="Calibri"/>
                <a:cs typeface="Calibri"/>
                <a:sym typeface="Calibri"/>
              </a:rPr>
              <a:t> </a:t>
            </a:r>
            <a:r>
              <a:rPr lang="en-GB" sz="1995" dirty="0" err="1">
                <a:latin typeface="Calibri"/>
                <a:ea typeface="Calibri"/>
                <a:cs typeface="Calibri"/>
                <a:sym typeface="Calibri"/>
              </a:rPr>
              <a:t>uporabne</a:t>
            </a:r>
            <a:r>
              <a:rPr lang="en-GB" sz="1995" dirty="0">
                <a:latin typeface="Calibri"/>
                <a:ea typeface="Calibri"/>
                <a:cs typeface="Calibri"/>
                <a:sym typeface="Calibri"/>
              </a:rPr>
              <a:t> in se </a:t>
            </a:r>
            <a:r>
              <a:rPr lang="en-GB" sz="1995" dirty="0" err="1">
                <a:latin typeface="Calibri"/>
                <a:ea typeface="Calibri"/>
                <a:cs typeface="Calibri"/>
                <a:sym typeface="Calibri"/>
              </a:rPr>
              <a:t>pojavljajo</a:t>
            </a:r>
            <a:r>
              <a:rPr lang="en-GB" sz="1995" dirty="0">
                <a:latin typeface="Calibri"/>
                <a:ea typeface="Calibri"/>
                <a:cs typeface="Calibri"/>
                <a:sym typeface="Calibri"/>
              </a:rPr>
              <a:t> v </a:t>
            </a:r>
            <a:r>
              <a:rPr lang="en-GB" sz="1995" dirty="0" err="1">
                <a:latin typeface="Calibri"/>
                <a:ea typeface="Calibri"/>
                <a:cs typeface="Calibri"/>
                <a:sym typeface="Calibri"/>
              </a:rPr>
              <a:t>skoraj</a:t>
            </a:r>
            <a:r>
              <a:rPr lang="en-GB" sz="1995" dirty="0">
                <a:latin typeface="Calibri"/>
                <a:ea typeface="Calibri"/>
                <a:cs typeface="Calibri"/>
                <a:sym typeface="Calibri"/>
              </a:rPr>
              <a:t> </a:t>
            </a:r>
            <a:r>
              <a:rPr lang="en-GB" sz="1995" dirty="0" err="1">
                <a:latin typeface="Calibri"/>
                <a:ea typeface="Calibri"/>
                <a:cs typeface="Calibri"/>
                <a:sym typeface="Calibri"/>
              </a:rPr>
              <a:t>vseh</a:t>
            </a:r>
            <a:r>
              <a:rPr lang="en-GB" sz="1995" dirty="0">
                <a:latin typeface="Calibri"/>
                <a:ea typeface="Calibri"/>
                <a:cs typeface="Calibri"/>
                <a:sym typeface="Calibri"/>
              </a:rPr>
              <a:t> </a:t>
            </a:r>
            <a:r>
              <a:rPr lang="en-GB" sz="1995" dirty="0" err="1">
                <a:latin typeface="Calibri"/>
                <a:ea typeface="Calibri"/>
                <a:cs typeface="Calibri"/>
                <a:sym typeface="Calibri"/>
              </a:rPr>
              <a:t>aplikacijah</a:t>
            </a:r>
            <a:r>
              <a:rPr lang="en-GB" sz="1995" dirty="0">
                <a:latin typeface="Calibri"/>
                <a:ea typeface="Calibri"/>
                <a:cs typeface="Calibri"/>
                <a:sym typeface="Calibri"/>
              </a:rPr>
              <a:t> za </a:t>
            </a:r>
            <a:r>
              <a:rPr lang="en-GB" sz="1995" dirty="0" err="1">
                <a:latin typeface="Calibri"/>
                <a:ea typeface="Calibri"/>
                <a:cs typeface="Calibri"/>
                <a:sym typeface="Calibri"/>
              </a:rPr>
              <a:t>informacijsko</a:t>
            </a:r>
            <a:r>
              <a:rPr lang="en-GB" sz="1995" dirty="0">
                <a:latin typeface="Calibri"/>
                <a:ea typeface="Calibri"/>
                <a:cs typeface="Calibri"/>
                <a:sym typeface="Calibri"/>
              </a:rPr>
              <a:t> </a:t>
            </a:r>
            <a:r>
              <a:rPr lang="en-GB" sz="1995" dirty="0" err="1">
                <a:latin typeface="Calibri"/>
                <a:ea typeface="Calibri"/>
                <a:cs typeface="Calibri"/>
                <a:sym typeface="Calibri"/>
              </a:rPr>
              <a:t>varnost</a:t>
            </a:r>
            <a:endParaRPr sz="1995" dirty="0">
              <a:latin typeface="Calibri"/>
              <a:ea typeface="Calibri"/>
              <a:cs typeface="Calibri"/>
              <a:sym typeface="Calibri"/>
            </a:endParaRPr>
          </a:p>
          <a:p>
            <a:pPr marL="829178" marR="0" lvl="0" indent="0" algn="l" rtl="0">
              <a:lnSpc>
                <a:spcPct val="100000"/>
              </a:lnSpc>
              <a:spcBef>
                <a:spcPts val="0"/>
              </a:spcBef>
              <a:spcAft>
                <a:spcPts val="0"/>
              </a:spcAft>
              <a:buNone/>
            </a:pPr>
            <a:endParaRPr sz="1995" dirty="0">
              <a:latin typeface="Calibri"/>
              <a:ea typeface="Calibri"/>
              <a:cs typeface="Calibri"/>
              <a:sym typeface="Calibri"/>
            </a:endParaRPr>
          </a:p>
        </p:txBody>
      </p:sp>
      <p:pic>
        <p:nvPicPr>
          <p:cNvPr id="527" name="Google Shape;527;g283a1922f65_2_104"/>
          <p:cNvPicPr preferRelativeResize="0"/>
          <p:nvPr/>
        </p:nvPicPr>
        <p:blipFill rotWithShape="1">
          <a:blip r:embed="rId4">
            <a:alphaModFix/>
          </a:blip>
          <a:srcRect t="5935" r="5213" b="16975"/>
          <a:stretch/>
        </p:blipFill>
        <p:spPr>
          <a:xfrm>
            <a:off x="2745177" y="3639877"/>
            <a:ext cx="6766888" cy="3095568"/>
          </a:xfrm>
          <a:prstGeom prst="rect">
            <a:avLst/>
          </a:prstGeom>
          <a:noFill/>
          <a:ln>
            <a:noFill/>
          </a:ln>
        </p:spPr>
      </p:pic>
      <p:sp>
        <p:nvSpPr>
          <p:cNvPr id="528" name="Google Shape;528;g283a1922f65_2_104"/>
          <p:cNvSpPr txBox="1"/>
          <p:nvPr/>
        </p:nvSpPr>
        <p:spPr>
          <a:xfrm>
            <a:off x="2862778" y="509600"/>
            <a:ext cx="2720403" cy="2720403"/>
          </a:xfrm>
          <a:prstGeom prst="rect">
            <a:avLst/>
          </a:prstGeom>
          <a:noFill/>
          <a:ln>
            <a:noFill/>
          </a:ln>
        </p:spPr>
        <p:txBody>
          <a:bodyPr spcFirstLastPara="1" wrap="square" lIns="82904" tIns="82904" rIns="82904" bIns="82904" anchor="ctr" anchorCtr="0">
            <a:noAutofit/>
          </a:bodyPr>
          <a:lstStyle/>
          <a:p>
            <a:pPr marL="0" lvl="0" indent="0" algn="l" rtl="0">
              <a:spcBef>
                <a:spcPts val="0"/>
              </a:spcBef>
              <a:spcAft>
                <a:spcPts val="0"/>
              </a:spcAft>
              <a:buNone/>
            </a:pPr>
            <a:r>
              <a:rPr lang="en-GB" sz="1270"/>
              <a:t> </a:t>
            </a:r>
            <a:endParaRPr sz="127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533"/>
        <p:cNvGrpSpPr/>
        <p:nvPr/>
      </p:nvGrpSpPr>
      <p:grpSpPr>
        <a:xfrm>
          <a:off x="0" y="0"/>
          <a:ext cx="0" cy="0"/>
          <a:chOff x="0" y="0"/>
          <a:chExt cx="0" cy="0"/>
        </a:xfrm>
      </p:grpSpPr>
      <p:pic>
        <p:nvPicPr>
          <p:cNvPr id="534" name="Google Shape;534;g283a1922f65_2_96"/>
          <p:cNvPicPr preferRelativeResize="0"/>
          <p:nvPr/>
        </p:nvPicPr>
        <p:blipFill rotWithShape="1">
          <a:blip r:embed="rId3">
            <a:alphaModFix/>
          </a:blip>
          <a:srcRect/>
          <a:stretch/>
        </p:blipFill>
        <p:spPr>
          <a:xfrm>
            <a:off x="1247607" y="-7358"/>
            <a:ext cx="9696786" cy="1061799"/>
          </a:xfrm>
          <a:prstGeom prst="rect">
            <a:avLst/>
          </a:prstGeom>
          <a:noFill/>
          <a:ln>
            <a:noFill/>
          </a:ln>
        </p:spPr>
      </p:pic>
      <p:sp>
        <p:nvSpPr>
          <p:cNvPr id="535" name="Google Shape;535;g283a1922f65_2_96"/>
          <p:cNvSpPr txBox="1"/>
          <p:nvPr/>
        </p:nvSpPr>
        <p:spPr>
          <a:xfrm>
            <a:off x="1678179" y="365713"/>
            <a:ext cx="8319261" cy="474439"/>
          </a:xfrm>
          <a:prstGeom prst="rect">
            <a:avLst/>
          </a:prstGeom>
          <a:noFill/>
          <a:ln>
            <a:noFill/>
          </a:ln>
        </p:spPr>
        <p:txBody>
          <a:bodyPr spcFirstLastPara="1" wrap="square" lIns="82904" tIns="41441" rIns="82904" bIns="41441" anchor="t" anchorCtr="0">
            <a:spAutoFit/>
          </a:bodyPr>
          <a:lstStyle/>
          <a:p>
            <a:pPr lvl="0">
              <a:buSzPts val="2800"/>
            </a:pPr>
            <a:r>
              <a:rPr lang="en-GB" sz="2539" dirty="0">
                <a:solidFill>
                  <a:schemeClr val="lt1"/>
                </a:solidFill>
                <a:latin typeface="Open Sans"/>
                <a:ea typeface="Open Sans"/>
                <a:cs typeface="Open Sans"/>
                <a:sym typeface="Open Sans"/>
              </a:rPr>
              <a:t>PRIMERJAVA S TRADICIONALNO ZBIRKO PODATKOV</a:t>
            </a:r>
            <a:endParaRPr sz="1270" dirty="0"/>
          </a:p>
        </p:txBody>
      </p:sp>
      <p:sp>
        <p:nvSpPr>
          <p:cNvPr id="536" name="Google Shape;536;g283a1922f65_2_96"/>
          <p:cNvSpPr txBox="1"/>
          <p:nvPr/>
        </p:nvSpPr>
        <p:spPr>
          <a:xfrm>
            <a:off x="1678179" y="1492753"/>
            <a:ext cx="8900887" cy="1628705"/>
          </a:xfrm>
          <a:prstGeom prst="rect">
            <a:avLst/>
          </a:prstGeom>
          <a:noFill/>
          <a:ln>
            <a:noFill/>
          </a:ln>
        </p:spPr>
        <p:txBody>
          <a:bodyPr spcFirstLastPara="1" wrap="square" lIns="82904" tIns="82904" rIns="82904" bIns="82904" anchor="t" anchorCtr="0">
            <a:noAutofit/>
          </a:bodyPr>
          <a:lstStyle/>
          <a:p>
            <a:pPr marL="414589" lvl="0" indent="-333974">
              <a:buSzPts val="2200"/>
              <a:buFont typeface="Calibri"/>
              <a:buChar char="●"/>
            </a:pPr>
            <a:r>
              <a:rPr lang="en-GB" sz="1995" dirty="0">
                <a:latin typeface="Calibri"/>
                <a:ea typeface="Calibri"/>
                <a:cs typeface="Calibri"/>
                <a:sym typeface="Calibri"/>
              </a:rPr>
              <a:t>Blockchain je </a:t>
            </a:r>
            <a:r>
              <a:rPr lang="en-GB" sz="1995" dirty="0" err="1">
                <a:latin typeface="Calibri"/>
                <a:ea typeface="Calibri"/>
                <a:cs typeface="Calibri"/>
                <a:sym typeface="Calibri"/>
              </a:rPr>
              <a:t>posebna</a:t>
            </a:r>
            <a:r>
              <a:rPr lang="en-GB" sz="1995" dirty="0">
                <a:latin typeface="Calibri"/>
                <a:ea typeface="Calibri"/>
                <a:cs typeface="Calibri"/>
                <a:sym typeface="Calibri"/>
              </a:rPr>
              <a:t> </a:t>
            </a:r>
            <a:r>
              <a:rPr lang="en-GB" sz="1995" dirty="0" err="1">
                <a:latin typeface="Calibri"/>
                <a:ea typeface="Calibri"/>
                <a:cs typeface="Calibri"/>
                <a:sym typeface="Calibri"/>
              </a:rPr>
              <a:t>vrsta</a:t>
            </a:r>
            <a:r>
              <a:rPr lang="en-GB" sz="1995" dirty="0">
                <a:latin typeface="Calibri"/>
                <a:ea typeface="Calibri"/>
                <a:cs typeface="Calibri"/>
                <a:sym typeface="Calibri"/>
              </a:rPr>
              <a:t> </a:t>
            </a:r>
            <a:r>
              <a:rPr lang="en-GB" sz="1995" dirty="0" err="1">
                <a:latin typeface="Calibri"/>
                <a:ea typeface="Calibri"/>
                <a:cs typeface="Calibri"/>
                <a:sym typeface="Calibri"/>
              </a:rPr>
              <a:t>sistema</a:t>
            </a:r>
            <a:r>
              <a:rPr lang="en-GB" sz="1995" dirty="0">
                <a:latin typeface="Calibri"/>
                <a:ea typeface="Calibri"/>
                <a:cs typeface="Calibri"/>
                <a:sym typeface="Calibri"/>
              </a:rPr>
              <a:t> za </a:t>
            </a:r>
            <a:r>
              <a:rPr lang="en-GB" sz="1995" dirty="0" err="1">
                <a:latin typeface="Calibri"/>
                <a:ea typeface="Calibri"/>
                <a:cs typeface="Calibri"/>
                <a:sym typeface="Calibri"/>
              </a:rPr>
              <a:t>upravljanje</a:t>
            </a:r>
            <a:r>
              <a:rPr lang="en-GB" sz="1995" dirty="0">
                <a:latin typeface="Calibri"/>
                <a:ea typeface="Calibri"/>
                <a:cs typeface="Calibri"/>
                <a:sym typeface="Calibri"/>
              </a:rPr>
              <a:t> </a:t>
            </a:r>
            <a:r>
              <a:rPr lang="en-GB" sz="1995" dirty="0" err="1">
                <a:latin typeface="Calibri"/>
                <a:ea typeface="Calibri"/>
                <a:cs typeface="Calibri"/>
                <a:sym typeface="Calibri"/>
              </a:rPr>
              <a:t>baz</a:t>
            </a:r>
            <a:r>
              <a:rPr lang="en-GB" sz="1995" dirty="0">
                <a:latin typeface="Calibri"/>
                <a:ea typeface="Calibri"/>
                <a:cs typeface="Calibri"/>
                <a:sym typeface="Calibri"/>
              </a:rPr>
              <a:t> </a:t>
            </a:r>
            <a:r>
              <a:rPr lang="en-GB" sz="1995" dirty="0" err="1">
                <a:latin typeface="Calibri"/>
                <a:ea typeface="Calibri"/>
                <a:cs typeface="Calibri"/>
                <a:sym typeface="Calibri"/>
              </a:rPr>
              <a:t>podatkov</a:t>
            </a:r>
            <a:r>
              <a:rPr lang="en-GB" sz="1995" dirty="0">
                <a:latin typeface="Calibri"/>
                <a:ea typeface="Calibri"/>
                <a:cs typeface="Calibri"/>
                <a:sym typeface="Calibri"/>
              </a:rPr>
              <a:t>, ki </a:t>
            </a:r>
            <a:r>
              <a:rPr lang="en-GB" sz="1995" dirty="0" err="1">
                <a:latin typeface="Calibri"/>
                <a:ea typeface="Calibri"/>
                <a:cs typeface="Calibri"/>
                <a:sym typeface="Calibri"/>
              </a:rPr>
              <a:t>ima</a:t>
            </a:r>
            <a:r>
              <a:rPr lang="en-GB" sz="1995" dirty="0">
                <a:latin typeface="Calibri"/>
                <a:ea typeface="Calibri"/>
                <a:cs typeface="Calibri"/>
                <a:sym typeface="Calibri"/>
              </a:rPr>
              <a:t> </a:t>
            </a:r>
            <a:r>
              <a:rPr lang="en-GB" sz="1995" dirty="0" err="1">
                <a:latin typeface="Calibri"/>
                <a:ea typeface="Calibri"/>
                <a:cs typeface="Calibri"/>
                <a:sym typeface="Calibri"/>
              </a:rPr>
              <a:t>več</a:t>
            </a:r>
            <a:r>
              <a:rPr lang="en-GB" sz="1995" dirty="0">
                <a:latin typeface="Calibri"/>
                <a:ea typeface="Calibri"/>
                <a:cs typeface="Calibri"/>
                <a:sym typeface="Calibri"/>
              </a:rPr>
              <a:t> </a:t>
            </a:r>
            <a:r>
              <a:rPr lang="en-GB" sz="1995" dirty="0" err="1">
                <a:latin typeface="Calibri"/>
                <a:ea typeface="Calibri"/>
                <a:cs typeface="Calibri"/>
                <a:sym typeface="Calibri"/>
              </a:rPr>
              <a:t>funkcij</a:t>
            </a:r>
            <a:r>
              <a:rPr lang="en-GB" sz="1995" dirty="0">
                <a:latin typeface="Calibri"/>
                <a:ea typeface="Calibri"/>
                <a:cs typeface="Calibri"/>
                <a:sym typeface="Calibri"/>
              </a:rPr>
              <a:t> </a:t>
            </a:r>
            <a:r>
              <a:rPr lang="en-GB" sz="1995" dirty="0" err="1">
                <a:latin typeface="Calibri"/>
                <a:ea typeface="Calibri"/>
                <a:cs typeface="Calibri"/>
                <a:sym typeface="Calibri"/>
              </a:rPr>
              <a:t>kot</a:t>
            </a:r>
            <a:r>
              <a:rPr lang="en-GB" sz="1995" dirty="0">
                <a:latin typeface="Calibri"/>
                <a:ea typeface="Calibri"/>
                <a:cs typeface="Calibri"/>
                <a:sym typeface="Calibri"/>
              </a:rPr>
              <a:t> </a:t>
            </a:r>
            <a:r>
              <a:rPr lang="en-GB" sz="1995" dirty="0" err="1">
                <a:latin typeface="Calibri"/>
                <a:ea typeface="Calibri"/>
                <a:cs typeface="Calibri"/>
                <a:sym typeface="Calibri"/>
              </a:rPr>
              <a:t>običajna</a:t>
            </a:r>
            <a:r>
              <a:rPr lang="en-GB" sz="1995" dirty="0">
                <a:latin typeface="Calibri"/>
                <a:ea typeface="Calibri"/>
                <a:cs typeface="Calibri"/>
                <a:sym typeface="Calibri"/>
              </a:rPr>
              <a:t> </a:t>
            </a:r>
            <a:r>
              <a:rPr lang="en-GB" sz="1995" dirty="0" err="1">
                <a:latin typeface="Calibri"/>
                <a:ea typeface="Calibri"/>
                <a:cs typeface="Calibri"/>
                <a:sym typeface="Calibri"/>
              </a:rPr>
              <a:t>baza</a:t>
            </a:r>
            <a:r>
              <a:rPr lang="en-GB" sz="1995" dirty="0">
                <a:latin typeface="Calibri"/>
                <a:ea typeface="Calibri"/>
                <a:cs typeface="Calibri"/>
                <a:sym typeface="Calibri"/>
              </a:rPr>
              <a:t> </a:t>
            </a:r>
            <a:r>
              <a:rPr lang="en-GB" sz="1995" dirty="0" err="1">
                <a:latin typeface="Calibri"/>
                <a:ea typeface="Calibri"/>
                <a:cs typeface="Calibri"/>
                <a:sym typeface="Calibri"/>
              </a:rPr>
              <a:t>podatkov</a:t>
            </a:r>
            <a:r>
              <a:rPr lang="en-GB" sz="1995" dirty="0">
                <a:latin typeface="Calibri"/>
                <a:ea typeface="Calibri"/>
                <a:cs typeface="Calibri"/>
                <a:sym typeface="Calibri"/>
              </a:rPr>
              <a:t>. </a:t>
            </a:r>
            <a:r>
              <a:rPr lang="en-GB" sz="1995" dirty="0" err="1">
                <a:latin typeface="Calibri"/>
                <a:ea typeface="Calibri"/>
                <a:cs typeface="Calibri"/>
                <a:sym typeface="Calibri"/>
              </a:rPr>
              <a:t>Nekatere</a:t>
            </a:r>
            <a:r>
              <a:rPr lang="en-GB" sz="1995" dirty="0">
                <a:latin typeface="Calibri"/>
                <a:ea typeface="Calibri"/>
                <a:cs typeface="Calibri"/>
                <a:sym typeface="Calibri"/>
              </a:rPr>
              <a:t> </a:t>
            </a:r>
            <a:r>
              <a:rPr lang="en-GB" sz="1995" dirty="0" err="1">
                <a:latin typeface="Calibri"/>
                <a:ea typeface="Calibri"/>
                <a:cs typeface="Calibri"/>
                <a:sym typeface="Calibri"/>
              </a:rPr>
              <a:t>pomembne</a:t>
            </a:r>
            <a:r>
              <a:rPr lang="en-GB" sz="1995" dirty="0">
                <a:latin typeface="Calibri"/>
                <a:ea typeface="Calibri"/>
                <a:cs typeface="Calibri"/>
                <a:sym typeface="Calibri"/>
              </a:rPr>
              <a:t> </a:t>
            </a:r>
            <a:r>
              <a:rPr lang="en-GB" sz="1995" dirty="0" err="1">
                <a:latin typeface="Calibri"/>
                <a:ea typeface="Calibri"/>
                <a:cs typeface="Calibri"/>
                <a:sym typeface="Calibri"/>
              </a:rPr>
              <a:t>razlike</a:t>
            </a:r>
            <a:r>
              <a:rPr lang="en-GB" sz="1995" dirty="0">
                <a:latin typeface="Calibri"/>
                <a:ea typeface="Calibri"/>
                <a:cs typeface="Calibri"/>
                <a:sym typeface="Calibri"/>
              </a:rPr>
              <a:t> med </a:t>
            </a:r>
            <a:r>
              <a:rPr lang="en-GB" sz="1995" dirty="0" err="1">
                <a:latin typeface="Calibri"/>
                <a:ea typeface="Calibri"/>
                <a:cs typeface="Calibri"/>
                <a:sym typeface="Calibri"/>
              </a:rPr>
              <a:t>tradicionalno</a:t>
            </a:r>
            <a:r>
              <a:rPr lang="en-GB" sz="1995" dirty="0">
                <a:latin typeface="Calibri"/>
                <a:ea typeface="Calibri"/>
                <a:cs typeface="Calibri"/>
                <a:sym typeface="Calibri"/>
              </a:rPr>
              <a:t> </a:t>
            </a:r>
            <a:r>
              <a:rPr lang="en-GB" sz="1995" dirty="0" err="1">
                <a:latin typeface="Calibri"/>
                <a:ea typeface="Calibri"/>
                <a:cs typeface="Calibri"/>
                <a:sym typeface="Calibri"/>
              </a:rPr>
              <a:t>bazo</a:t>
            </a:r>
            <a:r>
              <a:rPr lang="en-GB" sz="1995" dirty="0">
                <a:latin typeface="Calibri"/>
                <a:ea typeface="Calibri"/>
                <a:cs typeface="Calibri"/>
                <a:sym typeface="Calibri"/>
              </a:rPr>
              <a:t> </a:t>
            </a:r>
            <a:r>
              <a:rPr lang="en-GB" sz="1995" dirty="0" err="1">
                <a:latin typeface="Calibri"/>
                <a:ea typeface="Calibri"/>
                <a:cs typeface="Calibri"/>
                <a:sym typeface="Calibri"/>
              </a:rPr>
              <a:t>podatkov</a:t>
            </a:r>
            <a:r>
              <a:rPr lang="en-GB" sz="1995" dirty="0">
                <a:latin typeface="Calibri"/>
                <a:ea typeface="Calibri"/>
                <a:cs typeface="Calibri"/>
                <a:sym typeface="Calibri"/>
              </a:rPr>
              <a:t> in </a:t>
            </a:r>
            <a:r>
              <a:rPr lang="en-GB" sz="1995" dirty="0" err="1">
                <a:latin typeface="Calibri"/>
                <a:ea typeface="Calibri"/>
                <a:cs typeface="Calibri"/>
                <a:sym typeface="Calibri"/>
              </a:rPr>
              <a:t>blockchainom</a:t>
            </a:r>
            <a:r>
              <a:rPr lang="en-GB" sz="1995" dirty="0">
                <a:latin typeface="Calibri"/>
                <a:ea typeface="Calibri"/>
                <a:cs typeface="Calibri"/>
                <a:sym typeface="Calibri"/>
              </a:rPr>
              <a:t> </a:t>
            </a:r>
            <a:r>
              <a:rPr lang="en-GB" sz="1995" dirty="0" err="1">
                <a:latin typeface="Calibri"/>
                <a:ea typeface="Calibri"/>
                <a:cs typeface="Calibri"/>
                <a:sym typeface="Calibri"/>
              </a:rPr>
              <a:t>opisujemo</a:t>
            </a:r>
            <a:r>
              <a:rPr lang="en-GB" sz="1995" dirty="0">
                <a:latin typeface="Calibri"/>
                <a:ea typeface="Calibri"/>
                <a:cs typeface="Calibri"/>
                <a:sym typeface="Calibri"/>
              </a:rPr>
              <a:t> </a:t>
            </a:r>
            <a:r>
              <a:rPr lang="en-GB" sz="1995" dirty="0" err="1">
                <a:latin typeface="Calibri"/>
                <a:ea typeface="Calibri"/>
                <a:cs typeface="Calibri"/>
                <a:sym typeface="Calibri"/>
              </a:rPr>
              <a:t>na</a:t>
            </a:r>
            <a:r>
              <a:rPr lang="en-GB" sz="1995" dirty="0">
                <a:latin typeface="Calibri"/>
                <a:ea typeface="Calibri"/>
                <a:cs typeface="Calibri"/>
                <a:sym typeface="Calibri"/>
              </a:rPr>
              <a:t> </a:t>
            </a:r>
            <a:r>
              <a:rPr lang="en-GB" sz="1995" dirty="0" err="1">
                <a:latin typeface="Calibri"/>
                <a:ea typeface="Calibri"/>
                <a:cs typeface="Calibri"/>
                <a:sym typeface="Calibri"/>
              </a:rPr>
              <a:t>naslednjem</a:t>
            </a:r>
            <a:r>
              <a:rPr lang="en-GB" sz="1995" dirty="0">
                <a:latin typeface="Calibri"/>
                <a:ea typeface="Calibri"/>
                <a:cs typeface="Calibri"/>
                <a:sym typeface="Calibri"/>
              </a:rPr>
              <a:t> </a:t>
            </a:r>
            <a:r>
              <a:rPr lang="en-GB" sz="1995" dirty="0" err="1">
                <a:latin typeface="Calibri"/>
                <a:ea typeface="Calibri"/>
                <a:cs typeface="Calibri"/>
                <a:sym typeface="Calibri"/>
              </a:rPr>
              <a:t>seznamu</a:t>
            </a:r>
            <a:r>
              <a:rPr lang="en-GB" sz="1995" dirty="0">
                <a:latin typeface="Calibri"/>
                <a:ea typeface="Calibri"/>
                <a:cs typeface="Calibri"/>
                <a:sym typeface="Calibri"/>
              </a:rPr>
              <a:t>:
</a:t>
            </a:r>
            <a:r>
              <a:rPr lang="en-GB" sz="1995" dirty="0" err="1">
                <a:latin typeface="Calibri"/>
                <a:ea typeface="Calibri"/>
                <a:cs typeface="Calibri"/>
                <a:sym typeface="Calibri"/>
              </a:rPr>
              <a:t>Blokovne</a:t>
            </a:r>
            <a:r>
              <a:rPr lang="en-GB" sz="1995" dirty="0">
                <a:latin typeface="Calibri"/>
                <a:ea typeface="Calibri"/>
                <a:cs typeface="Calibri"/>
                <a:sym typeface="Calibri"/>
              </a:rPr>
              <a:t> </a:t>
            </a:r>
            <a:r>
              <a:rPr lang="en-GB" sz="1995" dirty="0" err="1">
                <a:latin typeface="Calibri"/>
                <a:ea typeface="Calibri"/>
                <a:cs typeface="Calibri"/>
                <a:sym typeface="Calibri"/>
              </a:rPr>
              <a:t>verige</a:t>
            </a:r>
            <a:r>
              <a:rPr lang="en-GB" sz="1995" dirty="0">
                <a:latin typeface="Calibri"/>
                <a:ea typeface="Calibri"/>
                <a:cs typeface="Calibri"/>
                <a:sym typeface="Calibri"/>
              </a:rPr>
              <a:t> </a:t>
            </a:r>
            <a:r>
              <a:rPr lang="en-GB" sz="1995" b="1" dirty="0" err="1">
                <a:latin typeface="Calibri"/>
                <a:ea typeface="Calibri"/>
                <a:cs typeface="Calibri"/>
                <a:sym typeface="Calibri"/>
              </a:rPr>
              <a:t>decentralizirajo</a:t>
            </a:r>
            <a:r>
              <a:rPr lang="en-GB" sz="1995" b="1" dirty="0">
                <a:latin typeface="Calibri"/>
                <a:ea typeface="Calibri"/>
                <a:cs typeface="Calibri"/>
                <a:sym typeface="Calibri"/>
              </a:rPr>
              <a:t> </a:t>
            </a:r>
            <a:r>
              <a:rPr lang="en-GB" sz="1995" b="1" dirty="0" err="1">
                <a:latin typeface="Calibri"/>
                <a:ea typeface="Calibri"/>
                <a:cs typeface="Calibri"/>
                <a:sym typeface="Calibri"/>
              </a:rPr>
              <a:t>nadzor</a:t>
            </a:r>
            <a:r>
              <a:rPr lang="en-GB" sz="1995" b="1" dirty="0">
                <a:latin typeface="Calibri"/>
                <a:ea typeface="Calibri"/>
                <a:cs typeface="Calibri"/>
                <a:sym typeface="Calibri"/>
              </a:rPr>
              <a:t>, ne da bi </a:t>
            </a:r>
            <a:r>
              <a:rPr lang="en-GB" sz="1995" b="1" dirty="0" err="1">
                <a:latin typeface="Calibri"/>
                <a:ea typeface="Calibri"/>
                <a:cs typeface="Calibri"/>
                <a:sym typeface="Calibri"/>
              </a:rPr>
              <a:t>pri</a:t>
            </a:r>
            <a:r>
              <a:rPr lang="en-GB" sz="1995" b="1" dirty="0">
                <a:latin typeface="Calibri"/>
                <a:ea typeface="Calibri"/>
                <a:cs typeface="Calibri"/>
                <a:sym typeface="Calibri"/>
              </a:rPr>
              <a:t> </a:t>
            </a:r>
            <a:r>
              <a:rPr lang="en-GB" sz="1995" b="1" dirty="0" err="1">
                <a:latin typeface="Calibri"/>
                <a:ea typeface="Calibri"/>
                <a:cs typeface="Calibri"/>
                <a:sym typeface="Calibri"/>
              </a:rPr>
              <a:t>tem</a:t>
            </a:r>
            <a:r>
              <a:rPr lang="en-GB" sz="1995" b="1" dirty="0">
                <a:latin typeface="Calibri"/>
                <a:ea typeface="Calibri"/>
                <a:cs typeface="Calibri"/>
                <a:sym typeface="Calibri"/>
              </a:rPr>
              <a:t> </a:t>
            </a:r>
            <a:r>
              <a:rPr lang="en-GB" sz="1995" b="1" dirty="0" err="1">
                <a:latin typeface="Calibri"/>
                <a:ea typeface="Calibri"/>
                <a:cs typeface="Calibri"/>
                <a:sym typeface="Calibri"/>
              </a:rPr>
              <a:t>škodovale</a:t>
            </a:r>
            <a:r>
              <a:rPr lang="en-GB" sz="1995" b="1" dirty="0">
                <a:latin typeface="Calibri"/>
                <a:ea typeface="Calibri"/>
                <a:cs typeface="Calibri"/>
                <a:sym typeface="Calibri"/>
              </a:rPr>
              <a:t> </a:t>
            </a:r>
            <a:r>
              <a:rPr lang="en-GB" sz="1995" b="1" dirty="0" err="1">
                <a:latin typeface="Calibri"/>
                <a:ea typeface="Calibri"/>
                <a:cs typeface="Calibri"/>
                <a:sym typeface="Calibri"/>
              </a:rPr>
              <a:t>zaupanju</a:t>
            </a:r>
            <a:r>
              <a:rPr lang="en-GB" sz="1995" b="1" dirty="0">
                <a:latin typeface="Calibri"/>
                <a:ea typeface="Calibri"/>
                <a:cs typeface="Calibri"/>
                <a:sym typeface="Calibri"/>
              </a:rPr>
              <a:t> v </a:t>
            </a:r>
            <a:r>
              <a:rPr lang="en-GB" sz="1995" b="1" dirty="0" err="1">
                <a:latin typeface="Calibri"/>
                <a:ea typeface="Calibri"/>
                <a:cs typeface="Calibri"/>
                <a:sym typeface="Calibri"/>
              </a:rPr>
              <a:t>obstoječe</a:t>
            </a:r>
            <a:r>
              <a:rPr lang="en-GB" sz="1995" b="1" dirty="0">
                <a:latin typeface="Calibri"/>
                <a:ea typeface="Calibri"/>
                <a:cs typeface="Calibri"/>
                <a:sym typeface="Calibri"/>
              </a:rPr>
              <a:t> </a:t>
            </a:r>
            <a:r>
              <a:rPr lang="en-GB" sz="1995" b="1" dirty="0" err="1">
                <a:latin typeface="Calibri"/>
                <a:ea typeface="Calibri"/>
                <a:cs typeface="Calibri"/>
                <a:sym typeface="Calibri"/>
              </a:rPr>
              <a:t>podatke</a:t>
            </a:r>
            <a:r>
              <a:rPr lang="en-GB" sz="1995" dirty="0">
                <a:latin typeface="Calibri"/>
                <a:ea typeface="Calibri"/>
                <a:cs typeface="Calibri"/>
                <a:sym typeface="Calibri"/>
              </a:rPr>
              <a:t>. To v </a:t>
            </a:r>
            <a:r>
              <a:rPr lang="en-GB" sz="1995" dirty="0" err="1">
                <a:latin typeface="Calibri"/>
                <a:ea typeface="Calibri"/>
                <a:cs typeface="Calibri"/>
                <a:sym typeface="Calibri"/>
              </a:rPr>
              <a:t>drugih</a:t>
            </a:r>
            <a:r>
              <a:rPr lang="en-GB" sz="1995" dirty="0">
                <a:latin typeface="Calibri"/>
                <a:ea typeface="Calibri"/>
                <a:cs typeface="Calibri"/>
                <a:sym typeface="Calibri"/>
              </a:rPr>
              <a:t> </a:t>
            </a:r>
            <a:r>
              <a:rPr lang="en-GB" sz="1995" dirty="0" err="1">
                <a:latin typeface="Calibri"/>
                <a:ea typeface="Calibri"/>
                <a:cs typeface="Calibri"/>
                <a:sym typeface="Calibri"/>
              </a:rPr>
              <a:t>sistemih</a:t>
            </a:r>
            <a:r>
              <a:rPr lang="en-GB" sz="1995" dirty="0">
                <a:latin typeface="Calibri"/>
                <a:ea typeface="Calibri"/>
                <a:cs typeface="Calibri"/>
                <a:sym typeface="Calibri"/>
              </a:rPr>
              <a:t> </a:t>
            </a:r>
            <a:r>
              <a:rPr lang="en-GB" sz="1995" dirty="0" err="1">
                <a:latin typeface="Calibri"/>
                <a:ea typeface="Calibri"/>
                <a:cs typeface="Calibri"/>
                <a:sym typeface="Calibri"/>
              </a:rPr>
              <a:t>baz</a:t>
            </a:r>
            <a:r>
              <a:rPr lang="en-GB" sz="1995" dirty="0">
                <a:latin typeface="Calibri"/>
                <a:ea typeface="Calibri"/>
                <a:cs typeface="Calibri"/>
                <a:sym typeface="Calibri"/>
              </a:rPr>
              <a:t> </a:t>
            </a:r>
            <a:r>
              <a:rPr lang="en-GB" sz="1995" dirty="0" err="1">
                <a:latin typeface="Calibri"/>
                <a:ea typeface="Calibri"/>
                <a:cs typeface="Calibri"/>
                <a:sym typeface="Calibri"/>
              </a:rPr>
              <a:t>podatkov</a:t>
            </a:r>
            <a:r>
              <a:rPr lang="en-GB" sz="1995" dirty="0">
                <a:latin typeface="Calibri"/>
                <a:ea typeface="Calibri"/>
                <a:cs typeface="Calibri"/>
                <a:sym typeface="Calibri"/>
              </a:rPr>
              <a:t> </a:t>
            </a:r>
            <a:r>
              <a:rPr lang="en-GB" sz="1995" dirty="0" err="1">
                <a:latin typeface="Calibri"/>
                <a:ea typeface="Calibri"/>
                <a:cs typeface="Calibri"/>
                <a:sym typeface="Calibri"/>
              </a:rPr>
              <a:t>ni</a:t>
            </a:r>
            <a:r>
              <a:rPr lang="en-GB" sz="1995" dirty="0">
                <a:latin typeface="Calibri"/>
                <a:ea typeface="Calibri"/>
                <a:cs typeface="Calibri"/>
                <a:sym typeface="Calibri"/>
              </a:rPr>
              <a:t> </a:t>
            </a:r>
            <a:r>
              <a:rPr lang="en-GB" sz="1995" dirty="0" err="1">
                <a:latin typeface="Calibri"/>
                <a:ea typeface="Calibri"/>
                <a:cs typeface="Calibri"/>
                <a:sym typeface="Calibri"/>
              </a:rPr>
              <a:t>mogoče</a:t>
            </a:r>
            <a:r>
              <a:rPr lang="en-GB" sz="1995" dirty="0">
                <a:latin typeface="Calibri"/>
                <a:ea typeface="Calibri"/>
                <a:cs typeface="Calibri"/>
                <a:sym typeface="Calibri"/>
              </a:rPr>
              <a:t>.
</a:t>
            </a:r>
            <a:r>
              <a:rPr lang="en-GB" sz="1995" dirty="0" err="1">
                <a:latin typeface="Calibri"/>
                <a:ea typeface="Calibri"/>
                <a:cs typeface="Calibri"/>
                <a:sym typeface="Calibri"/>
              </a:rPr>
              <a:t>Podjetja</a:t>
            </a:r>
            <a:r>
              <a:rPr lang="en-GB" sz="1995" dirty="0">
                <a:latin typeface="Calibri"/>
                <a:ea typeface="Calibri"/>
                <a:cs typeface="Calibri"/>
                <a:sym typeface="Calibri"/>
              </a:rPr>
              <a:t>, ki </a:t>
            </a:r>
            <a:r>
              <a:rPr lang="en-GB" sz="1995" dirty="0" err="1">
                <a:latin typeface="Calibri"/>
                <a:ea typeface="Calibri"/>
                <a:cs typeface="Calibri"/>
                <a:sym typeface="Calibri"/>
              </a:rPr>
              <a:t>sodelujejo</a:t>
            </a:r>
            <a:r>
              <a:rPr lang="en-GB" sz="1995" dirty="0">
                <a:latin typeface="Calibri"/>
                <a:ea typeface="Calibri"/>
                <a:cs typeface="Calibri"/>
                <a:sym typeface="Calibri"/>
              </a:rPr>
              <a:t> v </a:t>
            </a:r>
            <a:r>
              <a:rPr lang="en-GB" sz="1995" dirty="0" err="1">
                <a:latin typeface="Calibri"/>
                <a:ea typeface="Calibri"/>
                <a:cs typeface="Calibri"/>
                <a:sym typeface="Calibri"/>
              </a:rPr>
              <a:t>transakciji</a:t>
            </a:r>
            <a:r>
              <a:rPr lang="en-GB" sz="1995" dirty="0">
                <a:latin typeface="Calibri"/>
                <a:ea typeface="Calibri"/>
                <a:cs typeface="Calibri"/>
                <a:sym typeface="Calibri"/>
              </a:rPr>
              <a:t>, ne </a:t>
            </a:r>
            <a:r>
              <a:rPr lang="en-GB" sz="1995" dirty="0" err="1">
                <a:latin typeface="Calibri"/>
                <a:ea typeface="Calibri"/>
                <a:cs typeface="Calibri"/>
                <a:sym typeface="Calibri"/>
              </a:rPr>
              <a:t>morejo</a:t>
            </a:r>
            <a:r>
              <a:rPr lang="en-GB" sz="1995" dirty="0">
                <a:latin typeface="Calibri"/>
                <a:ea typeface="Calibri"/>
                <a:cs typeface="Calibri"/>
                <a:sym typeface="Calibri"/>
              </a:rPr>
              <a:t> </a:t>
            </a:r>
            <a:r>
              <a:rPr lang="en-GB" sz="1995" dirty="0" err="1">
                <a:latin typeface="Calibri"/>
                <a:ea typeface="Calibri"/>
                <a:cs typeface="Calibri"/>
                <a:sym typeface="Calibri"/>
              </a:rPr>
              <a:t>deliti</a:t>
            </a:r>
            <a:r>
              <a:rPr lang="en-GB" sz="1995" dirty="0">
                <a:latin typeface="Calibri"/>
                <a:ea typeface="Calibri"/>
                <a:cs typeface="Calibri"/>
                <a:sym typeface="Calibri"/>
              </a:rPr>
              <a:t> </a:t>
            </a:r>
            <a:r>
              <a:rPr lang="en-GB" sz="1995" dirty="0" err="1">
                <a:latin typeface="Calibri"/>
                <a:ea typeface="Calibri"/>
                <a:cs typeface="Calibri"/>
                <a:sym typeface="Calibri"/>
              </a:rPr>
              <a:t>svoje</a:t>
            </a:r>
            <a:r>
              <a:rPr lang="en-GB" sz="1995" dirty="0">
                <a:latin typeface="Calibri"/>
                <a:ea typeface="Calibri"/>
                <a:cs typeface="Calibri"/>
                <a:sym typeface="Calibri"/>
              </a:rPr>
              <a:t> </a:t>
            </a:r>
            <a:r>
              <a:rPr lang="en-GB" sz="1995" dirty="0" err="1">
                <a:latin typeface="Calibri"/>
                <a:ea typeface="Calibri"/>
                <a:cs typeface="Calibri"/>
                <a:sym typeface="Calibri"/>
              </a:rPr>
              <a:t>celotne</a:t>
            </a:r>
            <a:r>
              <a:rPr lang="en-GB" sz="1995" dirty="0">
                <a:latin typeface="Calibri"/>
                <a:ea typeface="Calibri"/>
                <a:cs typeface="Calibri"/>
                <a:sym typeface="Calibri"/>
              </a:rPr>
              <a:t> </a:t>
            </a:r>
            <a:r>
              <a:rPr lang="en-GB" sz="1995" dirty="0" err="1">
                <a:latin typeface="Calibri"/>
                <a:ea typeface="Calibri"/>
                <a:cs typeface="Calibri"/>
                <a:sym typeface="Calibri"/>
              </a:rPr>
              <a:t>baze</a:t>
            </a:r>
            <a:r>
              <a:rPr lang="en-GB" sz="1995" dirty="0">
                <a:latin typeface="Calibri"/>
                <a:ea typeface="Calibri"/>
                <a:cs typeface="Calibri"/>
                <a:sym typeface="Calibri"/>
              </a:rPr>
              <a:t> </a:t>
            </a:r>
            <a:r>
              <a:rPr lang="en-GB" sz="1995" dirty="0" err="1">
                <a:latin typeface="Calibri"/>
                <a:ea typeface="Calibri"/>
                <a:cs typeface="Calibri"/>
                <a:sym typeface="Calibri"/>
              </a:rPr>
              <a:t>podatkov</a:t>
            </a:r>
            <a:r>
              <a:rPr lang="en-GB" sz="1995" dirty="0">
                <a:latin typeface="Calibri"/>
                <a:ea typeface="Calibri"/>
                <a:cs typeface="Calibri"/>
                <a:sym typeface="Calibri"/>
              </a:rPr>
              <a:t>. Toda v </a:t>
            </a:r>
            <a:r>
              <a:rPr lang="en-GB" sz="1995" dirty="0" err="1">
                <a:latin typeface="Calibri"/>
                <a:ea typeface="Calibri"/>
                <a:cs typeface="Calibri"/>
                <a:sym typeface="Calibri"/>
              </a:rPr>
              <a:t>omrežjih</a:t>
            </a:r>
            <a:r>
              <a:rPr lang="en-GB" sz="1995" dirty="0">
                <a:latin typeface="Calibri"/>
                <a:ea typeface="Calibri"/>
                <a:cs typeface="Calibri"/>
                <a:sym typeface="Calibri"/>
              </a:rPr>
              <a:t> blockchain </a:t>
            </a:r>
            <a:r>
              <a:rPr lang="en-GB" sz="1995" dirty="0" err="1">
                <a:latin typeface="Calibri"/>
                <a:ea typeface="Calibri"/>
                <a:cs typeface="Calibri"/>
                <a:sym typeface="Calibri"/>
              </a:rPr>
              <a:t>ima</a:t>
            </a:r>
            <a:r>
              <a:rPr lang="en-GB" sz="1995" dirty="0">
                <a:latin typeface="Calibri"/>
                <a:ea typeface="Calibri"/>
                <a:cs typeface="Calibri"/>
                <a:sym typeface="Calibri"/>
              </a:rPr>
              <a:t> </a:t>
            </a:r>
            <a:r>
              <a:rPr lang="en-GB" sz="1995" dirty="0" err="1">
                <a:latin typeface="Calibri"/>
                <a:ea typeface="Calibri"/>
                <a:cs typeface="Calibri"/>
                <a:sym typeface="Calibri"/>
              </a:rPr>
              <a:t>vsako</a:t>
            </a:r>
            <a:r>
              <a:rPr lang="en-GB" sz="1995" dirty="0">
                <a:latin typeface="Calibri"/>
                <a:ea typeface="Calibri"/>
                <a:cs typeface="Calibri"/>
                <a:sym typeface="Calibri"/>
              </a:rPr>
              <a:t> </a:t>
            </a:r>
            <a:r>
              <a:rPr lang="en-GB" sz="1995" dirty="0" err="1">
                <a:latin typeface="Calibri"/>
                <a:ea typeface="Calibri"/>
                <a:cs typeface="Calibri"/>
                <a:sym typeface="Calibri"/>
              </a:rPr>
              <a:t>podjetje</a:t>
            </a:r>
            <a:r>
              <a:rPr lang="en-GB" sz="1995" dirty="0">
                <a:latin typeface="Calibri"/>
                <a:ea typeface="Calibri"/>
                <a:cs typeface="Calibri"/>
                <a:sym typeface="Calibri"/>
              </a:rPr>
              <a:t> </a:t>
            </a:r>
            <a:r>
              <a:rPr lang="en-GB" sz="1995" dirty="0" err="1">
                <a:latin typeface="Calibri"/>
                <a:ea typeface="Calibri"/>
                <a:cs typeface="Calibri"/>
                <a:sym typeface="Calibri"/>
              </a:rPr>
              <a:t>svojo</a:t>
            </a:r>
            <a:r>
              <a:rPr lang="en-GB" sz="1995" dirty="0">
                <a:latin typeface="Calibri"/>
                <a:ea typeface="Calibri"/>
                <a:cs typeface="Calibri"/>
                <a:sym typeface="Calibri"/>
              </a:rPr>
              <a:t> </a:t>
            </a:r>
            <a:r>
              <a:rPr lang="en-GB" sz="1995" dirty="0" err="1">
                <a:latin typeface="Calibri"/>
                <a:ea typeface="Calibri"/>
                <a:cs typeface="Calibri"/>
                <a:sym typeface="Calibri"/>
              </a:rPr>
              <a:t>kopijo</a:t>
            </a:r>
            <a:r>
              <a:rPr lang="en-GB" sz="1995" dirty="0">
                <a:latin typeface="Calibri"/>
                <a:ea typeface="Calibri"/>
                <a:cs typeface="Calibri"/>
                <a:sym typeface="Calibri"/>
              </a:rPr>
              <a:t> </a:t>
            </a:r>
            <a:r>
              <a:rPr lang="en-GB" sz="1995" dirty="0" err="1">
                <a:latin typeface="Calibri"/>
                <a:ea typeface="Calibri"/>
                <a:cs typeface="Calibri"/>
                <a:sym typeface="Calibri"/>
              </a:rPr>
              <a:t>knjige</a:t>
            </a:r>
            <a:r>
              <a:rPr lang="en-GB" sz="1995" dirty="0">
                <a:latin typeface="Calibri"/>
                <a:ea typeface="Calibri"/>
                <a:cs typeface="Calibri"/>
                <a:sym typeface="Calibri"/>
              </a:rPr>
              <a:t>, </a:t>
            </a:r>
            <a:r>
              <a:rPr lang="en-GB" sz="1995" dirty="0" err="1">
                <a:latin typeface="Calibri"/>
                <a:ea typeface="Calibri"/>
                <a:cs typeface="Calibri"/>
                <a:sym typeface="Calibri"/>
              </a:rPr>
              <a:t>sistem</a:t>
            </a:r>
            <a:r>
              <a:rPr lang="en-GB" sz="1995" dirty="0">
                <a:latin typeface="Calibri"/>
                <a:ea typeface="Calibri"/>
                <a:cs typeface="Calibri"/>
                <a:sym typeface="Calibri"/>
              </a:rPr>
              <a:t> pa </a:t>
            </a:r>
            <a:r>
              <a:rPr lang="en-GB" sz="1995" dirty="0" err="1">
                <a:latin typeface="Calibri"/>
                <a:ea typeface="Calibri"/>
                <a:cs typeface="Calibri"/>
                <a:sym typeface="Calibri"/>
              </a:rPr>
              <a:t>samodejno</a:t>
            </a:r>
            <a:r>
              <a:rPr lang="en-GB" sz="1995" dirty="0">
                <a:latin typeface="Calibri"/>
                <a:ea typeface="Calibri"/>
                <a:cs typeface="Calibri"/>
                <a:sym typeface="Calibri"/>
              </a:rPr>
              <a:t> </a:t>
            </a:r>
            <a:r>
              <a:rPr lang="en-GB" sz="1995" dirty="0" err="1">
                <a:latin typeface="Calibri"/>
                <a:ea typeface="Calibri"/>
                <a:cs typeface="Calibri"/>
                <a:sym typeface="Calibri"/>
              </a:rPr>
              <a:t>vzdržuje</a:t>
            </a:r>
            <a:r>
              <a:rPr lang="en-GB" sz="1995" dirty="0">
                <a:latin typeface="Calibri"/>
                <a:ea typeface="Calibri"/>
                <a:cs typeface="Calibri"/>
                <a:sym typeface="Calibri"/>
              </a:rPr>
              <a:t> </a:t>
            </a:r>
            <a:r>
              <a:rPr lang="en-GB" sz="1995" dirty="0" err="1">
                <a:latin typeface="Calibri"/>
                <a:ea typeface="Calibri"/>
                <a:cs typeface="Calibri"/>
                <a:sym typeface="Calibri"/>
              </a:rPr>
              <a:t>doslednost</a:t>
            </a:r>
            <a:r>
              <a:rPr lang="en-GB" sz="1995" dirty="0">
                <a:latin typeface="Calibri"/>
                <a:ea typeface="Calibri"/>
                <a:cs typeface="Calibri"/>
                <a:sym typeface="Calibri"/>
              </a:rPr>
              <a:t> med </a:t>
            </a:r>
            <a:r>
              <a:rPr lang="en-GB" sz="1995" dirty="0" err="1">
                <a:latin typeface="Calibri"/>
                <a:ea typeface="Calibri"/>
                <a:cs typeface="Calibri"/>
                <a:sym typeface="Calibri"/>
              </a:rPr>
              <a:t>obema</a:t>
            </a:r>
            <a:r>
              <a:rPr lang="en-GB" sz="1995" dirty="0">
                <a:latin typeface="Calibri"/>
                <a:ea typeface="Calibri"/>
                <a:cs typeface="Calibri"/>
                <a:sym typeface="Calibri"/>
              </a:rPr>
              <a:t> </a:t>
            </a:r>
            <a:r>
              <a:rPr lang="en-GB" sz="1995" dirty="0" err="1">
                <a:latin typeface="Calibri"/>
                <a:ea typeface="Calibri"/>
                <a:cs typeface="Calibri"/>
                <a:sym typeface="Calibri"/>
              </a:rPr>
              <a:t>knjigama</a:t>
            </a:r>
            <a:r>
              <a:rPr lang="en-GB" sz="1995" dirty="0">
                <a:latin typeface="Calibri"/>
                <a:ea typeface="Calibri"/>
                <a:cs typeface="Calibri"/>
                <a:sym typeface="Calibri"/>
              </a:rPr>
              <a:t>.
</a:t>
            </a:r>
            <a:r>
              <a:rPr lang="en-GB" sz="1995" dirty="0" err="1">
                <a:latin typeface="Calibri"/>
                <a:ea typeface="Calibri"/>
                <a:cs typeface="Calibri"/>
                <a:sym typeface="Calibri"/>
              </a:rPr>
              <a:t>Čeprav</a:t>
            </a:r>
            <a:r>
              <a:rPr lang="en-GB" sz="1995" dirty="0">
                <a:latin typeface="Calibri"/>
                <a:ea typeface="Calibri"/>
                <a:cs typeface="Calibri"/>
                <a:sym typeface="Calibri"/>
              </a:rPr>
              <a:t> </a:t>
            </a:r>
            <a:r>
              <a:rPr lang="en-GB" sz="1995" dirty="0" err="1">
                <a:latin typeface="Calibri"/>
                <a:ea typeface="Calibri"/>
                <a:cs typeface="Calibri"/>
                <a:sym typeface="Calibri"/>
              </a:rPr>
              <a:t>lahko</a:t>
            </a:r>
            <a:r>
              <a:rPr lang="en-GB" sz="1995" dirty="0">
                <a:latin typeface="Calibri"/>
                <a:ea typeface="Calibri"/>
                <a:cs typeface="Calibri"/>
                <a:sym typeface="Calibri"/>
              </a:rPr>
              <a:t> v </a:t>
            </a:r>
            <a:r>
              <a:rPr lang="en-GB" sz="1995" dirty="0" err="1">
                <a:latin typeface="Calibri"/>
                <a:ea typeface="Calibri"/>
                <a:cs typeface="Calibri"/>
                <a:sym typeface="Calibri"/>
              </a:rPr>
              <a:t>večini</a:t>
            </a:r>
            <a:r>
              <a:rPr lang="en-GB" sz="1995" dirty="0">
                <a:latin typeface="Calibri"/>
                <a:ea typeface="Calibri"/>
                <a:cs typeface="Calibri"/>
                <a:sym typeface="Calibri"/>
              </a:rPr>
              <a:t> </a:t>
            </a:r>
            <a:r>
              <a:rPr lang="en-GB" sz="1995" dirty="0" err="1">
                <a:latin typeface="Calibri"/>
                <a:ea typeface="Calibri"/>
                <a:cs typeface="Calibri"/>
                <a:sym typeface="Calibri"/>
              </a:rPr>
              <a:t>sistemov</a:t>
            </a:r>
            <a:r>
              <a:rPr lang="en-GB" sz="1995" dirty="0">
                <a:latin typeface="Calibri"/>
                <a:ea typeface="Calibri"/>
                <a:cs typeface="Calibri"/>
                <a:sym typeface="Calibri"/>
              </a:rPr>
              <a:t> </a:t>
            </a:r>
            <a:r>
              <a:rPr lang="en-GB" sz="1995" dirty="0" err="1">
                <a:latin typeface="Calibri"/>
                <a:ea typeface="Calibri"/>
                <a:cs typeface="Calibri"/>
                <a:sym typeface="Calibri"/>
              </a:rPr>
              <a:t>baz</a:t>
            </a:r>
            <a:r>
              <a:rPr lang="en-GB" sz="1995" dirty="0">
                <a:latin typeface="Calibri"/>
                <a:ea typeface="Calibri"/>
                <a:cs typeface="Calibri"/>
                <a:sym typeface="Calibri"/>
              </a:rPr>
              <a:t> </a:t>
            </a:r>
            <a:r>
              <a:rPr lang="en-GB" sz="1995" dirty="0" err="1">
                <a:latin typeface="Calibri"/>
                <a:ea typeface="Calibri"/>
                <a:cs typeface="Calibri"/>
                <a:sym typeface="Calibri"/>
              </a:rPr>
              <a:t>podatkov</a:t>
            </a:r>
            <a:r>
              <a:rPr lang="en-GB" sz="1995" dirty="0">
                <a:latin typeface="Calibri"/>
                <a:ea typeface="Calibri"/>
                <a:cs typeface="Calibri"/>
                <a:sym typeface="Calibri"/>
              </a:rPr>
              <a:t> </a:t>
            </a:r>
            <a:r>
              <a:rPr lang="en-GB" sz="1995" dirty="0" err="1">
                <a:latin typeface="Calibri"/>
                <a:ea typeface="Calibri"/>
                <a:cs typeface="Calibri"/>
                <a:sym typeface="Calibri"/>
              </a:rPr>
              <a:t>urejate</a:t>
            </a:r>
            <a:r>
              <a:rPr lang="en-GB" sz="1995" dirty="0">
                <a:latin typeface="Calibri"/>
                <a:ea typeface="Calibri"/>
                <a:cs typeface="Calibri"/>
                <a:sym typeface="Calibri"/>
              </a:rPr>
              <a:t> </a:t>
            </a:r>
            <a:r>
              <a:rPr lang="en-GB" sz="1995" dirty="0" err="1">
                <a:latin typeface="Calibri"/>
                <a:ea typeface="Calibri"/>
                <a:cs typeface="Calibri"/>
                <a:sym typeface="Calibri"/>
              </a:rPr>
              <a:t>ali</a:t>
            </a:r>
            <a:r>
              <a:rPr lang="en-GB" sz="1995" dirty="0">
                <a:latin typeface="Calibri"/>
                <a:ea typeface="Calibri"/>
                <a:cs typeface="Calibri"/>
                <a:sym typeface="Calibri"/>
              </a:rPr>
              <a:t> </a:t>
            </a:r>
            <a:r>
              <a:rPr lang="en-GB" sz="1995" dirty="0" err="1">
                <a:latin typeface="Calibri"/>
                <a:ea typeface="Calibri"/>
                <a:cs typeface="Calibri"/>
                <a:sym typeface="Calibri"/>
              </a:rPr>
              <a:t>brišete</a:t>
            </a:r>
            <a:r>
              <a:rPr lang="en-GB" sz="1995" dirty="0">
                <a:latin typeface="Calibri"/>
                <a:ea typeface="Calibri"/>
                <a:cs typeface="Calibri"/>
                <a:sym typeface="Calibri"/>
              </a:rPr>
              <a:t> </a:t>
            </a:r>
            <a:r>
              <a:rPr lang="en-GB" sz="1995" dirty="0" err="1">
                <a:latin typeface="Calibri"/>
                <a:ea typeface="Calibri"/>
                <a:cs typeface="Calibri"/>
                <a:sym typeface="Calibri"/>
              </a:rPr>
              <a:t>podatke</a:t>
            </a:r>
            <a:r>
              <a:rPr lang="en-GB" sz="1995" dirty="0">
                <a:latin typeface="Calibri"/>
                <a:ea typeface="Calibri"/>
                <a:cs typeface="Calibri"/>
                <a:sym typeface="Calibri"/>
              </a:rPr>
              <a:t>, </a:t>
            </a:r>
            <a:r>
              <a:rPr lang="en-GB" sz="1995" dirty="0" err="1">
                <a:latin typeface="Calibri"/>
                <a:ea typeface="Calibri"/>
                <a:cs typeface="Calibri"/>
                <a:sym typeface="Calibri"/>
              </a:rPr>
              <a:t>lahko</a:t>
            </a:r>
            <a:r>
              <a:rPr lang="en-GB" sz="1995" dirty="0">
                <a:latin typeface="Calibri"/>
                <a:ea typeface="Calibri"/>
                <a:cs typeface="Calibri"/>
                <a:sym typeface="Calibri"/>
              </a:rPr>
              <a:t> v </a:t>
            </a:r>
            <a:r>
              <a:rPr lang="en-GB" sz="1995" dirty="0" err="1">
                <a:latin typeface="Calibri"/>
                <a:ea typeface="Calibri"/>
                <a:cs typeface="Calibri"/>
                <a:sym typeface="Calibri"/>
              </a:rPr>
              <a:t>verigi</a:t>
            </a:r>
            <a:r>
              <a:rPr lang="en-GB" sz="1995" dirty="0">
                <a:latin typeface="Calibri"/>
                <a:ea typeface="Calibri"/>
                <a:cs typeface="Calibri"/>
                <a:sym typeface="Calibri"/>
              </a:rPr>
              <a:t> </a:t>
            </a:r>
            <a:r>
              <a:rPr lang="en-GB" sz="1995" dirty="0" err="1">
                <a:latin typeface="Calibri"/>
                <a:ea typeface="Calibri"/>
                <a:cs typeface="Calibri"/>
                <a:sym typeface="Calibri"/>
              </a:rPr>
              <a:t>blokov</a:t>
            </a:r>
            <a:r>
              <a:rPr lang="en-GB" sz="1995" dirty="0">
                <a:latin typeface="Calibri"/>
                <a:ea typeface="Calibri"/>
                <a:cs typeface="Calibri"/>
                <a:sym typeface="Calibri"/>
              </a:rPr>
              <a:t> </a:t>
            </a:r>
            <a:r>
              <a:rPr lang="en-GB" sz="1995" dirty="0" err="1">
                <a:latin typeface="Calibri"/>
                <a:ea typeface="Calibri"/>
                <a:cs typeface="Calibri"/>
                <a:sym typeface="Calibri"/>
              </a:rPr>
              <a:t>vstavljate</a:t>
            </a:r>
            <a:r>
              <a:rPr lang="en-GB" sz="1995" dirty="0">
                <a:latin typeface="Calibri"/>
                <a:ea typeface="Calibri"/>
                <a:cs typeface="Calibri"/>
                <a:sym typeface="Calibri"/>
              </a:rPr>
              <a:t> </a:t>
            </a:r>
            <a:r>
              <a:rPr lang="en-GB" sz="1995" dirty="0" err="1">
                <a:latin typeface="Calibri"/>
                <a:ea typeface="Calibri"/>
                <a:cs typeface="Calibri"/>
                <a:sym typeface="Calibri"/>
              </a:rPr>
              <a:t>samo</a:t>
            </a:r>
            <a:r>
              <a:rPr lang="en-GB" sz="1995" dirty="0">
                <a:latin typeface="Calibri"/>
                <a:ea typeface="Calibri"/>
                <a:cs typeface="Calibri"/>
                <a:sym typeface="Calibri"/>
              </a:rPr>
              <a:t> </a:t>
            </a:r>
            <a:r>
              <a:rPr lang="en-GB" sz="1995" dirty="0" err="1">
                <a:latin typeface="Calibri"/>
                <a:ea typeface="Calibri"/>
                <a:cs typeface="Calibri"/>
                <a:sym typeface="Calibri"/>
              </a:rPr>
              <a:t>podatke</a:t>
            </a:r>
            <a:r>
              <a:rPr lang="en-GB" sz="1995" dirty="0">
                <a:latin typeface="Calibri"/>
                <a:ea typeface="Calibri"/>
                <a:cs typeface="Calibri"/>
                <a:sym typeface="Calibri"/>
              </a:rPr>
              <a:t>.​</a:t>
            </a:r>
            <a:endParaRPr sz="1995" dirty="0">
              <a:latin typeface="Calibri"/>
              <a:ea typeface="Calibri"/>
              <a:cs typeface="Calibri"/>
              <a:sym typeface="Calibri"/>
            </a:endParaRPr>
          </a:p>
          <a:p>
            <a:pPr marL="829178" marR="0" lvl="0" indent="0" algn="l" rtl="0">
              <a:lnSpc>
                <a:spcPct val="100000"/>
              </a:lnSpc>
              <a:spcBef>
                <a:spcPts val="0"/>
              </a:spcBef>
              <a:spcAft>
                <a:spcPts val="0"/>
              </a:spcAft>
              <a:buNone/>
            </a:pPr>
            <a:endParaRPr sz="1995" dirty="0">
              <a:latin typeface="Calibri"/>
              <a:ea typeface="Calibri"/>
              <a:cs typeface="Calibri"/>
              <a:sym typeface="Calibri"/>
            </a:endParaRPr>
          </a:p>
          <a:p>
            <a:pPr marL="829178" marR="0" lvl="0" indent="0" algn="l" rtl="0">
              <a:lnSpc>
                <a:spcPct val="100000"/>
              </a:lnSpc>
              <a:spcBef>
                <a:spcPts val="0"/>
              </a:spcBef>
              <a:spcAft>
                <a:spcPts val="0"/>
              </a:spcAft>
              <a:buNone/>
            </a:pPr>
            <a:endParaRPr sz="1995" dirty="0">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Google Shape;271;p2"/>
          <p:cNvSpPr/>
          <p:nvPr/>
        </p:nvSpPr>
        <p:spPr>
          <a:xfrm flipH="1">
            <a:off x="1268623" y="-41733"/>
            <a:ext cx="2429956" cy="6858000"/>
          </a:xfrm>
          <a:custGeom>
            <a:avLst/>
            <a:gdLst/>
            <a:ahLst/>
            <a:cxnLst/>
            <a:rect l="l" t="t" r="r" b="b"/>
            <a:pathLst>
              <a:path w="10368280" h="5749290" extrusionOk="0">
                <a:moveTo>
                  <a:pt x="10368000" y="0"/>
                </a:moveTo>
                <a:lnTo>
                  <a:pt x="0" y="0"/>
                </a:lnTo>
                <a:lnTo>
                  <a:pt x="0" y="5749201"/>
                </a:lnTo>
                <a:lnTo>
                  <a:pt x="10368000" y="5749201"/>
                </a:lnTo>
                <a:lnTo>
                  <a:pt x="10368000" y="0"/>
                </a:lnTo>
                <a:close/>
              </a:path>
            </a:pathLst>
          </a:custGeom>
          <a:gradFill>
            <a:gsLst>
              <a:gs pos="0">
                <a:srgbClr val="6A9D56"/>
              </a:gs>
              <a:gs pos="60540">
                <a:srgbClr val="2D8784"/>
              </a:gs>
              <a:gs pos="100000">
                <a:srgbClr val="263D94"/>
              </a:gs>
            </a:gsLst>
            <a:lin ang="5400000" scaled="0"/>
          </a:gradFill>
          <a:ln>
            <a:noFill/>
          </a:ln>
        </p:spPr>
        <p:txBody>
          <a:bodyPr spcFirstLastPara="1" wrap="square" lIns="0" tIns="0" rIns="0" bIns="0" anchor="t"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272" name="Google Shape;272;p2"/>
          <p:cNvSpPr txBox="1"/>
          <p:nvPr/>
        </p:nvSpPr>
        <p:spPr>
          <a:xfrm rot="16200000">
            <a:off x="339967" y="3012766"/>
            <a:ext cx="2896685" cy="832477"/>
          </a:xfrm>
          <a:prstGeom prst="rect">
            <a:avLst/>
          </a:prstGeom>
          <a:noFill/>
          <a:ln>
            <a:noFill/>
          </a:ln>
        </p:spPr>
        <p:txBody>
          <a:bodyPr spcFirstLastPara="1" wrap="square" lIns="0" tIns="10927" rIns="0" bIns="0" anchor="t" anchorCtr="0">
            <a:spAutoFit/>
          </a:bodyPr>
          <a:lstStyle/>
          <a:p>
            <a:pPr marL="11516" marR="4607" lvl="0">
              <a:lnSpc>
                <a:spcPct val="108700"/>
              </a:lnSpc>
            </a:pPr>
            <a:r>
              <a:rPr lang="en-GB" sz="4897" b="1" dirty="0">
                <a:solidFill>
                  <a:schemeClr val="lt1"/>
                </a:solidFill>
                <a:latin typeface="Calibri"/>
                <a:ea typeface="Calibri"/>
                <a:cs typeface="Calibri"/>
                <a:sym typeface="Calibri"/>
              </a:rPr>
              <a:t>VSEBIN</a:t>
            </a:r>
            <a:r>
              <a:rPr lang="sl-SI" sz="4897" b="1" dirty="0">
                <a:solidFill>
                  <a:schemeClr val="lt1"/>
                </a:solidFill>
                <a:latin typeface="Calibri"/>
                <a:ea typeface="Calibri"/>
                <a:cs typeface="Calibri"/>
                <a:sym typeface="Calibri"/>
              </a:rPr>
              <a:t>A</a:t>
            </a:r>
            <a:endParaRPr sz="4897" dirty="0">
              <a:solidFill>
                <a:schemeClr val="lt1"/>
              </a:solidFill>
              <a:latin typeface="Calibri"/>
              <a:ea typeface="Calibri"/>
              <a:cs typeface="Calibri"/>
              <a:sym typeface="Calibri"/>
            </a:endParaRPr>
          </a:p>
        </p:txBody>
      </p:sp>
      <p:sp>
        <p:nvSpPr>
          <p:cNvPr id="273" name="Google Shape;273;p2"/>
          <p:cNvSpPr txBox="1"/>
          <p:nvPr/>
        </p:nvSpPr>
        <p:spPr>
          <a:xfrm>
            <a:off x="2301355" y="650244"/>
            <a:ext cx="9653184" cy="4851488"/>
          </a:xfrm>
          <a:prstGeom prst="rect">
            <a:avLst/>
          </a:prstGeom>
          <a:noFill/>
          <a:ln>
            <a:noFill/>
          </a:ln>
        </p:spPr>
        <p:txBody>
          <a:bodyPr spcFirstLastPara="1" wrap="square" lIns="0" tIns="98456" rIns="0" bIns="0" anchor="t" anchorCtr="0">
            <a:spAutoFit/>
          </a:bodyPr>
          <a:lstStyle/>
          <a:p>
            <a:pPr marL="11430" marR="0" lvl="0" indent="0" algn="l" rtl="0">
              <a:spcBef>
                <a:spcPts val="0"/>
              </a:spcBef>
              <a:spcAft>
                <a:spcPts val="0"/>
              </a:spcAft>
              <a:buNone/>
            </a:pPr>
            <a:r>
              <a:rPr lang="en-GB" sz="1250" b="1" dirty="0">
                <a:solidFill>
                  <a:schemeClr val="dk1"/>
                </a:solidFill>
                <a:latin typeface="Open Sans"/>
                <a:ea typeface="Open Sans"/>
                <a:cs typeface="Open Sans"/>
                <a:sym typeface="Open Sans"/>
              </a:rPr>
              <a:t>		</a:t>
            </a:r>
            <a:endParaRPr lang="en-US" sz="1250" b="1" dirty="0">
              <a:solidFill>
                <a:schemeClr val="dk1"/>
              </a:solidFill>
              <a:latin typeface="Open Sans"/>
              <a:ea typeface="Open Sans"/>
              <a:cs typeface="Open Sans"/>
            </a:endParaRPr>
          </a:p>
          <a:p>
            <a:pPr marL="11430" marR="0" lvl="0" indent="0" algn="l" rtl="0">
              <a:spcBef>
                <a:spcPts val="775"/>
              </a:spcBef>
              <a:spcAft>
                <a:spcPts val="0"/>
              </a:spcAft>
              <a:buNone/>
            </a:pPr>
            <a:endParaRPr sz="1270" b="1" dirty="0">
              <a:solidFill>
                <a:schemeClr val="dk1"/>
              </a:solidFill>
              <a:latin typeface="Open Sans"/>
              <a:ea typeface="Open Sans"/>
              <a:cs typeface="Open Sans"/>
            </a:endParaRPr>
          </a:p>
          <a:p>
            <a:pPr marL="11430" marR="0" lvl="0" indent="0" algn="l" rtl="0">
              <a:spcBef>
                <a:spcPts val="775"/>
              </a:spcBef>
              <a:spcAft>
                <a:spcPts val="0"/>
              </a:spcAft>
              <a:buNone/>
            </a:pPr>
            <a:r>
              <a:rPr lang="en-GB" sz="1950" b="1" dirty="0">
                <a:solidFill>
                  <a:schemeClr val="dk1"/>
                </a:solidFill>
                <a:latin typeface="Calibri"/>
                <a:ea typeface="Calibri"/>
                <a:cs typeface="Calibri"/>
                <a:sym typeface="Calibri"/>
              </a:rPr>
              <a:t>		</a:t>
            </a:r>
            <a:endParaRPr sz="1950" b="1" dirty="0">
              <a:solidFill>
                <a:schemeClr val="dk1"/>
              </a:solidFill>
              <a:latin typeface="Calibri"/>
              <a:ea typeface="Calibri"/>
              <a:cs typeface="Calibri"/>
            </a:endParaRPr>
          </a:p>
          <a:p>
            <a:pPr marL="11430">
              <a:lnSpc>
                <a:spcPct val="218571"/>
              </a:lnSpc>
            </a:pPr>
            <a:r>
              <a:rPr lang="sl-SI" sz="1950" b="1" dirty="0">
                <a:solidFill>
                  <a:schemeClr val="lt1"/>
                </a:solidFill>
                <a:latin typeface="Calibri"/>
                <a:ea typeface="Calibri"/>
                <a:cs typeface="Calibri"/>
                <a:sym typeface="Calibri"/>
              </a:rPr>
              <a:t>SKLOP</a:t>
            </a:r>
            <a:r>
              <a:rPr lang="en-GB" sz="1950" b="1" dirty="0">
                <a:solidFill>
                  <a:schemeClr val="lt1"/>
                </a:solidFill>
                <a:latin typeface="Calibri"/>
                <a:ea typeface="Calibri"/>
                <a:cs typeface="Calibri"/>
                <a:sym typeface="Calibri"/>
              </a:rPr>
              <a:t> 01 </a:t>
            </a:r>
            <a:r>
              <a:rPr lang="sl-SI" sz="1950" b="1" dirty="0">
                <a:solidFill>
                  <a:schemeClr val="lt1"/>
                </a:solidFill>
                <a:latin typeface="Calibri"/>
                <a:ea typeface="Calibri"/>
                <a:cs typeface="Calibri"/>
                <a:sym typeface="Calibri"/>
              </a:rPr>
              <a:t>  </a:t>
            </a:r>
            <a:r>
              <a:rPr lang="en-GB" sz="1950" b="1" dirty="0">
                <a:solidFill>
                  <a:schemeClr val="dk1"/>
                </a:solidFill>
                <a:latin typeface="Calibri"/>
                <a:ea typeface="Calibri"/>
                <a:cs typeface="Calibri"/>
                <a:sym typeface="Calibri"/>
              </a:rPr>
              <a:t>	UVOD V BLOCKCHAIN V AGROŽIVILSKI VERIGI	</a:t>
            </a:r>
            <a:endParaRPr sz="1950" b="1" dirty="0">
              <a:solidFill>
                <a:schemeClr val="dk1"/>
              </a:solidFill>
              <a:latin typeface="Calibri"/>
              <a:ea typeface="Calibri"/>
              <a:cs typeface="Calibri"/>
            </a:endParaRPr>
          </a:p>
          <a:p>
            <a:pPr marL="11430">
              <a:lnSpc>
                <a:spcPct val="218571"/>
              </a:lnSpc>
            </a:pPr>
            <a:r>
              <a:rPr lang="sl-SI" sz="1950" b="1" dirty="0">
                <a:solidFill>
                  <a:schemeClr val="lt1"/>
                </a:solidFill>
                <a:latin typeface="Calibri"/>
                <a:ea typeface="Calibri"/>
                <a:cs typeface="Calibri"/>
                <a:sym typeface="Calibri"/>
              </a:rPr>
              <a:t>SKLOP</a:t>
            </a:r>
            <a:r>
              <a:rPr lang="en-GB" sz="1950" b="1" dirty="0">
                <a:solidFill>
                  <a:schemeClr val="lt1"/>
                </a:solidFill>
                <a:latin typeface="Calibri"/>
                <a:ea typeface="Calibri"/>
                <a:cs typeface="Calibri"/>
                <a:sym typeface="Calibri"/>
              </a:rPr>
              <a:t> 02 </a:t>
            </a:r>
            <a:r>
              <a:rPr lang="en-GB" sz="1950" b="1" dirty="0">
                <a:solidFill>
                  <a:schemeClr val="dk1"/>
                </a:solidFill>
                <a:latin typeface="Calibri"/>
                <a:ea typeface="Calibri"/>
                <a:cs typeface="Calibri"/>
                <a:sym typeface="Calibri"/>
              </a:rPr>
              <a:t>  </a:t>
            </a:r>
            <a:r>
              <a:rPr lang="sl-SI" sz="1950" b="1" dirty="0">
                <a:solidFill>
                  <a:schemeClr val="dk1"/>
                </a:solidFill>
                <a:latin typeface="Calibri"/>
                <a:ea typeface="Calibri"/>
                <a:cs typeface="Calibri"/>
                <a:sym typeface="Calibri"/>
              </a:rPr>
              <a:t>     </a:t>
            </a:r>
            <a:r>
              <a:rPr lang="en-GB" sz="1950" b="1" dirty="0">
                <a:solidFill>
                  <a:schemeClr val="dk1"/>
                </a:solidFill>
                <a:latin typeface="Calibri"/>
                <a:ea typeface="Calibri"/>
                <a:cs typeface="Calibri"/>
                <a:sym typeface="Calibri"/>
              </a:rPr>
              <a:t>GRADNIKI BLOKOVNE VERIGE	</a:t>
            </a:r>
            <a:endParaRPr sz="1995" b="1" dirty="0">
              <a:solidFill>
                <a:schemeClr val="dk1"/>
              </a:solidFill>
              <a:latin typeface="Calibri"/>
              <a:ea typeface="Calibri"/>
              <a:cs typeface="Calibri"/>
            </a:endParaRPr>
          </a:p>
          <a:p>
            <a:pPr marL="11430">
              <a:lnSpc>
                <a:spcPct val="218571"/>
              </a:lnSpc>
            </a:pPr>
            <a:r>
              <a:rPr lang="sl-SI" sz="1950" b="1" dirty="0">
                <a:solidFill>
                  <a:schemeClr val="lt1"/>
                </a:solidFill>
                <a:latin typeface="Calibri"/>
                <a:ea typeface="Calibri"/>
                <a:cs typeface="Calibri"/>
                <a:sym typeface="Calibri"/>
              </a:rPr>
              <a:t>SKLOP </a:t>
            </a:r>
            <a:r>
              <a:rPr lang="en-GB" sz="1950" b="1" dirty="0">
                <a:solidFill>
                  <a:schemeClr val="lt1"/>
                </a:solidFill>
                <a:latin typeface="Calibri"/>
                <a:ea typeface="Calibri"/>
                <a:cs typeface="Calibri"/>
                <a:sym typeface="Calibri"/>
              </a:rPr>
              <a:t>03 </a:t>
            </a:r>
            <a:r>
              <a:rPr lang="en-GB" sz="1950" b="1" dirty="0">
                <a:solidFill>
                  <a:schemeClr val="dk1"/>
                </a:solidFill>
                <a:latin typeface="Calibri"/>
                <a:ea typeface="Calibri"/>
                <a:cs typeface="Calibri"/>
                <a:sym typeface="Calibri"/>
              </a:rPr>
              <a:t>  </a:t>
            </a:r>
            <a:r>
              <a:rPr lang="sl-SI" sz="1950" b="1" dirty="0">
                <a:solidFill>
                  <a:schemeClr val="dk1"/>
                </a:solidFill>
                <a:latin typeface="Calibri"/>
                <a:ea typeface="Calibri"/>
                <a:cs typeface="Calibri"/>
                <a:sym typeface="Calibri"/>
              </a:rPr>
              <a:t>     </a:t>
            </a:r>
            <a:r>
              <a:rPr lang="en-GB" sz="1950" b="1" dirty="0">
                <a:solidFill>
                  <a:schemeClr val="dk1"/>
                </a:solidFill>
                <a:latin typeface="Calibri"/>
                <a:ea typeface="Calibri"/>
                <a:cs typeface="Calibri"/>
                <a:sym typeface="Calibri"/>
              </a:rPr>
              <a:t>KAKO UPORABLJATI BLOCKCHAIN V AGROŽIVILSKEM SEKTORJU	</a:t>
            </a:r>
            <a:endParaRPr sz="1950" b="1" dirty="0">
              <a:solidFill>
                <a:schemeClr val="dk1"/>
              </a:solidFill>
              <a:latin typeface="Calibri"/>
              <a:ea typeface="Calibri"/>
              <a:cs typeface="Calibri"/>
            </a:endParaRPr>
          </a:p>
          <a:p>
            <a:pPr marL="11430">
              <a:lnSpc>
                <a:spcPct val="218571"/>
              </a:lnSpc>
            </a:pPr>
            <a:r>
              <a:rPr lang="sl-SI" sz="1950" b="1" dirty="0">
                <a:solidFill>
                  <a:schemeClr val="lt1"/>
                </a:solidFill>
                <a:latin typeface="Calibri"/>
                <a:ea typeface="Calibri"/>
                <a:cs typeface="Calibri"/>
                <a:sym typeface="Calibri"/>
              </a:rPr>
              <a:t>SKLOP</a:t>
            </a:r>
            <a:r>
              <a:rPr lang="en-GB" sz="1950" b="1" dirty="0">
                <a:solidFill>
                  <a:schemeClr val="lt1"/>
                </a:solidFill>
                <a:latin typeface="Calibri"/>
                <a:ea typeface="Calibri"/>
                <a:cs typeface="Calibri"/>
                <a:sym typeface="Calibri"/>
              </a:rPr>
              <a:t> 04</a:t>
            </a:r>
            <a:r>
              <a:rPr lang="en-GB" sz="1950" b="1" dirty="0">
                <a:solidFill>
                  <a:schemeClr val="dk1"/>
                </a:solidFill>
                <a:latin typeface="Calibri"/>
                <a:ea typeface="Calibri"/>
                <a:cs typeface="Calibri"/>
                <a:sym typeface="Calibri"/>
              </a:rPr>
              <a:t>         </a:t>
            </a:r>
            <a:r>
              <a:rPr lang="sl-SI" sz="1950" b="1" dirty="0">
                <a:solidFill>
                  <a:schemeClr val="dk1"/>
                </a:solidFill>
                <a:latin typeface="Calibri"/>
                <a:ea typeface="Calibri"/>
                <a:cs typeface="Calibri"/>
                <a:sym typeface="Calibri"/>
              </a:rPr>
              <a:t>      </a:t>
            </a:r>
            <a:r>
              <a:rPr lang="en-GB" sz="1950" b="1" dirty="0">
                <a:solidFill>
                  <a:schemeClr val="dk1"/>
                </a:solidFill>
                <a:latin typeface="Calibri"/>
                <a:ea typeface="Calibri"/>
                <a:cs typeface="Calibri"/>
                <a:sym typeface="Calibri"/>
              </a:rPr>
              <a:t>VERIŽENJE PODATKOVNIH BLOKOV V PRAKSI</a:t>
            </a:r>
            <a:endParaRPr sz="1950" b="1" dirty="0">
              <a:solidFill>
                <a:schemeClr val="dk1"/>
              </a:solidFill>
              <a:latin typeface="Calibri"/>
              <a:ea typeface="Calibri"/>
              <a:cs typeface="Calibri"/>
            </a:endParaRPr>
          </a:p>
          <a:p>
            <a:pPr marL="11430">
              <a:lnSpc>
                <a:spcPct val="218571"/>
              </a:lnSpc>
            </a:pPr>
            <a:r>
              <a:rPr lang="sl-SI" sz="1950" b="1" dirty="0">
                <a:solidFill>
                  <a:schemeClr val="lt1"/>
                </a:solidFill>
                <a:latin typeface="Calibri"/>
                <a:ea typeface="Calibri"/>
                <a:cs typeface="Calibri"/>
                <a:sym typeface="Calibri"/>
              </a:rPr>
              <a:t>SKLOP</a:t>
            </a:r>
            <a:r>
              <a:rPr lang="en-GB" sz="1950" b="1" dirty="0">
                <a:solidFill>
                  <a:schemeClr val="lt1"/>
                </a:solidFill>
                <a:latin typeface="Calibri"/>
                <a:ea typeface="Calibri"/>
                <a:cs typeface="Calibri"/>
                <a:sym typeface="Calibri"/>
              </a:rPr>
              <a:t> 05 </a:t>
            </a:r>
            <a:r>
              <a:rPr lang="en-GB" sz="1950" dirty="0">
                <a:solidFill>
                  <a:schemeClr val="dk1"/>
                </a:solidFill>
                <a:latin typeface="Calibri"/>
                <a:ea typeface="Calibri"/>
                <a:cs typeface="Calibri"/>
                <a:sym typeface="Calibri"/>
              </a:rPr>
              <a:t>	</a:t>
            </a:r>
            <a:r>
              <a:rPr lang="fi-FI" sz="1950" b="1" dirty="0">
                <a:solidFill>
                  <a:schemeClr val="dk1"/>
                </a:solidFill>
                <a:latin typeface="Calibri"/>
                <a:ea typeface="Calibri"/>
                <a:cs typeface="Calibri"/>
                <a:sym typeface="Calibri"/>
              </a:rPr>
              <a:t>ZAUPANJA VREDNI VIRI VERIŽENJA BLOKOV - KOMU ZAUPATI</a:t>
            </a:r>
            <a:r>
              <a:rPr lang="en-GB" sz="1950" b="1" dirty="0">
                <a:solidFill>
                  <a:schemeClr val="dk1"/>
                </a:solidFill>
                <a:latin typeface="Calibri"/>
                <a:ea typeface="Calibri"/>
                <a:cs typeface="Calibri"/>
                <a:sym typeface="Calibri"/>
              </a:rPr>
              <a:t>?</a:t>
            </a:r>
            <a:endParaRPr sz="1950" b="1" dirty="0">
              <a:solidFill>
                <a:schemeClr val="dk1"/>
              </a:solidFill>
              <a:latin typeface="Calibri"/>
              <a:ea typeface="Calibri"/>
              <a:cs typeface="Calibri"/>
            </a:endParaRPr>
          </a:p>
          <a:p>
            <a:pPr marL="11430">
              <a:lnSpc>
                <a:spcPct val="191250"/>
              </a:lnSpc>
            </a:pPr>
            <a:r>
              <a:rPr lang="sl-SI" sz="1950" b="1" dirty="0">
                <a:solidFill>
                  <a:schemeClr val="lt1"/>
                </a:solidFill>
                <a:latin typeface="Calibri"/>
                <a:ea typeface="Calibri"/>
                <a:cs typeface="Calibri"/>
                <a:sym typeface="Calibri"/>
              </a:rPr>
              <a:t>SKLOP</a:t>
            </a:r>
            <a:r>
              <a:rPr lang="en-GB" sz="1950" b="1" dirty="0">
                <a:solidFill>
                  <a:schemeClr val="lt1"/>
                </a:solidFill>
                <a:latin typeface="Calibri"/>
                <a:ea typeface="Calibri"/>
                <a:cs typeface="Calibri"/>
                <a:sym typeface="Calibri"/>
              </a:rPr>
              <a:t> 06      </a:t>
            </a:r>
            <a:r>
              <a:rPr lang="en-GB" sz="1950" b="1" dirty="0">
                <a:solidFill>
                  <a:schemeClr val="dk1"/>
                </a:solidFill>
                <a:latin typeface="Calibri"/>
                <a:ea typeface="Calibri"/>
                <a:cs typeface="Calibri"/>
                <a:sym typeface="Calibri"/>
              </a:rPr>
              <a:t>    </a:t>
            </a:r>
            <a:r>
              <a:rPr lang="sl-SI" sz="1950" b="1" dirty="0">
                <a:solidFill>
                  <a:schemeClr val="dk1"/>
                </a:solidFill>
                <a:latin typeface="Calibri"/>
                <a:ea typeface="Calibri"/>
                <a:cs typeface="Calibri"/>
                <a:sym typeface="Calibri"/>
              </a:rPr>
              <a:t>     </a:t>
            </a:r>
            <a:r>
              <a:rPr lang="en-GB" sz="1950" b="1" dirty="0">
                <a:solidFill>
                  <a:schemeClr val="dk1"/>
                </a:solidFill>
                <a:latin typeface="Calibri"/>
                <a:ea typeface="Calibri"/>
                <a:cs typeface="Calibri"/>
                <a:sym typeface="Calibri"/>
              </a:rPr>
              <a:t>SKLEPI</a:t>
            </a:r>
            <a:endParaRPr sz="1950" b="1" dirty="0">
              <a:solidFill>
                <a:schemeClr val="dk1"/>
              </a:solidFill>
              <a:latin typeface="Calibri"/>
              <a:ea typeface="Calibri"/>
              <a:cs typeface="Calibri"/>
            </a:endParaRPr>
          </a:p>
        </p:txBody>
      </p:sp>
      <p:pic>
        <p:nvPicPr>
          <p:cNvPr id="2" name="Google Shape;322;p1">
            <a:extLst>
              <a:ext uri="{FF2B5EF4-FFF2-40B4-BE49-F238E27FC236}">
                <a16:creationId xmlns:a16="http://schemas.microsoft.com/office/drawing/2014/main" id="{426D97FF-85A7-7E4C-B72A-159F67C33AE4}"/>
              </a:ext>
            </a:extLst>
          </p:cNvPr>
          <p:cNvPicPr preferRelativeResize="0"/>
          <p:nvPr/>
        </p:nvPicPr>
        <p:blipFill rotWithShape="1">
          <a:blip r:embed="rId3">
            <a:alphaModFix/>
          </a:blip>
          <a:srcRect/>
          <a:stretch/>
        </p:blipFill>
        <p:spPr>
          <a:xfrm>
            <a:off x="10252448" y="5811688"/>
            <a:ext cx="1638095" cy="342857"/>
          </a:xfrm>
          <a:prstGeom prst="rect">
            <a:avLst/>
          </a:prstGeom>
          <a:noFill/>
          <a:ln>
            <a:noFill/>
          </a:ln>
        </p:spPr>
      </p:pic>
      <p:sp>
        <p:nvSpPr>
          <p:cNvPr id="4" name="Google Shape;328;p1">
            <a:extLst>
              <a:ext uri="{FF2B5EF4-FFF2-40B4-BE49-F238E27FC236}">
                <a16:creationId xmlns:a16="http://schemas.microsoft.com/office/drawing/2014/main" id="{9C9D2AF2-FF48-9046-59D9-2FFBA5B87CDE}"/>
              </a:ext>
            </a:extLst>
          </p:cNvPr>
          <p:cNvSpPr/>
          <p:nvPr/>
        </p:nvSpPr>
        <p:spPr>
          <a:xfrm>
            <a:off x="8569842" y="6154545"/>
            <a:ext cx="3320701" cy="523180"/>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None/>
            </a:pPr>
            <a:r>
              <a:rPr lang="en-GB" sz="700" b="0" i="0" dirty="0" err="1">
                <a:solidFill>
                  <a:srgbClr val="26324B"/>
                </a:solidFill>
                <a:effectLst/>
                <a:latin typeface="arial" panose="020B0604020202020204" pitchFamily="34" charset="0"/>
              </a:rPr>
              <a:t>Financirano</a:t>
            </a:r>
            <a:r>
              <a:rPr lang="en-GB" sz="700" b="0" i="0" dirty="0">
                <a:solidFill>
                  <a:srgbClr val="26324B"/>
                </a:solidFill>
                <a:effectLst/>
                <a:latin typeface="arial" panose="020B0604020202020204" pitchFamily="34" charset="0"/>
              </a:rPr>
              <a:t> s </a:t>
            </a:r>
            <a:r>
              <a:rPr lang="en-GB" sz="700" b="0" i="0" dirty="0" err="1">
                <a:solidFill>
                  <a:srgbClr val="26324B"/>
                </a:solidFill>
                <a:effectLst/>
                <a:latin typeface="arial" panose="020B0604020202020204" pitchFamily="34" charset="0"/>
              </a:rPr>
              <a:t>strani</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Evropske</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unije</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Izražena</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stališča</a:t>
            </a:r>
            <a:r>
              <a:rPr lang="en-GB" sz="700" b="0" i="0" dirty="0">
                <a:solidFill>
                  <a:srgbClr val="26324B"/>
                </a:solidFill>
                <a:effectLst/>
                <a:latin typeface="arial" panose="020B0604020202020204" pitchFamily="34" charset="0"/>
              </a:rPr>
              <a:t> in </a:t>
            </a:r>
            <a:r>
              <a:rPr lang="en-GB" sz="700" b="0" i="0" dirty="0" err="1">
                <a:solidFill>
                  <a:srgbClr val="26324B"/>
                </a:solidFill>
                <a:effectLst/>
                <a:latin typeface="arial" panose="020B0604020202020204" pitchFamily="34" charset="0"/>
              </a:rPr>
              <a:t>mnenja</a:t>
            </a:r>
            <a:r>
              <a:rPr lang="en-GB" sz="700" b="0" i="0" dirty="0">
                <a:solidFill>
                  <a:srgbClr val="26324B"/>
                </a:solidFill>
                <a:effectLst/>
                <a:latin typeface="arial" panose="020B0604020202020204" pitchFamily="34" charset="0"/>
              </a:rPr>
              <a:t> so </a:t>
            </a:r>
            <a:r>
              <a:rPr lang="en-GB" sz="700" b="0" i="0" dirty="0" err="1">
                <a:solidFill>
                  <a:srgbClr val="26324B"/>
                </a:solidFill>
                <a:effectLst/>
                <a:latin typeface="arial" panose="020B0604020202020204" pitchFamily="34" charset="0"/>
              </a:rPr>
              <a:t>zgolj</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stališča</a:t>
            </a:r>
            <a:r>
              <a:rPr lang="en-GB" sz="700" b="0" i="0" dirty="0">
                <a:solidFill>
                  <a:srgbClr val="26324B"/>
                </a:solidFill>
                <a:effectLst/>
                <a:latin typeface="arial" panose="020B0604020202020204" pitchFamily="34" charset="0"/>
              </a:rPr>
              <a:t> in </a:t>
            </a:r>
            <a:r>
              <a:rPr lang="en-GB" sz="700" b="0" i="0" dirty="0" err="1">
                <a:solidFill>
                  <a:srgbClr val="26324B"/>
                </a:solidFill>
                <a:effectLst/>
                <a:latin typeface="arial" panose="020B0604020202020204" pitchFamily="34" charset="0"/>
              </a:rPr>
              <a:t>mnenja</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avtorja</a:t>
            </a:r>
            <a:r>
              <a:rPr lang="en-GB" sz="700" b="0" i="0" dirty="0">
                <a:solidFill>
                  <a:srgbClr val="26324B"/>
                </a:solidFill>
                <a:effectLst/>
                <a:latin typeface="arial" panose="020B0604020202020204" pitchFamily="34" charset="0"/>
              </a:rPr>
              <a:t>(-</a:t>
            </a:r>
            <a:r>
              <a:rPr lang="en-GB" sz="700" b="0" i="0" dirty="0" err="1">
                <a:solidFill>
                  <a:srgbClr val="26324B"/>
                </a:solidFill>
                <a:effectLst/>
                <a:latin typeface="arial" panose="020B0604020202020204" pitchFamily="34" charset="0"/>
              </a:rPr>
              <a:t>ev</a:t>
            </a:r>
            <a:r>
              <a:rPr lang="en-GB" sz="700" b="0" i="0" dirty="0">
                <a:solidFill>
                  <a:srgbClr val="26324B"/>
                </a:solidFill>
                <a:effectLst/>
                <a:latin typeface="arial" panose="020B0604020202020204" pitchFamily="34" charset="0"/>
              </a:rPr>
              <a:t>) in </a:t>
            </a:r>
            <a:r>
              <a:rPr lang="en-GB" sz="700" b="0" i="0" dirty="0" err="1">
                <a:solidFill>
                  <a:srgbClr val="26324B"/>
                </a:solidFill>
                <a:effectLst/>
                <a:latin typeface="arial" panose="020B0604020202020204" pitchFamily="34" charset="0"/>
              </a:rPr>
              <a:t>ni</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nujno</a:t>
            </a:r>
            <a:r>
              <a:rPr lang="en-GB" sz="700" b="0" i="0" dirty="0">
                <a:solidFill>
                  <a:srgbClr val="26324B"/>
                </a:solidFill>
                <a:effectLst/>
                <a:latin typeface="arial" panose="020B0604020202020204" pitchFamily="34" charset="0"/>
              </a:rPr>
              <a:t>, da </a:t>
            </a:r>
            <a:r>
              <a:rPr lang="en-GB" sz="700" b="0" i="0" dirty="0" err="1">
                <a:solidFill>
                  <a:srgbClr val="26324B"/>
                </a:solidFill>
                <a:effectLst/>
                <a:latin typeface="arial" panose="020B0604020202020204" pitchFamily="34" charset="0"/>
              </a:rPr>
              <a:t>odražajo</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stališča</a:t>
            </a:r>
            <a:r>
              <a:rPr lang="en-GB" sz="700" b="0" i="0" dirty="0">
                <a:solidFill>
                  <a:srgbClr val="26324B"/>
                </a:solidFill>
                <a:effectLst/>
                <a:latin typeface="arial" panose="020B0604020202020204" pitchFamily="34" charset="0"/>
              </a:rPr>
              <a:t> in </a:t>
            </a:r>
            <a:r>
              <a:rPr lang="en-GB" sz="700" b="0" i="0" dirty="0" err="1">
                <a:solidFill>
                  <a:srgbClr val="26324B"/>
                </a:solidFill>
                <a:effectLst/>
                <a:latin typeface="arial" panose="020B0604020202020204" pitchFamily="34" charset="0"/>
              </a:rPr>
              <a:t>mnenja</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Evropske</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unije</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ali</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Evropske</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izvajalske</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agencije</a:t>
            </a:r>
            <a:r>
              <a:rPr lang="en-GB" sz="700" b="0" i="0" dirty="0">
                <a:solidFill>
                  <a:srgbClr val="26324B"/>
                </a:solidFill>
                <a:effectLst/>
                <a:latin typeface="arial" panose="020B0604020202020204" pitchFamily="34" charset="0"/>
              </a:rPr>
              <a:t> za </a:t>
            </a:r>
            <a:r>
              <a:rPr lang="en-GB" sz="700" b="0" i="0" dirty="0" err="1">
                <a:solidFill>
                  <a:srgbClr val="26324B"/>
                </a:solidFill>
                <a:effectLst/>
                <a:latin typeface="arial" panose="020B0604020202020204" pitchFamily="34" charset="0"/>
              </a:rPr>
              <a:t>izobraževanje</a:t>
            </a:r>
            <a:r>
              <a:rPr lang="en-GB" sz="700" b="0" i="0" dirty="0">
                <a:solidFill>
                  <a:srgbClr val="26324B"/>
                </a:solidFill>
                <a:effectLst/>
                <a:latin typeface="arial" panose="020B0604020202020204" pitchFamily="34" charset="0"/>
              </a:rPr>
              <a:t> in </a:t>
            </a:r>
            <a:r>
              <a:rPr lang="en-GB" sz="700" b="0" i="0" dirty="0" err="1">
                <a:solidFill>
                  <a:srgbClr val="26324B"/>
                </a:solidFill>
                <a:effectLst/>
                <a:latin typeface="arial" panose="020B0604020202020204" pitchFamily="34" charset="0"/>
              </a:rPr>
              <a:t>kulturo</a:t>
            </a:r>
            <a:r>
              <a:rPr lang="en-GB" sz="700" b="0" i="0" dirty="0">
                <a:solidFill>
                  <a:srgbClr val="26324B"/>
                </a:solidFill>
                <a:effectLst/>
                <a:latin typeface="arial" panose="020B0604020202020204" pitchFamily="34" charset="0"/>
              </a:rPr>
              <a:t> (EACEA). </a:t>
            </a:r>
            <a:r>
              <a:rPr lang="en-GB" sz="700" b="0" i="0" dirty="0" err="1">
                <a:solidFill>
                  <a:srgbClr val="26324B"/>
                </a:solidFill>
                <a:effectLst/>
                <a:latin typeface="arial" panose="020B0604020202020204" pitchFamily="34" charset="0"/>
              </a:rPr>
              <a:t>Zanje</a:t>
            </a:r>
            <a:r>
              <a:rPr lang="en-GB" sz="700" b="0" i="0" dirty="0">
                <a:solidFill>
                  <a:srgbClr val="26324B"/>
                </a:solidFill>
                <a:effectLst/>
                <a:latin typeface="arial" panose="020B0604020202020204" pitchFamily="34" charset="0"/>
              </a:rPr>
              <a:t> ne </a:t>
            </a:r>
            <a:r>
              <a:rPr lang="en-GB" sz="700" b="0" i="0" dirty="0" err="1">
                <a:solidFill>
                  <a:srgbClr val="26324B"/>
                </a:solidFill>
                <a:effectLst/>
                <a:latin typeface="arial" panose="020B0604020202020204" pitchFamily="34" charset="0"/>
              </a:rPr>
              <a:t>moreta</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biti</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odgovorna</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niti</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Evropska</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unija</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niti</a:t>
            </a:r>
            <a:r>
              <a:rPr lang="en-GB" sz="700" b="0" i="0" dirty="0">
                <a:solidFill>
                  <a:srgbClr val="26324B"/>
                </a:solidFill>
                <a:effectLst/>
                <a:latin typeface="arial" panose="020B0604020202020204" pitchFamily="34" charset="0"/>
              </a:rPr>
              <a:t> EACEA</a:t>
            </a:r>
            <a:endParaRPr sz="800" b="0" i="0" u="none" strike="noStrike" cap="none" dirty="0">
              <a:solidFill>
                <a:srgbClr val="000000"/>
              </a:solidFill>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541"/>
        <p:cNvGrpSpPr/>
        <p:nvPr/>
      </p:nvGrpSpPr>
      <p:grpSpPr>
        <a:xfrm>
          <a:off x="0" y="0"/>
          <a:ext cx="0" cy="0"/>
          <a:chOff x="0" y="0"/>
          <a:chExt cx="0" cy="0"/>
        </a:xfrm>
      </p:grpSpPr>
      <p:pic>
        <p:nvPicPr>
          <p:cNvPr id="542" name="Google Shape;542;g283a1922f65_2_134"/>
          <p:cNvPicPr preferRelativeResize="0"/>
          <p:nvPr/>
        </p:nvPicPr>
        <p:blipFill rotWithShape="1">
          <a:blip r:embed="rId3">
            <a:alphaModFix/>
          </a:blip>
          <a:srcRect/>
          <a:stretch/>
        </p:blipFill>
        <p:spPr>
          <a:xfrm>
            <a:off x="1247607" y="-7358"/>
            <a:ext cx="9696786" cy="1061799"/>
          </a:xfrm>
          <a:prstGeom prst="rect">
            <a:avLst/>
          </a:prstGeom>
          <a:noFill/>
          <a:ln>
            <a:noFill/>
          </a:ln>
        </p:spPr>
      </p:pic>
      <p:sp>
        <p:nvSpPr>
          <p:cNvPr id="543" name="Google Shape;543;g283a1922f65_2_134"/>
          <p:cNvSpPr txBox="1"/>
          <p:nvPr/>
        </p:nvSpPr>
        <p:spPr>
          <a:xfrm>
            <a:off x="1678179" y="365713"/>
            <a:ext cx="8705341" cy="474439"/>
          </a:xfrm>
          <a:prstGeom prst="rect">
            <a:avLst/>
          </a:prstGeom>
          <a:noFill/>
          <a:ln>
            <a:noFill/>
          </a:ln>
        </p:spPr>
        <p:txBody>
          <a:bodyPr spcFirstLastPara="1" wrap="square" lIns="82904" tIns="41441" rIns="82904" bIns="41441" anchor="t" anchorCtr="0">
            <a:spAutoFit/>
          </a:bodyPr>
          <a:lstStyle/>
          <a:p>
            <a:pPr lvl="0">
              <a:buSzPts val="2800"/>
            </a:pPr>
            <a:r>
              <a:rPr lang="en-GB" sz="2539" dirty="0">
                <a:solidFill>
                  <a:schemeClr val="lt1"/>
                </a:solidFill>
                <a:latin typeface="Open Sans"/>
                <a:ea typeface="Open Sans"/>
                <a:cs typeface="Open Sans"/>
                <a:sym typeface="Open Sans"/>
              </a:rPr>
              <a:t>PRIMERJAVA S TRADICIONALNO ZBIRKO PODATKOV</a:t>
            </a:r>
            <a:endParaRPr sz="1270" dirty="0"/>
          </a:p>
        </p:txBody>
      </p:sp>
      <p:sp>
        <p:nvSpPr>
          <p:cNvPr id="544" name="Google Shape;544;g283a1922f65_2_134"/>
          <p:cNvSpPr txBox="1"/>
          <p:nvPr/>
        </p:nvSpPr>
        <p:spPr>
          <a:xfrm>
            <a:off x="1678179" y="1492753"/>
            <a:ext cx="8900887" cy="1628705"/>
          </a:xfrm>
          <a:prstGeom prst="rect">
            <a:avLst/>
          </a:prstGeom>
          <a:noFill/>
          <a:ln>
            <a:noFill/>
          </a:ln>
        </p:spPr>
        <p:txBody>
          <a:bodyPr spcFirstLastPara="1" wrap="square" lIns="82904" tIns="82904" rIns="82904" bIns="82904" anchor="t" anchorCtr="0">
            <a:noAutofit/>
          </a:bodyPr>
          <a:lstStyle/>
          <a:p>
            <a:pPr marL="414589" lvl="0" indent="-333974">
              <a:buSzPts val="2200"/>
              <a:buFont typeface="Calibri"/>
              <a:buChar char="●"/>
            </a:pPr>
            <a:r>
              <a:rPr lang="en-GB" sz="1995" dirty="0" err="1">
                <a:latin typeface="Calibri"/>
                <a:ea typeface="Calibri"/>
                <a:cs typeface="Calibri"/>
                <a:sym typeface="Calibri"/>
              </a:rPr>
              <a:t>Ključna</a:t>
            </a:r>
            <a:r>
              <a:rPr lang="en-GB" sz="1995" dirty="0">
                <a:latin typeface="Calibri"/>
                <a:ea typeface="Calibri"/>
                <a:cs typeface="Calibri"/>
                <a:sym typeface="Calibri"/>
              </a:rPr>
              <a:t> </a:t>
            </a:r>
            <a:r>
              <a:rPr lang="en-GB" sz="1995" dirty="0" err="1">
                <a:latin typeface="Calibri"/>
                <a:ea typeface="Calibri"/>
                <a:cs typeface="Calibri"/>
                <a:sym typeface="Calibri"/>
              </a:rPr>
              <a:t>razlika</a:t>
            </a:r>
            <a:r>
              <a:rPr lang="en-GB" sz="1995" dirty="0">
                <a:latin typeface="Calibri"/>
                <a:ea typeface="Calibri"/>
                <a:cs typeface="Calibri"/>
                <a:sym typeface="Calibri"/>
              </a:rPr>
              <a:t>: </a:t>
            </a:r>
            <a:r>
              <a:rPr lang="en-GB" sz="1995" b="1" dirty="0" err="1">
                <a:latin typeface="Calibri"/>
                <a:ea typeface="Calibri"/>
                <a:cs typeface="Calibri"/>
                <a:sym typeface="Calibri"/>
              </a:rPr>
              <a:t>centralizacija</a:t>
            </a:r>
            <a:r>
              <a:rPr lang="en-GB" sz="1995" b="1" dirty="0">
                <a:latin typeface="Calibri"/>
                <a:ea typeface="Calibri"/>
                <a:cs typeface="Calibri"/>
                <a:sym typeface="Calibri"/>
              </a:rPr>
              <a:t> </a:t>
            </a:r>
            <a:r>
              <a:rPr lang="en-GB" sz="1995" b="1" dirty="0" err="1">
                <a:latin typeface="Calibri"/>
                <a:ea typeface="Calibri"/>
                <a:cs typeface="Calibri"/>
                <a:sym typeface="Calibri"/>
              </a:rPr>
              <a:t>proti</a:t>
            </a:r>
            <a:r>
              <a:rPr lang="en-GB" sz="1995" b="1" dirty="0">
                <a:latin typeface="Calibri"/>
                <a:ea typeface="Calibri"/>
                <a:cs typeface="Calibri"/>
                <a:sym typeface="Calibri"/>
              </a:rPr>
              <a:t> </a:t>
            </a:r>
            <a:r>
              <a:rPr lang="en-GB" sz="1995" b="1" dirty="0" err="1">
                <a:latin typeface="Calibri"/>
                <a:ea typeface="Calibri"/>
                <a:cs typeface="Calibri"/>
                <a:sym typeface="Calibri"/>
              </a:rPr>
              <a:t>decentralizaciji</a:t>
            </a:r>
            <a:r>
              <a:rPr lang="en-GB" sz="1995" b="1" dirty="0">
                <a:latin typeface="Calibri"/>
                <a:ea typeface="Calibri"/>
                <a:cs typeface="Calibri"/>
                <a:sym typeface="Calibri"/>
              </a:rPr>
              <a:t>​</a:t>
            </a:r>
            <a:endParaRPr sz="1995" b="1" dirty="0">
              <a:latin typeface="Calibri"/>
              <a:ea typeface="Calibri"/>
              <a:cs typeface="Calibri"/>
              <a:sym typeface="Calibri"/>
            </a:endParaRPr>
          </a:p>
          <a:p>
            <a:pPr marL="829178" marR="0" lvl="0" indent="0" algn="l" rtl="0">
              <a:lnSpc>
                <a:spcPct val="100000"/>
              </a:lnSpc>
              <a:spcBef>
                <a:spcPts val="0"/>
              </a:spcBef>
              <a:spcAft>
                <a:spcPts val="0"/>
              </a:spcAft>
              <a:buNone/>
            </a:pPr>
            <a:endParaRPr sz="1995" b="1" dirty="0">
              <a:latin typeface="Calibri"/>
              <a:ea typeface="Calibri"/>
              <a:cs typeface="Calibri"/>
              <a:sym typeface="Calibri"/>
            </a:endParaRPr>
          </a:p>
          <a:p>
            <a:pPr marL="414589" lvl="0" indent="-333974">
              <a:buSzPts val="2200"/>
              <a:buFont typeface="Calibri"/>
              <a:buChar char="-"/>
            </a:pPr>
            <a:r>
              <a:rPr lang="en-GB" sz="1995" b="1" dirty="0" err="1">
                <a:latin typeface="Calibri"/>
                <a:ea typeface="Calibri"/>
                <a:cs typeface="Calibri"/>
                <a:sym typeface="Calibri"/>
              </a:rPr>
              <a:t>Tradicionalne</a:t>
            </a:r>
            <a:r>
              <a:rPr lang="en-GB" sz="1995" b="1" dirty="0">
                <a:latin typeface="Calibri"/>
                <a:ea typeface="Calibri"/>
                <a:cs typeface="Calibri"/>
                <a:sym typeface="Calibri"/>
              </a:rPr>
              <a:t> </a:t>
            </a:r>
            <a:r>
              <a:rPr lang="en-GB" sz="1995" b="1" dirty="0" err="1">
                <a:latin typeface="Calibri"/>
                <a:ea typeface="Calibri"/>
                <a:cs typeface="Calibri"/>
                <a:sym typeface="Calibri"/>
              </a:rPr>
              <a:t>baze</a:t>
            </a:r>
            <a:r>
              <a:rPr lang="en-GB" sz="1995" b="1" dirty="0">
                <a:latin typeface="Calibri"/>
                <a:ea typeface="Calibri"/>
                <a:cs typeface="Calibri"/>
                <a:sym typeface="Calibri"/>
              </a:rPr>
              <a:t> </a:t>
            </a:r>
            <a:r>
              <a:rPr lang="en-GB" sz="1995" b="1" dirty="0" err="1">
                <a:latin typeface="Calibri"/>
                <a:ea typeface="Calibri"/>
                <a:cs typeface="Calibri"/>
                <a:sym typeface="Calibri"/>
              </a:rPr>
              <a:t>podatkov</a:t>
            </a:r>
            <a:r>
              <a:rPr lang="en-GB" sz="1995" dirty="0">
                <a:latin typeface="Calibri"/>
                <a:ea typeface="Calibri"/>
                <a:cs typeface="Calibri"/>
                <a:sym typeface="Calibri"/>
              </a:rPr>
              <a:t>: </a:t>
            </a:r>
            <a:r>
              <a:rPr lang="en-GB" sz="1995" dirty="0" err="1">
                <a:latin typeface="Calibri"/>
                <a:ea typeface="Calibri"/>
                <a:cs typeface="Calibri"/>
                <a:sym typeface="Calibri"/>
              </a:rPr>
              <a:t>Tradicionalne</a:t>
            </a:r>
            <a:r>
              <a:rPr lang="en-GB" sz="1995" dirty="0">
                <a:latin typeface="Calibri"/>
                <a:ea typeface="Calibri"/>
                <a:cs typeface="Calibri"/>
                <a:sym typeface="Calibri"/>
              </a:rPr>
              <a:t> </a:t>
            </a:r>
            <a:r>
              <a:rPr lang="en-GB" sz="1995" dirty="0" err="1">
                <a:latin typeface="Calibri"/>
                <a:ea typeface="Calibri"/>
                <a:cs typeface="Calibri"/>
                <a:sym typeface="Calibri"/>
              </a:rPr>
              <a:t>baze</a:t>
            </a:r>
            <a:r>
              <a:rPr lang="en-GB" sz="1995" dirty="0">
                <a:latin typeface="Calibri"/>
                <a:ea typeface="Calibri"/>
                <a:cs typeface="Calibri"/>
                <a:sym typeface="Calibri"/>
              </a:rPr>
              <a:t> </a:t>
            </a:r>
            <a:r>
              <a:rPr lang="en-GB" sz="1995" dirty="0" err="1">
                <a:latin typeface="Calibri"/>
                <a:ea typeface="Calibri"/>
                <a:cs typeface="Calibri"/>
                <a:sym typeface="Calibri"/>
              </a:rPr>
              <a:t>podatkov</a:t>
            </a:r>
            <a:r>
              <a:rPr lang="en-GB" sz="1995" dirty="0">
                <a:latin typeface="Calibri"/>
                <a:ea typeface="Calibri"/>
                <a:cs typeface="Calibri"/>
                <a:sym typeface="Calibri"/>
              </a:rPr>
              <a:t> so </a:t>
            </a:r>
            <a:r>
              <a:rPr lang="en-GB" sz="1995" dirty="0" err="1">
                <a:latin typeface="Calibri"/>
                <a:ea typeface="Calibri"/>
                <a:cs typeface="Calibri"/>
                <a:sym typeface="Calibri"/>
              </a:rPr>
              <a:t>centralizirani</a:t>
            </a:r>
            <a:r>
              <a:rPr lang="en-GB" sz="1995" dirty="0">
                <a:latin typeface="Calibri"/>
                <a:ea typeface="Calibri"/>
                <a:cs typeface="Calibri"/>
                <a:sym typeface="Calibri"/>
              </a:rPr>
              <a:t> </a:t>
            </a:r>
            <a:r>
              <a:rPr lang="en-GB" sz="1995" dirty="0" err="1">
                <a:latin typeface="Calibri"/>
                <a:ea typeface="Calibri"/>
                <a:cs typeface="Calibri"/>
                <a:sym typeface="Calibri"/>
              </a:rPr>
              <a:t>sistemi</a:t>
            </a:r>
            <a:r>
              <a:rPr lang="en-GB" sz="1995" dirty="0">
                <a:latin typeface="Calibri"/>
                <a:ea typeface="Calibri"/>
                <a:cs typeface="Calibri"/>
                <a:sym typeface="Calibri"/>
              </a:rPr>
              <a:t>, </a:t>
            </a:r>
            <a:r>
              <a:rPr lang="en-GB" sz="1995" dirty="0" err="1">
                <a:latin typeface="Calibri"/>
                <a:ea typeface="Calibri"/>
                <a:cs typeface="Calibri"/>
                <a:sym typeface="Calibri"/>
              </a:rPr>
              <a:t>kjer</a:t>
            </a:r>
            <a:r>
              <a:rPr lang="en-GB" sz="1995" dirty="0">
                <a:latin typeface="Calibri"/>
                <a:ea typeface="Calibri"/>
                <a:cs typeface="Calibri"/>
                <a:sym typeface="Calibri"/>
              </a:rPr>
              <a:t> </a:t>
            </a:r>
            <a:r>
              <a:rPr lang="en-GB" sz="1995" dirty="0" err="1">
                <a:latin typeface="Calibri"/>
                <a:ea typeface="Calibri"/>
                <a:cs typeface="Calibri"/>
                <a:sym typeface="Calibri"/>
              </a:rPr>
              <a:t>ima</a:t>
            </a:r>
            <a:r>
              <a:rPr lang="en-GB" sz="1995" dirty="0">
                <a:latin typeface="Calibri"/>
                <a:ea typeface="Calibri"/>
                <a:cs typeface="Calibri"/>
                <a:sym typeface="Calibri"/>
              </a:rPr>
              <a:t> </a:t>
            </a:r>
            <a:r>
              <a:rPr lang="en-GB" sz="1995" dirty="0" err="1">
                <a:latin typeface="Calibri"/>
                <a:ea typeface="Calibri"/>
                <a:cs typeface="Calibri"/>
                <a:sym typeface="Calibri"/>
              </a:rPr>
              <a:t>en</a:t>
            </a:r>
            <a:r>
              <a:rPr lang="en-GB" sz="1995" dirty="0">
                <a:latin typeface="Calibri"/>
                <a:ea typeface="Calibri"/>
                <a:cs typeface="Calibri"/>
                <a:sym typeface="Calibri"/>
              </a:rPr>
              <a:t> </a:t>
            </a:r>
            <a:r>
              <a:rPr lang="en-GB" sz="1995" dirty="0" err="1">
                <a:latin typeface="Calibri"/>
                <a:ea typeface="Calibri"/>
                <a:cs typeface="Calibri"/>
                <a:sym typeface="Calibri"/>
              </a:rPr>
              <a:t>subjekt</a:t>
            </a:r>
            <a:r>
              <a:rPr lang="en-GB" sz="1995" dirty="0">
                <a:latin typeface="Calibri"/>
                <a:ea typeface="Calibri"/>
                <a:cs typeface="Calibri"/>
                <a:sym typeface="Calibri"/>
              </a:rPr>
              <a:t> (</a:t>
            </a:r>
            <a:r>
              <a:rPr lang="en-GB" sz="1995" dirty="0" err="1">
                <a:latin typeface="Calibri"/>
                <a:ea typeface="Calibri"/>
                <a:cs typeface="Calibri"/>
                <a:sym typeface="Calibri"/>
              </a:rPr>
              <a:t>npr</a:t>
            </a:r>
            <a:r>
              <a:rPr lang="en-GB" sz="1995" dirty="0">
                <a:latin typeface="Calibri"/>
                <a:ea typeface="Calibri"/>
                <a:cs typeface="Calibri"/>
                <a:sym typeface="Calibri"/>
              </a:rPr>
              <a:t>. </a:t>
            </a:r>
            <a:r>
              <a:rPr lang="en-GB" sz="1995" dirty="0" err="1">
                <a:latin typeface="Calibri"/>
                <a:ea typeface="Calibri"/>
                <a:cs typeface="Calibri"/>
                <a:sym typeface="Calibri"/>
              </a:rPr>
              <a:t>podjetje</a:t>
            </a:r>
            <a:r>
              <a:rPr lang="en-GB" sz="1995" dirty="0">
                <a:latin typeface="Calibri"/>
                <a:ea typeface="Calibri"/>
                <a:cs typeface="Calibri"/>
                <a:sym typeface="Calibri"/>
              </a:rPr>
              <a:t> </a:t>
            </a:r>
            <a:r>
              <a:rPr lang="en-GB" sz="1995" dirty="0" err="1">
                <a:latin typeface="Calibri"/>
                <a:ea typeface="Calibri"/>
                <a:cs typeface="Calibri"/>
                <a:sym typeface="Calibri"/>
              </a:rPr>
              <a:t>ali</a:t>
            </a:r>
            <a:r>
              <a:rPr lang="en-GB" sz="1995" dirty="0">
                <a:latin typeface="Calibri"/>
                <a:ea typeface="Calibri"/>
                <a:cs typeface="Calibri"/>
                <a:sym typeface="Calibri"/>
              </a:rPr>
              <a:t> </a:t>
            </a:r>
            <a:r>
              <a:rPr lang="en-GB" sz="1995" dirty="0" err="1">
                <a:latin typeface="Calibri"/>
                <a:ea typeface="Calibri"/>
                <a:cs typeface="Calibri"/>
                <a:sym typeface="Calibri"/>
              </a:rPr>
              <a:t>organizacija</a:t>
            </a:r>
            <a:r>
              <a:rPr lang="en-GB" sz="1995" dirty="0">
                <a:latin typeface="Calibri"/>
                <a:ea typeface="Calibri"/>
                <a:cs typeface="Calibri"/>
                <a:sym typeface="Calibri"/>
              </a:rPr>
              <a:t>) </a:t>
            </a:r>
            <a:r>
              <a:rPr lang="en-GB" sz="1995" dirty="0" err="1">
                <a:latin typeface="Calibri"/>
                <a:ea typeface="Calibri"/>
                <a:cs typeface="Calibri"/>
                <a:sym typeface="Calibri"/>
              </a:rPr>
              <a:t>nadzor</a:t>
            </a:r>
            <a:r>
              <a:rPr lang="en-GB" sz="1995" dirty="0">
                <a:latin typeface="Calibri"/>
                <a:ea typeface="Calibri"/>
                <a:cs typeface="Calibri"/>
                <a:sym typeface="Calibri"/>
              </a:rPr>
              <a:t> </a:t>
            </a:r>
            <a:r>
              <a:rPr lang="en-GB" sz="1995" dirty="0" err="1">
                <a:latin typeface="Calibri"/>
                <a:ea typeface="Calibri"/>
                <a:cs typeface="Calibri"/>
                <a:sym typeface="Calibri"/>
              </a:rPr>
              <a:t>nad</a:t>
            </a:r>
            <a:r>
              <a:rPr lang="en-GB" sz="1995" dirty="0">
                <a:latin typeface="Calibri"/>
                <a:ea typeface="Calibri"/>
                <a:cs typeface="Calibri"/>
                <a:sym typeface="Calibri"/>
              </a:rPr>
              <a:t> </a:t>
            </a:r>
            <a:r>
              <a:rPr lang="en-GB" sz="1995" dirty="0" err="1">
                <a:latin typeface="Calibri"/>
                <a:ea typeface="Calibri"/>
                <a:cs typeface="Calibri"/>
                <a:sym typeface="Calibri"/>
              </a:rPr>
              <a:t>bazo</a:t>
            </a:r>
            <a:r>
              <a:rPr lang="en-GB" sz="1995" dirty="0">
                <a:latin typeface="Calibri"/>
                <a:ea typeface="Calibri"/>
                <a:cs typeface="Calibri"/>
                <a:sym typeface="Calibri"/>
              </a:rPr>
              <a:t> </a:t>
            </a:r>
            <a:r>
              <a:rPr lang="en-GB" sz="1995" dirty="0" err="1">
                <a:latin typeface="Calibri"/>
                <a:ea typeface="Calibri"/>
                <a:cs typeface="Calibri"/>
                <a:sym typeface="Calibri"/>
              </a:rPr>
              <a:t>podatkov</a:t>
            </a:r>
            <a:r>
              <a:rPr lang="en-GB" sz="1995" dirty="0">
                <a:latin typeface="Calibri"/>
                <a:ea typeface="Calibri"/>
                <a:cs typeface="Calibri"/>
                <a:sym typeface="Calibri"/>
              </a:rPr>
              <a:t>. Za </a:t>
            </a:r>
            <a:r>
              <a:rPr lang="en-GB" sz="1995" dirty="0" err="1">
                <a:latin typeface="Calibri"/>
                <a:ea typeface="Calibri"/>
                <a:cs typeface="Calibri"/>
                <a:sym typeface="Calibri"/>
              </a:rPr>
              <a:t>upravljanje</a:t>
            </a:r>
            <a:r>
              <a:rPr lang="en-GB" sz="1995" dirty="0">
                <a:latin typeface="Calibri"/>
                <a:ea typeface="Calibri"/>
                <a:cs typeface="Calibri"/>
                <a:sym typeface="Calibri"/>
              </a:rPr>
              <a:t> in </a:t>
            </a:r>
            <a:r>
              <a:rPr lang="en-GB" sz="1995" dirty="0" err="1">
                <a:latin typeface="Calibri"/>
                <a:ea typeface="Calibri"/>
                <a:cs typeface="Calibri"/>
                <a:sym typeface="Calibri"/>
              </a:rPr>
              <a:t>shranjevanje</a:t>
            </a:r>
            <a:r>
              <a:rPr lang="en-GB" sz="1995" dirty="0">
                <a:latin typeface="Calibri"/>
                <a:ea typeface="Calibri"/>
                <a:cs typeface="Calibri"/>
                <a:sym typeface="Calibri"/>
              </a:rPr>
              <a:t> </a:t>
            </a:r>
            <a:r>
              <a:rPr lang="en-GB" sz="1995" dirty="0" err="1">
                <a:latin typeface="Calibri"/>
                <a:ea typeface="Calibri"/>
                <a:cs typeface="Calibri"/>
                <a:sym typeface="Calibri"/>
              </a:rPr>
              <a:t>podatkov</a:t>
            </a:r>
            <a:r>
              <a:rPr lang="en-GB" sz="1995" dirty="0">
                <a:latin typeface="Calibri"/>
                <a:ea typeface="Calibri"/>
                <a:cs typeface="Calibri"/>
                <a:sym typeface="Calibri"/>
              </a:rPr>
              <a:t> se </a:t>
            </a:r>
            <a:r>
              <a:rPr lang="en-GB" sz="1995" dirty="0" err="1">
                <a:latin typeface="Calibri"/>
                <a:ea typeface="Calibri"/>
                <a:cs typeface="Calibri"/>
                <a:sym typeface="Calibri"/>
              </a:rPr>
              <a:t>zanašajo</a:t>
            </a:r>
            <a:r>
              <a:rPr lang="en-GB" sz="1995" dirty="0">
                <a:latin typeface="Calibri"/>
                <a:ea typeface="Calibri"/>
                <a:cs typeface="Calibri"/>
                <a:sym typeface="Calibri"/>
              </a:rPr>
              <a:t> </a:t>
            </a:r>
            <a:r>
              <a:rPr lang="en-GB" sz="1995" dirty="0" err="1">
                <a:latin typeface="Calibri"/>
                <a:ea typeface="Calibri"/>
                <a:cs typeface="Calibri"/>
                <a:sym typeface="Calibri"/>
              </a:rPr>
              <a:t>na</a:t>
            </a:r>
            <a:r>
              <a:rPr lang="en-GB" sz="1995" dirty="0">
                <a:latin typeface="Calibri"/>
                <a:ea typeface="Calibri"/>
                <a:cs typeface="Calibri"/>
                <a:sym typeface="Calibri"/>
              </a:rPr>
              <a:t> </a:t>
            </a:r>
            <a:r>
              <a:rPr lang="en-GB" sz="1995" dirty="0" err="1">
                <a:latin typeface="Calibri"/>
                <a:ea typeface="Calibri"/>
                <a:cs typeface="Calibri"/>
                <a:sym typeface="Calibri"/>
              </a:rPr>
              <a:t>osrednji</a:t>
            </a:r>
            <a:r>
              <a:rPr lang="en-GB" sz="1995" dirty="0">
                <a:latin typeface="Calibri"/>
                <a:ea typeface="Calibri"/>
                <a:cs typeface="Calibri"/>
                <a:sym typeface="Calibri"/>
              </a:rPr>
              <a:t> </a:t>
            </a:r>
            <a:r>
              <a:rPr lang="en-GB" sz="1995" dirty="0" err="1">
                <a:latin typeface="Calibri"/>
                <a:ea typeface="Calibri"/>
                <a:cs typeface="Calibri"/>
                <a:sym typeface="Calibri"/>
              </a:rPr>
              <a:t>strežnik</a:t>
            </a:r>
            <a:r>
              <a:rPr lang="en-GB" sz="1995" dirty="0">
                <a:latin typeface="Calibri"/>
                <a:ea typeface="Calibri"/>
                <a:cs typeface="Calibri"/>
                <a:sym typeface="Calibri"/>
              </a:rPr>
              <a:t> </a:t>
            </a:r>
            <a:r>
              <a:rPr lang="en-GB" sz="1995" dirty="0" err="1">
                <a:latin typeface="Calibri"/>
                <a:ea typeface="Calibri"/>
                <a:cs typeface="Calibri"/>
                <a:sym typeface="Calibri"/>
              </a:rPr>
              <a:t>ali</a:t>
            </a:r>
            <a:r>
              <a:rPr lang="en-GB" sz="1995" dirty="0">
                <a:latin typeface="Calibri"/>
                <a:ea typeface="Calibri"/>
                <a:cs typeface="Calibri"/>
                <a:sym typeface="Calibri"/>
              </a:rPr>
              <a:t> </a:t>
            </a:r>
            <a:r>
              <a:rPr lang="en-GB" sz="1995" dirty="0" err="1">
                <a:latin typeface="Calibri"/>
                <a:ea typeface="Calibri"/>
                <a:cs typeface="Calibri"/>
                <a:sym typeface="Calibri"/>
              </a:rPr>
              <a:t>gručo</a:t>
            </a:r>
            <a:r>
              <a:rPr lang="en-GB" sz="1995" dirty="0">
                <a:latin typeface="Calibri"/>
                <a:ea typeface="Calibri"/>
                <a:cs typeface="Calibri"/>
                <a:sym typeface="Calibri"/>
              </a:rPr>
              <a:t> </a:t>
            </a:r>
            <a:r>
              <a:rPr lang="en-GB" sz="1995" dirty="0" err="1">
                <a:latin typeface="Calibri"/>
                <a:ea typeface="Calibri"/>
                <a:cs typeface="Calibri"/>
                <a:sym typeface="Calibri"/>
              </a:rPr>
              <a:t>strežnikov</a:t>
            </a:r>
            <a:r>
              <a:rPr lang="en-GB" sz="1995" dirty="0">
                <a:latin typeface="Calibri"/>
                <a:ea typeface="Calibri"/>
                <a:cs typeface="Calibri"/>
                <a:sym typeface="Calibri"/>
              </a:rPr>
              <a:t>. ​</a:t>
            </a:r>
            <a:endParaRPr sz="1995" dirty="0">
              <a:latin typeface="Calibri"/>
              <a:ea typeface="Calibri"/>
              <a:cs typeface="Calibri"/>
              <a:sym typeface="Calibri"/>
            </a:endParaRPr>
          </a:p>
          <a:p>
            <a:pPr marL="829178" marR="0" lvl="0" indent="0" algn="l" rtl="0">
              <a:lnSpc>
                <a:spcPct val="100000"/>
              </a:lnSpc>
              <a:spcBef>
                <a:spcPts val="0"/>
              </a:spcBef>
              <a:spcAft>
                <a:spcPts val="0"/>
              </a:spcAft>
              <a:buNone/>
            </a:pPr>
            <a:endParaRPr sz="1995" dirty="0">
              <a:latin typeface="Calibri"/>
              <a:ea typeface="Calibri"/>
              <a:cs typeface="Calibri"/>
              <a:sym typeface="Calibri"/>
            </a:endParaRPr>
          </a:p>
          <a:p>
            <a:pPr marL="414589" lvl="0" indent="-333974">
              <a:buSzPts val="2200"/>
              <a:buFont typeface="Calibri"/>
              <a:buChar char="-"/>
            </a:pPr>
            <a:r>
              <a:rPr lang="en-GB" sz="1995" b="1" dirty="0">
                <a:latin typeface="Calibri"/>
                <a:ea typeface="Calibri"/>
                <a:cs typeface="Calibri"/>
                <a:sym typeface="Calibri"/>
              </a:rPr>
              <a:t>Blockchain: </a:t>
            </a:r>
            <a:r>
              <a:rPr lang="en-GB" sz="1995" dirty="0" err="1">
                <a:latin typeface="Calibri"/>
                <a:ea typeface="Calibri"/>
                <a:cs typeface="Calibri"/>
                <a:sym typeface="Calibri"/>
              </a:rPr>
              <a:t>Blokovne</a:t>
            </a:r>
            <a:r>
              <a:rPr lang="en-GB" sz="1995" dirty="0">
                <a:latin typeface="Calibri"/>
                <a:ea typeface="Calibri"/>
                <a:cs typeface="Calibri"/>
                <a:sym typeface="Calibri"/>
              </a:rPr>
              <a:t> </a:t>
            </a:r>
            <a:r>
              <a:rPr lang="en-GB" sz="1995" dirty="0" err="1">
                <a:latin typeface="Calibri"/>
                <a:ea typeface="Calibri"/>
                <a:cs typeface="Calibri"/>
                <a:sym typeface="Calibri"/>
              </a:rPr>
              <a:t>verige</a:t>
            </a:r>
            <a:r>
              <a:rPr lang="en-GB" sz="1995" dirty="0">
                <a:latin typeface="Calibri"/>
                <a:ea typeface="Calibri"/>
                <a:cs typeface="Calibri"/>
                <a:sym typeface="Calibri"/>
              </a:rPr>
              <a:t> so </a:t>
            </a:r>
            <a:r>
              <a:rPr lang="en-GB" sz="1995" dirty="0" err="1">
                <a:latin typeface="Calibri"/>
                <a:ea typeface="Calibri"/>
                <a:cs typeface="Calibri"/>
                <a:sym typeface="Calibri"/>
              </a:rPr>
              <a:t>decentralizirana</a:t>
            </a:r>
            <a:r>
              <a:rPr lang="en-GB" sz="1995" dirty="0">
                <a:latin typeface="Calibri"/>
                <a:ea typeface="Calibri"/>
                <a:cs typeface="Calibri"/>
                <a:sym typeface="Calibri"/>
              </a:rPr>
              <a:t> </a:t>
            </a:r>
            <a:r>
              <a:rPr lang="en-GB" sz="1995" dirty="0" err="1">
                <a:latin typeface="Calibri"/>
                <a:ea typeface="Calibri"/>
                <a:cs typeface="Calibri"/>
                <a:sym typeface="Calibri"/>
              </a:rPr>
              <a:t>omrežja</a:t>
            </a:r>
            <a:r>
              <a:rPr lang="en-GB" sz="1995" dirty="0">
                <a:latin typeface="Calibri"/>
                <a:ea typeface="Calibri"/>
                <a:cs typeface="Calibri"/>
                <a:sym typeface="Calibri"/>
              </a:rPr>
              <a:t>, </a:t>
            </a:r>
            <a:r>
              <a:rPr lang="en-GB" sz="1995" dirty="0" err="1">
                <a:latin typeface="Calibri"/>
                <a:ea typeface="Calibri"/>
                <a:cs typeface="Calibri"/>
                <a:sym typeface="Calibri"/>
              </a:rPr>
              <a:t>kjer</a:t>
            </a:r>
            <a:r>
              <a:rPr lang="en-GB" sz="1995" dirty="0">
                <a:latin typeface="Calibri"/>
                <a:ea typeface="Calibri"/>
                <a:cs typeface="Calibri"/>
                <a:sym typeface="Calibri"/>
              </a:rPr>
              <a:t> se </a:t>
            </a:r>
            <a:r>
              <a:rPr lang="en-GB" sz="1995" dirty="0" err="1">
                <a:latin typeface="Calibri"/>
                <a:ea typeface="Calibri"/>
                <a:cs typeface="Calibri"/>
                <a:sym typeface="Calibri"/>
              </a:rPr>
              <a:t>podatki</a:t>
            </a:r>
            <a:r>
              <a:rPr lang="en-GB" sz="1995" dirty="0">
                <a:latin typeface="Calibri"/>
                <a:ea typeface="Calibri"/>
                <a:cs typeface="Calibri"/>
                <a:sym typeface="Calibri"/>
              </a:rPr>
              <a:t> </a:t>
            </a:r>
            <a:r>
              <a:rPr lang="en-GB" sz="1995" dirty="0" err="1">
                <a:latin typeface="Calibri"/>
                <a:ea typeface="Calibri"/>
                <a:cs typeface="Calibri"/>
                <a:sym typeface="Calibri"/>
              </a:rPr>
              <a:t>distribuirajo</a:t>
            </a:r>
            <a:r>
              <a:rPr lang="en-GB" sz="1995" dirty="0">
                <a:latin typeface="Calibri"/>
                <a:ea typeface="Calibri"/>
                <a:cs typeface="Calibri"/>
                <a:sym typeface="Calibri"/>
              </a:rPr>
              <a:t> po </a:t>
            </a:r>
            <a:r>
              <a:rPr lang="en-GB" sz="1995" dirty="0" err="1">
                <a:latin typeface="Calibri"/>
                <a:ea typeface="Calibri"/>
                <a:cs typeface="Calibri"/>
                <a:sym typeface="Calibri"/>
              </a:rPr>
              <a:t>več</a:t>
            </a:r>
            <a:r>
              <a:rPr lang="en-GB" sz="1995" dirty="0">
                <a:latin typeface="Calibri"/>
                <a:ea typeface="Calibri"/>
                <a:cs typeface="Calibri"/>
                <a:sym typeface="Calibri"/>
              </a:rPr>
              <a:t> </a:t>
            </a:r>
            <a:r>
              <a:rPr lang="en-GB" sz="1995" dirty="0" err="1">
                <a:latin typeface="Calibri"/>
                <a:ea typeface="Calibri"/>
                <a:cs typeface="Calibri"/>
                <a:sym typeface="Calibri"/>
              </a:rPr>
              <a:t>vozliščih</a:t>
            </a:r>
            <a:r>
              <a:rPr lang="en-GB" sz="1995" dirty="0">
                <a:latin typeface="Calibri"/>
                <a:ea typeface="Calibri"/>
                <a:cs typeface="Calibri"/>
                <a:sym typeface="Calibri"/>
              </a:rPr>
              <a:t> (</a:t>
            </a:r>
            <a:r>
              <a:rPr lang="en-GB" sz="1995" dirty="0" err="1">
                <a:latin typeface="Calibri"/>
                <a:ea typeface="Calibri"/>
                <a:cs typeface="Calibri"/>
                <a:sym typeface="Calibri"/>
              </a:rPr>
              <a:t>računalnikih</a:t>
            </a:r>
            <a:r>
              <a:rPr lang="en-GB" sz="1995" dirty="0">
                <a:latin typeface="Calibri"/>
                <a:ea typeface="Calibri"/>
                <a:cs typeface="Calibri"/>
                <a:sym typeface="Calibri"/>
              </a:rPr>
              <a:t>) v </a:t>
            </a:r>
            <a:r>
              <a:rPr lang="en-GB" sz="1995" dirty="0" err="1">
                <a:latin typeface="Calibri"/>
                <a:ea typeface="Calibri"/>
                <a:cs typeface="Calibri"/>
                <a:sym typeface="Calibri"/>
              </a:rPr>
              <a:t>omrežju</a:t>
            </a:r>
            <a:r>
              <a:rPr lang="en-GB" sz="1995" dirty="0">
                <a:latin typeface="Calibri"/>
                <a:ea typeface="Calibri"/>
                <a:cs typeface="Calibri"/>
                <a:sym typeface="Calibri"/>
              </a:rPr>
              <a:t>. Ni </a:t>
            </a:r>
            <a:r>
              <a:rPr lang="en-GB" sz="1995" dirty="0" err="1">
                <a:latin typeface="Calibri"/>
                <a:ea typeface="Calibri"/>
                <a:cs typeface="Calibri"/>
                <a:sym typeface="Calibri"/>
              </a:rPr>
              <a:t>osrednjega</a:t>
            </a:r>
            <a:r>
              <a:rPr lang="en-GB" sz="1995" dirty="0">
                <a:latin typeface="Calibri"/>
                <a:ea typeface="Calibri"/>
                <a:cs typeface="Calibri"/>
                <a:sym typeface="Calibri"/>
              </a:rPr>
              <a:t> organa </a:t>
            </a:r>
            <a:r>
              <a:rPr lang="en-GB" sz="1995" dirty="0" err="1">
                <a:latin typeface="Calibri"/>
                <a:ea typeface="Calibri"/>
                <a:cs typeface="Calibri"/>
                <a:sym typeface="Calibri"/>
              </a:rPr>
              <a:t>ali</a:t>
            </a:r>
            <a:r>
              <a:rPr lang="en-GB" sz="1995" dirty="0">
                <a:latin typeface="Calibri"/>
                <a:ea typeface="Calibri"/>
                <a:cs typeface="Calibri"/>
                <a:sym typeface="Calibri"/>
              </a:rPr>
              <a:t> </a:t>
            </a:r>
            <a:r>
              <a:rPr lang="en-GB" sz="1995" dirty="0" err="1">
                <a:latin typeface="Calibri"/>
                <a:ea typeface="Calibri"/>
                <a:cs typeface="Calibri"/>
                <a:sym typeface="Calibri"/>
              </a:rPr>
              <a:t>enotne</a:t>
            </a:r>
            <a:r>
              <a:rPr lang="en-GB" sz="1995" dirty="0">
                <a:latin typeface="Calibri"/>
                <a:ea typeface="Calibri"/>
                <a:cs typeface="Calibri"/>
                <a:sym typeface="Calibri"/>
              </a:rPr>
              <a:t> </a:t>
            </a:r>
            <a:r>
              <a:rPr lang="en-GB" sz="1995" dirty="0" err="1">
                <a:latin typeface="Calibri"/>
                <a:ea typeface="Calibri"/>
                <a:cs typeface="Calibri"/>
                <a:sym typeface="Calibri"/>
              </a:rPr>
              <a:t>točke</a:t>
            </a:r>
            <a:r>
              <a:rPr lang="en-GB" sz="1995" dirty="0">
                <a:latin typeface="Calibri"/>
                <a:ea typeface="Calibri"/>
                <a:cs typeface="Calibri"/>
                <a:sym typeface="Calibri"/>
              </a:rPr>
              <a:t> </a:t>
            </a:r>
            <a:r>
              <a:rPr lang="en-GB" sz="1995" dirty="0" err="1">
                <a:latin typeface="Calibri"/>
                <a:ea typeface="Calibri"/>
                <a:cs typeface="Calibri"/>
                <a:sym typeface="Calibri"/>
              </a:rPr>
              <a:t>nadzora</a:t>
            </a:r>
            <a:r>
              <a:rPr lang="en-GB" sz="1995" dirty="0">
                <a:latin typeface="Calibri"/>
                <a:ea typeface="Calibri"/>
                <a:cs typeface="Calibri"/>
                <a:sym typeface="Calibri"/>
              </a:rPr>
              <a:t>, </a:t>
            </a:r>
            <a:r>
              <a:rPr lang="en-GB" sz="1995" dirty="0" err="1">
                <a:latin typeface="Calibri"/>
                <a:ea typeface="Calibri"/>
                <a:cs typeface="Calibri"/>
                <a:sym typeface="Calibri"/>
              </a:rPr>
              <a:t>zaradi</a:t>
            </a:r>
            <a:r>
              <a:rPr lang="en-GB" sz="1995" dirty="0">
                <a:latin typeface="Calibri"/>
                <a:ea typeface="Calibri"/>
                <a:cs typeface="Calibri"/>
                <a:sym typeface="Calibri"/>
              </a:rPr>
              <a:t> </a:t>
            </a:r>
            <a:r>
              <a:rPr lang="en-GB" sz="1995" dirty="0" err="1">
                <a:latin typeface="Calibri"/>
                <a:ea typeface="Calibri"/>
                <a:cs typeface="Calibri"/>
                <a:sym typeface="Calibri"/>
              </a:rPr>
              <a:t>česar</a:t>
            </a:r>
            <a:r>
              <a:rPr lang="en-GB" sz="1995" dirty="0">
                <a:latin typeface="Calibri"/>
                <a:ea typeface="Calibri"/>
                <a:cs typeface="Calibri"/>
                <a:sym typeface="Calibri"/>
              </a:rPr>
              <a:t> so </a:t>
            </a:r>
            <a:r>
              <a:rPr lang="en-GB" sz="1995" dirty="0" err="1">
                <a:latin typeface="Calibri"/>
                <a:ea typeface="Calibri"/>
                <a:cs typeface="Calibri"/>
                <a:sym typeface="Calibri"/>
              </a:rPr>
              <a:t>odporni</a:t>
            </a:r>
            <a:r>
              <a:rPr lang="en-GB" sz="1995" dirty="0">
                <a:latin typeface="Calibri"/>
                <a:ea typeface="Calibri"/>
                <a:cs typeface="Calibri"/>
                <a:sym typeface="Calibri"/>
              </a:rPr>
              <a:t> </a:t>
            </a:r>
            <a:r>
              <a:rPr lang="en-GB" sz="1995" dirty="0" err="1">
                <a:latin typeface="Calibri"/>
                <a:ea typeface="Calibri"/>
                <a:cs typeface="Calibri"/>
                <a:sym typeface="Calibri"/>
              </a:rPr>
              <a:t>proti</a:t>
            </a:r>
            <a:r>
              <a:rPr lang="en-GB" sz="1995" dirty="0">
                <a:latin typeface="Calibri"/>
                <a:ea typeface="Calibri"/>
                <a:cs typeface="Calibri"/>
                <a:sym typeface="Calibri"/>
              </a:rPr>
              <a:t> </a:t>
            </a:r>
            <a:r>
              <a:rPr lang="en-GB" sz="1995" dirty="0" err="1">
                <a:latin typeface="Calibri"/>
                <a:ea typeface="Calibri"/>
                <a:cs typeface="Calibri"/>
                <a:sym typeface="Calibri"/>
              </a:rPr>
              <a:t>cenzuri</a:t>
            </a:r>
            <a:r>
              <a:rPr lang="en-GB" sz="1995" dirty="0">
                <a:latin typeface="Calibri"/>
                <a:ea typeface="Calibri"/>
                <a:cs typeface="Calibri"/>
                <a:sym typeface="Calibri"/>
              </a:rPr>
              <a:t> in </a:t>
            </a:r>
            <a:r>
              <a:rPr lang="en-GB" sz="1995" dirty="0" err="1">
                <a:latin typeface="Calibri"/>
                <a:ea typeface="Calibri"/>
                <a:cs typeface="Calibri"/>
                <a:sym typeface="Calibri"/>
              </a:rPr>
              <a:t>nedovoljenim</a:t>
            </a:r>
            <a:r>
              <a:rPr lang="en-GB" sz="1995" dirty="0">
                <a:latin typeface="Calibri"/>
                <a:ea typeface="Calibri"/>
                <a:cs typeface="Calibri"/>
                <a:sym typeface="Calibri"/>
              </a:rPr>
              <a:t> </a:t>
            </a:r>
            <a:r>
              <a:rPr lang="en-GB" sz="1995" dirty="0" err="1">
                <a:latin typeface="Calibri"/>
                <a:ea typeface="Calibri"/>
                <a:cs typeface="Calibri"/>
                <a:sym typeface="Calibri"/>
              </a:rPr>
              <a:t>posegom</a:t>
            </a:r>
            <a:r>
              <a:rPr lang="en-GB" sz="1995" dirty="0">
                <a:latin typeface="Calibri"/>
                <a:ea typeface="Calibri"/>
                <a:cs typeface="Calibri"/>
                <a:sym typeface="Calibri"/>
              </a:rPr>
              <a:t>. ​</a:t>
            </a:r>
            <a:endParaRPr sz="1995" dirty="0">
              <a:latin typeface="Calibri"/>
              <a:ea typeface="Calibri"/>
              <a:cs typeface="Calibri"/>
              <a:sym typeface="Calibri"/>
            </a:endParaRPr>
          </a:p>
          <a:p>
            <a:pPr marL="829178" marR="0" lvl="0" indent="0" algn="l" rtl="0">
              <a:lnSpc>
                <a:spcPct val="100000"/>
              </a:lnSpc>
              <a:spcBef>
                <a:spcPts val="0"/>
              </a:spcBef>
              <a:spcAft>
                <a:spcPts val="0"/>
              </a:spcAft>
              <a:buNone/>
            </a:pPr>
            <a:endParaRPr sz="1995" dirty="0">
              <a:latin typeface="Calibri"/>
              <a:ea typeface="Calibri"/>
              <a:cs typeface="Calibri"/>
              <a:sym typeface="Calibri"/>
            </a:endParaRPr>
          </a:p>
          <a:p>
            <a:pPr marL="829178" marR="0" lvl="0" indent="0" algn="l" rtl="0">
              <a:lnSpc>
                <a:spcPct val="100000"/>
              </a:lnSpc>
              <a:spcBef>
                <a:spcPts val="0"/>
              </a:spcBef>
              <a:spcAft>
                <a:spcPts val="0"/>
              </a:spcAft>
              <a:buNone/>
            </a:pPr>
            <a:endParaRPr sz="1995" dirty="0">
              <a:latin typeface="Calibri"/>
              <a:ea typeface="Calibri"/>
              <a:cs typeface="Calibri"/>
              <a:sym typeface="Calibri"/>
            </a:endParaRPr>
          </a:p>
        </p:txBody>
      </p:sp>
      <p:pic>
        <p:nvPicPr>
          <p:cNvPr id="545" name="Google Shape;545;g283a1922f65_2_134"/>
          <p:cNvPicPr preferRelativeResize="0"/>
          <p:nvPr/>
        </p:nvPicPr>
        <p:blipFill>
          <a:blip r:embed="rId4">
            <a:alphaModFix/>
          </a:blip>
          <a:stretch>
            <a:fillRect/>
          </a:stretch>
        </p:blipFill>
        <p:spPr>
          <a:xfrm>
            <a:off x="3850640" y="4901811"/>
            <a:ext cx="1762208" cy="1794748"/>
          </a:xfrm>
          <a:prstGeom prst="rect">
            <a:avLst/>
          </a:prstGeom>
          <a:noFill/>
          <a:ln>
            <a:noFill/>
          </a:ln>
        </p:spPr>
      </p:pic>
      <p:pic>
        <p:nvPicPr>
          <p:cNvPr id="546" name="Google Shape;546;g283a1922f65_2_134"/>
          <p:cNvPicPr preferRelativeResize="0"/>
          <p:nvPr/>
        </p:nvPicPr>
        <p:blipFill>
          <a:blip r:embed="rId5">
            <a:alphaModFix/>
          </a:blip>
          <a:stretch>
            <a:fillRect/>
          </a:stretch>
        </p:blipFill>
        <p:spPr>
          <a:xfrm>
            <a:off x="7364049" y="4941684"/>
            <a:ext cx="1762209" cy="1717392"/>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551"/>
        <p:cNvGrpSpPr/>
        <p:nvPr/>
      </p:nvGrpSpPr>
      <p:grpSpPr>
        <a:xfrm>
          <a:off x="0" y="0"/>
          <a:ext cx="0" cy="0"/>
          <a:chOff x="0" y="0"/>
          <a:chExt cx="0" cy="0"/>
        </a:xfrm>
      </p:grpSpPr>
      <p:pic>
        <p:nvPicPr>
          <p:cNvPr id="552" name="Google Shape;552;g283a1922f65_2_142"/>
          <p:cNvPicPr preferRelativeResize="0"/>
          <p:nvPr/>
        </p:nvPicPr>
        <p:blipFill rotWithShape="1">
          <a:blip r:embed="rId3">
            <a:alphaModFix/>
          </a:blip>
          <a:srcRect/>
          <a:stretch/>
        </p:blipFill>
        <p:spPr>
          <a:xfrm>
            <a:off x="1247607" y="-7358"/>
            <a:ext cx="9696786" cy="1061799"/>
          </a:xfrm>
          <a:prstGeom prst="rect">
            <a:avLst/>
          </a:prstGeom>
          <a:noFill/>
          <a:ln>
            <a:noFill/>
          </a:ln>
        </p:spPr>
      </p:pic>
      <p:sp>
        <p:nvSpPr>
          <p:cNvPr id="553" name="Google Shape;553;g283a1922f65_2_142"/>
          <p:cNvSpPr txBox="1"/>
          <p:nvPr/>
        </p:nvSpPr>
        <p:spPr>
          <a:xfrm>
            <a:off x="1678179" y="365713"/>
            <a:ext cx="9122327" cy="474439"/>
          </a:xfrm>
          <a:prstGeom prst="rect">
            <a:avLst/>
          </a:prstGeom>
          <a:noFill/>
          <a:ln>
            <a:noFill/>
          </a:ln>
        </p:spPr>
        <p:txBody>
          <a:bodyPr spcFirstLastPara="1" wrap="square" lIns="82904" tIns="41441" rIns="82904" bIns="41441" anchor="t" anchorCtr="0">
            <a:spAutoFit/>
          </a:bodyPr>
          <a:lstStyle/>
          <a:p>
            <a:pPr lvl="0">
              <a:buSzPts val="2800"/>
            </a:pPr>
            <a:r>
              <a:rPr lang="en-GB" sz="2539" dirty="0">
                <a:solidFill>
                  <a:schemeClr val="lt1"/>
                </a:solidFill>
                <a:latin typeface="Open Sans"/>
                <a:ea typeface="Open Sans"/>
                <a:cs typeface="Open Sans"/>
                <a:sym typeface="Open Sans"/>
              </a:rPr>
              <a:t>BLOCKCHAIN VS CLOUD &amp; BLOCKCHAIN KOT STORITEV</a:t>
            </a:r>
            <a:endParaRPr sz="1270" dirty="0"/>
          </a:p>
        </p:txBody>
      </p:sp>
      <p:sp>
        <p:nvSpPr>
          <p:cNvPr id="554" name="Google Shape;554;g283a1922f65_2_142"/>
          <p:cNvSpPr txBox="1"/>
          <p:nvPr/>
        </p:nvSpPr>
        <p:spPr>
          <a:xfrm>
            <a:off x="1645557" y="1224998"/>
            <a:ext cx="9122327" cy="1628705"/>
          </a:xfrm>
          <a:prstGeom prst="rect">
            <a:avLst/>
          </a:prstGeom>
          <a:noFill/>
          <a:ln>
            <a:noFill/>
          </a:ln>
        </p:spPr>
        <p:txBody>
          <a:bodyPr spcFirstLastPara="1" wrap="square" lIns="82904" tIns="82904" rIns="82904" bIns="82904" anchor="t" anchorCtr="0">
            <a:noAutofit/>
          </a:bodyPr>
          <a:lstStyle/>
          <a:p>
            <a:pPr marL="414589" lvl="0" indent="-333974">
              <a:buSzPts val="2200"/>
              <a:buFont typeface="Calibri"/>
              <a:buChar char="●"/>
            </a:pPr>
            <a:r>
              <a:rPr lang="pl-PL" sz="1995" b="1" dirty="0">
                <a:latin typeface="Calibri"/>
                <a:ea typeface="Calibri"/>
                <a:cs typeface="Calibri"/>
                <a:sym typeface="Calibri"/>
              </a:rPr>
              <a:t>Kako se blockchain razlikuje od oblaka</a:t>
            </a:r>
            <a:r>
              <a:rPr lang="en-GB" sz="1995" b="1" dirty="0">
                <a:latin typeface="Calibri"/>
                <a:ea typeface="Calibri"/>
                <a:cs typeface="Calibri"/>
                <a:sym typeface="Calibri"/>
              </a:rPr>
              <a:t>?</a:t>
            </a:r>
            <a:endParaRPr sz="1995" b="1" dirty="0">
              <a:latin typeface="Calibri"/>
              <a:ea typeface="Calibri"/>
              <a:cs typeface="Calibri"/>
              <a:sym typeface="Calibri"/>
            </a:endParaRPr>
          </a:p>
          <a:p>
            <a:pPr marL="414589" lvl="0" indent="-333974">
              <a:buSzPts val="2200"/>
              <a:buFont typeface="Calibri"/>
              <a:buChar char="-"/>
            </a:pPr>
            <a:r>
              <a:rPr lang="en-GB" sz="1995" dirty="0" err="1">
                <a:latin typeface="Calibri"/>
                <a:ea typeface="Calibri"/>
                <a:cs typeface="Calibri"/>
                <a:sym typeface="Calibri"/>
              </a:rPr>
              <a:t>Izraz</a:t>
            </a:r>
            <a:r>
              <a:rPr lang="en-GB" sz="1995" dirty="0">
                <a:latin typeface="Calibri"/>
                <a:ea typeface="Calibri"/>
                <a:cs typeface="Calibri"/>
                <a:sym typeface="Calibri"/>
              </a:rPr>
              <a:t> </a:t>
            </a:r>
            <a:r>
              <a:rPr lang="en-GB" sz="1995" dirty="0" err="1">
                <a:latin typeface="Calibri"/>
                <a:ea typeface="Calibri"/>
                <a:cs typeface="Calibri"/>
                <a:sym typeface="Calibri"/>
              </a:rPr>
              <a:t>oblak</a:t>
            </a:r>
            <a:r>
              <a:rPr lang="en-GB" sz="1995" dirty="0">
                <a:latin typeface="Calibri"/>
                <a:ea typeface="Calibri"/>
                <a:cs typeface="Calibri"/>
                <a:sym typeface="Calibri"/>
              </a:rPr>
              <a:t> se </a:t>
            </a:r>
            <a:r>
              <a:rPr lang="en-GB" sz="1995" dirty="0" err="1">
                <a:latin typeface="Calibri"/>
                <a:ea typeface="Calibri"/>
                <a:cs typeface="Calibri"/>
                <a:sym typeface="Calibri"/>
              </a:rPr>
              <a:t>nanaša</a:t>
            </a:r>
            <a:r>
              <a:rPr lang="en-GB" sz="1995" dirty="0">
                <a:latin typeface="Calibri"/>
                <a:ea typeface="Calibri"/>
                <a:cs typeface="Calibri"/>
                <a:sym typeface="Calibri"/>
              </a:rPr>
              <a:t> </a:t>
            </a:r>
            <a:r>
              <a:rPr lang="en-GB" sz="1995" dirty="0" err="1">
                <a:latin typeface="Calibri"/>
                <a:ea typeface="Calibri"/>
                <a:cs typeface="Calibri"/>
                <a:sym typeface="Calibri"/>
              </a:rPr>
              <a:t>na</a:t>
            </a:r>
            <a:r>
              <a:rPr lang="en-GB" sz="1995" dirty="0">
                <a:latin typeface="Calibri"/>
                <a:ea typeface="Calibri"/>
                <a:cs typeface="Calibri"/>
                <a:sym typeface="Calibri"/>
              </a:rPr>
              <a:t> </a:t>
            </a:r>
            <a:r>
              <a:rPr lang="en-GB" sz="1995" dirty="0" err="1">
                <a:latin typeface="Calibri"/>
                <a:ea typeface="Calibri"/>
                <a:cs typeface="Calibri"/>
                <a:sym typeface="Calibri"/>
              </a:rPr>
              <a:t>računalniške</a:t>
            </a:r>
            <a:r>
              <a:rPr lang="en-GB" sz="1995" dirty="0">
                <a:latin typeface="Calibri"/>
                <a:ea typeface="Calibri"/>
                <a:cs typeface="Calibri"/>
                <a:sym typeface="Calibri"/>
              </a:rPr>
              <a:t> </a:t>
            </a:r>
            <a:r>
              <a:rPr lang="en-GB" sz="1995" dirty="0" err="1">
                <a:latin typeface="Calibri"/>
                <a:ea typeface="Calibri"/>
                <a:cs typeface="Calibri"/>
                <a:sym typeface="Calibri"/>
              </a:rPr>
              <a:t>storitve</a:t>
            </a:r>
            <a:r>
              <a:rPr lang="en-GB" sz="1995" dirty="0">
                <a:latin typeface="Calibri"/>
                <a:ea typeface="Calibri"/>
                <a:cs typeface="Calibri"/>
                <a:sym typeface="Calibri"/>
              </a:rPr>
              <a:t>, do </a:t>
            </a:r>
            <a:r>
              <a:rPr lang="en-GB" sz="1995" dirty="0" err="1">
                <a:latin typeface="Calibri"/>
                <a:ea typeface="Calibri"/>
                <a:cs typeface="Calibri"/>
                <a:sym typeface="Calibri"/>
              </a:rPr>
              <a:t>katerih</a:t>
            </a:r>
            <a:r>
              <a:rPr lang="en-GB" sz="1995" dirty="0">
                <a:latin typeface="Calibri"/>
                <a:ea typeface="Calibri"/>
                <a:cs typeface="Calibri"/>
                <a:sym typeface="Calibri"/>
              </a:rPr>
              <a:t> je </a:t>
            </a:r>
            <a:r>
              <a:rPr lang="en-GB" sz="1995" dirty="0" err="1">
                <a:latin typeface="Calibri"/>
                <a:ea typeface="Calibri"/>
                <a:cs typeface="Calibri"/>
                <a:sym typeface="Calibri"/>
              </a:rPr>
              <a:t>mogoče</a:t>
            </a:r>
            <a:r>
              <a:rPr lang="en-GB" sz="1995" dirty="0">
                <a:latin typeface="Calibri"/>
                <a:ea typeface="Calibri"/>
                <a:cs typeface="Calibri"/>
                <a:sym typeface="Calibri"/>
              </a:rPr>
              <a:t> </a:t>
            </a:r>
            <a:r>
              <a:rPr lang="en-GB" sz="1995" dirty="0" err="1">
                <a:latin typeface="Calibri"/>
                <a:ea typeface="Calibri"/>
                <a:cs typeface="Calibri"/>
                <a:sym typeface="Calibri"/>
              </a:rPr>
              <a:t>dostopati</a:t>
            </a:r>
            <a:r>
              <a:rPr lang="en-GB" sz="1995" dirty="0">
                <a:latin typeface="Calibri"/>
                <a:ea typeface="Calibri"/>
                <a:cs typeface="Calibri"/>
                <a:sym typeface="Calibri"/>
              </a:rPr>
              <a:t> </a:t>
            </a:r>
            <a:r>
              <a:rPr lang="en-GB" sz="1995" dirty="0" err="1">
                <a:latin typeface="Calibri"/>
                <a:ea typeface="Calibri"/>
                <a:cs typeface="Calibri"/>
                <a:sym typeface="Calibri"/>
              </a:rPr>
              <a:t>prek</a:t>
            </a:r>
            <a:r>
              <a:rPr lang="en-GB" sz="1995" dirty="0">
                <a:latin typeface="Calibri"/>
                <a:ea typeface="Calibri"/>
                <a:cs typeface="Calibri"/>
                <a:sym typeface="Calibri"/>
              </a:rPr>
              <a:t> </a:t>
            </a:r>
            <a:r>
              <a:rPr lang="en-GB" sz="1995" dirty="0" err="1">
                <a:latin typeface="Calibri"/>
                <a:ea typeface="Calibri"/>
                <a:cs typeface="Calibri"/>
                <a:sym typeface="Calibri"/>
              </a:rPr>
              <a:t>spleta</a:t>
            </a:r>
            <a:r>
              <a:rPr lang="en-GB" sz="1995" dirty="0">
                <a:latin typeface="Calibri"/>
                <a:ea typeface="Calibri"/>
                <a:cs typeface="Calibri"/>
                <a:sym typeface="Calibri"/>
              </a:rPr>
              <a:t>. Do </a:t>
            </a:r>
            <a:r>
              <a:rPr lang="en-GB" sz="1995" dirty="0" err="1">
                <a:latin typeface="Calibri"/>
                <a:ea typeface="Calibri"/>
                <a:cs typeface="Calibri"/>
                <a:sym typeface="Calibri"/>
              </a:rPr>
              <a:t>programske</a:t>
            </a:r>
            <a:r>
              <a:rPr lang="en-GB" sz="1995" dirty="0">
                <a:latin typeface="Calibri"/>
                <a:ea typeface="Calibri"/>
                <a:cs typeface="Calibri"/>
                <a:sym typeface="Calibri"/>
              </a:rPr>
              <a:t> </a:t>
            </a:r>
            <a:r>
              <a:rPr lang="en-GB" sz="1995" dirty="0" err="1">
                <a:latin typeface="Calibri"/>
                <a:ea typeface="Calibri"/>
                <a:cs typeface="Calibri"/>
                <a:sym typeface="Calibri"/>
              </a:rPr>
              <a:t>opreme</a:t>
            </a:r>
            <a:r>
              <a:rPr lang="en-GB" sz="1995" dirty="0">
                <a:latin typeface="Calibri"/>
                <a:ea typeface="Calibri"/>
                <a:cs typeface="Calibri"/>
                <a:sym typeface="Calibri"/>
              </a:rPr>
              <a:t> </a:t>
            </a:r>
            <a:r>
              <a:rPr lang="en-GB" sz="1995" dirty="0" err="1">
                <a:latin typeface="Calibri"/>
                <a:ea typeface="Calibri"/>
                <a:cs typeface="Calibri"/>
                <a:sym typeface="Calibri"/>
              </a:rPr>
              <a:t>lahko</a:t>
            </a:r>
            <a:r>
              <a:rPr lang="en-GB" sz="1995" dirty="0">
                <a:latin typeface="Calibri"/>
                <a:ea typeface="Calibri"/>
                <a:cs typeface="Calibri"/>
                <a:sym typeface="Calibri"/>
              </a:rPr>
              <a:t> </a:t>
            </a:r>
            <a:r>
              <a:rPr lang="en-GB" sz="1995" dirty="0" err="1">
                <a:latin typeface="Calibri"/>
                <a:ea typeface="Calibri"/>
                <a:cs typeface="Calibri"/>
                <a:sym typeface="Calibri"/>
              </a:rPr>
              <a:t>dostopate</a:t>
            </a:r>
            <a:r>
              <a:rPr lang="en-GB" sz="1995" dirty="0">
                <a:latin typeface="Calibri"/>
                <a:ea typeface="Calibri"/>
                <a:cs typeface="Calibri"/>
                <a:sym typeface="Calibri"/>
              </a:rPr>
              <a:t> </a:t>
            </a:r>
            <a:r>
              <a:rPr lang="en-GB" sz="1995" dirty="0" err="1">
                <a:latin typeface="Calibri"/>
                <a:ea typeface="Calibri"/>
                <a:cs typeface="Calibri"/>
                <a:sym typeface="Calibri"/>
              </a:rPr>
              <a:t>kot</a:t>
            </a:r>
            <a:r>
              <a:rPr lang="en-GB" sz="1995" dirty="0">
                <a:latin typeface="Calibri"/>
                <a:ea typeface="Calibri"/>
                <a:cs typeface="Calibri"/>
                <a:sym typeface="Calibri"/>
              </a:rPr>
              <a:t> do </a:t>
            </a:r>
            <a:r>
              <a:rPr lang="en-GB" sz="1995" dirty="0" err="1">
                <a:latin typeface="Calibri"/>
                <a:ea typeface="Calibri"/>
                <a:cs typeface="Calibri"/>
                <a:sym typeface="Calibri"/>
              </a:rPr>
              <a:t>storitve</a:t>
            </a:r>
            <a:r>
              <a:rPr lang="en-GB" sz="1995" dirty="0">
                <a:latin typeface="Calibri"/>
                <a:ea typeface="Calibri"/>
                <a:cs typeface="Calibri"/>
                <a:sym typeface="Calibri"/>
              </a:rPr>
              <a:t> (SaaS), </a:t>
            </a:r>
            <a:r>
              <a:rPr lang="en-GB" sz="1995" dirty="0" err="1">
                <a:latin typeface="Calibri"/>
                <a:ea typeface="Calibri"/>
                <a:cs typeface="Calibri"/>
                <a:sym typeface="Calibri"/>
              </a:rPr>
              <a:t>izdelka</a:t>
            </a:r>
            <a:r>
              <a:rPr lang="en-GB" sz="1995" dirty="0">
                <a:latin typeface="Calibri"/>
                <a:ea typeface="Calibri"/>
                <a:cs typeface="Calibri"/>
                <a:sym typeface="Calibri"/>
              </a:rPr>
              <a:t> </a:t>
            </a:r>
            <a:r>
              <a:rPr lang="en-GB" sz="1995" dirty="0" err="1">
                <a:latin typeface="Calibri"/>
                <a:ea typeface="Calibri"/>
                <a:cs typeface="Calibri"/>
                <a:sym typeface="Calibri"/>
              </a:rPr>
              <a:t>kot</a:t>
            </a:r>
            <a:r>
              <a:rPr lang="en-GB" sz="1995" dirty="0">
                <a:latin typeface="Calibri"/>
                <a:ea typeface="Calibri"/>
                <a:cs typeface="Calibri"/>
                <a:sym typeface="Calibri"/>
              </a:rPr>
              <a:t> </a:t>
            </a:r>
            <a:r>
              <a:rPr lang="en-GB" sz="1995" dirty="0" err="1">
                <a:latin typeface="Calibri"/>
                <a:ea typeface="Calibri"/>
                <a:cs typeface="Calibri"/>
                <a:sym typeface="Calibri"/>
              </a:rPr>
              <a:t>storitve</a:t>
            </a:r>
            <a:r>
              <a:rPr lang="en-GB" sz="1995" dirty="0">
                <a:latin typeface="Calibri"/>
                <a:ea typeface="Calibri"/>
                <a:cs typeface="Calibri"/>
                <a:sym typeface="Calibri"/>
              </a:rPr>
              <a:t> (PaaS) in </a:t>
            </a:r>
            <a:r>
              <a:rPr lang="en-GB" sz="1995" dirty="0" err="1">
                <a:latin typeface="Calibri"/>
                <a:ea typeface="Calibri"/>
                <a:cs typeface="Calibri"/>
                <a:sym typeface="Calibri"/>
              </a:rPr>
              <a:t>infrastrukture</a:t>
            </a:r>
            <a:r>
              <a:rPr lang="en-GB" sz="1995" dirty="0">
                <a:latin typeface="Calibri"/>
                <a:ea typeface="Calibri"/>
                <a:cs typeface="Calibri"/>
                <a:sym typeface="Calibri"/>
              </a:rPr>
              <a:t> </a:t>
            </a:r>
            <a:r>
              <a:rPr lang="en-GB" sz="1995" dirty="0" err="1">
                <a:latin typeface="Calibri"/>
                <a:ea typeface="Calibri"/>
                <a:cs typeface="Calibri"/>
                <a:sym typeface="Calibri"/>
              </a:rPr>
              <a:t>kot</a:t>
            </a:r>
            <a:r>
              <a:rPr lang="en-GB" sz="1995" dirty="0">
                <a:latin typeface="Calibri"/>
                <a:ea typeface="Calibri"/>
                <a:cs typeface="Calibri"/>
                <a:sym typeface="Calibri"/>
              </a:rPr>
              <a:t> </a:t>
            </a:r>
            <a:r>
              <a:rPr lang="en-GB" sz="1995" dirty="0" err="1">
                <a:latin typeface="Calibri"/>
                <a:ea typeface="Calibri"/>
                <a:cs typeface="Calibri"/>
                <a:sym typeface="Calibri"/>
              </a:rPr>
              <a:t>storitve</a:t>
            </a:r>
            <a:r>
              <a:rPr lang="en-GB" sz="1995" dirty="0">
                <a:latin typeface="Calibri"/>
                <a:ea typeface="Calibri"/>
                <a:cs typeface="Calibri"/>
                <a:sym typeface="Calibri"/>
              </a:rPr>
              <a:t> (IaaS) </a:t>
            </a:r>
            <a:r>
              <a:rPr lang="en-GB" sz="1995" dirty="0" err="1">
                <a:latin typeface="Calibri"/>
                <a:ea typeface="Calibri"/>
                <a:cs typeface="Calibri"/>
                <a:sym typeface="Calibri"/>
              </a:rPr>
              <a:t>iz</a:t>
            </a:r>
            <a:r>
              <a:rPr lang="en-GB" sz="1995" dirty="0">
                <a:latin typeface="Calibri"/>
                <a:ea typeface="Calibri"/>
                <a:cs typeface="Calibri"/>
                <a:sym typeface="Calibri"/>
              </a:rPr>
              <a:t> </a:t>
            </a:r>
            <a:r>
              <a:rPr lang="en-GB" sz="1995" dirty="0" err="1">
                <a:latin typeface="Calibri"/>
                <a:ea typeface="Calibri"/>
                <a:cs typeface="Calibri"/>
                <a:sym typeface="Calibri"/>
              </a:rPr>
              <a:t>oblaka</a:t>
            </a:r>
            <a:r>
              <a:rPr lang="en-GB" sz="1995" dirty="0">
                <a:latin typeface="Calibri"/>
                <a:ea typeface="Calibri"/>
                <a:cs typeface="Calibri"/>
                <a:sym typeface="Calibri"/>
              </a:rPr>
              <a:t>. ​</a:t>
            </a:r>
            <a:endParaRPr sz="1995" dirty="0">
              <a:latin typeface="Calibri"/>
              <a:ea typeface="Calibri"/>
              <a:cs typeface="Calibri"/>
              <a:sym typeface="Calibri"/>
            </a:endParaRPr>
          </a:p>
          <a:p>
            <a:pPr marL="1243767" marR="0" lvl="0" indent="0" algn="l" rtl="0">
              <a:lnSpc>
                <a:spcPct val="100000"/>
              </a:lnSpc>
              <a:spcBef>
                <a:spcPts val="0"/>
              </a:spcBef>
              <a:spcAft>
                <a:spcPts val="0"/>
              </a:spcAft>
              <a:buNone/>
            </a:pPr>
            <a:endParaRPr sz="1995" dirty="0">
              <a:latin typeface="Calibri"/>
              <a:ea typeface="Calibri"/>
              <a:cs typeface="Calibri"/>
              <a:sym typeface="Calibri"/>
            </a:endParaRPr>
          </a:p>
          <a:p>
            <a:pPr marL="414589" lvl="0" indent="-333974">
              <a:buSzPts val="2200"/>
              <a:buFont typeface="Calibri"/>
              <a:buChar char="●"/>
            </a:pPr>
            <a:r>
              <a:rPr lang="en-GB" sz="1995" b="1" dirty="0" err="1">
                <a:latin typeface="Calibri"/>
                <a:ea typeface="Calibri"/>
                <a:cs typeface="Calibri"/>
                <a:sym typeface="Calibri"/>
              </a:rPr>
              <a:t>Kaj</a:t>
            </a:r>
            <a:r>
              <a:rPr lang="en-GB" sz="1995" b="1" dirty="0">
                <a:latin typeface="Calibri"/>
                <a:ea typeface="Calibri"/>
                <a:cs typeface="Calibri"/>
                <a:sym typeface="Calibri"/>
              </a:rPr>
              <a:t> je blockchain </a:t>
            </a:r>
            <a:r>
              <a:rPr lang="en-GB" sz="1995" b="1" dirty="0" err="1">
                <a:latin typeface="Calibri"/>
                <a:ea typeface="Calibri"/>
                <a:cs typeface="Calibri"/>
                <a:sym typeface="Calibri"/>
              </a:rPr>
              <a:t>kot</a:t>
            </a:r>
            <a:r>
              <a:rPr lang="en-GB" sz="1995" b="1" dirty="0">
                <a:latin typeface="Calibri"/>
                <a:ea typeface="Calibri"/>
                <a:cs typeface="Calibri"/>
                <a:sym typeface="Calibri"/>
              </a:rPr>
              <a:t> </a:t>
            </a:r>
            <a:r>
              <a:rPr lang="en-GB" sz="1995" b="1" dirty="0" err="1">
                <a:latin typeface="Calibri"/>
                <a:ea typeface="Calibri"/>
                <a:cs typeface="Calibri"/>
                <a:sym typeface="Calibri"/>
              </a:rPr>
              <a:t>storitev</a:t>
            </a:r>
            <a:r>
              <a:rPr lang="en-GB" sz="1995" b="1" dirty="0">
                <a:latin typeface="Calibri"/>
                <a:ea typeface="Calibri"/>
                <a:cs typeface="Calibri"/>
                <a:sym typeface="Calibri"/>
              </a:rPr>
              <a:t>?​</a:t>
            </a:r>
            <a:endParaRPr sz="1995" b="1" dirty="0">
              <a:latin typeface="Calibri"/>
              <a:ea typeface="Calibri"/>
              <a:cs typeface="Calibri"/>
              <a:sym typeface="Calibri"/>
            </a:endParaRPr>
          </a:p>
          <a:p>
            <a:pPr marL="414589" lvl="0" indent="-333974">
              <a:buSzPts val="2200"/>
              <a:buFont typeface="Calibri"/>
              <a:buChar char="-"/>
            </a:pPr>
            <a:r>
              <a:rPr lang="en-GB" sz="1995" dirty="0">
                <a:latin typeface="Calibri"/>
                <a:ea typeface="Calibri"/>
                <a:cs typeface="Calibri"/>
                <a:sym typeface="Calibri"/>
              </a:rPr>
              <a:t>Blockchain as a Service (BaaS) je </a:t>
            </a:r>
            <a:r>
              <a:rPr lang="en-GB" sz="1995" dirty="0" err="1">
                <a:latin typeface="Calibri"/>
                <a:ea typeface="Calibri"/>
                <a:cs typeface="Calibri"/>
                <a:sym typeface="Calibri"/>
              </a:rPr>
              <a:t>upravljana</a:t>
            </a:r>
            <a:r>
              <a:rPr lang="en-GB" sz="1995" dirty="0">
                <a:latin typeface="Calibri"/>
                <a:ea typeface="Calibri"/>
                <a:cs typeface="Calibri"/>
                <a:sym typeface="Calibri"/>
              </a:rPr>
              <a:t> blockchain </a:t>
            </a:r>
            <a:r>
              <a:rPr lang="en-GB" sz="1995" dirty="0" err="1">
                <a:latin typeface="Calibri"/>
                <a:ea typeface="Calibri"/>
                <a:cs typeface="Calibri"/>
                <a:sym typeface="Calibri"/>
              </a:rPr>
              <a:t>storitev</a:t>
            </a:r>
            <a:r>
              <a:rPr lang="en-GB" sz="1995" dirty="0">
                <a:latin typeface="Calibri"/>
                <a:ea typeface="Calibri"/>
                <a:cs typeface="Calibri"/>
                <a:sym typeface="Calibri"/>
              </a:rPr>
              <a:t>, ki jo </a:t>
            </a:r>
            <a:r>
              <a:rPr lang="en-GB" sz="1995" dirty="0" err="1">
                <a:latin typeface="Calibri"/>
                <a:ea typeface="Calibri"/>
                <a:cs typeface="Calibri"/>
                <a:sym typeface="Calibri"/>
              </a:rPr>
              <a:t>tretja</a:t>
            </a:r>
            <a:r>
              <a:rPr lang="en-GB" sz="1995" dirty="0">
                <a:latin typeface="Calibri"/>
                <a:ea typeface="Calibri"/>
                <a:cs typeface="Calibri"/>
                <a:sym typeface="Calibri"/>
              </a:rPr>
              <a:t> </a:t>
            </a:r>
            <a:r>
              <a:rPr lang="en-GB" sz="1995" dirty="0" err="1">
                <a:latin typeface="Calibri"/>
                <a:ea typeface="Calibri"/>
                <a:cs typeface="Calibri"/>
                <a:sym typeface="Calibri"/>
              </a:rPr>
              <a:t>oseba</a:t>
            </a:r>
            <a:r>
              <a:rPr lang="en-GB" sz="1995" dirty="0">
                <a:latin typeface="Calibri"/>
                <a:ea typeface="Calibri"/>
                <a:cs typeface="Calibri"/>
                <a:sym typeface="Calibri"/>
              </a:rPr>
              <a:t> </a:t>
            </a:r>
            <a:r>
              <a:rPr lang="en-GB" sz="1995" dirty="0" err="1">
                <a:latin typeface="Calibri"/>
                <a:ea typeface="Calibri"/>
                <a:cs typeface="Calibri"/>
                <a:sym typeface="Calibri"/>
              </a:rPr>
              <a:t>zagotavlja</a:t>
            </a:r>
            <a:r>
              <a:rPr lang="en-GB" sz="1995" dirty="0">
                <a:latin typeface="Calibri"/>
                <a:ea typeface="Calibri"/>
                <a:cs typeface="Calibri"/>
                <a:sym typeface="Calibri"/>
              </a:rPr>
              <a:t> v </a:t>
            </a:r>
            <a:r>
              <a:rPr lang="en-GB" sz="1995" dirty="0" err="1">
                <a:latin typeface="Calibri"/>
                <a:ea typeface="Calibri"/>
                <a:cs typeface="Calibri"/>
                <a:sym typeface="Calibri"/>
              </a:rPr>
              <a:t>oblaku</a:t>
            </a:r>
            <a:r>
              <a:rPr lang="en-GB" sz="1995" dirty="0">
                <a:latin typeface="Calibri"/>
                <a:ea typeface="Calibri"/>
                <a:cs typeface="Calibri"/>
                <a:sym typeface="Calibri"/>
              </a:rPr>
              <a:t>. </a:t>
            </a:r>
            <a:r>
              <a:rPr lang="en-GB" sz="1995" dirty="0" err="1">
                <a:latin typeface="Calibri"/>
                <a:ea typeface="Calibri"/>
                <a:cs typeface="Calibri"/>
                <a:sym typeface="Calibri"/>
              </a:rPr>
              <a:t>Lahko</a:t>
            </a:r>
            <a:r>
              <a:rPr lang="en-GB" sz="1995" dirty="0">
                <a:latin typeface="Calibri"/>
                <a:ea typeface="Calibri"/>
                <a:cs typeface="Calibri"/>
                <a:sym typeface="Calibri"/>
              </a:rPr>
              <a:t> </a:t>
            </a:r>
            <a:r>
              <a:rPr lang="en-GB" sz="1995" dirty="0" err="1">
                <a:latin typeface="Calibri"/>
                <a:ea typeface="Calibri"/>
                <a:cs typeface="Calibri"/>
                <a:sym typeface="Calibri"/>
              </a:rPr>
              <a:t>razvijete</a:t>
            </a:r>
            <a:r>
              <a:rPr lang="en-GB" sz="1995" dirty="0">
                <a:latin typeface="Calibri"/>
                <a:ea typeface="Calibri"/>
                <a:cs typeface="Calibri"/>
                <a:sym typeface="Calibri"/>
              </a:rPr>
              <a:t> </a:t>
            </a:r>
            <a:r>
              <a:rPr lang="en-GB" sz="1995" dirty="0" err="1">
                <a:latin typeface="Calibri"/>
                <a:ea typeface="Calibri"/>
                <a:cs typeface="Calibri"/>
                <a:sym typeface="Calibri"/>
              </a:rPr>
              <a:t>aplikacije</a:t>
            </a:r>
            <a:r>
              <a:rPr lang="en-GB" sz="1995" dirty="0">
                <a:latin typeface="Calibri"/>
                <a:ea typeface="Calibri"/>
                <a:cs typeface="Calibri"/>
                <a:sym typeface="Calibri"/>
              </a:rPr>
              <a:t> </a:t>
            </a:r>
            <a:r>
              <a:rPr lang="en-GB" sz="1995" dirty="0" err="1">
                <a:latin typeface="Calibri"/>
                <a:ea typeface="Calibri"/>
                <a:cs typeface="Calibri"/>
                <a:sym typeface="Calibri"/>
              </a:rPr>
              <a:t>veriženja</a:t>
            </a:r>
            <a:r>
              <a:rPr lang="en-GB" sz="1995" dirty="0">
                <a:latin typeface="Calibri"/>
                <a:ea typeface="Calibri"/>
                <a:cs typeface="Calibri"/>
                <a:sym typeface="Calibri"/>
              </a:rPr>
              <a:t> </a:t>
            </a:r>
            <a:r>
              <a:rPr lang="en-GB" sz="1995" dirty="0" err="1">
                <a:latin typeface="Calibri"/>
                <a:ea typeface="Calibri"/>
                <a:cs typeface="Calibri"/>
                <a:sym typeface="Calibri"/>
              </a:rPr>
              <a:t>blokov</a:t>
            </a:r>
            <a:r>
              <a:rPr lang="en-GB" sz="1995" dirty="0">
                <a:latin typeface="Calibri"/>
                <a:ea typeface="Calibri"/>
                <a:cs typeface="Calibri"/>
                <a:sym typeface="Calibri"/>
              </a:rPr>
              <a:t> in </a:t>
            </a:r>
            <a:r>
              <a:rPr lang="en-GB" sz="1995" dirty="0" err="1">
                <a:latin typeface="Calibri"/>
                <a:ea typeface="Calibri"/>
                <a:cs typeface="Calibri"/>
                <a:sym typeface="Calibri"/>
              </a:rPr>
              <a:t>digitalne</a:t>
            </a:r>
            <a:r>
              <a:rPr lang="en-GB" sz="1995" dirty="0">
                <a:latin typeface="Calibri"/>
                <a:ea typeface="Calibri"/>
                <a:cs typeface="Calibri"/>
                <a:sym typeface="Calibri"/>
              </a:rPr>
              <a:t> </a:t>
            </a:r>
            <a:r>
              <a:rPr lang="en-GB" sz="1995" dirty="0" err="1">
                <a:latin typeface="Calibri"/>
                <a:ea typeface="Calibri"/>
                <a:cs typeface="Calibri"/>
                <a:sym typeface="Calibri"/>
              </a:rPr>
              <a:t>storitve</a:t>
            </a:r>
            <a:r>
              <a:rPr lang="en-GB" sz="1995" dirty="0">
                <a:latin typeface="Calibri"/>
                <a:ea typeface="Calibri"/>
                <a:cs typeface="Calibri"/>
                <a:sym typeface="Calibri"/>
              </a:rPr>
              <a:t>, </a:t>
            </a:r>
            <a:r>
              <a:rPr lang="en-GB" sz="1995" dirty="0" err="1">
                <a:latin typeface="Calibri"/>
                <a:ea typeface="Calibri"/>
                <a:cs typeface="Calibri"/>
                <a:sym typeface="Calibri"/>
              </a:rPr>
              <a:t>medtem</a:t>
            </a:r>
            <a:r>
              <a:rPr lang="en-GB" sz="1995" dirty="0">
                <a:latin typeface="Calibri"/>
                <a:ea typeface="Calibri"/>
                <a:cs typeface="Calibri"/>
                <a:sym typeface="Calibri"/>
              </a:rPr>
              <a:t> ko </a:t>
            </a:r>
            <a:r>
              <a:rPr lang="en-GB" sz="1995" dirty="0" err="1">
                <a:latin typeface="Calibri"/>
                <a:ea typeface="Calibri"/>
                <a:cs typeface="Calibri"/>
                <a:sym typeface="Calibri"/>
              </a:rPr>
              <a:t>ponudnik</a:t>
            </a:r>
            <a:r>
              <a:rPr lang="en-GB" sz="1995" dirty="0">
                <a:latin typeface="Calibri"/>
                <a:ea typeface="Calibri"/>
                <a:cs typeface="Calibri"/>
                <a:sym typeface="Calibri"/>
              </a:rPr>
              <a:t> </a:t>
            </a:r>
            <a:r>
              <a:rPr lang="en-GB" sz="1995" dirty="0" err="1">
                <a:latin typeface="Calibri"/>
                <a:ea typeface="Calibri"/>
                <a:cs typeface="Calibri"/>
                <a:sym typeface="Calibri"/>
              </a:rPr>
              <a:t>storitev</a:t>
            </a:r>
            <a:r>
              <a:rPr lang="en-GB" sz="1995" dirty="0">
                <a:latin typeface="Calibri"/>
                <a:ea typeface="Calibri"/>
                <a:cs typeface="Calibri"/>
                <a:sym typeface="Calibri"/>
              </a:rPr>
              <a:t> v </a:t>
            </a:r>
            <a:r>
              <a:rPr lang="en-GB" sz="1995" dirty="0" err="1">
                <a:latin typeface="Calibri"/>
                <a:ea typeface="Calibri"/>
                <a:cs typeface="Calibri"/>
                <a:sym typeface="Calibri"/>
              </a:rPr>
              <a:t>oblaku</a:t>
            </a:r>
            <a:r>
              <a:rPr lang="en-GB" sz="1995" dirty="0">
                <a:latin typeface="Calibri"/>
                <a:ea typeface="Calibri"/>
                <a:cs typeface="Calibri"/>
                <a:sym typeface="Calibri"/>
              </a:rPr>
              <a:t> </a:t>
            </a:r>
            <a:r>
              <a:rPr lang="en-GB" sz="1995" dirty="0" err="1">
                <a:latin typeface="Calibri"/>
                <a:ea typeface="Calibri"/>
                <a:cs typeface="Calibri"/>
                <a:sym typeface="Calibri"/>
              </a:rPr>
              <a:t>zagotavlja</a:t>
            </a:r>
            <a:r>
              <a:rPr lang="en-GB" sz="1995" dirty="0">
                <a:latin typeface="Calibri"/>
                <a:ea typeface="Calibri"/>
                <a:cs typeface="Calibri"/>
                <a:sym typeface="Calibri"/>
              </a:rPr>
              <a:t> </a:t>
            </a:r>
            <a:r>
              <a:rPr lang="en-GB" sz="1995" dirty="0" err="1">
                <a:latin typeface="Calibri"/>
                <a:ea typeface="Calibri"/>
                <a:cs typeface="Calibri"/>
                <a:sym typeface="Calibri"/>
              </a:rPr>
              <a:t>infrastrukturo</a:t>
            </a:r>
            <a:r>
              <a:rPr lang="en-GB" sz="1995" dirty="0">
                <a:latin typeface="Calibri"/>
                <a:ea typeface="Calibri"/>
                <a:cs typeface="Calibri"/>
                <a:sym typeface="Calibri"/>
              </a:rPr>
              <a:t> in </a:t>
            </a:r>
            <a:r>
              <a:rPr lang="en-GB" sz="1995" dirty="0" err="1">
                <a:latin typeface="Calibri"/>
                <a:ea typeface="Calibri"/>
                <a:cs typeface="Calibri"/>
                <a:sym typeface="Calibri"/>
              </a:rPr>
              <a:t>orodja</a:t>
            </a:r>
            <a:r>
              <a:rPr lang="en-GB" sz="1995" dirty="0">
                <a:latin typeface="Calibri"/>
                <a:ea typeface="Calibri"/>
                <a:cs typeface="Calibri"/>
                <a:sym typeface="Calibri"/>
              </a:rPr>
              <a:t> za </a:t>
            </a:r>
            <a:r>
              <a:rPr lang="en-GB" sz="1995" dirty="0" err="1">
                <a:latin typeface="Calibri"/>
                <a:ea typeface="Calibri"/>
                <a:cs typeface="Calibri"/>
                <a:sym typeface="Calibri"/>
              </a:rPr>
              <a:t>gradnjo</a:t>
            </a:r>
            <a:r>
              <a:rPr lang="en-GB" sz="1995" dirty="0">
                <a:latin typeface="Calibri"/>
                <a:ea typeface="Calibri"/>
                <a:cs typeface="Calibri"/>
                <a:sym typeface="Calibri"/>
              </a:rPr>
              <a:t> </a:t>
            </a:r>
            <a:r>
              <a:rPr lang="en-GB" sz="1995" dirty="0" err="1">
                <a:latin typeface="Calibri"/>
                <a:ea typeface="Calibri"/>
                <a:cs typeface="Calibri"/>
                <a:sym typeface="Calibri"/>
              </a:rPr>
              <a:t>blokovnih</a:t>
            </a:r>
            <a:r>
              <a:rPr lang="en-GB" sz="1995" dirty="0">
                <a:latin typeface="Calibri"/>
                <a:ea typeface="Calibri"/>
                <a:cs typeface="Calibri"/>
                <a:sym typeface="Calibri"/>
              </a:rPr>
              <a:t> </a:t>
            </a:r>
            <a:r>
              <a:rPr lang="en-GB" sz="1995" dirty="0" err="1">
                <a:latin typeface="Calibri"/>
                <a:ea typeface="Calibri"/>
                <a:cs typeface="Calibri"/>
                <a:sym typeface="Calibri"/>
              </a:rPr>
              <a:t>verig</a:t>
            </a:r>
            <a:r>
              <a:rPr lang="en-GB" sz="1995" dirty="0">
                <a:latin typeface="Calibri"/>
                <a:ea typeface="Calibri"/>
                <a:cs typeface="Calibri"/>
                <a:sym typeface="Calibri"/>
              </a:rPr>
              <a:t>.​</a:t>
            </a:r>
            <a:endParaRPr sz="1995" dirty="0">
              <a:latin typeface="Calibri"/>
              <a:ea typeface="Calibri"/>
              <a:cs typeface="Calibri"/>
              <a:sym typeface="Calibri"/>
            </a:endParaRPr>
          </a:p>
          <a:p>
            <a:pPr marL="1243767" marR="0" lvl="0" indent="0" algn="l" rtl="0">
              <a:lnSpc>
                <a:spcPct val="100000"/>
              </a:lnSpc>
              <a:spcBef>
                <a:spcPts val="0"/>
              </a:spcBef>
              <a:spcAft>
                <a:spcPts val="0"/>
              </a:spcAft>
              <a:buNone/>
            </a:pPr>
            <a:endParaRPr sz="1995" dirty="0">
              <a:latin typeface="Calibri"/>
              <a:ea typeface="Calibri"/>
              <a:cs typeface="Calibri"/>
              <a:sym typeface="Calibri"/>
            </a:endParaRPr>
          </a:p>
          <a:p>
            <a:pPr marL="829178" marR="0" lvl="0" indent="0" algn="l" rtl="0">
              <a:lnSpc>
                <a:spcPct val="100000"/>
              </a:lnSpc>
              <a:spcBef>
                <a:spcPts val="0"/>
              </a:spcBef>
              <a:spcAft>
                <a:spcPts val="0"/>
              </a:spcAft>
              <a:buNone/>
            </a:pPr>
            <a:endParaRPr sz="1995" dirty="0">
              <a:latin typeface="Calibri"/>
              <a:ea typeface="Calibri"/>
              <a:cs typeface="Calibri"/>
              <a:sym typeface="Calibri"/>
            </a:endParaRPr>
          </a:p>
          <a:p>
            <a:pPr marL="829178" marR="0" lvl="0" indent="0" algn="l" rtl="0">
              <a:lnSpc>
                <a:spcPct val="100000"/>
              </a:lnSpc>
              <a:spcBef>
                <a:spcPts val="0"/>
              </a:spcBef>
              <a:spcAft>
                <a:spcPts val="0"/>
              </a:spcAft>
              <a:buNone/>
            </a:pPr>
            <a:endParaRPr sz="1995" dirty="0">
              <a:latin typeface="Calibri"/>
              <a:ea typeface="Calibri"/>
              <a:cs typeface="Calibri"/>
              <a:sym typeface="Calibri"/>
            </a:endParaRPr>
          </a:p>
        </p:txBody>
      </p:sp>
      <p:pic>
        <p:nvPicPr>
          <p:cNvPr id="555" name="Google Shape;555;g283a1922f65_2_142"/>
          <p:cNvPicPr preferRelativeResize="0"/>
          <p:nvPr/>
        </p:nvPicPr>
        <p:blipFill>
          <a:blip r:embed="rId4">
            <a:alphaModFix/>
          </a:blip>
          <a:stretch>
            <a:fillRect/>
          </a:stretch>
        </p:blipFill>
        <p:spPr>
          <a:xfrm>
            <a:off x="7302341" y="4408346"/>
            <a:ext cx="2237055" cy="2237055"/>
          </a:xfrm>
          <a:prstGeom prst="rect">
            <a:avLst/>
          </a:prstGeom>
          <a:noFill/>
          <a:ln>
            <a:noFill/>
          </a:ln>
        </p:spPr>
      </p:pic>
      <p:pic>
        <p:nvPicPr>
          <p:cNvPr id="556" name="Google Shape;556;g283a1922f65_2_142"/>
          <p:cNvPicPr preferRelativeResize="0"/>
          <p:nvPr/>
        </p:nvPicPr>
        <p:blipFill>
          <a:blip r:embed="rId5">
            <a:alphaModFix/>
          </a:blip>
          <a:stretch>
            <a:fillRect/>
          </a:stretch>
        </p:blipFill>
        <p:spPr>
          <a:xfrm>
            <a:off x="2926080" y="4561840"/>
            <a:ext cx="2139205" cy="2131406"/>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561"/>
        <p:cNvGrpSpPr/>
        <p:nvPr/>
      </p:nvGrpSpPr>
      <p:grpSpPr>
        <a:xfrm>
          <a:off x="0" y="0"/>
          <a:ext cx="0" cy="0"/>
          <a:chOff x="0" y="0"/>
          <a:chExt cx="0" cy="0"/>
        </a:xfrm>
      </p:grpSpPr>
      <p:pic>
        <p:nvPicPr>
          <p:cNvPr id="562" name="Google Shape;562;g283a1922f65_2_151"/>
          <p:cNvPicPr preferRelativeResize="0"/>
          <p:nvPr/>
        </p:nvPicPr>
        <p:blipFill rotWithShape="1">
          <a:blip r:embed="rId3">
            <a:alphaModFix/>
          </a:blip>
          <a:srcRect/>
          <a:stretch/>
        </p:blipFill>
        <p:spPr>
          <a:xfrm>
            <a:off x="1247607" y="-7358"/>
            <a:ext cx="9696786" cy="1061799"/>
          </a:xfrm>
          <a:prstGeom prst="rect">
            <a:avLst/>
          </a:prstGeom>
          <a:noFill/>
          <a:ln>
            <a:noFill/>
          </a:ln>
        </p:spPr>
      </p:pic>
      <p:sp>
        <p:nvSpPr>
          <p:cNvPr id="563" name="Google Shape;563;g283a1922f65_2_151"/>
          <p:cNvSpPr txBox="1"/>
          <p:nvPr/>
        </p:nvSpPr>
        <p:spPr>
          <a:xfrm>
            <a:off x="1678179" y="365713"/>
            <a:ext cx="9122327" cy="474439"/>
          </a:xfrm>
          <a:prstGeom prst="rect">
            <a:avLst/>
          </a:prstGeom>
          <a:noFill/>
          <a:ln>
            <a:noFill/>
          </a:ln>
        </p:spPr>
        <p:txBody>
          <a:bodyPr spcFirstLastPara="1" wrap="square" lIns="82904" tIns="41441" rIns="82904" bIns="41441" anchor="t" anchorCtr="0">
            <a:spAutoFit/>
          </a:bodyPr>
          <a:lstStyle/>
          <a:p>
            <a:pPr lvl="0">
              <a:buSzPts val="2800"/>
            </a:pPr>
            <a:r>
              <a:rPr lang="en-GB" sz="2539" dirty="0">
                <a:solidFill>
                  <a:schemeClr val="lt1"/>
                </a:solidFill>
                <a:latin typeface="Open Sans"/>
                <a:ea typeface="Open Sans"/>
                <a:cs typeface="Open Sans"/>
                <a:sym typeface="Open Sans"/>
              </a:rPr>
              <a:t>PREDNOSTI TEHNOLOGIJE </a:t>
            </a:r>
            <a:r>
              <a:rPr lang="sl-SI" sz="2539" dirty="0">
                <a:solidFill>
                  <a:schemeClr val="lt1"/>
                </a:solidFill>
                <a:latin typeface="Open Sans"/>
                <a:ea typeface="Open Sans"/>
                <a:cs typeface="Open Sans"/>
                <a:sym typeface="Open Sans"/>
              </a:rPr>
              <a:t>BLOCKCHAINA</a:t>
            </a:r>
            <a:endParaRPr sz="1270" dirty="0"/>
          </a:p>
        </p:txBody>
      </p:sp>
      <p:sp>
        <p:nvSpPr>
          <p:cNvPr id="564" name="Google Shape;564;g283a1922f65_2_151"/>
          <p:cNvSpPr txBox="1"/>
          <p:nvPr/>
        </p:nvSpPr>
        <p:spPr>
          <a:xfrm>
            <a:off x="1645557" y="1458204"/>
            <a:ext cx="8900887" cy="1628705"/>
          </a:xfrm>
          <a:prstGeom prst="rect">
            <a:avLst/>
          </a:prstGeom>
          <a:noFill/>
          <a:ln>
            <a:noFill/>
          </a:ln>
        </p:spPr>
        <p:txBody>
          <a:bodyPr spcFirstLastPara="1" wrap="square" lIns="82904" tIns="82904" rIns="82904" bIns="82904" anchor="t" anchorCtr="0">
            <a:noAutofit/>
          </a:bodyPr>
          <a:lstStyle/>
          <a:p>
            <a:pPr marL="414589" lvl="0" indent="-333974">
              <a:buSzPts val="2200"/>
              <a:buFont typeface="Calibri"/>
              <a:buChar char="●"/>
            </a:pPr>
            <a:r>
              <a:rPr lang="en-GB" sz="1995" dirty="0" err="1">
                <a:latin typeface="Calibri"/>
                <a:ea typeface="Calibri"/>
                <a:cs typeface="Calibri"/>
                <a:sym typeface="Calibri"/>
              </a:rPr>
              <a:t>Tehnologija</a:t>
            </a:r>
            <a:r>
              <a:rPr lang="en-GB" sz="1995" dirty="0">
                <a:latin typeface="Calibri"/>
                <a:ea typeface="Calibri"/>
                <a:cs typeface="Calibri"/>
                <a:sym typeface="Calibri"/>
              </a:rPr>
              <a:t> </a:t>
            </a:r>
            <a:r>
              <a:rPr lang="en-GB" sz="1995" dirty="0" err="1">
                <a:latin typeface="Calibri"/>
                <a:ea typeface="Calibri"/>
                <a:cs typeface="Calibri"/>
                <a:sym typeface="Calibri"/>
              </a:rPr>
              <a:t>veriženja</a:t>
            </a:r>
            <a:r>
              <a:rPr lang="en-GB" sz="1995" dirty="0">
                <a:latin typeface="Calibri"/>
                <a:ea typeface="Calibri"/>
                <a:cs typeface="Calibri"/>
                <a:sym typeface="Calibri"/>
              </a:rPr>
              <a:t> </a:t>
            </a:r>
            <a:r>
              <a:rPr lang="en-GB" sz="1995" dirty="0" err="1">
                <a:latin typeface="Calibri"/>
                <a:ea typeface="Calibri"/>
                <a:cs typeface="Calibri"/>
                <a:sym typeface="Calibri"/>
              </a:rPr>
              <a:t>blokov</a:t>
            </a:r>
            <a:r>
              <a:rPr lang="en-GB" sz="1995" dirty="0">
                <a:latin typeface="Calibri"/>
                <a:ea typeface="Calibri"/>
                <a:cs typeface="Calibri"/>
                <a:sym typeface="Calibri"/>
              </a:rPr>
              <a:t> </a:t>
            </a:r>
            <a:r>
              <a:rPr lang="en-GB" sz="1995" dirty="0" err="1">
                <a:latin typeface="Calibri"/>
                <a:ea typeface="Calibri"/>
                <a:cs typeface="Calibri"/>
                <a:sym typeface="Calibri"/>
              </a:rPr>
              <a:t>prinaša</a:t>
            </a:r>
            <a:r>
              <a:rPr lang="en-GB" sz="1995" dirty="0">
                <a:latin typeface="Calibri"/>
                <a:ea typeface="Calibri"/>
                <a:cs typeface="Calibri"/>
                <a:sym typeface="Calibri"/>
              </a:rPr>
              <a:t> </a:t>
            </a:r>
            <a:r>
              <a:rPr lang="en-GB" sz="1995" dirty="0" err="1">
                <a:latin typeface="Calibri"/>
                <a:ea typeface="Calibri"/>
                <a:cs typeface="Calibri"/>
                <a:sym typeface="Calibri"/>
              </a:rPr>
              <a:t>številne</a:t>
            </a:r>
            <a:r>
              <a:rPr lang="en-GB" sz="1995" dirty="0">
                <a:latin typeface="Calibri"/>
                <a:ea typeface="Calibri"/>
                <a:cs typeface="Calibri"/>
                <a:sym typeface="Calibri"/>
              </a:rPr>
              <a:t> </a:t>
            </a:r>
            <a:r>
              <a:rPr lang="en-GB" sz="1995" dirty="0" err="1">
                <a:latin typeface="Calibri"/>
                <a:ea typeface="Calibri"/>
                <a:cs typeface="Calibri"/>
                <a:sym typeface="Calibri"/>
              </a:rPr>
              <a:t>prednosti</a:t>
            </a:r>
            <a:r>
              <a:rPr lang="en-GB" sz="1995" dirty="0">
                <a:latin typeface="Calibri"/>
                <a:ea typeface="Calibri"/>
                <a:cs typeface="Calibri"/>
                <a:sym typeface="Calibri"/>
              </a:rPr>
              <a:t> </a:t>
            </a:r>
            <a:r>
              <a:rPr lang="en-GB" sz="1995" dirty="0" err="1">
                <a:latin typeface="Calibri"/>
                <a:ea typeface="Calibri"/>
                <a:cs typeface="Calibri"/>
                <a:sym typeface="Calibri"/>
              </a:rPr>
              <a:t>upravljanju</a:t>
            </a:r>
            <a:r>
              <a:rPr lang="en-GB" sz="1995" dirty="0">
                <a:latin typeface="Calibri"/>
                <a:ea typeface="Calibri"/>
                <a:cs typeface="Calibri"/>
                <a:sym typeface="Calibri"/>
              </a:rPr>
              <a:t> </a:t>
            </a:r>
            <a:r>
              <a:rPr lang="en-GB" sz="1995" dirty="0" err="1">
                <a:latin typeface="Calibri"/>
                <a:ea typeface="Calibri"/>
                <a:cs typeface="Calibri"/>
                <a:sym typeface="Calibri"/>
              </a:rPr>
              <a:t>transakcij</a:t>
            </a:r>
            <a:r>
              <a:rPr lang="en-GB" sz="1995" dirty="0">
                <a:latin typeface="Calibri"/>
                <a:ea typeface="Calibri"/>
                <a:cs typeface="Calibri"/>
                <a:sym typeface="Calibri"/>
              </a:rPr>
              <a:t> s </a:t>
            </a:r>
            <a:r>
              <a:rPr lang="en-GB" sz="1995" dirty="0" err="1">
                <a:latin typeface="Calibri"/>
                <a:ea typeface="Calibri"/>
                <a:cs typeface="Calibri"/>
                <a:sym typeface="Calibri"/>
              </a:rPr>
              <a:t>sredstvi</a:t>
            </a:r>
            <a:r>
              <a:rPr lang="en-GB" sz="1995" dirty="0">
                <a:latin typeface="Calibri"/>
                <a:ea typeface="Calibri"/>
                <a:cs typeface="Calibri"/>
                <a:sym typeface="Calibri"/>
              </a:rPr>
              <a:t>. </a:t>
            </a:r>
            <a:endParaRPr sz="1995" dirty="0">
              <a:latin typeface="Calibri"/>
              <a:ea typeface="Calibri"/>
              <a:cs typeface="Calibri"/>
              <a:sym typeface="Calibri"/>
            </a:endParaRPr>
          </a:p>
          <a:p>
            <a:pPr marL="1658356" marR="0" lvl="0" indent="0" algn="l" rtl="0">
              <a:lnSpc>
                <a:spcPct val="100000"/>
              </a:lnSpc>
              <a:spcBef>
                <a:spcPts val="0"/>
              </a:spcBef>
              <a:spcAft>
                <a:spcPts val="0"/>
              </a:spcAft>
              <a:buNone/>
            </a:pPr>
            <a:endParaRPr sz="1995" dirty="0">
              <a:latin typeface="Calibri"/>
              <a:ea typeface="Calibri"/>
              <a:cs typeface="Calibri"/>
              <a:sym typeface="Calibri"/>
            </a:endParaRPr>
          </a:p>
          <a:p>
            <a:pPr marL="414589" lvl="0" indent="-333974">
              <a:buSzPts val="2200"/>
              <a:buFont typeface="Calibri"/>
              <a:buChar char="-"/>
            </a:pPr>
            <a:r>
              <a:rPr lang="en-GB" sz="1995" b="1" dirty="0" err="1">
                <a:latin typeface="Calibri"/>
                <a:ea typeface="Calibri"/>
                <a:cs typeface="Calibri"/>
                <a:sym typeface="Calibri"/>
              </a:rPr>
              <a:t>Napredna</a:t>
            </a:r>
            <a:r>
              <a:rPr lang="en-GB" sz="1995" b="1" dirty="0">
                <a:latin typeface="Calibri"/>
                <a:ea typeface="Calibri"/>
                <a:cs typeface="Calibri"/>
                <a:sym typeface="Calibri"/>
              </a:rPr>
              <a:t> </a:t>
            </a:r>
            <a:r>
              <a:rPr lang="en-GB" sz="1995" b="1" dirty="0" err="1">
                <a:latin typeface="Calibri"/>
                <a:ea typeface="Calibri"/>
                <a:cs typeface="Calibri"/>
                <a:sym typeface="Calibri"/>
              </a:rPr>
              <a:t>varnost</a:t>
            </a:r>
            <a:r>
              <a:rPr lang="en-GB" sz="1995" b="1" dirty="0">
                <a:latin typeface="Calibri"/>
                <a:ea typeface="Calibri"/>
                <a:cs typeface="Calibri"/>
                <a:sym typeface="Calibri"/>
              </a:rPr>
              <a:t>​:</a:t>
            </a:r>
            <a:r>
              <a:rPr lang="en-GB" sz="1995" dirty="0">
                <a:latin typeface="Calibri"/>
                <a:ea typeface="Calibri"/>
                <a:cs typeface="Calibri"/>
                <a:sym typeface="Calibri"/>
              </a:rPr>
              <a:t> Blockchain </a:t>
            </a:r>
            <a:r>
              <a:rPr lang="en-GB" sz="1995" dirty="0" err="1">
                <a:latin typeface="Calibri"/>
                <a:ea typeface="Calibri"/>
                <a:cs typeface="Calibri"/>
                <a:sym typeface="Calibri"/>
              </a:rPr>
              <a:t>uporablja</a:t>
            </a:r>
            <a:r>
              <a:rPr lang="en-GB" sz="1995" dirty="0">
                <a:latin typeface="Calibri"/>
                <a:ea typeface="Calibri"/>
                <a:cs typeface="Calibri"/>
                <a:sym typeface="Calibri"/>
              </a:rPr>
              <a:t> </a:t>
            </a:r>
            <a:r>
              <a:rPr lang="en-GB" sz="1995" dirty="0" err="1">
                <a:latin typeface="Calibri"/>
                <a:ea typeface="Calibri"/>
                <a:cs typeface="Calibri"/>
                <a:sym typeface="Calibri"/>
              </a:rPr>
              <a:t>kombinacijo</a:t>
            </a:r>
            <a:r>
              <a:rPr lang="en-GB" sz="1995" dirty="0">
                <a:latin typeface="Calibri"/>
                <a:ea typeface="Calibri"/>
                <a:cs typeface="Calibri"/>
                <a:sym typeface="Calibri"/>
              </a:rPr>
              <a:t> </a:t>
            </a:r>
            <a:r>
              <a:rPr lang="en-GB" sz="1995" dirty="0" err="1">
                <a:latin typeface="Calibri"/>
                <a:ea typeface="Calibri"/>
                <a:cs typeface="Calibri"/>
                <a:sym typeface="Calibri"/>
              </a:rPr>
              <a:t>kriptografije</a:t>
            </a:r>
            <a:r>
              <a:rPr lang="en-GB" sz="1995" dirty="0">
                <a:latin typeface="Calibri"/>
                <a:ea typeface="Calibri"/>
                <a:cs typeface="Calibri"/>
                <a:sym typeface="Calibri"/>
              </a:rPr>
              <a:t>, </a:t>
            </a:r>
            <a:r>
              <a:rPr lang="en-GB" sz="1995" dirty="0" err="1">
                <a:latin typeface="Calibri"/>
                <a:ea typeface="Calibri"/>
                <a:cs typeface="Calibri"/>
                <a:sym typeface="Calibri"/>
              </a:rPr>
              <a:t>decentralizacije</a:t>
            </a:r>
            <a:r>
              <a:rPr lang="en-GB" sz="1995" dirty="0">
                <a:latin typeface="Calibri"/>
                <a:ea typeface="Calibri"/>
                <a:cs typeface="Calibri"/>
                <a:sym typeface="Calibri"/>
              </a:rPr>
              <a:t> in </a:t>
            </a:r>
            <a:r>
              <a:rPr lang="en-GB" sz="1995" dirty="0" err="1">
                <a:latin typeface="Calibri"/>
                <a:ea typeface="Calibri"/>
                <a:cs typeface="Calibri"/>
                <a:sym typeface="Calibri"/>
              </a:rPr>
              <a:t>konsenza</a:t>
            </a:r>
            <a:r>
              <a:rPr lang="en-GB" sz="1995" dirty="0">
                <a:latin typeface="Calibri"/>
                <a:ea typeface="Calibri"/>
                <a:cs typeface="Calibri"/>
                <a:sym typeface="Calibri"/>
              </a:rPr>
              <a:t> za </a:t>
            </a:r>
            <a:r>
              <a:rPr lang="en-GB" sz="1995" dirty="0" err="1">
                <a:latin typeface="Calibri"/>
                <a:ea typeface="Calibri"/>
                <a:cs typeface="Calibri"/>
                <a:sym typeface="Calibri"/>
              </a:rPr>
              <a:t>ustvarjanje</a:t>
            </a:r>
            <a:r>
              <a:rPr lang="en-GB" sz="1995" dirty="0">
                <a:latin typeface="Calibri"/>
                <a:ea typeface="Calibri"/>
                <a:cs typeface="Calibri"/>
                <a:sym typeface="Calibri"/>
              </a:rPr>
              <a:t> </a:t>
            </a:r>
            <a:r>
              <a:rPr lang="en-GB" sz="1995" dirty="0" err="1">
                <a:latin typeface="Calibri"/>
                <a:ea typeface="Calibri"/>
                <a:cs typeface="Calibri"/>
                <a:sym typeface="Calibri"/>
              </a:rPr>
              <a:t>zelo</a:t>
            </a:r>
            <a:r>
              <a:rPr lang="en-GB" sz="1995" dirty="0">
                <a:latin typeface="Calibri"/>
                <a:ea typeface="Calibri"/>
                <a:cs typeface="Calibri"/>
                <a:sym typeface="Calibri"/>
              </a:rPr>
              <a:t> </a:t>
            </a:r>
            <a:r>
              <a:rPr lang="en-GB" sz="1995" dirty="0" err="1">
                <a:latin typeface="Calibri"/>
                <a:ea typeface="Calibri"/>
                <a:cs typeface="Calibri"/>
                <a:sym typeface="Calibri"/>
              </a:rPr>
              <a:t>varnega</a:t>
            </a:r>
            <a:r>
              <a:rPr lang="en-GB" sz="1995" dirty="0">
                <a:latin typeface="Calibri"/>
                <a:ea typeface="Calibri"/>
                <a:cs typeface="Calibri"/>
                <a:sym typeface="Calibri"/>
              </a:rPr>
              <a:t> </a:t>
            </a:r>
            <a:r>
              <a:rPr lang="en-GB" sz="1995" dirty="0" err="1">
                <a:latin typeface="Calibri"/>
                <a:ea typeface="Calibri"/>
                <a:cs typeface="Calibri"/>
                <a:sym typeface="Calibri"/>
              </a:rPr>
              <a:t>osnovnega</a:t>
            </a:r>
            <a:r>
              <a:rPr lang="en-GB" sz="1995" dirty="0">
                <a:latin typeface="Calibri"/>
                <a:ea typeface="Calibri"/>
                <a:cs typeface="Calibri"/>
                <a:sym typeface="Calibri"/>
              </a:rPr>
              <a:t> </a:t>
            </a:r>
            <a:r>
              <a:rPr lang="en-GB" sz="1995" dirty="0" err="1">
                <a:latin typeface="Calibri"/>
                <a:ea typeface="Calibri"/>
                <a:cs typeface="Calibri"/>
                <a:sym typeface="Calibri"/>
              </a:rPr>
              <a:t>programskega</a:t>
            </a:r>
            <a:r>
              <a:rPr lang="en-GB" sz="1995" dirty="0">
                <a:latin typeface="Calibri"/>
                <a:ea typeface="Calibri"/>
                <a:cs typeface="Calibri"/>
                <a:sym typeface="Calibri"/>
              </a:rPr>
              <a:t> </a:t>
            </a:r>
            <a:r>
              <a:rPr lang="en-GB" sz="1995" dirty="0" err="1">
                <a:latin typeface="Calibri"/>
                <a:ea typeface="Calibri"/>
                <a:cs typeface="Calibri"/>
                <a:sym typeface="Calibri"/>
              </a:rPr>
              <a:t>sistema</a:t>
            </a:r>
            <a:r>
              <a:rPr lang="en-GB" sz="1995" dirty="0">
                <a:latin typeface="Calibri"/>
                <a:ea typeface="Calibri"/>
                <a:cs typeface="Calibri"/>
                <a:sym typeface="Calibri"/>
              </a:rPr>
              <a:t>, ki ga je </a:t>
            </a:r>
            <a:r>
              <a:rPr lang="en-GB" sz="1995" dirty="0" err="1">
                <a:latin typeface="Calibri"/>
                <a:ea typeface="Calibri"/>
                <a:cs typeface="Calibri"/>
                <a:sym typeface="Calibri"/>
              </a:rPr>
              <a:t>skoraj</a:t>
            </a:r>
            <a:r>
              <a:rPr lang="en-GB" sz="1995" dirty="0">
                <a:latin typeface="Calibri"/>
                <a:ea typeface="Calibri"/>
                <a:cs typeface="Calibri"/>
                <a:sym typeface="Calibri"/>
              </a:rPr>
              <a:t> </a:t>
            </a:r>
            <a:r>
              <a:rPr lang="en-GB" sz="1995" dirty="0" err="1">
                <a:latin typeface="Calibri"/>
                <a:ea typeface="Calibri"/>
                <a:cs typeface="Calibri"/>
                <a:sym typeface="Calibri"/>
              </a:rPr>
              <a:t>nemogoče</a:t>
            </a:r>
            <a:r>
              <a:rPr lang="en-GB" sz="1995" dirty="0">
                <a:latin typeface="Calibri"/>
                <a:ea typeface="Calibri"/>
                <a:cs typeface="Calibri"/>
                <a:sym typeface="Calibri"/>
              </a:rPr>
              <a:t> </a:t>
            </a:r>
            <a:r>
              <a:rPr lang="en-GB" sz="1995" dirty="0" err="1">
                <a:latin typeface="Calibri"/>
                <a:ea typeface="Calibri"/>
                <a:cs typeface="Calibri"/>
                <a:sym typeface="Calibri"/>
              </a:rPr>
              <a:t>spreminjati</a:t>
            </a:r>
            <a:r>
              <a:rPr lang="en-GB" sz="1995" dirty="0">
                <a:latin typeface="Calibri"/>
                <a:ea typeface="Calibri"/>
                <a:cs typeface="Calibri"/>
                <a:sym typeface="Calibri"/>
              </a:rPr>
              <a:t>. Ni </a:t>
            </a:r>
            <a:r>
              <a:rPr lang="en-GB" sz="1995" dirty="0" err="1">
                <a:latin typeface="Calibri"/>
                <a:ea typeface="Calibri"/>
                <a:cs typeface="Calibri"/>
                <a:sym typeface="Calibri"/>
              </a:rPr>
              <a:t>ene</a:t>
            </a:r>
            <a:r>
              <a:rPr lang="en-GB" sz="1995" dirty="0">
                <a:latin typeface="Calibri"/>
                <a:ea typeface="Calibri"/>
                <a:cs typeface="Calibri"/>
                <a:sym typeface="Calibri"/>
              </a:rPr>
              <a:t> same </a:t>
            </a:r>
            <a:r>
              <a:rPr lang="en-GB" sz="1995" dirty="0" err="1">
                <a:latin typeface="Calibri"/>
                <a:ea typeface="Calibri"/>
                <a:cs typeface="Calibri"/>
                <a:sym typeface="Calibri"/>
              </a:rPr>
              <a:t>točke</a:t>
            </a:r>
            <a:r>
              <a:rPr lang="en-GB" sz="1995" dirty="0">
                <a:latin typeface="Calibri"/>
                <a:ea typeface="Calibri"/>
                <a:cs typeface="Calibri"/>
                <a:sym typeface="Calibri"/>
              </a:rPr>
              <a:t> </a:t>
            </a:r>
            <a:r>
              <a:rPr lang="en-GB" sz="1995" dirty="0" err="1">
                <a:latin typeface="Calibri"/>
                <a:ea typeface="Calibri"/>
                <a:cs typeface="Calibri"/>
                <a:sym typeface="Calibri"/>
              </a:rPr>
              <a:t>neuspeha</a:t>
            </a:r>
            <a:r>
              <a:rPr lang="en-GB" sz="1995" dirty="0">
                <a:latin typeface="Calibri"/>
                <a:ea typeface="Calibri"/>
                <a:cs typeface="Calibri"/>
                <a:sym typeface="Calibri"/>
              </a:rPr>
              <a:t> in </a:t>
            </a:r>
            <a:r>
              <a:rPr lang="en-GB" sz="1995" dirty="0" err="1">
                <a:latin typeface="Calibri"/>
                <a:ea typeface="Calibri"/>
                <a:cs typeface="Calibri"/>
                <a:sym typeface="Calibri"/>
              </a:rPr>
              <a:t>en</a:t>
            </a:r>
            <a:r>
              <a:rPr lang="en-GB" sz="1995" dirty="0">
                <a:latin typeface="Calibri"/>
                <a:ea typeface="Calibri"/>
                <a:cs typeface="Calibri"/>
                <a:sym typeface="Calibri"/>
              </a:rPr>
              <a:t> </a:t>
            </a:r>
            <a:r>
              <a:rPr lang="en-GB" sz="1995" dirty="0" err="1">
                <a:latin typeface="Calibri"/>
                <a:ea typeface="Calibri"/>
                <a:cs typeface="Calibri"/>
                <a:sym typeface="Calibri"/>
              </a:rPr>
              <a:t>uporabnik</a:t>
            </a:r>
            <a:r>
              <a:rPr lang="en-GB" sz="1995" dirty="0">
                <a:latin typeface="Calibri"/>
                <a:ea typeface="Calibri"/>
                <a:cs typeface="Calibri"/>
                <a:sym typeface="Calibri"/>
              </a:rPr>
              <a:t> ne more </a:t>
            </a:r>
            <a:r>
              <a:rPr lang="en-GB" sz="1995" dirty="0" err="1">
                <a:latin typeface="Calibri"/>
                <a:ea typeface="Calibri"/>
                <a:cs typeface="Calibri"/>
                <a:sym typeface="Calibri"/>
              </a:rPr>
              <a:t>spremeniti</a:t>
            </a:r>
            <a:r>
              <a:rPr lang="en-GB" sz="1995" dirty="0">
                <a:latin typeface="Calibri"/>
                <a:ea typeface="Calibri"/>
                <a:cs typeface="Calibri"/>
                <a:sym typeface="Calibri"/>
              </a:rPr>
              <a:t> </a:t>
            </a:r>
            <a:r>
              <a:rPr lang="en-GB" sz="1995" dirty="0" err="1">
                <a:latin typeface="Calibri"/>
                <a:ea typeface="Calibri"/>
                <a:cs typeface="Calibri"/>
                <a:sym typeface="Calibri"/>
              </a:rPr>
              <a:t>zapisov</a:t>
            </a:r>
            <a:r>
              <a:rPr lang="en-GB" sz="1995" dirty="0">
                <a:latin typeface="Calibri"/>
                <a:ea typeface="Calibri"/>
                <a:cs typeface="Calibri"/>
                <a:sym typeface="Calibri"/>
              </a:rPr>
              <a:t> </a:t>
            </a:r>
            <a:r>
              <a:rPr lang="en-GB" sz="1995" dirty="0" err="1">
                <a:latin typeface="Calibri"/>
                <a:ea typeface="Calibri"/>
                <a:cs typeface="Calibri"/>
                <a:sym typeface="Calibri"/>
              </a:rPr>
              <a:t>transakcij</a:t>
            </a:r>
            <a:r>
              <a:rPr lang="en-GB" sz="1995" dirty="0">
                <a:latin typeface="Calibri"/>
                <a:ea typeface="Calibri"/>
                <a:cs typeface="Calibri"/>
                <a:sym typeface="Calibri"/>
              </a:rPr>
              <a:t>. </a:t>
            </a:r>
            <a:r>
              <a:rPr lang="en-GB" sz="1995" dirty="0" err="1">
                <a:latin typeface="Calibri"/>
                <a:ea typeface="Calibri"/>
                <a:cs typeface="Calibri"/>
                <a:sym typeface="Calibri"/>
              </a:rPr>
              <a:t>Tako</a:t>
            </a:r>
            <a:r>
              <a:rPr lang="en-GB" sz="1995" dirty="0">
                <a:latin typeface="Calibri"/>
                <a:ea typeface="Calibri"/>
                <a:cs typeface="Calibri"/>
                <a:sym typeface="Calibri"/>
              </a:rPr>
              <a:t> </a:t>
            </a:r>
            <a:r>
              <a:rPr lang="en-GB" sz="1995" dirty="0" err="1">
                <a:latin typeface="Calibri"/>
                <a:ea typeface="Calibri"/>
                <a:cs typeface="Calibri"/>
                <a:sym typeface="Calibri"/>
              </a:rPr>
              <a:t>lahko</a:t>
            </a:r>
            <a:r>
              <a:rPr lang="en-GB" sz="1995" dirty="0">
                <a:latin typeface="Calibri"/>
                <a:ea typeface="Calibri"/>
                <a:cs typeface="Calibri"/>
                <a:sym typeface="Calibri"/>
              </a:rPr>
              <a:t> </a:t>
            </a:r>
            <a:r>
              <a:rPr lang="en-GB" sz="1995" dirty="0" err="1">
                <a:latin typeface="Calibri"/>
                <a:ea typeface="Calibri"/>
                <a:cs typeface="Calibri"/>
                <a:sym typeface="Calibri"/>
              </a:rPr>
              <a:t>tehnologija</a:t>
            </a:r>
            <a:r>
              <a:rPr lang="en-GB" sz="1995" dirty="0">
                <a:latin typeface="Calibri"/>
                <a:ea typeface="Calibri"/>
                <a:cs typeface="Calibri"/>
                <a:sym typeface="Calibri"/>
              </a:rPr>
              <a:t> </a:t>
            </a:r>
            <a:r>
              <a:rPr lang="en-GB" sz="1995" dirty="0" err="1">
                <a:latin typeface="Calibri"/>
                <a:ea typeface="Calibri"/>
                <a:cs typeface="Calibri"/>
                <a:sym typeface="Calibri"/>
              </a:rPr>
              <a:t>veriženja</a:t>
            </a:r>
            <a:r>
              <a:rPr lang="en-GB" sz="1995" dirty="0">
                <a:latin typeface="Calibri"/>
                <a:ea typeface="Calibri"/>
                <a:cs typeface="Calibri"/>
                <a:sym typeface="Calibri"/>
              </a:rPr>
              <a:t> </a:t>
            </a:r>
            <a:r>
              <a:rPr lang="en-GB" sz="1995" dirty="0" err="1">
                <a:latin typeface="Calibri"/>
                <a:ea typeface="Calibri"/>
                <a:cs typeface="Calibri"/>
                <a:sym typeface="Calibri"/>
              </a:rPr>
              <a:t>blokov</a:t>
            </a:r>
            <a:r>
              <a:rPr lang="en-GB" sz="1995" dirty="0">
                <a:latin typeface="Calibri"/>
                <a:ea typeface="Calibri"/>
                <a:cs typeface="Calibri"/>
                <a:sym typeface="Calibri"/>
              </a:rPr>
              <a:t> </a:t>
            </a:r>
            <a:r>
              <a:rPr lang="en-GB" sz="1995" dirty="0" err="1">
                <a:latin typeface="Calibri"/>
                <a:ea typeface="Calibri"/>
                <a:cs typeface="Calibri"/>
                <a:sym typeface="Calibri"/>
              </a:rPr>
              <a:t>poveča</a:t>
            </a:r>
            <a:r>
              <a:rPr lang="en-GB" sz="1995" dirty="0">
                <a:latin typeface="Calibri"/>
                <a:ea typeface="Calibri"/>
                <a:cs typeface="Calibri"/>
                <a:sym typeface="Calibri"/>
              </a:rPr>
              <a:t> </a:t>
            </a:r>
            <a:r>
              <a:rPr lang="en-GB" sz="1995" dirty="0" err="1">
                <a:latin typeface="Calibri"/>
                <a:ea typeface="Calibri"/>
                <a:cs typeface="Calibri"/>
                <a:sym typeface="Calibri"/>
              </a:rPr>
              <a:t>varnost</a:t>
            </a:r>
            <a:r>
              <a:rPr lang="en-GB" sz="1995" dirty="0">
                <a:latin typeface="Calibri"/>
                <a:ea typeface="Calibri"/>
                <a:cs typeface="Calibri"/>
                <a:sym typeface="Calibri"/>
              </a:rPr>
              <a:t> in </a:t>
            </a:r>
            <a:r>
              <a:rPr lang="en-GB" sz="1995" dirty="0" err="1">
                <a:latin typeface="Calibri"/>
                <a:ea typeface="Calibri"/>
                <a:cs typeface="Calibri"/>
                <a:sym typeface="Calibri"/>
              </a:rPr>
              <a:t>zaupanje</a:t>
            </a:r>
            <a:r>
              <a:rPr lang="en-GB" sz="1995" dirty="0">
                <a:latin typeface="Calibri"/>
                <a:ea typeface="Calibri"/>
                <a:cs typeface="Calibri"/>
                <a:sym typeface="Calibri"/>
              </a:rPr>
              <a:t>.</a:t>
            </a:r>
            <a:endParaRPr sz="1995" dirty="0">
              <a:latin typeface="Calibri"/>
              <a:ea typeface="Calibri"/>
              <a:cs typeface="Calibri"/>
              <a:sym typeface="Calibri"/>
            </a:endParaRPr>
          </a:p>
          <a:p>
            <a:pPr marL="414589" marR="0" lvl="0" indent="0" algn="l" rtl="0">
              <a:lnSpc>
                <a:spcPct val="100000"/>
              </a:lnSpc>
              <a:spcBef>
                <a:spcPts val="0"/>
              </a:spcBef>
              <a:spcAft>
                <a:spcPts val="0"/>
              </a:spcAft>
              <a:buNone/>
            </a:pPr>
            <a:endParaRPr sz="1995" dirty="0">
              <a:latin typeface="Calibri"/>
              <a:ea typeface="Calibri"/>
              <a:cs typeface="Calibri"/>
              <a:sym typeface="Calibri"/>
            </a:endParaRPr>
          </a:p>
          <a:p>
            <a:pPr marL="414589" lvl="0" indent="-333974">
              <a:buSzPts val="2200"/>
              <a:buFont typeface="Calibri"/>
              <a:buChar char="-"/>
            </a:pPr>
            <a:r>
              <a:rPr lang="en-GB" sz="1995" b="1" dirty="0" err="1">
                <a:latin typeface="Calibri"/>
                <a:ea typeface="Calibri"/>
                <a:cs typeface="Calibri"/>
                <a:sym typeface="Calibri"/>
              </a:rPr>
              <a:t>Izboljšana</a:t>
            </a:r>
            <a:r>
              <a:rPr lang="en-GB" sz="1995" b="1" dirty="0">
                <a:latin typeface="Calibri"/>
                <a:ea typeface="Calibri"/>
                <a:cs typeface="Calibri"/>
                <a:sym typeface="Calibri"/>
              </a:rPr>
              <a:t> </a:t>
            </a:r>
            <a:r>
              <a:rPr lang="en-GB" sz="1995" b="1" dirty="0" err="1">
                <a:latin typeface="Calibri"/>
                <a:ea typeface="Calibri"/>
                <a:cs typeface="Calibri"/>
                <a:sym typeface="Calibri"/>
              </a:rPr>
              <a:t>učinkovitost</a:t>
            </a:r>
            <a:r>
              <a:rPr lang="en-GB" sz="1995" dirty="0">
                <a:latin typeface="Calibri"/>
                <a:ea typeface="Calibri"/>
                <a:cs typeface="Calibri"/>
                <a:sym typeface="Calibri"/>
              </a:rPr>
              <a:t>​: </a:t>
            </a:r>
            <a:r>
              <a:rPr lang="en-GB" sz="1995" dirty="0" err="1">
                <a:latin typeface="Calibri"/>
                <a:ea typeface="Calibri"/>
                <a:cs typeface="Calibri"/>
                <a:sym typeface="Calibri"/>
              </a:rPr>
              <a:t>Blokovna</a:t>
            </a:r>
            <a:r>
              <a:rPr lang="en-GB" sz="1995" dirty="0">
                <a:latin typeface="Calibri"/>
                <a:ea typeface="Calibri"/>
                <a:cs typeface="Calibri"/>
                <a:sym typeface="Calibri"/>
              </a:rPr>
              <a:t> </a:t>
            </a:r>
            <a:r>
              <a:rPr lang="en-GB" sz="1995" dirty="0" err="1">
                <a:latin typeface="Calibri"/>
                <a:ea typeface="Calibri"/>
                <a:cs typeface="Calibri"/>
                <a:sym typeface="Calibri"/>
              </a:rPr>
              <a:t>veriga</a:t>
            </a:r>
            <a:r>
              <a:rPr lang="en-GB" sz="1995" dirty="0">
                <a:latin typeface="Calibri"/>
                <a:ea typeface="Calibri"/>
                <a:cs typeface="Calibri"/>
                <a:sym typeface="Calibri"/>
              </a:rPr>
              <a:t> </a:t>
            </a:r>
            <a:r>
              <a:rPr lang="en-GB" sz="1995" dirty="0" err="1">
                <a:latin typeface="Calibri"/>
                <a:ea typeface="Calibri"/>
                <a:cs typeface="Calibri"/>
                <a:sym typeface="Calibri"/>
              </a:rPr>
              <a:t>lahko</a:t>
            </a:r>
            <a:r>
              <a:rPr lang="en-GB" sz="1995" dirty="0">
                <a:latin typeface="Calibri"/>
                <a:ea typeface="Calibri"/>
                <a:cs typeface="Calibri"/>
                <a:sym typeface="Calibri"/>
              </a:rPr>
              <a:t> </a:t>
            </a:r>
            <a:r>
              <a:rPr lang="en-GB" sz="1995" dirty="0" err="1">
                <a:latin typeface="Calibri"/>
                <a:ea typeface="Calibri"/>
                <a:cs typeface="Calibri"/>
                <a:sym typeface="Calibri"/>
              </a:rPr>
              <a:t>pospeši</a:t>
            </a:r>
            <a:r>
              <a:rPr lang="en-GB" sz="1995" dirty="0">
                <a:latin typeface="Calibri"/>
                <a:ea typeface="Calibri"/>
                <a:cs typeface="Calibri"/>
                <a:sym typeface="Calibri"/>
              </a:rPr>
              <a:t> </a:t>
            </a:r>
            <a:r>
              <a:rPr lang="en-GB" sz="1995" dirty="0" err="1">
                <a:latin typeface="Calibri"/>
                <a:ea typeface="Calibri"/>
                <a:cs typeface="Calibri"/>
                <a:sym typeface="Calibri"/>
              </a:rPr>
              <a:t>transakcije</a:t>
            </a:r>
            <a:r>
              <a:rPr lang="en-GB" sz="1995" dirty="0">
                <a:latin typeface="Calibri"/>
                <a:ea typeface="Calibri"/>
                <a:cs typeface="Calibri"/>
                <a:sym typeface="Calibri"/>
              </a:rPr>
              <a:t> med </a:t>
            </a:r>
            <a:r>
              <a:rPr lang="en-GB" sz="1995" dirty="0" err="1">
                <a:latin typeface="Calibri"/>
                <a:ea typeface="Calibri"/>
                <a:cs typeface="Calibri"/>
                <a:sym typeface="Calibri"/>
              </a:rPr>
              <a:t>podjetji</a:t>
            </a:r>
            <a:r>
              <a:rPr lang="en-GB" sz="1995" dirty="0">
                <a:latin typeface="Calibri"/>
                <a:ea typeface="Calibri"/>
                <a:cs typeface="Calibri"/>
                <a:sym typeface="Calibri"/>
              </a:rPr>
              <a:t> z </a:t>
            </a:r>
            <a:r>
              <a:rPr lang="en-GB" sz="1995" dirty="0" err="1">
                <a:latin typeface="Calibri"/>
                <a:ea typeface="Calibri"/>
                <a:cs typeface="Calibri"/>
                <a:sym typeface="Calibri"/>
              </a:rPr>
              <a:t>zagotavljanjem</a:t>
            </a:r>
            <a:r>
              <a:rPr lang="en-GB" sz="1995" dirty="0">
                <a:latin typeface="Calibri"/>
                <a:ea typeface="Calibri"/>
                <a:cs typeface="Calibri"/>
                <a:sym typeface="Calibri"/>
              </a:rPr>
              <a:t> </a:t>
            </a:r>
            <a:r>
              <a:rPr lang="en-GB" sz="1995" dirty="0" err="1">
                <a:latin typeface="Calibri"/>
                <a:ea typeface="Calibri"/>
                <a:cs typeface="Calibri"/>
                <a:sym typeface="Calibri"/>
              </a:rPr>
              <a:t>preglednosti</a:t>
            </a:r>
            <a:r>
              <a:rPr lang="en-GB" sz="1995" dirty="0">
                <a:latin typeface="Calibri"/>
                <a:ea typeface="Calibri"/>
                <a:cs typeface="Calibri"/>
                <a:sym typeface="Calibri"/>
              </a:rPr>
              <a:t> in </a:t>
            </a:r>
            <a:r>
              <a:rPr lang="en-GB" sz="1995" dirty="0" err="1">
                <a:latin typeface="Calibri"/>
                <a:ea typeface="Calibri"/>
                <a:cs typeface="Calibri"/>
                <a:sym typeface="Calibri"/>
              </a:rPr>
              <a:t>spodbujanjem</a:t>
            </a:r>
            <a:r>
              <a:rPr lang="en-GB" sz="1995" dirty="0">
                <a:latin typeface="Calibri"/>
                <a:ea typeface="Calibri"/>
                <a:cs typeface="Calibri"/>
                <a:sym typeface="Calibri"/>
              </a:rPr>
              <a:t> </a:t>
            </a:r>
            <a:r>
              <a:rPr lang="en-GB" sz="1995" dirty="0" err="1">
                <a:latin typeface="Calibri"/>
                <a:ea typeface="Calibri"/>
                <a:cs typeface="Calibri"/>
                <a:sym typeface="Calibri"/>
              </a:rPr>
              <a:t>opuščanja</a:t>
            </a:r>
            <a:r>
              <a:rPr lang="en-GB" sz="1995" dirty="0">
                <a:latin typeface="Calibri"/>
                <a:ea typeface="Calibri"/>
                <a:cs typeface="Calibri"/>
                <a:sym typeface="Calibri"/>
              </a:rPr>
              <a:t> </a:t>
            </a:r>
            <a:r>
              <a:rPr lang="en-GB" sz="1995" dirty="0" err="1">
                <a:latin typeface="Calibri"/>
                <a:ea typeface="Calibri"/>
                <a:cs typeface="Calibri"/>
                <a:sym typeface="Calibri"/>
              </a:rPr>
              <a:t>posrednikov</a:t>
            </a:r>
            <a:r>
              <a:rPr lang="en-GB" sz="1995" dirty="0">
                <a:latin typeface="Calibri"/>
                <a:ea typeface="Calibri"/>
                <a:cs typeface="Calibri"/>
                <a:sym typeface="Calibri"/>
              </a:rPr>
              <a:t>.</a:t>
            </a:r>
            <a:endParaRPr sz="1995" dirty="0">
              <a:latin typeface="Calibri"/>
              <a:ea typeface="Calibri"/>
              <a:cs typeface="Calibri"/>
              <a:sym typeface="Calibri"/>
            </a:endParaRPr>
          </a:p>
          <a:p>
            <a:pPr marL="1658356" marR="0" lvl="0" indent="0" algn="l" rtl="0">
              <a:lnSpc>
                <a:spcPct val="100000"/>
              </a:lnSpc>
              <a:spcBef>
                <a:spcPts val="0"/>
              </a:spcBef>
              <a:spcAft>
                <a:spcPts val="0"/>
              </a:spcAft>
              <a:buNone/>
            </a:pPr>
            <a:endParaRPr sz="1995" dirty="0">
              <a:latin typeface="Calibri"/>
              <a:ea typeface="Calibri"/>
              <a:cs typeface="Calibri"/>
              <a:sym typeface="Calibri"/>
            </a:endParaRPr>
          </a:p>
          <a:p>
            <a:pPr marL="414589" lvl="0" indent="-333974">
              <a:buSzPts val="2200"/>
              <a:buFont typeface="Calibri"/>
              <a:buChar char="-"/>
            </a:pPr>
            <a:r>
              <a:rPr lang="en-GB" sz="1995" b="1" dirty="0" err="1">
                <a:latin typeface="Calibri"/>
                <a:ea typeface="Calibri"/>
                <a:cs typeface="Calibri"/>
                <a:sym typeface="Calibri"/>
              </a:rPr>
              <a:t>Hitrejše</a:t>
            </a:r>
            <a:r>
              <a:rPr lang="en-GB" sz="1995" b="1" dirty="0">
                <a:latin typeface="Calibri"/>
                <a:ea typeface="Calibri"/>
                <a:cs typeface="Calibri"/>
                <a:sym typeface="Calibri"/>
              </a:rPr>
              <a:t> </a:t>
            </a:r>
            <a:r>
              <a:rPr lang="en-GB" sz="1995" b="1" dirty="0" err="1">
                <a:latin typeface="Calibri"/>
                <a:ea typeface="Calibri"/>
                <a:cs typeface="Calibri"/>
                <a:sym typeface="Calibri"/>
              </a:rPr>
              <a:t>nadziranje</a:t>
            </a:r>
            <a:r>
              <a:rPr lang="en-GB" sz="1995" dirty="0">
                <a:latin typeface="Calibri"/>
                <a:ea typeface="Calibri"/>
                <a:cs typeface="Calibri"/>
                <a:sym typeface="Calibri"/>
              </a:rPr>
              <a:t>:​ Blockchain </a:t>
            </a:r>
            <a:r>
              <a:rPr lang="en-GB" sz="1995" dirty="0" err="1">
                <a:latin typeface="Calibri"/>
                <a:ea typeface="Calibri"/>
                <a:cs typeface="Calibri"/>
                <a:sym typeface="Calibri"/>
              </a:rPr>
              <a:t>zapisi</a:t>
            </a:r>
            <a:r>
              <a:rPr lang="en-GB" sz="1995" dirty="0">
                <a:latin typeface="Calibri"/>
                <a:ea typeface="Calibri"/>
                <a:cs typeface="Calibri"/>
                <a:sym typeface="Calibri"/>
              </a:rPr>
              <a:t> so </a:t>
            </a:r>
            <a:r>
              <a:rPr lang="en-GB" sz="1995" dirty="0" err="1">
                <a:latin typeface="Calibri"/>
                <a:ea typeface="Calibri"/>
                <a:cs typeface="Calibri"/>
                <a:sym typeface="Calibri"/>
              </a:rPr>
              <a:t>kronološko</a:t>
            </a:r>
            <a:r>
              <a:rPr lang="en-GB" sz="1995" dirty="0">
                <a:latin typeface="Calibri"/>
                <a:ea typeface="Calibri"/>
                <a:cs typeface="Calibri"/>
                <a:sym typeface="Calibri"/>
              </a:rPr>
              <a:t> </a:t>
            </a:r>
            <a:r>
              <a:rPr lang="en-GB" sz="1995" dirty="0" err="1">
                <a:latin typeface="Calibri"/>
                <a:ea typeface="Calibri"/>
                <a:cs typeface="Calibri"/>
                <a:sym typeface="Calibri"/>
              </a:rPr>
              <a:t>nespremenljivi</a:t>
            </a:r>
            <a:r>
              <a:rPr lang="en-GB" sz="1995" dirty="0">
                <a:latin typeface="Calibri"/>
                <a:ea typeface="Calibri"/>
                <a:cs typeface="Calibri"/>
                <a:sym typeface="Calibri"/>
              </a:rPr>
              <a:t>, </a:t>
            </a:r>
            <a:r>
              <a:rPr lang="en-GB" sz="1995" dirty="0" err="1">
                <a:latin typeface="Calibri"/>
                <a:ea typeface="Calibri"/>
                <a:cs typeface="Calibri"/>
                <a:sym typeface="Calibri"/>
              </a:rPr>
              <a:t>kar</a:t>
            </a:r>
            <a:r>
              <a:rPr lang="en-GB" sz="1995" dirty="0">
                <a:latin typeface="Calibri"/>
                <a:ea typeface="Calibri"/>
                <a:cs typeface="Calibri"/>
                <a:sym typeface="Calibri"/>
              </a:rPr>
              <a:t> </a:t>
            </a:r>
            <a:r>
              <a:rPr lang="en-GB" sz="1995" dirty="0" err="1">
                <a:latin typeface="Calibri"/>
                <a:ea typeface="Calibri"/>
                <a:cs typeface="Calibri"/>
                <a:sym typeface="Calibri"/>
              </a:rPr>
              <a:t>pomeni</a:t>
            </a:r>
            <a:r>
              <a:rPr lang="en-GB" sz="1995" dirty="0">
                <a:latin typeface="Calibri"/>
                <a:ea typeface="Calibri"/>
                <a:cs typeface="Calibri"/>
                <a:sym typeface="Calibri"/>
              </a:rPr>
              <a:t>, da so </a:t>
            </a:r>
            <a:r>
              <a:rPr lang="en-GB" sz="1995" dirty="0" err="1">
                <a:latin typeface="Calibri"/>
                <a:ea typeface="Calibri"/>
                <a:cs typeface="Calibri"/>
                <a:sym typeface="Calibri"/>
              </a:rPr>
              <a:t>vsi</a:t>
            </a:r>
            <a:r>
              <a:rPr lang="en-GB" sz="1995" dirty="0">
                <a:latin typeface="Calibri"/>
                <a:ea typeface="Calibri"/>
                <a:cs typeface="Calibri"/>
                <a:sym typeface="Calibri"/>
              </a:rPr>
              <a:t> </a:t>
            </a:r>
            <a:r>
              <a:rPr lang="en-GB" sz="1995" dirty="0" err="1">
                <a:latin typeface="Calibri"/>
                <a:ea typeface="Calibri"/>
                <a:cs typeface="Calibri"/>
                <a:sym typeface="Calibri"/>
              </a:rPr>
              <a:t>zapisi</a:t>
            </a:r>
            <a:r>
              <a:rPr lang="en-GB" sz="1995" dirty="0">
                <a:latin typeface="Calibri"/>
                <a:ea typeface="Calibri"/>
                <a:cs typeface="Calibri"/>
                <a:sym typeface="Calibri"/>
              </a:rPr>
              <a:t> </a:t>
            </a:r>
            <a:r>
              <a:rPr lang="en-GB" sz="1995" dirty="0" err="1">
                <a:latin typeface="Calibri"/>
                <a:ea typeface="Calibri"/>
                <a:cs typeface="Calibri"/>
                <a:sym typeface="Calibri"/>
              </a:rPr>
              <a:t>vedno</a:t>
            </a:r>
            <a:r>
              <a:rPr lang="en-GB" sz="1995" dirty="0">
                <a:latin typeface="Calibri"/>
                <a:ea typeface="Calibri"/>
                <a:cs typeface="Calibri"/>
                <a:sym typeface="Calibri"/>
              </a:rPr>
              <a:t> </a:t>
            </a:r>
            <a:r>
              <a:rPr lang="en-GB" sz="1995" dirty="0" err="1">
                <a:latin typeface="Calibri"/>
                <a:ea typeface="Calibri"/>
                <a:cs typeface="Calibri"/>
                <a:sym typeface="Calibri"/>
              </a:rPr>
              <a:t>urejeni</a:t>
            </a:r>
            <a:r>
              <a:rPr lang="en-GB" sz="1995" dirty="0">
                <a:latin typeface="Calibri"/>
                <a:ea typeface="Calibri"/>
                <a:cs typeface="Calibri"/>
                <a:sym typeface="Calibri"/>
              </a:rPr>
              <a:t> s </a:t>
            </a:r>
            <a:r>
              <a:rPr lang="en-GB" sz="1995" dirty="0" err="1">
                <a:latin typeface="Calibri"/>
                <a:ea typeface="Calibri"/>
                <a:cs typeface="Calibri"/>
                <a:sym typeface="Calibri"/>
              </a:rPr>
              <a:t>časom</a:t>
            </a:r>
            <a:r>
              <a:rPr lang="en-GB" sz="1995" dirty="0">
                <a:latin typeface="Calibri"/>
                <a:ea typeface="Calibri"/>
                <a:cs typeface="Calibri"/>
                <a:sym typeface="Calibri"/>
              </a:rPr>
              <a:t>. </a:t>
            </a:r>
            <a:r>
              <a:rPr lang="en-GB" sz="1995" dirty="0" err="1">
                <a:latin typeface="Calibri"/>
                <a:ea typeface="Calibri"/>
                <a:cs typeface="Calibri"/>
                <a:sym typeface="Calibri"/>
              </a:rPr>
              <a:t>Zaradi</a:t>
            </a:r>
            <a:r>
              <a:rPr lang="en-GB" sz="1995" dirty="0">
                <a:latin typeface="Calibri"/>
                <a:ea typeface="Calibri"/>
                <a:cs typeface="Calibri"/>
                <a:sym typeface="Calibri"/>
              </a:rPr>
              <a:t> </a:t>
            </a:r>
            <a:r>
              <a:rPr lang="en-GB" sz="1995" dirty="0" err="1">
                <a:latin typeface="Calibri"/>
                <a:ea typeface="Calibri"/>
                <a:cs typeface="Calibri"/>
                <a:sym typeface="Calibri"/>
              </a:rPr>
              <a:t>te</a:t>
            </a:r>
            <a:r>
              <a:rPr lang="en-GB" sz="1995" dirty="0">
                <a:latin typeface="Calibri"/>
                <a:ea typeface="Calibri"/>
                <a:cs typeface="Calibri"/>
                <a:sym typeface="Calibri"/>
              </a:rPr>
              <a:t> </a:t>
            </a:r>
            <a:r>
              <a:rPr lang="en-GB" sz="1995" dirty="0" err="1">
                <a:latin typeface="Calibri"/>
                <a:ea typeface="Calibri"/>
                <a:cs typeface="Calibri"/>
                <a:sym typeface="Calibri"/>
              </a:rPr>
              <a:t>preglednosti</a:t>
            </a:r>
            <a:r>
              <a:rPr lang="en-GB" sz="1995" dirty="0">
                <a:latin typeface="Calibri"/>
                <a:ea typeface="Calibri"/>
                <a:cs typeface="Calibri"/>
                <a:sym typeface="Calibri"/>
              </a:rPr>
              <a:t> </a:t>
            </a:r>
            <a:r>
              <a:rPr lang="en-GB" sz="1995" dirty="0" err="1">
                <a:latin typeface="Calibri"/>
                <a:ea typeface="Calibri"/>
                <a:cs typeface="Calibri"/>
                <a:sym typeface="Calibri"/>
              </a:rPr>
              <a:t>podatkov</a:t>
            </a:r>
            <a:r>
              <a:rPr lang="en-GB" sz="1995" dirty="0">
                <a:latin typeface="Calibri"/>
                <a:ea typeface="Calibri"/>
                <a:cs typeface="Calibri"/>
                <a:sym typeface="Calibri"/>
              </a:rPr>
              <a:t> je </a:t>
            </a:r>
            <a:r>
              <a:rPr lang="en-GB" sz="1995" dirty="0" err="1">
                <a:latin typeface="Calibri"/>
                <a:ea typeface="Calibri"/>
                <a:cs typeface="Calibri"/>
                <a:sym typeface="Calibri"/>
              </a:rPr>
              <a:t>revizijska</a:t>
            </a:r>
            <a:r>
              <a:rPr lang="en-GB" sz="1995" dirty="0">
                <a:latin typeface="Calibri"/>
                <a:ea typeface="Calibri"/>
                <a:cs typeface="Calibri"/>
                <a:sym typeface="Calibri"/>
              </a:rPr>
              <a:t> </a:t>
            </a:r>
            <a:r>
              <a:rPr lang="en-GB" sz="1995" dirty="0" err="1">
                <a:latin typeface="Calibri"/>
                <a:ea typeface="Calibri"/>
                <a:cs typeface="Calibri"/>
                <a:sym typeface="Calibri"/>
              </a:rPr>
              <a:t>obdelava</a:t>
            </a:r>
            <a:r>
              <a:rPr lang="en-GB" sz="1995" dirty="0">
                <a:latin typeface="Calibri"/>
                <a:ea typeface="Calibri"/>
                <a:cs typeface="Calibri"/>
                <a:sym typeface="Calibri"/>
              </a:rPr>
              <a:t> </a:t>
            </a:r>
            <a:r>
              <a:rPr lang="en-GB" sz="1995" dirty="0" err="1">
                <a:latin typeface="Calibri"/>
                <a:ea typeface="Calibri"/>
                <a:cs typeface="Calibri"/>
                <a:sym typeface="Calibri"/>
              </a:rPr>
              <a:t>veliko</a:t>
            </a:r>
            <a:r>
              <a:rPr lang="en-GB" sz="1995" dirty="0">
                <a:latin typeface="Calibri"/>
                <a:ea typeface="Calibri"/>
                <a:cs typeface="Calibri"/>
                <a:sym typeface="Calibri"/>
              </a:rPr>
              <a:t> </a:t>
            </a:r>
            <a:r>
              <a:rPr lang="en-GB" sz="1995" dirty="0" err="1">
                <a:latin typeface="Calibri"/>
                <a:ea typeface="Calibri"/>
                <a:cs typeface="Calibri"/>
                <a:sym typeface="Calibri"/>
              </a:rPr>
              <a:t>hitrejša</a:t>
            </a:r>
            <a:r>
              <a:rPr lang="en-GB" sz="1995" dirty="0">
                <a:latin typeface="Calibri"/>
                <a:ea typeface="Calibri"/>
                <a:cs typeface="Calibri"/>
                <a:sym typeface="Calibri"/>
              </a:rPr>
              <a:t>.</a:t>
            </a:r>
            <a:endParaRPr sz="1995" dirty="0">
              <a:latin typeface="Calibri"/>
              <a:ea typeface="Calibri"/>
              <a:cs typeface="Calibri"/>
              <a:sym typeface="Calibri"/>
            </a:endParaRPr>
          </a:p>
          <a:p>
            <a:pPr marL="1658356" marR="0" lvl="0" indent="0" algn="l" rtl="0">
              <a:lnSpc>
                <a:spcPct val="100000"/>
              </a:lnSpc>
              <a:spcBef>
                <a:spcPts val="0"/>
              </a:spcBef>
              <a:spcAft>
                <a:spcPts val="0"/>
              </a:spcAft>
              <a:buNone/>
            </a:pPr>
            <a:endParaRPr sz="1995" dirty="0">
              <a:latin typeface="Calibri"/>
              <a:ea typeface="Calibri"/>
              <a:cs typeface="Calibri"/>
              <a:sym typeface="Calibri"/>
            </a:endParaRPr>
          </a:p>
          <a:p>
            <a:pPr marL="1243767" marR="0" lvl="0" indent="0" algn="l" rtl="0">
              <a:lnSpc>
                <a:spcPct val="100000"/>
              </a:lnSpc>
              <a:spcBef>
                <a:spcPts val="0"/>
              </a:spcBef>
              <a:spcAft>
                <a:spcPts val="0"/>
              </a:spcAft>
              <a:buNone/>
            </a:pPr>
            <a:endParaRPr sz="1995" dirty="0">
              <a:latin typeface="Calibri"/>
              <a:ea typeface="Calibri"/>
              <a:cs typeface="Calibri"/>
              <a:sym typeface="Calibri"/>
            </a:endParaRPr>
          </a:p>
          <a:p>
            <a:pPr marL="829178" marR="0" lvl="0" indent="0" algn="l" rtl="0">
              <a:lnSpc>
                <a:spcPct val="100000"/>
              </a:lnSpc>
              <a:spcBef>
                <a:spcPts val="0"/>
              </a:spcBef>
              <a:spcAft>
                <a:spcPts val="0"/>
              </a:spcAft>
              <a:buNone/>
            </a:pPr>
            <a:endParaRPr sz="1995" dirty="0">
              <a:latin typeface="Calibri"/>
              <a:ea typeface="Calibri"/>
              <a:cs typeface="Calibri"/>
              <a:sym typeface="Calibri"/>
            </a:endParaRPr>
          </a:p>
          <a:p>
            <a:pPr marL="829178" marR="0" lvl="0" indent="0" algn="l" rtl="0">
              <a:lnSpc>
                <a:spcPct val="100000"/>
              </a:lnSpc>
              <a:spcBef>
                <a:spcPts val="0"/>
              </a:spcBef>
              <a:spcAft>
                <a:spcPts val="0"/>
              </a:spcAft>
              <a:buNone/>
            </a:pPr>
            <a:endParaRPr sz="1995" dirty="0">
              <a:latin typeface="Calibri"/>
              <a:ea typeface="Calibri"/>
              <a:cs typeface="Calibri"/>
              <a:sym typeface="Calibri"/>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Shape 568"/>
        <p:cNvGrpSpPr/>
        <p:nvPr/>
      </p:nvGrpSpPr>
      <p:grpSpPr>
        <a:xfrm>
          <a:off x="0" y="0"/>
          <a:ext cx="0" cy="0"/>
          <a:chOff x="0" y="0"/>
          <a:chExt cx="0" cy="0"/>
        </a:xfrm>
      </p:grpSpPr>
      <p:sp>
        <p:nvSpPr>
          <p:cNvPr id="569" name="Google Shape;569;g283a1922f65_0_150"/>
          <p:cNvSpPr/>
          <p:nvPr/>
        </p:nvSpPr>
        <p:spPr>
          <a:xfrm>
            <a:off x="1247607" y="882938"/>
            <a:ext cx="9707531" cy="4653015"/>
          </a:xfrm>
          <a:custGeom>
            <a:avLst/>
            <a:gdLst/>
            <a:ahLst/>
            <a:cxnLst/>
            <a:rect l="l" t="t" r="r" b="b"/>
            <a:pathLst>
              <a:path w="10368280" h="5749290" extrusionOk="0">
                <a:moveTo>
                  <a:pt x="10368000" y="0"/>
                </a:moveTo>
                <a:lnTo>
                  <a:pt x="0" y="0"/>
                </a:lnTo>
                <a:lnTo>
                  <a:pt x="0" y="5749201"/>
                </a:lnTo>
                <a:lnTo>
                  <a:pt x="10368000" y="5749201"/>
                </a:lnTo>
                <a:lnTo>
                  <a:pt x="10368000" y="0"/>
                </a:lnTo>
                <a:close/>
              </a:path>
            </a:pathLst>
          </a:custGeom>
          <a:gradFill>
            <a:gsLst>
              <a:gs pos="0">
                <a:srgbClr val="6A9D56"/>
              </a:gs>
              <a:gs pos="60540">
                <a:srgbClr val="2D8784"/>
              </a:gs>
              <a:gs pos="100000">
                <a:srgbClr val="263D94"/>
              </a:gs>
            </a:gsLst>
            <a:lin ang="0" scaled="0"/>
          </a:gra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570" name="Google Shape;570;g283a1922f65_0_150"/>
          <p:cNvSpPr txBox="1"/>
          <p:nvPr/>
        </p:nvSpPr>
        <p:spPr>
          <a:xfrm>
            <a:off x="5238030" y="2040620"/>
            <a:ext cx="5471819" cy="3509107"/>
          </a:xfrm>
          <a:prstGeom prst="rect">
            <a:avLst/>
          </a:prstGeom>
          <a:noFill/>
          <a:ln>
            <a:noFill/>
          </a:ln>
        </p:spPr>
        <p:txBody>
          <a:bodyPr spcFirstLastPara="1" wrap="square" lIns="0" tIns="10927" rIns="0" bIns="0" anchor="t" anchorCtr="0">
            <a:spAutoFit/>
          </a:bodyPr>
          <a:lstStyle/>
          <a:p>
            <a:pPr marL="11516" marR="4607" lvl="0" algn="r">
              <a:lnSpc>
                <a:spcPct val="109130"/>
              </a:lnSpc>
              <a:buSzPts val="4600"/>
            </a:pPr>
            <a:r>
              <a:rPr lang="en-GB" sz="4171" dirty="0">
                <a:solidFill>
                  <a:schemeClr val="lt1"/>
                </a:solidFill>
                <a:latin typeface="Calibri"/>
                <a:ea typeface="Calibri"/>
                <a:cs typeface="Calibri"/>
                <a:sym typeface="Calibri"/>
              </a:rPr>
              <a:t>KAKO UPORABLJATI BLOCKCHAIN TEHNOLOGIJO V AGROŽIVILSKEM SEKTORJU</a:t>
            </a:r>
            <a:endParaRPr sz="4171" dirty="0">
              <a:solidFill>
                <a:schemeClr val="lt1"/>
              </a:solidFill>
              <a:latin typeface="Calibri"/>
              <a:ea typeface="Calibri"/>
              <a:cs typeface="Calibri"/>
              <a:sym typeface="Calibri"/>
            </a:endParaRPr>
          </a:p>
        </p:txBody>
      </p:sp>
      <p:grpSp>
        <p:nvGrpSpPr>
          <p:cNvPr id="572" name="Google Shape;572;g283a1922f65_0_150"/>
          <p:cNvGrpSpPr/>
          <p:nvPr/>
        </p:nvGrpSpPr>
        <p:grpSpPr>
          <a:xfrm>
            <a:off x="1743066" y="2062397"/>
            <a:ext cx="2617371" cy="2551478"/>
            <a:chOff x="2262504" y="2609557"/>
            <a:chExt cx="1345882" cy="1311999"/>
          </a:xfrm>
        </p:grpSpPr>
        <p:grpSp>
          <p:nvGrpSpPr>
            <p:cNvPr id="573" name="Google Shape;573;g283a1922f65_0_150"/>
            <p:cNvGrpSpPr/>
            <p:nvPr/>
          </p:nvGrpSpPr>
          <p:grpSpPr>
            <a:xfrm>
              <a:off x="2847815" y="2734283"/>
              <a:ext cx="760571" cy="1187273"/>
              <a:chOff x="2847815" y="2734283"/>
              <a:chExt cx="760571" cy="1187273"/>
            </a:xfrm>
          </p:grpSpPr>
          <p:grpSp>
            <p:nvGrpSpPr>
              <p:cNvPr id="574" name="Google Shape;574;g283a1922f65_0_150"/>
              <p:cNvGrpSpPr/>
              <p:nvPr/>
            </p:nvGrpSpPr>
            <p:grpSpPr>
              <a:xfrm>
                <a:off x="3093560" y="2734283"/>
                <a:ext cx="373380" cy="316098"/>
                <a:chOff x="3093560" y="2734283"/>
                <a:chExt cx="373380" cy="316098"/>
              </a:xfrm>
            </p:grpSpPr>
            <p:sp>
              <p:nvSpPr>
                <p:cNvPr id="575" name="Google Shape;575;g283a1922f65_0_150"/>
                <p:cNvSpPr/>
                <p:nvPr/>
              </p:nvSpPr>
              <p:spPr>
                <a:xfrm>
                  <a:off x="3190477" y="2884715"/>
                  <a:ext cx="275748" cy="165666"/>
                </a:xfrm>
                <a:custGeom>
                  <a:avLst/>
                  <a:gdLst/>
                  <a:ahLst/>
                  <a:cxnLst/>
                  <a:rect l="l" t="t" r="r" b="b"/>
                  <a:pathLst>
                    <a:path w="275748" h="165666" extrusionOk="0">
                      <a:moveTo>
                        <a:pt x="3572" y="164714"/>
                      </a:moveTo>
                      <a:cubicBezTo>
                        <a:pt x="2619" y="163762"/>
                        <a:pt x="1667" y="162810"/>
                        <a:pt x="714" y="161858"/>
                      </a:cubicBezTo>
                      <a:cubicBezTo>
                        <a:pt x="-238" y="159954"/>
                        <a:pt x="-238" y="157097"/>
                        <a:pt x="714" y="154241"/>
                      </a:cubicBezTo>
                      <a:lnTo>
                        <a:pt x="82629" y="3808"/>
                      </a:lnTo>
                      <a:cubicBezTo>
                        <a:pt x="83582" y="952"/>
                        <a:pt x="86439" y="0"/>
                        <a:pt x="89297" y="0"/>
                      </a:cubicBezTo>
                      <a:lnTo>
                        <a:pt x="268367" y="0"/>
                      </a:lnTo>
                      <a:cubicBezTo>
                        <a:pt x="271224" y="0"/>
                        <a:pt x="273129" y="952"/>
                        <a:pt x="275034" y="3808"/>
                      </a:cubicBezTo>
                      <a:cubicBezTo>
                        <a:pt x="275987" y="5713"/>
                        <a:pt x="275987" y="8569"/>
                        <a:pt x="275034" y="11425"/>
                      </a:cubicBezTo>
                      <a:lnTo>
                        <a:pt x="193119" y="161858"/>
                      </a:lnTo>
                      <a:cubicBezTo>
                        <a:pt x="192167" y="164714"/>
                        <a:pt x="189309" y="165666"/>
                        <a:pt x="186452" y="165666"/>
                      </a:cubicBezTo>
                      <a:lnTo>
                        <a:pt x="7382" y="165666"/>
                      </a:lnTo>
                      <a:cubicBezTo>
                        <a:pt x="5477" y="165666"/>
                        <a:pt x="4524" y="164714"/>
                        <a:pt x="3572" y="164714"/>
                      </a:cubicBezTo>
                      <a:close/>
                      <a:moveTo>
                        <a:pt x="94059" y="15234"/>
                      </a:moveTo>
                      <a:lnTo>
                        <a:pt x="19764" y="150433"/>
                      </a:lnTo>
                      <a:lnTo>
                        <a:pt x="181689" y="150433"/>
                      </a:lnTo>
                      <a:lnTo>
                        <a:pt x="255984" y="15234"/>
                      </a:lnTo>
                      <a:lnTo>
                        <a:pt x="94059" y="15234"/>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576" name="Google Shape;576;g283a1922f65_0_150"/>
                <p:cNvSpPr/>
                <p:nvPr/>
              </p:nvSpPr>
              <p:spPr>
                <a:xfrm>
                  <a:off x="3093560" y="2734283"/>
                  <a:ext cx="194310" cy="316098"/>
                </a:xfrm>
                <a:custGeom>
                  <a:avLst/>
                  <a:gdLst/>
                  <a:ahLst/>
                  <a:cxnLst/>
                  <a:rect l="l" t="t" r="r" b="b"/>
                  <a:pathLst>
                    <a:path w="194310" h="316098" extrusionOk="0">
                      <a:moveTo>
                        <a:pt x="100489" y="315147"/>
                      </a:moveTo>
                      <a:cubicBezTo>
                        <a:pt x="99536" y="314195"/>
                        <a:pt x="98584" y="313243"/>
                        <a:pt x="97631" y="312290"/>
                      </a:cubicBezTo>
                      <a:lnTo>
                        <a:pt x="1429" y="161858"/>
                      </a:lnTo>
                      <a:cubicBezTo>
                        <a:pt x="-476" y="159954"/>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4"/>
                        <a:pt x="192881" y="161858"/>
                      </a:cubicBezTo>
                      <a:lnTo>
                        <a:pt x="110966" y="312290"/>
                      </a:lnTo>
                      <a:cubicBezTo>
                        <a:pt x="110014" y="314195"/>
                        <a:pt x="107156" y="316099"/>
                        <a:pt x="104299" y="316099"/>
                      </a:cubicBezTo>
                      <a:cubicBezTo>
                        <a:pt x="103346" y="316099"/>
                        <a:pt x="101441" y="315147"/>
                        <a:pt x="100489" y="315147"/>
                      </a:cubicBezTo>
                      <a:close/>
                      <a:moveTo>
                        <a:pt x="16669" y="158049"/>
                      </a:moveTo>
                      <a:lnTo>
                        <a:pt x="104299" y="294200"/>
                      </a:lnTo>
                      <a:lnTo>
                        <a:pt x="178594" y="159001"/>
                      </a:lnTo>
                      <a:lnTo>
                        <a:pt x="90964" y="22851"/>
                      </a:lnTo>
                      <a:lnTo>
                        <a:pt x="16669" y="158049"/>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577" name="Google Shape;577;g283a1922f65_0_150"/>
                <p:cNvSpPr/>
                <p:nvPr/>
              </p:nvSpPr>
              <p:spPr>
                <a:xfrm>
                  <a:off x="3175475" y="2734283"/>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3346" y="165666"/>
                        <a:pt x="101441" y="164714"/>
                        <a:pt x="100489" y="164714"/>
                      </a:cubicBezTo>
                      <a:close/>
                      <a:moveTo>
                        <a:pt x="21431" y="15234"/>
                      </a:moveTo>
                      <a:lnTo>
                        <a:pt x="108109" y="150433"/>
                      </a:lnTo>
                      <a:lnTo>
                        <a:pt x="269081" y="150433"/>
                      </a:lnTo>
                      <a:lnTo>
                        <a:pt x="182404" y="15234"/>
                      </a:lnTo>
                      <a:lnTo>
                        <a:pt x="21431" y="15234"/>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grpSp>
          <p:grpSp>
            <p:nvGrpSpPr>
              <p:cNvPr id="578" name="Google Shape;578;g283a1922f65_0_150"/>
              <p:cNvGrpSpPr/>
              <p:nvPr/>
            </p:nvGrpSpPr>
            <p:grpSpPr>
              <a:xfrm>
                <a:off x="2847815" y="3185580"/>
                <a:ext cx="373380" cy="316099"/>
                <a:chOff x="2847815" y="3185580"/>
                <a:chExt cx="373380" cy="316099"/>
              </a:xfrm>
            </p:grpSpPr>
            <p:sp>
              <p:nvSpPr>
                <p:cNvPr id="579" name="Google Shape;579;g283a1922f65_0_150"/>
                <p:cNvSpPr/>
                <p:nvPr/>
              </p:nvSpPr>
              <p:spPr>
                <a:xfrm>
                  <a:off x="2944732" y="3336013"/>
                  <a:ext cx="275748" cy="165666"/>
                </a:xfrm>
                <a:custGeom>
                  <a:avLst/>
                  <a:gdLst/>
                  <a:ahLst/>
                  <a:cxnLst/>
                  <a:rect l="l" t="t" r="r" b="b"/>
                  <a:pathLst>
                    <a:path w="275748" h="165666" extrusionOk="0">
                      <a:moveTo>
                        <a:pt x="3572" y="164714"/>
                      </a:moveTo>
                      <a:cubicBezTo>
                        <a:pt x="2619" y="163762"/>
                        <a:pt x="1667" y="162810"/>
                        <a:pt x="714" y="161858"/>
                      </a:cubicBezTo>
                      <a:cubicBezTo>
                        <a:pt x="-238" y="159954"/>
                        <a:pt x="-238" y="157097"/>
                        <a:pt x="714" y="154241"/>
                      </a:cubicBezTo>
                      <a:lnTo>
                        <a:pt x="82629" y="3809"/>
                      </a:lnTo>
                      <a:cubicBezTo>
                        <a:pt x="83582" y="952"/>
                        <a:pt x="86439" y="0"/>
                        <a:pt x="89297" y="0"/>
                      </a:cubicBezTo>
                      <a:lnTo>
                        <a:pt x="268367" y="0"/>
                      </a:lnTo>
                      <a:cubicBezTo>
                        <a:pt x="271224" y="0"/>
                        <a:pt x="273129" y="952"/>
                        <a:pt x="275034" y="3809"/>
                      </a:cubicBezTo>
                      <a:cubicBezTo>
                        <a:pt x="275987" y="5713"/>
                        <a:pt x="275987" y="8569"/>
                        <a:pt x="275034" y="11425"/>
                      </a:cubicBezTo>
                      <a:lnTo>
                        <a:pt x="193119" y="161858"/>
                      </a:lnTo>
                      <a:cubicBezTo>
                        <a:pt x="192167" y="164714"/>
                        <a:pt x="189309" y="165666"/>
                        <a:pt x="186452" y="165666"/>
                      </a:cubicBezTo>
                      <a:lnTo>
                        <a:pt x="7382" y="165666"/>
                      </a:lnTo>
                      <a:cubicBezTo>
                        <a:pt x="5477" y="165666"/>
                        <a:pt x="4524" y="165666"/>
                        <a:pt x="3572" y="164714"/>
                      </a:cubicBezTo>
                      <a:close/>
                      <a:moveTo>
                        <a:pt x="93107" y="15234"/>
                      </a:moveTo>
                      <a:lnTo>
                        <a:pt x="18812" y="150433"/>
                      </a:lnTo>
                      <a:lnTo>
                        <a:pt x="180737" y="150433"/>
                      </a:lnTo>
                      <a:lnTo>
                        <a:pt x="255032" y="15234"/>
                      </a:lnTo>
                      <a:lnTo>
                        <a:pt x="93107" y="15234"/>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580" name="Google Shape;580;g283a1922f65_0_150"/>
                <p:cNvSpPr/>
                <p:nvPr/>
              </p:nvSpPr>
              <p:spPr>
                <a:xfrm>
                  <a:off x="2847815" y="3185580"/>
                  <a:ext cx="194309" cy="316098"/>
                </a:xfrm>
                <a:custGeom>
                  <a:avLst/>
                  <a:gdLst/>
                  <a:ahLst/>
                  <a:cxnLst/>
                  <a:rect l="l" t="t" r="r" b="b"/>
                  <a:pathLst>
                    <a:path w="194309" h="316098" extrusionOk="0">
                      <a:moveTo>
                        <a:pt x="100489" y="315147"/>
                      </a:moveTo>
                      <a:cubicBezTo>
                        <a:pt x="99536" y="314195"/>
                        <a:pt x="98584" y="313242"/>
                        <a:pt x="97631" y="312290"/>
                      </a:cubicBezTo>
                      <a:lnTo>
                        <a:pt x="1429" y="161858"/>
                      </a:lnTo>
                      <a:cubicBezTo>
                        <a:pt x="-476" y="159953"/>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3"/>
                        <a:pt x="192881" y="161858"/>
                      </a:cubicBezTo>
                      <a:lnTo>
                        <a:pt x="110966" y="312290"/>
                      </a:lnTo>
                      <a:cubicBezTo>
                        <a:pt x="110014" y="314195"/>
                        <a:pt x="107156" y="316099"/>
                        <a:pt x="104299" y="316099"/>
                      </a:cubicBezTo>
                      <a:cubicBezTo>
                        <a:pt x="102394" y="316099"/>
                        <a:pt x="101441" y="316099"/>
                        <a:pt x="100489" y="315147"/>
                      </a:cubicBezTo>
                      <a:close/>
                      <a:moveTo>
                        <a:pt x="15716" y="158049"/>
                      </a:moveTo>
                      <a:lnTo>
                        <a:pt x="103346" y="294200"/>
                      </a:lnTo>
                      <a:lnTo>
                        <a:pt x="177641" y="159001"/>
                      </a:lnTo>
                      <a:lnTo>
                        <a:pt x="90011" y="22850"/>
                      </a:lnTo>
                      <a:lnTo>
                        <a:pt x="15716" y="158049"/>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581" name="Google Shape;581;g283a1922f65_0_150"/>
                <p:cNvSpPr/>
                <p:nvPr/>
              </p:nvSpPr>
              <p:spPr>
                <a:xfrm>
                  <a:off x="2929730" y="3185580"/>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3"/>
                        <a:pt x="290036" y="161858"/>
                      </a:cubicBezTo>
                      <a:cubicBezTo>
                        <a:pt x="289084" y="164714"/>
                        <a:pt x="286226" y="165666"/>
                        <a:pt x="283369" y="165666"/>
                      </a:cubicBezTo>
                      <a:lnTo>
                        <a:pt x="104299" y="165666"/>
                      </a:lnTo>
                      <a:cubicBezTo>
                        <a:pt x="102394" y="165666"/>
                        <a:pt x="101441" y="164714"/>
                        <a:pt x="100489" y="164714"/>
                      </a:cubicBezTo>
                      <a:close/>
                      <a:moveTo>
                        <a:pt x="21431" y="15234"/>
                      </a:moveTo>
                      <a:lnTo>
                        <a:pt x="108109" y="150432"/>
                      </a:lnTo>
                      <a:lnTo>
                        <a:pt x="269081" y="150432"/>
                      </a:lnTo>
                      <a:lnTo>
                        <a:pt x="182404" y="15234"/>
                      </a:lnTo>
                      <a:lnTo>
                        <a:pt x="21431" y="15234"/>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grpSp>
          <p:grpSp>
            <p:nvGrpSpPr>
              <p:cNvPr id="582" name="Google Shape;582;g283a1922f65_0_150"/>
              <p:cNvGrpSpPr/>
              <p:nvPr/>
            </p:nvGrpSpPr>
            <p:grpSpPr>
              <a:xfrm>
                <a:off x="3385025" y="3181772"/>
                <a:ext cx="222409" cy="316098"/>
                <a:chOff x="3385025" y="3181772"/>
                <a:chExt cx="222409" cy="316098"/>
              </a:xfrm>
            </p:grpSpPr>
            <p:sp>
              <p:nvSpPr>
                <p:cNvPr id="583" name="Google Shape;583;g283a1922f65_0_150"/>
                <p:cNvSpPr/>
                <p:nvPr/>
              </p:nvSpPr>
              <p:spPr>
                <a:xfrm>
                  <a:off x="3385025" y="3181772"/>
                  <a:ext cx="194309" cy="316098"/>
                </a:xfrm>
                <a:custGeom>
                  <a:avLst/>
                  <a:gdLst/>
                  <a:ahLst/>
                  <a:cxnLst/>
                  <a:rect l="l" t="t" r="r" b="b"/>
                  <a:pathLst>
                    <a:path w="194309" h="316098" extrusionOk="0">
                      <a:moveTo>
                        <a:pt x="100489" y="315147"/>
                      </a:moveTo>
                      <a:cubicBezTo>
                        <a:pt x="99536" y="314195"/>
                        <a:pt x="98584" y="313243"/>
                        <a:pt x="97631" y="312290"/>
                      </a:cubicBezTo>
                      <a:lnTo>
                        <a:pt x="1429" y="161858"/>
                      </a:lnTo>
                      <a:cubicBezTo>
                        <a:pt x="-476" y="159954"/>
                        <a:pt x="-476" y="156145"/>
                        <a:pt x="1429" y="154241"/>
                      </a:cubicBezTo>
                      <a:lnTo>
                        <a:pt x="83344" y="3809"/>
                      </a:lnTo>
                      <a:cubicBezTo>
                        <a:pt x="84296" y="1904"/>
                        <a:pt x="87154" y="0"/>
                        <a:pt x="90011" y="0"/>
                      </a:cubicBezTo>
                      <a:cubicBezTo>
                        <a:pt x="92869" y="0"/>
                        <a:pt x="94774" y="952"/>
                        <a:pt x="96679" y="3809"/>
                      </a:cubicBezTo>
                      <a:lnTo>
                        <a:pt x="192881" y="154241"/>
                      </a:lnTo>
                      <a:cubicBezTo>
                        <a:pt x="194786" y="156145"/>
                        <a:pt x="194786" y="159954"/>
                        <a:pt x="192881" y="161858"/>
                      </a:cubicBezTo>
                      <a:lnTo>
                        <a:pt x="110966" y="312290"/>
                      </a:lnTo>
                      <a:cubicBezTo>
                        <a:pt x="110014" y="314195"/>
                        <a:pt x="107156" y="316099"/>
                        <a:pt x="104299" y="316099"/>
                      </a:cubicBezTo>
                      <a:cubicBezTo>
                        <a:pt x="103346" y="316099"/>
                        <a:pt x="101441" y="316099"/>
                        <a:pt x="100489" y="315147"/>
                      </a:cubicBezTo>
                      <a:close/>
                      <a:moveTo>
                        <a:pt x="15716" y="158049"/>
                      </a:moveTo>
                      <a:lnTo>
                        <a:pt x="103346" y="294200"/>
                      </a:lnTo>
                      <a:lnTo>
                        <a:pt x="177641" y="159001"/>
                      </a:lnTo>
                      <a:lnTo>
                        <a:pt x="90011" y="22851"/>
                      </a:lnTo>
                      <a:lnTo>
                        <a:pt x="15716" y="158049"/>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584" name="Google Shape;584;g283a1922f65_0_150"/>
                <p:cNvSpPr/>
                <p:nvPr/>
              </p:nvSpPr>
              <p:spPr>
                <a:xfrm>
                  <a:off x="3481942" y="3332204"/>
                  <a:ext cx="125491" cy="165666"/>
                </a:xfrm>
                <a:custGeom>
                  <a:avLst/>
                  <a:gdLst/>
                  <a:ahLst/>
                  <a:cxnLst/>
                  <a:rect l="l" t="t" r="r" b="b"/>
                  <a:pathLst>
                    <a:path w="125491" h="165666" extrusionOk="0">
                      <a:moveTo>
                        <a:pt x="125492" y="150433"/>
                      </a:moveTo>
                      <a:lnTo>
                        <a:pt x="19764" y="150433"/>
                      </a:lnTo>
                      <a:lnTo>
                        <a:pt x="94059" y="15234"/>
                      </a:lnTo>
                      <a:lnTo>
                        <a:pt x="125492" y="15234"/>
                      </a:lnTo>
                      <a:lnTo>
                        <a:pt x="125492" y="0"/>
                      </a:lnTo>
                      <a:lnTo>
                        <a:pt x="89297" y="0"/>
                      </a:lnTo>
                      <a:cubicBezTo>
                        <a:pt x="86439" y="0"/>
                        <a:pt x="83582" y="1904"/>
                        <a:pt x="82629" y="3808"/>
                      </a:cubicBezTo>
                      <a:lnTo>
                        <a:pt x="714" y="154241"/>
                      </a:lnTo>
                      <a:cubicBezTo>
                        <a:pt x="-238" y="156145"/>
                        <a:pt x="-238" y="159001"/>
                        <a:pt x="714" y="161858"/>
                      </a:cubicBezTo>
                      <a:cubicBezTo>
                        <a:pt x="1667" y="162810"/>
                        <a:pt x="2619" y="163762"/>
                        <a:pt x="3572" y="164714"/>
                      </a:cubicBezTo>
                      <a:cubicBezTo>
                        <a:pt x="4524" y="165666"/>
                        <a:pt x="5477" y="165666"/>
                        <a:pt x="7382" y="165666"/>
                      </a:cubicBezTo>
                      <a:lnTo>
                        <a:pt x="125492" y="165666"/>
                      </a:lnTo>
                      <a:lnTo>
                        <a:pt x="125492" y="150433"/>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585" name="Google Shape;585;g283a1922f65_0_150"/>
                <p:cNvSpPr/>
                <p:nvPr/>
              </p:nvSpPr>
              <p:spPr>
                <a:xfrm>
                  <a:off x="3467655" y="3181772"/>
                  <a:ext cx="139779" cy="165666"/>
                </a:xfrm>
                <a:custGeom>
                  <a:avLst/>
                  <a:gdLst/>
                  <a:ahLst/>
                  <a:cxnLst/>
                  <a:rect l="l" t="t" r="r" b="b"/>
                  <a:pathLst>
                    <a:path w="139779" h="165666" extrusionOk="0">
                      <a:moveTo>
                        <a:pt x="139779" y="150433"/>
                      </a:moveTo>
                      <a:lnTo>
                        <a:pt x="107394" y="150433"/>
                      </a:lnTo>
                      <a:lnTo>
                        <a:pt x="20717" y="15234"/>
                      </a:lnTo>
                      <a:lnTo>
                        <a:pt x="139779" y="15234"/>
                      </a:lnTo>
                      <a:lnTo>
                        <a:pt x="139779" y="0"/>
                      </a:lnTo>
                      <a:lnTo>
                        <a:pt x="7382" y="0"/>
                      </a:lnTo>
                      <a:cubicBezTo>
                        <a:pt x="4524" y="0"/>
                        <a:pt x="1667" y="1904"/>
                        <a:pt x="714" y="3809"/>
                      </a:cubicBezTo>
                      <a:cubicBezTo>
                        <a:pt x="-238" y="6665"/>
                        <a:pt x="-238" y="9521"/>
                        <a:pt x="714" y="11425"/>
                      </a:cubicBezTo>
                      <a:lnTo>
                        <a:pt x="96917" y="161858"/>
                      </a:lnTo>
                      <a:cubicBezTo>
                        <a:pt x="97869" y="162810"/>
                        <a:pt x="98822" y="163762"/>
                        <a:pt x="99774" y="164714"/>
                      </a:cubicBezTo>
                      <a:cubicBezTo>
                        <a:pt x="100727" y="165666"/>
                        <a:pt x="101679" y="165666"/>
                        <a:pt x="103584" y="165666"/>
                      </a:cubicBezTo>
                      <a:lnTo>
                        <a:pt x="139779" y="165666"/>
                      </a:lnTo>
                      <a:lnTo>
                        <a:pt x="139779" y="150433"/>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grpSp>
          <p:grpSp>
            <p:nvGrpSpPr>
              <p:cNvPr id="586" name="Google Shape;586;g283a1922f65_0_150"/>
              <p:cNvGrpSpPr/>
              <p:nvPr/>
            </p:nvGrpSpPr>
            <p:grpSpPr>
              <a:xfrm>
                <a:off x="3139042" y="3633069"/>
                <a:ext cx="373618" cy="288487"/>
                <a:chOff x="3139042" y="3633069"/>
                <a:chExt cx="373618" cy="288487"/>
              </a:xfrm>
            </p:grpSpPr>
            <p:sp>
              <p:nvSpPr>
                <p:cNvPr id="587" name="Google Shape;587;g283a1922f65_0_150"/>
                <p:cNvSpPr/>
                <p:nvPr/>
              </p:nvSpPr>
              <p:spPr>
                <a:xfrm>
                  <a:off x="3139042" y="3633069"/>
                  <a:ext cx="194786" cy="288487"/>
                </a:xfrm>
                <a:custGeom>
                  <a:avLst/>
                  <a:gdLst/>
                  <a:ahLst/>
                  <a:cxnLst/>
                  <a:rect l="l" t="t" r="r" b="b"/>
                  <a:pathLst>
                    <a:path w="194786" h="288487" extrusionOk="0">
                      <a:moveTo>
                        <a:pt x="81677" y="287536"/>
                      </a:moveTo>
                      <a:lnTo>
                        <a:pt x="99774" y="287536"/>
                      </a:lnTo>
                      <a:lnTo>
                        <a:pt x="16907" y="158049"/>
                      </a:lnTo>
                      <a:lnTo>
                        <a:pt x="91202" y="22850"/>
                      </a:lnTo>
                      <a:lnTo>
                        <a:pt x="178832" y="159001"/>
                      </a:lnTo>
                      <a:lnTo>
                        <a:pt x="108347" y="288488"/>
                      </a:lnTo>
                      <a:lnTo>
                        <a:pt x="125492" y="288488"/>
                      </a:lnTo>
                      <a:lnTo>
                        <a:pt x="194072" y="162810"/>
                      </a:lnTo>
                      <a:cubicBezTo>
                        <a:pt x="195024" y="159953"/>
                        <a:pt x="195024" y="157097"/>
                        <a:pt x="194072" y="155193"/>
                      </a:cubicBezTo>
                      <a:lnTo>
                        <a:pt x="95964" y="3808"/>
                      </a:lnTo>
                      <a:cubicBezTo>
                        <a:pt x="94059" y="1904"/>
                        <a:pt x="92154" y="0"/>
                        <a:pt x="89297" y="0"/>
                      </a:cubicBezTo>
                      <a:cubicBezTo>
                        <a:pt x="86439" y="0"/>
                        <a:pt x="84534" y="1904"/>
                        <a:pt x="82629" y="3808"/>
                      </a:cubicBezTo>
                      <a:lnTo>
                        <a:pt x="714" y="154241"/>
                      </a:lnTo>
                      <a:cubicBezTo>
                        <a:pt x="-238" y="157097"/>
                        <a:pt x="-238" y="159953"/>
                        <a:pt x="714" y="161858"/>
                      </a:cubicBezTo>
                      <a:lnTo>
                        <a:pt x="81677" y="287536"/>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588" name="Google Shape;588;g283a1922f65_0_150"/>
                <p:cNvSpPr/>
                <p:nvPr/>
              </p:nvSpPr>
              <p:spPr>
                <a:xfrm>
                  <a:off x="3245484" y="3783502"/>
                  <a:ext cx="265509" cy="137103"/>
                </a:xfrm>
                <a:custGeom>
                  <a:avLst/>
                  <a:gdLst/>
                  <a:ahLst/>
                  <a:cxnLst/>
                  <a:rect l="l" t="t" r="r" b="b"/>
                  <a:pathLst>
                    <a:path w="265509" h="137103" extrusionOk="0">
                      <a:moveTo>
                        <a:pt x="17145" y="137103"/>
                      </a:moveTo>
                      <a:lnTo>
                        <a:pt x="83820" y="15234"/>
                      </a:lnTo>
                      <a:lnTo>
                        <a:pt x="245745" y="15234"/>
                      </a:lnTo>
                      <a:lnTo>
                        <a:pt x="179070" y="137103"/>
                      </a:lnTo>
                      <a:lnTo>
                        <a:pt x="196215" y="137103"/>
                      </a:lnTo>
                      <a:lnTo>
                        <a:pt x="264795" y="11425"/>
                      </a:lnTo>
                      <a:cubicBezTo>
                        <a:pt x="265747" y="9521"/>
                        <a:pt x="265747" y="6665"/>
                        <a:pt x="264795" y="3809"/>
                      </a:cubicBezTo>
                      <a:cubicBezTo>
                        <a:pt x="263843" y="1904"/>
                        <a:pt x="260985" y="0"/>
                        <a:pt x="258128" y="0"/>
                      </a:cubicBezTo>
                      <a:lnTo>
                        <a:pt x="79058" y="0"/>
                      </a:lnTo>
                      <a:cubicBezTo>
                        <a:pt x="76200" y="0"/>
                        <a:pt x="73343" y="1904"/>
                        <a:pt x="72390" y="3809"/>
                      </a:cubicBezTo>
                      <a:lnTo>
                        <a:pt x="0" y="137103"/>
                      </a:lnTo>
                      <a:lnTo>
                        <a:pt x="17145" y="137103"/>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589" name="Google Shape;589;g283a1922f65_0_150"/>
                <p:cNvSpPr/>
                <p:nvPr/>
              </p:nvSpPr>
              <p:spPr>
                <a:xfrm>
                  <a:off x="3221195" y="3633069"/>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3"/>
                        <a:pt x="290036" y="161858"/>
                      </a:cubicBezTo>
                      <a:cubicBezTo>
                        <a:pt x="289084" y="164714"/>
                        <a:pt x="286226" y="165666"/>
                        <a:pt x="283369" y="165666"/>
                      </a:cubicBezTo>
                      <a:lnTo>
                        <a:pt x="104299" y="165666"/>
                      </a:lnTo>
                      <a:cubicBezTo>
                        <a:pt x="102394" y="165666"/>
                        <a:pt x="101441" y="165666"/>
                        <a:pt x="100489" y="164714"/>
                      </a:cubicBezTo>
                      <a:close/>
                      <a:moveTo>
                        <a:pt x="20479" y="15234"/>
                      </a:moveTo>
                      <a:lnTo>
                        <a:pt x="107156" y="150432"/>
                      </a:lnTo>
                      <a:lnTo>
                        <a:pt x="268129" y="150432"/>
                      </a:lnTo>
                      <a:lnTo>
                        <a:pt x="181451" y="15234"/>
                      </a:lnTo>
                      <a:lnTo>
                        <a:pt x="20479" y="15234"/>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grpSp>
          <p:sp>
            <p:nvSpPr>
              <p:cNvPr id="590" name="Google Shape;590;g283a1922f65_0_150"/>
              <p:cNvSpPr/>
              <p:nvPr/>
            </p:nvSpPr>
            <p:spPr>
              <a:xfrm>
                <a:off x="3358831" y="3511762"/>
                <a:ext cx="122667" cy="209647"/>
              </a:xfrm>
              <a:custGeom>
                <a:avLst/>
                <a:gdLst/>
                <a:ahLst/>
                <a:cxnLst/>
                <a:rect l="l" t="t" r="r" b="b"/>
                <a:pathLst>
                  <a:path w="122667" h="209647" extrusionOk="0">
                    <a:moveTo>
                      <a:pt x="118110" y="1342"/>
                    </a:moveTo>
                    <a:cubicBezTo>
                      <a:pt x="121920" y="3246"/>
                      <a:pt x="123825" y="8959"/>
                      <a:pt x="121920" y="12767"/>
                    </a:cubicBezTo>
                    <a:lnTo>
                      <a:pt x="16193" y="205092"/>
                    </a:lnTo>
                    <a:cubicBezTo>
                      <a:pt x="14288" y="208901"/>
                      <a:pt x="8573" y="210805"/>
                      <a:pt x="4763" y="208901"/>
                    </a:cubicBezTo>
                    <a:cubicBezTo>
                      <a:pt x="4763" y="208901"/>
                      <a:pt x="4763" y="208901"/>
                      <a:pt x="4763" y="208901"/>
                    </a:cubicBezTo>
                    <a:cubicBezTo>
                      <a:pt x="1905" y="206997"/>
                      <a:pt x="0" y="205092"/>
                      <a:pt x="0" y="201284"/>
                    </a:cubicBezTo>
                    <a:cubicBezTo>
                      <a:pt x="0" y="200332"/>
                      <a:pt x="0" y="198428"/>
                      <a:pt x="953" y="197476"/>
                    </a:cubicBezTo>
                    <a:lnTo>
                      <a:pt x="106680" y="5150"/>
                    </a:lnTo>
                    <a:cubicBezTo>
                      <a:pt x="107633" y="390"/>
                      <a:pt x="113348" y="-1514"/>
                      <a:pt x="118110" y="1342"/>
                    </a:cubicBezTo>
                    <a:cubicBezTo>
                      <a:pt x="117158" y="390"/>
                      <a:pt x="117158" y="1342"/>
                      <a:pt x="118110" y="1342"/>
                    </a:cubicBezTo>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591" name="Google Shape;591;g283a1922f65_0_150"/>
              <p:cNvSpPr/>
              <p:nvPr/>
            </p:nvSpPr>
            <p:spPr>
              <a:xfrm>
                <a:off x="3063557" y="3070408"/>
                <a:ext cx="123619" cy="209225"/>
              </a:xfrm>
              <a:custGeom>
                <a:avLst/>
                <a:gdLst/>
                <a:ahLst/>
                <a:cxnLst/>
                <a:rect l="l" t="t" r="r" b="b"/>
                <a:pathLst>
                  <a:path w="123619" h="209225" extrusionOk="0">
                    <a:moveTo>
                      <a:pt x="119062" y="920"/>
                    </a:moveTo>
                    <a:cubicBezTo>
                      <a:pt x="122873" y="2824"/>
                      <a:pt x="124777" y="8536"/>
                      <a:pt x="122873" y="12345"/>
                    </a:cubicBezTo>
                    <a:lnTo>
                      <a:pt x="16192" y="204670"/>
                    </a:lnTo>
                    <a:cubicBezTo>
                      <a:pt x="14288" y="208478"/>
                      <a:pt x="8572" y="210383"/>
                      <a:pt x="4763" y="208478"/>
                    </a:cubicBezTo>
                    <a:cubicBezTo>
                      <a:pt x="4763" y="208478"/>
                      <a:pt x="4763" y="208478"/>
                      <a:pt x="4763" y="208478"/>
                    </a:cubicBezTo>
                    <a:cubicBezTo>
                      <a:pt x="1905" y="206574"/>
                      <a:pt x="0" y="204670"/>
                      <a:pt x="0" y="200862"/>
                    </a:cubicBezTo>
                    <a:cubicBezTo>
                      <a:pt x="0" y="199909"/>
                      <a:pt x="0" y="198005"/>
                      <a:pt x="952" y="197053"/>
                    </a:cubicBezTo>
                    <a:lnTo>
                      <a:pt x="106680" y="4728"/>
                    </a:lnTo>
                    <a:cubicBezTo>
                      <a:pt x="109537" y="-33"/>
                      <a:pt x="115252" y="-985"/>
                      <a:pt x="119062" y="920"/>
                    </a:cubicBezTo>
                    <a:cubicBezTo>
                      <a:pt x="119062" y="920"/>
                      <a:pt x="119062" y="920"/>
                      <a:pt x="119062" y="920"/>
                    </a:cubicBezTo>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592" name="Google Shape;592;g283a1922f65_0_150"/>
              <p:cNvSpPr/>
              <p:nvPr/>
            </p:nvSpPr>
            <p:spPr>
              <a:xfrm>
                <a:off x="3483609" y="2884715"/>
                <a:ext cx="124777" cy="19994"/>
              </a:xfrm>
              <a:custGeom>
                <a:avLst/>
                <a:gdLst/>
                <a:ahLst/>
                <a:cxnLst/>
                <a:rect l="l" t="t" r="r" b="b"/>
                <a:pathLst>
                  <a:path w="124777" h="19994" extrusionOk="0">
                    <a:moveTo>
                      <a:pt x="123825" y="0"/>
                    </a:moveTo>
                    <a:lnTo>
                      <a:pt x="8572" y="2856"/>
                    </a:lnTo>
                    <a:cubicBezTo>
                      <a:pt x="3810" y="2856"/>
                      <a:pt x="0" y="6665"/>
                      <a:pt x="0" y="11425"/>
                    </a:cubicBezTo>
                    <a:cubicBezTo>
                      <a:pt x="0" y="14282"/>
                      <a:pt x="1905" y="17138"/>
                      <a:pt x="4763" y="19042"/>
                    </a:cubicBezTo>
                    <a:cubicBezTo>
                      <a:pt x="5715" y="19994"/>
                      <a:pt x="7620" y="19994"/>
                      <a:pt x="8572" y="19994"/>
                    </a:cubicBezTo>
                    <a:lnTo>
                      <a:pt x="124778" y="17138"/>
                    </a:lnTo>
                    <a:lnTo>
                      <a:pt x="124778"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593" name="Google Shape;593;g283a1922f65_0_150"/>
              <p:cNvSpPr/>
              <p:nvPr/>
            </p:nvSpPr>
            <p:spPr>
              <a:xfrm>
                <a:off x="3553142" y="3787310"/>
                <a:ext cx="54292" cy="18089"/>
              </a:xfrm>
              <a:custGeom>
                <a:avLst/>
                <a:gdLst/>
                <a:ahLst/>
                <a:cxnLst/>
                <a:rect l="l" t="t" r="r" b="b"/>
                <a:pathLst>
                  <a:path w="54292" h="18089" extrusionOk="0">
                    <a:moveTo>
                      <a:pt x="54292" y="0"/>
                    </a:moveTo>
                    <a:lnTo>
                      <a:pt x="8572" y="952"/>
                    </a:lnTo>
                    <a:cubicBezTo>
                      <a:pt x="3810" y="952"/>
                      <a:pt x="0" y="4761"/>
                      <a:pt x="0" y="9521"/>
                    </a:cubicBezTo>
                    <a:cubicBezTo>
                      <a:pt x="0" y="12377"/>
                      <a:pt x="1905" y="15234"/>
                      <a:pt x="4763" y="17138"/>
                    </a:cubicBezTo>
                    <a:cubicBezTo>
                      <a:pt x="5715" y="18090"/>
                      <a:pt x="7620" y="18090"/>
                      <a:pt x="8572" y="18090"/>
                    </a:cubicBezTo>
                    <a:lnTo>
                      <a:pt x="54292" y="17138"/>
                    </a:lnTo>
                    <a:lnTo>
                      <a:pt x="54292"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594" name="Google Shape;594;g283a1922f65_0_150"/>
              <p:cNvSpPr/>
              <p:nvPr/>
            </p:nvSpPr>
            <p:spPr>
              <a:xfrm>
                <a:off x="3081231" y="3406944"/>
                <a:ext cx="132291" cy="205654"/>
              </a:xfrm>
              <a:custGeom>
                <a:avLst/>
                <a:gdLst/>
                <a:ahLst/>
                <a:cxnLst/>
                <a:rect l="l" t="t" r="r" b="b"/>
                <a:pathLst>
                  <a:path w="132291" h="205654" extrusionOk="0">
                    <a:moveTo>
                      <a:pt x="12806" y="1428"/>
                    </a:moveTo>
                    <a:cubicBezTo>
                      <a:pt x="13758" y="2380"/>
                      <a:pt x="14711" y="3332"/>
                      <a:pt x="15663" y="4284"/>
                    </a:cubicBezTo>
                    <a:lnTo>
                      <a:pt x="130916" y="191849"/>
                    </a:lnTo>
                    <a:cubicBezTo>
                      <a:pt x="133773" y="195657"/>
                      <a:pt x="131868" y="201370"/>
                      <a:pt x="128058" y="204226"/>
                    </a:cubicBezTo>
                    <a:cubicBezTo>
                      <a:pt x="125201" y="206131"/>
                      <a:pt x="122343" y="206131"/>
                      <a:pt x="119486" y="204226"/>
                    </a:cubicBezTo>
                    <a:cubicBezTo>
                      <a:pt x="118533" y="203274"/>
                      <a:pt x="117581" y="202322"/>
                      <a:pt x="116628" y="201370"/>
                    </a:cubicBezTo>
                    <a:lnTo>
                      <a:pt x="1376" y="13806"/>
                    </a:lnTo>
                    <a:cubicBezTo>
                      <a:pt x="-1482" y="9997"/>
                      <a:pt x="423" y="4284"/>
                      <a:pt x="4233" y="1428"/>
                    </a:cubicBezTo>
                    <a:cubicBezTo>
                      <a:pt x="7091" y="-476"/>
                      <a:pt x="10901" y="-476"/>
                      <a:pt x="12806" y="1428"/>
                    </a:cubicBezTo>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595" name="Google Shape;595;g283a1922f65_0_150"/>
              <p:cNvSpPr/>
              <p:nvPr/>
            </p:nvSpPr>
            <p:spPr>
              <a:xfrm>
                <a:off x="3325071" y="2959455"/>
                <a:ext cx="132291" cy="205654"/>
              </a:xfrm>
              <a:custGeom>
                <a:avLst/>
                <a:gdLst/>
                <a:ahLst/>
                <a:cxnLst/>
                <a:rect l="l" t="t" r="r" b="b"/>
                <a:pathLst>
                  <a:path w="132291" h="205654" extrusionOk="0">
                    <a:moveTo>
                      <a:pt x="12806" y="1428"/>
                    </a:moveTo>
                    <a:cubicBezTo>
                      <a:pt x="13758" y="2380"/>
                      <a:pt x="14711" y="3332"/>
                      <a:pt x="15663" y="4284"/>
                    </a:cubicBezTo>
                    <a:lnTo>
                      <a:pt x="130916" y="191849"/>
                    </a:lnTo>
                    <a:cubicBezTo>
                      <a:pt x="133773" y="195657"/>
                      <a:pt x="131868" y="201370"/>
                      <a:pt x="128058" y="204226"/>
                    </a:cubicBezTo>
                    <a:cubicBezTo>
                      <a:pt x="125201" y="206131"/>
                      <a:pt x="122343" y="206131"/>
                      <a:pt x="119486" y="204226"/>
                    </a:cubicBezTo>
                    <a:cubicBezTo>
                      <a:pt x="118533" y="203274"/>
                      <a:pt x="117581" y="202322"/>
                      <a:pt x="116628" y="201370"/>
                    </a:cubicBezTo>
                    <a:lnTo>
                      <a:pt x="1376" y="13806"/>
                    </a:lnTo>
                    <a:cubicBezTo>
                      <a:pt x="-1482" y="9997"/>
                      <a:pt x="423" y="4284"/>
                      <a:pt x="4233" y="1428"/>
                    </a:cubicBezTo>
                    <a:cubicBezTo>
                      <a:pt x="7091" y="-476"/>
                      <a:pt x="10901" y="-476"/>
                      <a:pt x="12806" y="1428"/>
                    </a:cubicBezTo>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grpSp>
        <p:grpSp>
          <p:nvGrpSpPr>
            <p:cNvPr id="596" name="Google Shape;596;g283a1922f65_0_150"/>
            <p:cNvGrpSpPr/>
            <p:nvPr/>
          </p:nvGrpSpPr>
          <p:grpSpPr>
            <a:xfrm>
              <a:off x="2262504" y="2609557"/>
              <a:ext cx="912494" cy="1194890"/>
              <a:chOff x="2262504" y="2609557"/>
              <a:chExt cx="912494" cy="1194890"/>
            </a:xfrm>
          </p:grpSpPr>
          <p:grpSp>
            <p:nvGrpSpPr>
              <p:cNvPr id="597" name="Google Shape;597;g283a1922f65_0_150"/>
              <p:cNvGrpSpPr/>
              <p:nvPr/>
            </p:nvGrpSpPr>
            <p:grpSpPr>
              <a:xfrm>
                <a:off x="2262504" y="3184628"/>
                <a:ext cx="751522" cy="619819"/>
                <a:chOff x="2262504" y="3184628"/>
                <a:chExt cx="751522" cy="619819"/>
              </a:xfrm>
            </p:grpSpPr>
            <p:sp>
              <p:nvSpPr>
                <p:cNvPr id="598" name="Google Shape;598;g283a1922f65_0_150"/>
                <p:cNvSpPr/>
                <p:nvPr/>
              </p:nvSpPr>
              <p:spPr>
                <a:xfrm>
                  <a:off x="2262504" y="3189389"/>
                  <a:ext cx="202882" cy="185660"/>
                </a:xfrm>
                <a:custGeom>
                  <a:avLst/>
                  <a:gdLst/>
                  <a:ahLst/>
                  <a:cxnLst/>
                  <a:rect l="l" t="t" r="r" b="b"/>
                  <a:pathLst>
                    <a:path w="202882" h="185660" extrusionOk="0">
                      <a:moveTo>
                        <a:pt x="132398" y="157097"/>
                      </a:moveTo>
                      <a:lnTo>
                        <a:pt x="70485" y="157097"/>
                      </a:lnTo>
                      <a:lnTo>
                        <a:pt x="60960" y="185660"/>
                      </a:lnTo>
                      <a:lnTo>
                        <a:pt x="0" y="185660"/>
                      </a:lnTo>
                      <a:lnTo>
                        <a:pt x="67628" y="0"/>
                      </a:lnTo>
                      <a:lnTo>
                        <a:pt x="135255" y="0"/>
                      </a:lnTo>
                      <a:lnTo>
                        <a:pt x="202883" y="185660"/>
                      </a:lnTo>
                      <a:lnTo>
                        <a:pt x="140970" y="185660"/>
                      </a:lnTo>
                      <a:lnTo>
                        <a:pt x="132398" y="157097"/>
                      </a:lnTo>
                      <a:close/>
                      <a:moveTo>
                        <a:pt x="118110" y="113300"/>
                      </a:moveTo>
                      <a:lnTo>
                        <a:pt x="100965" y="61887"/>
                      </a:lnTo>
                      <a:lnTo>
                        <a:pt x="83820" y="113300"/>
                      </a:lnTo>
                      <a:lnTo>
                        <a:pt x="118110" y="11330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599" name="Google Shape;599;g283a1922f65_0_150"/>
                <p:cNvSpPr/>
                <p:nvPr/>
              </p:nvSpPr>
              <p:spPr>
                <a:xfrm>
                  <a:off x="2473959" y="3184628"/>
                  <a:ext cx="181927" cy="190420"/>
                </a:xfrm>
                <a:custGeom>
                  <a:avLst/>
                  <a:gdLst/>
                  <a:ahLst/>
                  <a:cxnLst/>
                  <a:rect l="l" t="t" r="r" b="b"/>
                  <a:pathLst>
                    <a:path w="181927" h="190420" extrusionOk="0">
                      <a:moveTo>
                        <a:pt x="119063" y="67599"/>
                      </a:moveTo>
                      <a:cubicBezTo>
                        <a:pt x="117158" y="63791"/>
                        <a:pt x="113348" y="60935"/>
                        <a:pt x="109538" y="59030"/>
                      </a:cubicBezTo>
                      <a:cubicBezTo>
                        <a:pt x="105728" y="57126"/>
                        <a:pt x="100013" y="56174"/>
                        <a:pt x="94298" y="56174"/>
                      </a:cubicBezTo>
                      <a:cubicBezTo>
                        <a:pt x="82868" y="56174"/>
                        <a:pt x="74295" y="59983"/>
                        <a:pt x="68580" y="66647"/>
                      </a:cubicBezTo>
                      <a:cubicBezTo>
                        <a:pt x="62865" y="73312"/>
                        <a:pt x="59055" y="83785"/>
                        <a:pt x="59055" y="96163"/>
                      </a:cubicBezTo>
                      <a:cubicBezTo>
                        <a:pt x="59055" y="110444"/>
                        <a:pt x="62865" y="121869"/>
                        <a:pt x="69533" y="128534"/>
                      </a:cubicBezTo>
                      <a:cubicBezTo>
                        <a:pt x="76200" y="136151"/>
                        <a:pt x="86678" y="139007"/>
                        <a:pt x="100965" y="139007"/>
                      </a:cubicBezTo>
                      <a:cubicBezTo>
                        <a:pt x="114300" y="139007"/>
                        <a:pt x="125730" y="133295"/>
                        <a:pt x="133350" y="122821"/>
                      </a:cubicBezTo>
                      <a:lnTo>
                        <a:pt x="86678" y="122821"/>
                      </a:lnTo>
                      <a:lnTo>
                        <a:pt x="86678" y="81881"/>
                      </a:lnTo>
                      <a:lnTo>
                        <a:pt x="181928" y="81881"/>
                      </a:lnTo>
                      <a:lnTo>
                        <a:pt x="181928" y="139959"/>
                      </a:lnTo>
                      <a:cubicBezTo>
                        <a:pt x="174308" y="154241"/>
                        <a:pt x="162878" y="165666"/>
                        <a:pt x="148590" y="175187"/>
                      </a:cubicBezTo>
                      <a:cubicBezTo>
                        <a:pt x="134303" y="184708"/>
                        <a:pt x="116205" y="190421"/>
                        <a:pt x="94298" y="190421"/>
                      </a:cubicBezTo>
                      <a:cubicBezTo>
                        <a:pt x="75248" y="190421"/>
                        <a:pt x="58103" y="186613"/>
                        <a:pt x="43815" y="178044"/>
                      </a:cubicBezTo>
                      <a:cubicBezTo>
                        <a:pt x="29528" y="170427"/>
                        <a:pt x="19050" y="159001"/>
                        <a:pt x="11430" y="144720"/>
                      </a:cubicBezTo>
                      <a:cubicBezTo>
                        <a:pt x="3810" y="130438"/>
                        <a:pt x="0" y="114253"/>
                        <a:pt x="0" y="95210"/>
                      </a:cubicBezTo>
                      <a:cubicBezTo>
                        <a:pt x="0" y="77121"/>
                        <a:pt x="3810" y="60935"/>
                        <a:pt x="11430" y="45701"/>
                      </a:cubicBezTo>
                      <a:cubicBezTo>
                        <a:pt x="19050" y="30467"/>
                        <a:pt x="29528" y="19994"/>
                        <a:pt x="43815" y="12377"/>
                      </a:cubicBezTo>
                      <a:cubicBezTo>
                        <a:pt x="58103" y="4761"/>
                        <a:pt x="74295" y="0"/>
                        <a:pt x="93345" y="0"/>
                      </a:cubicBezTo>
                      <a:cubicBezTo>
                        <a:pt x="118110" y="0"/>
                        <a:pt x="137160" y="5713"/>
                        <a:pt x="152400" y="17138"/>
                      </a:cubicBezTo>
                      <a:cubicBezTo>
                        <a:pt x="167640" y="28563"/>
                        <a:pt x="177165" y="44749"/>
                        <a:pt x="180023" y="64743"/>
                      </a:cubicBezTo>
                      <a:lnTo>
                        <a:pt x="119063" y="64743"/>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600" name="Google Shape;600;g283a1922f65_0_150"/>
                <p:cNvSpPr/>
                <p:nvPr/>
              </p:nvSpPr>
              <p:spPr>
                <a:xfrm>
                  <a:off x="2676841" y="3188436"/>
                  <a:ext cx="157162" cy="186612"/>
                </a:xfrm>
                <a:custGeom>
                  <a:avLst/>
                  <a:gdLst/>
                  <a:ahLst/>
                  <a:cxnLst/>
                  <a:rect l="l" t="t" r="r" b="b"/>
                  <a:pathLst>
                    <a:path w="157162" h="186612" extrusionOk="0">
                      <a:moveTo>
                        <a:pt x="93345" y="185660"/>
                      </a:moveTo>
                      <a:lnTo>
                        <a:pt x="58103" y="119013"/>
                      </a:lnTo>
                      <a:lnTo>
                        <a:pt x="58103" y="119013"/>
                      </a:lnTo>
                      <a:lnTo>
                        <a:pt x="58103" y="185660"/>
                      </a:lnTo>
                      <a:lnTo>
                        <a:pt x="0" y="185660"/>
                      </a:lnTo>
                      <a:lnTo>
                        <a:pt x="0" y="0"/>
                      </a:lnTo>
                      <a:lnTo>
                        <a:pt x="86678" y="0"/>
                      </a:lnTo>
                      <a:cubicBezTo>
                        <a:pt x="101917" y="0"/>
                        <a:pt x="114300" y="2856"/>
                        <a:pt x="125730" y="7617"/>
                      </a:cubicBezTo>
                      <a:cubicBezTo>
                        <a:pt x="136208" y="13330"/>
                        <a:pt x="144780" y="19994"/>
                        <a:pt x="149542" y="29515"/>
                      </a:cubicBezTo>
                      <a:cubicBezTo>
                        <a:pt x="154305" y="39036"/>
                        <a:pt x="157163" y="49510"/>
                        <a:pt x="157163" y="60935"/>
                      </a:cubicBezTo>
                      <a:cubicBezTo>
                        <a:pt x="157163" y="73312"/>
                        <a:pt x="153353" y="84737"/>
                        <a:pt x="146685" y="94258"/>
                      </a:cubicBezTo>
                      <a:cubicBezTo>
                        <a:pt x="140017" y="103779"/>
                        <a:pt x="129540" y="110444"/>
                        <a:pt x="117158" y="115205"/>
                      </a:cubicBezTo>
                      <a:lnTo>
                        <a:pt x="157163" y="186613"/>
                      </a:lnTo>
                      <a:lnTo>
                        <a:pt x="93345" y="186613"/>
                      </a:lnTo>
                      <a:close/>
                      <a:moveTo>
                        <a:pt x="58103" y="80929"/>
                      </a:moveTo>
                      <a:lnTo>
                        <a:pt x="80963" y="80929"/>
                      </a:lnTo>
                      <a:cubicBezTo>
                        <a:pt x="86678" y="80929"/>
                        <a:pt x="90488" y="79977"/>
                        <a:pt x="93345" y="77121"/>
                      </a:cubicBezTo>
                      <a:cubicBezTo>
                        <a:pt x="96203" y="74264"/>
                        <a:pt x="97155" y="70456"/>
                        <a:pt x="97155" y="64743"/>
                      </a:cubicBezTo>
                      <a:cubicBezTo>
                        <a:pt x="97155" y="59983"/>
                        <a:pt x="95250" y="56174"/>
                        <a:pt x="92392" y="53318"/>
                      </a:cubicBezTo>
                      <a:cubicBezTo>
                        <a:pt x="89535" y="50462"/>
                        <a:pt x="85725" y="49510"/>
                        <a:pt x="80010" y="49510"/>
                      </a:cubicBezTo>
                      <a:lnTo>
                        <a:pt x="57150" y="49510"/>
                      </a:lnTo>
                      <a:lnTo>
                        <a:pt x="57150" y="80929"/>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601" name="Google Shape;601;g283a1922f65_0_150"/>
                <p:cNvSpPr/>
                <p:nvPr/>
              </p:nvSpPr>
              <p:spPr>
                <a:xfrm>
                  <a:off x="2853054" y="3188436"/>
                  <a:ext cx="58102" cy="185660"/>
                </a:xfrm>
                <a:custGeom>
                  <a:avLst/>
                  <a:gdLst/>
                  <a:ahLst/>
                  <a:cxnLst/>
                  <a:rect l="l" t="t" r="r" b="b"/>
                  <a:pathLst>
                    <a:path w="58102" h="185660" extrusionOk="0">
                      <a:moveTo>
                        <a:pt x="58103" y="0"/>
                      </a:moveTo>
                      <a:lnTo>
                        <a:pt x="58103" y="185660"/>
                      </a:lnTo>
                      <a:lnTo>
                        <a:pt x="0" y="185660"/>
                      </a:lnTo>
                      <a:lnTo>
                        <a:pt x="0" y="0"/>
                      </a:lnTo>
                      <a:lnTo>
                        <a:pt x="58103"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602" name="Google Shape;602;g283a1922f65_0_150"/>
                <p:cNvSpPr/>
                <p:nvPr/>
              </p:nvSpPr>
              <p:spPr>
                <a:xfrm>
                  <a:off x="2275839" y="3402660"/>
                  <a:ext cx="131444" cy="186612"/>
                </a:xfrm>
                <a:custGeom>
                  <a:avLst/>
                  <a:gdLst/>
                  <a:ahLst/>
                  <a:cxnLst/>
                  <a:rect l="l" t="t" r="r" b="b"/>
                  <a:pathLst>
                    <a:path w="131444" h="186612" extrusionOk="0">
                      <a:moveTo>
                        <a:pt x="131445" y="0"/>
                      </a:moveTo>
                      <a:lnTo>
                        <a:pt x="131445" y="46653"/>
                      </a:lnTo>
                      <a:lnTo>
                        <a:pt x="58102" y="46653"/>
                      </a:lnTo>
                      <a:lnTo>
                        <a:pt x="58102" y="72360"/>
                      </a:lnTo>
                      <a:lnTo>
                        <a:pt x="110490" y="72360"/>
                      </a:lnTo>
                      <a:lnTo>
                        <a:pt x="110490" y="116157"/>
                      </a:lnTo>
                      <a:lnTo>
                        <a:pt x="58102" y="116157"/>
                      </a:lnTo>
                      <a:lnTo>
                        <a:pt x="58102" y="186613"/>
                      </a:lnTo>
                      <a:lnTo>
                        <a:pt x="0" y="186613"/>
                      </a:lnTo>
                      <a:lnTo>
                        <a:pt x="0" y="952"/>
                      </a:lnTo>
                      <a:lnTo>
                        <a:pt x="131445" y="952"/>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603" name="Google Shape;603;g283a1922f65_0_150"/>
                <p:cNvSpPr/>
                <p:nvPr/>
              </p:nvSpPr>
              <p:spPr>
                <a:xfrm>
                  <a:off x="2420619" y="3397899"/>
                  <a:ext cx="191452" cy="192325"/>
                </a:xfrm>
                <a:custGeom>
                  <a:avLst/>
                  <a:gdLst/>
                  <a:ahLst/>
                  <a:cxnLst/>
                  <a:rect l="l" t="t" r="r" b="b"/>
                  <a:pathLst>
                    <a:path w="191452" h="192325" extrusionOk="0">
                      <a:moveTo>
                        <a:pt x="48577" y="179948"/>
                      </a:moveTo>
                      <a:cubicBezTo>
                        <a:pt x="34290" y="171379"/>
                        <a:pt x="21908" y="159954"/>
                        <a:pt x="13335" y="145672"/>
                      </a:cubicBezTo>
                      <a:cubicBezTo>
                        <a:pt x="4763" y="131390"/>
                        <a:pt x="0" y="115205"/>
                        <a:pt x="0" y="96163"/>
                      </a:cubicBezTo>
                      <a:cubicBezTo>
                        <a:pt x="0" y="78073"/>
                        <a:pt x="4763" y="61887"/>
                        <a:pt x="13335" y="46653"/>
                      </a:cubicBezTo>
                      <a:cubicBezTo>
                        <a:pt x="21908" y="32372"/>
                        <a:pt x="33338" y="20946"/>
                        <a:pt x="48577" y="12377"/>
                      </a:cubicBezTo>
                      <a:cubicBezTo>
                        <a:pt x="62865" y="3809"/>
                        <a:pt x="79058" y="0"/>
                        <a:pt x="97155" y="0"/>
                      </a:cubicBezTo>
                      <a:cubicBezTo>
                        <a:pt x="114300" y="0"/>
                        <a:pt x="130492" y="3809"/>
                        <a:pt x="144780" y="12377"/>
                      </a:cubicBezTo>
                      <a:cubicBezTo>
                        <a:pt x="159067" y="20946"/>
                        <a:pt x="170497" y="31419"/>
                        <a:pt x="179070" y="46653"/>
                      </a:cubicBezTo>
                      <a:cubicBezTo>
                        <a:pt x="187642" y="60935"/>
                        <a:pt x="191452" y="77121"/>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80010" y="192325"/>
                        <a:pt x="63817" y="188517"/>
                        <a:pt x="48577" y="179948"/>
                      </a:cubicBezTo>
                      <a:close/>
                      <a:moveTo>
                        <a:pt x="123825" y="126630"/>
                      </a:moveTo>
                      <a:cubicBezTo>
                        <a:pt x="130492" y="119013"/>
                        <a:pt x="133350" y="109492"/>
                        <a:pt x="133350" y="96163"/>
                      </a:cubicBezTo>
                      <a:cubicBezTo>
                        <a:pt x="133350" y="83785"/>
                        <a:pt x="130492" y="73312"/>
                        <a:pt x="123825" y="65695"/>
                      </a:cubicBezTo>
                      <a:cubicBezTo>
                        <a:pt x="117158" y="58078"/>
                        <a:pt x="108585" y="54270"/>
                        <a:pt x="97155" y="54270"/>
                      </a:cubicBezTo>
                      <a:cubicBezTo>
                        <a:pt x="85725" y="54270"/>
                        <a:pt x="76200" y="58078"/>
                        <a:pt x="70485" y="65695"/>
                      </a:cubicBezTo>
                      <a:cubicBezTo>
                        <a:pt x="63817" y="73312"/>
                        <a:pt x="60960" y="82833"/>
                        <a:pt x="60960" y="96163"/>
                      </a:cubicBezTo>
                      <a:cubicBezTo>
                        <a:pt x="60960" y="108540"/>
                        <a:pt x="63817" y="119013"/>
                        <a:pt x="70485" y="126630"/>
                      </a:cubicBezTo>
                      <a:cubicBezTo>
                        <a:pt x="77152" y="134247"/>
                        <a:pt x="85725" y="138055"/>
                        <a:pt x="97155" y="138055"/>
                      </a:cubicBezTo>
                      <a:cubicBezTo>
                        <a:pt x="108585" y="138055"/>
                        <a:pt x="117158" y="134247"/>
                        <a:pt x="123825" y="126630"/>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604" name="Google Shape;604;g283a1922f65_0_150"/>
                <p:cNvSpPr/>
                <p:nvPr/>
              </p:nvSpPr>
              <p:spPr>
                <a:xfrm>
                  <a:off x="2628264" y="3397899"/>
                  <a:ext cx="191452" cy="192325"/>
                </a:xfrm>
                <a:custGeom>
                  <a:avLst/>
                  <a:gdLst/>
                  <a:ahLst/>
                  <a:cxnLst/>
                  <a:rect l="l" t="t" r="r" b="b"/>
                  <a:pathLst>
                    <a:path w="191452" h="192325" extrusionOk="0">
                      <a:moveTo>
                        <a:pt x="48577" y="179948"/>
                      </a:moveTo>
                      <a:cubicBezTo>
                        <a:pt x="34290" y="171379"/>
                        <a:pt x="21907" y="159954"/>
                        <a:pt x="13335" y="145672"/>
                      </a:cubicBezTo>
                      <a:cubicBezTo>
                        <a:pt x="4763" y="131390"/>
                        <a:pt x="0" y="115205"/>
                        <a:pt x="0" y="96163"/>
                      </a:cubicBezTo>
                      <a:cubicBezTo>
                        <a:pt x="0" y="78073"/>
                        <a:pt x="4763" y="61887"/>
                        <a:pt x="13335" y="46653"/>
                      </a:cubicBezTo>
                      <a:cubicBezTo>
                        <a:pt x="21907" y="32372"/>
                        <a:pt x="33338" y="20946"/>
                        <a:pt x="48577" y="12377"/>
                      </a:cubicBezTo>
                      <a:cubicBezTo>
                        <a:pt x="62865" y="3809"/>
                        <a:pt x="79057" y="0"/>
                        <a:pt x="97155" y="0"/>
                      </a:cubicBezTo>
                      <a:cubicBezTo>
                        <a:pt x="114300" y="0"/>
                        <a:pt x="130492" y="3809"/>
                        <a:pt x="144780" y="12377"/>
                      </a:cubicBezTo>
                      <a:cubicBezTo>
                        <a:pt x="159067" y="20946"/>
                        <a:pt x="170497" y="31419"/>
                        <a:pt x="179070" y="46653"/>
                      </a:cubicBezTo>
                      <a:cubicBezTo>
                        <a:pt x="187642" y="60935"/>
                        <a:pt x="191452" y="77121"/>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79057" y="192325"/>
                        <a:pt x="62865" y="188517"/>
                        <a:pt x="48577" y="179948"/>
                      </a:cubicBezTo>
                      <a:close/>
                      <a:moveTo>
                        <a:pt x="122872" y="126630"/>
                      </a:moveTo>
                      <a:cubicBezTo>
                        <a:pt x="129540" y="119013"/>
                        <a:pt x="132397" y="109492"/>
                        <a:pt x="132397" y="96163"/>
                      </a:cubicBezTo>
                      <a:cubicBezTo>
                        <a:pt x="132397" y="83785"/>
                        <a:pt x="129540" y="73312"/>
                        <a:pt x="122872" y="65695"/>
                      </a:cubicBezTo>
                      <a:cubicBezTo>
                        <a:pt x="116205" y="58078"/>
                        <a:pt x="107632" y="54270"/>
                        <a:pt x="96202" y="54270"/>
                      </a:cubicBezTo>
                      <a:cubicBezTo>
                        <a:pt x="84772" y="54270"/>
                        <a:pt x="75247" y="58078"/>
                        <a:pt x="69532" y="65695"/>
                      </a:cubicBezTo>
                      <a:cubicBezTo>
                        <a:pt x="62865" y="73312"/>
                        <a:pt x="60007" y="82833"/>
                        <a:pt x="60007" y="96163"/>
                      </a:cubicBezTo>
                      <a:cubicBezTo>
                        <a:pt x="60007" y="108540"/>
                        <a:pt x="62865" y="119013"/>
                        <a:pt x="69532" y="126630"/>
                      </a:cubicBezTo>
                      <a:cubicBezTo>
                        <a:pt x="76200" y="134247"/>
                        <a:pt x="84772" y="138055"/>
                        <a:pt x="96202" y="138055"/>
                      </a:cubicBezTo>
                      <a:cubicBezTo>
                        <a:pt x="107632" y="138055"/>
                        <a:pt x="117157" y="134247"/>
                        <a:pt x="122872" y="126630"/>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605" name="Google Shape;605;g283a1922f65_0_150"/>
                <p:cNvSpPr/>
                <p:nvPr/>
              </p:nvSpPr>
              <p:spPr>
                <a:xfrm>
                  <a:off x="2840671" y="3401708"/>
                  <a:ext cx="173355" cy="185660"/>
                </a:xfrm>
                <a:custGeom>
                  <a:avLst/>
                  <a:gdLst/>
                  <a:ahLst/>
                  <a:cxnLst/>
                  <a:rect l="l" t="t" r="r" b="b"/>
                  <a:pathLst>
                    <a:path w="173355" h="185660" extrusionOk="0">
                      <a:moveTo>
                        <a:pt x="128588" y="12377"/>
                      </a:moveTo>
                      <a:cubicBezTo>
                        <a:pt x="142875" y="19994"/>
                        <a:pt x="154305" y="31419"/>
                        <a:pt x="161925" y="44749"/>
                      </a:cubicBezTo>
                      <a:cubicBezTo>
                        <a:pt x="169545" y="59030"/>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7155" y="952"/>
                        <a:pt x="114300" y="4761"/>
                        <a:pt x="128588" y="12377"/>
                      </a:cubicBezTo>
                      <a:close/>
                      <a:moveTo>
                        <a:pt x="103823" y="123774"/>
                      </a:moveTo>
                      <a:cubicBezTo>
                        <a:pt x="111443" y="116157"/>
                        <a:pt x="115253" y="106636"/>
                        <a:pt x="115253" y="93306"/>
                      </a:cubicBezTo>
                      <a:cubicBezTo>
                        <a:pt x="115253" y="79977"/>
                        <a:pt x="111443" y="69504"/>
                        <a:pt x="103823" y="62839"/>
                      </a:cubicBezTo>
                      <a:cubicBezTo>
                        <a:pt x="96203" y="55222"/>
                        <a:pt x="85725" y="52366"/>
                        <a:pt x="72390" y="52366"/>
                      </a:cubicBezTo>
                      <a:lnTo>
                        <a:pt x="58103" y="52366"/>
                      </a:lnTo>
                      <a:lnTo>
                        <a:pt x="58103" y="135199"/>
                      </a:lnTo>
                      <a:lnTo>
                        <a:pt x="72390" y="135199"/>
                      </a:lnTo>
                      <a:cubicBezTo>
                        <a:pt x="85725" y="134247"/>
                        <a:pt x="96203" y="131390"/>
                        <a:pt x="103823" y="123774"/>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606" name="Google Shape;606;g283a1922f65_0_150"/>
                <p:cNvSpPr/>
                <p:nvPr/>
              </p:nvSpPr>
              <p:spPr>
                <a:xfrm>
                  <a:off x="2275839" y="3616883"/>
                  <a:ext cx="123825" cy="185660"/>
                </a:xfrm>
                <a:custGeom>
                  <a:avLst/>
                  <a:gdLst/>
                  <a:ahLst/>
                  <a:cxnLst/>
                  <a:rect l="l" t="t" r="r" b="b"/>
                  <a:pathLst>
                    <a:path w="123825" h="185660" extrusionOk="0">
                      <a:moveTo>
                        <a:pt x="58102" y="45701"/>
                      </a:moveTo>
                      <a:lnTo>
                        <a:pt x="58102" y="68552"/>
                      </a:lnTo>
                      <a:lnTo>
                        <a:pt x="116205" y="68552"/>
                      </a:lnTo>
                      <a:lnTo>
                        <a:pt x="116205" y="112348"/>
                      </a:lnTo>
                      <a:lnTo>
                        <a:pt x="58102" y="112348"/>
                      </a:lnTo>
                      <a:lnTo>
                        <a:pt x="58102" y="139007"/>
                      </a:lnTo>
                      <a:lnTo>
                        <a:pt x="123825" y="139007"/>
                      </a:lnTo>
                      <a:lnTo>
                        <a:pt x="123825" y="185660"/>
                      </a:lnTo>
                      <a:lnTo>
                        <a:pt x="0" y="185660"/>
                      </a:lnTo>
                      <a:lnTo>
                        <a:pt x="0" y="0"/>
                      </a:lnTo>
                      <a:lnTo>
                        <a:pt x="123825" y="0"/>
                      </a:lnTo>
                      <a:lnTo>
                        <a:pt x="123825" y="46653"/>
                      </a:lnTo>
                      <a:lnTo>
                        <a:pt x="58102" y="46653"/>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607" name="Google Shape;607;g283a1922f65_0_150"/>
                <p:cNvSpPr/>
                <p:nvPr/>
              </p:nvSpPr>
              <p:spPr>
                <a:xfrm>
                  <a:off x="2422524" y="3615931"/>
                  <a:ext cx="173354" cy="185660"/>
                </a:xfrm>
                <a:custGeom>
                  <a:avLst/>
                  <a:gdLst/>
                  <a:ahLst/>
                  <a:cxnLst/>
                  <a:rect l="l" t="t" r="r" b="b"/>
                  <a:pathLst>
                    <a:path w="173354" h="185660" extrusionOk="0">
                      <a:moveTo>
                        <a:pt x="128588" y="12377"/>
                      </a:moveTo>
                      <a:cubicBezTo>
                        <a:pt x="142875" y="19994"/>
                        <a:pt x="154305" y="31419"/>
                        <a:pt x="161925" y="44749"/>
                      </a:cubicBezTo>
                      <a:cubicBezTo>
                        <a:pt x="169545" y="59030"/>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6203" y="0"/>
                        <a:pt x="113347" y="4761"/>
                        <a:pt x="128588" y="12377"/>
                      </a:cubicBezTo>
                      <a:close/>
                      <a:moveTo>
                        <a:pt x="102870" y="123774"/>
                      </a:moveTo>
                      <a:cubicBezTo>
                        <a:pt x="110490" y="116157"/>
                        <a:pt x="114300" y="106636"/>
                        <a:pt x="114300" y="93306"/>
                      </a:cubicBezTo>
                      <a:cubicBezTo>
                        <a:pt x="114300" y="79977"/>
                        <a:pt x="110490" y="69504"/>
                        <a:pt x="102870" y="62839"/>
                      </a:cubicBezTo>
                      <a:cubicBezTo>
                        <a:pt x="95250" y="55222"/>
                        <a:pt x="84772" y="52366"/>
                        <a:pt x="71438" y="52366"/>
                      </a:cubicBezTo>
                      <a:lnTo>
                        <a:pt x="57150" y="52366"/>
                      </a:lnTo>
                      <a:lnTo>
                        <a:pt x="57150" y="135199"/>
                      </a:lnTo>
                      <a:lnTo>
                        <a:pt x="71438" y="135199"/>
                      </a:lnTo>
                      <a:cubicBezTo>
                        <a:pt x="84772" y="134247"/>
                        <a:pt x="95250" y="130438"/>
                        <a:pt x="102870" y="123774"/>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608" name="Google Shape;608;g283a1922f65_0_150"/>
                <p:cNvSpPr/>
                <p:nvPr/>
              </p:nvSpPr>
              <p:spPr>
                <a:xfrm>
                  <a:off x="2614929" y="3615931"/>
                  <a:ext cx="165735" cy="188516"/>
                </a:xfrm>
                <a:custGeom>
                  <a:avLst/>
                  <a:gdLst/>
                  <a:ahLst/>
                  <a:cxnLst/>
                  <a:rect l="l" t="t" r="r" b="b"/>
                  <a:pathLst>
                    <a:path w="165735" h="188516" extrusionOk="0">
                      <a:moveTo>
                        <a:pt x="59055" y="0"/>
                      </a:moveTo>
                      <a:lnTo>
                        <a:pt x="59055" y="104732"/>
                      </a:lnTo>
                      <a:cubicBezTo>
                        <a:pt x="59055" y="113300"/>
                        <a:pt x="60960" y="119965"/>
                        <a:pt x="64770" y="124726"/>
                      </a:cubicBezTo>
                      <a:cubicBezTo>
                        <a:pt x="68580" y="129486"/>
                        <a:pt x="74295" y="132342"/>
                        <a:pt x="82867" y="132342"/>
                      </a:cubicBezTo>
                      <a:cubicBezTo>
                        <a:pt x="91440" y="132342"/>
                        <a:pt x="97155" y="129486"/>
                        <a:pt x="101917" y="124726"/>
                      </a:cubicBezTo>
                      <a:cubicBezTo>
                        <a:pt x="105728" y="119965"/>
                        <a:pt x="107633" y="113300"/>
                        <a:pt x="107633" y="104732"/>
                      </a:cubicBezTo>
                      <a:lnTo>
                        <a:pt x="107633" y="0"/>
                      </a:lnTo>
                      <a:lnTo>
                        <a:pt x="165735" y="0"/>
                      </a:lnTo>
                      <a:lnTo>
                        <a:pt x="165735" y="104732"/>
                      </a:lnTo>
                      <a:cubicBezTo>
                        <a:pt x="165735" y="122821"/>
                        <a:pt x="161925" y="137103"/>
                        <a:pt x="154305" y="150433"/>
                      </a:cubicBezTo>
                      <a:cubicBezTo>
                        <a:pt x="146685" y="162810"/>
                        <a:pt x="137160" y="172331"/>
                        <a:pt x="123825" y="178996"/>
                      </a:cubicBezTo>
                      <a:cubicBezTo>
                        <a:pt x="111442" y="185660"/>
                        <a:pt x="97155" y="188517"/>
                        <a:pt x="80963" y="188517"/>
                      </a:cubicBezTo>
                      <a:cubicBezTo>
                        <a:pt x="64770" y="188517"/>
                        <a:pt x="51435" y="185660"/>
                        <a:pt x="39053" y="178996"/>
                      </a:cubicBezTo>
                      <a:cubicBezTo>
                        <a:pt x="26670" y="172331"/>
                        <a:pt x="17145" y="163762"/>
                        <a:pt x="10478" y="150433"/>
                      </a:cubicBezTo>
                      <a:cubicBezTo>
                        <a:pt x="3810" y="138055"/>
                        <a:pt x="0" y="122821"/>
                        <a:pt x="0" y="104732"/>
                      </a:cubicBezTo>
                      <a:lnTo>
                        <a:pt x="0" y="0"/>
                      </a:lnTo>
                      <a:lnTo>
                        <a:pt x="59055"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grpSp>
          <p:grpSp>
            <p:nvGrpSpPr>
              <p:cNvPr id="609" name="Google Shape;609;g283a1922f65_0_150"/>
              <p:cNvGrpSpPr/>
              <p:nvPr/>
            </p:nvGrpSpPr>
            <p:grpSpPr>
              <a:xfrm>
                <a:off x="2270124" y="2609557"/>
                <a:ext cx="904874" cy="408453"/>
                <a:chOff x="2270124" y="2609557"/>
                <a:chExt cx="904874" cy="408453"/>
              </a:xfrm>
            </p:grpSpPr>
            <p:sp>
              <p:nvSpPr>
                <p:cNvPr id="610" name="Google Shape;610;g283a1922f65_0_150"/>
                <p:cNvSpPr/>
                <p:nvPr/>
              </p:nvSpPr>
              <p:spPr>
                <a:xfrm>
                  <a:off x="2275839" y="2615269"/>
                  <a:ext cx="160019" cy="185660"/>
                </a:xfrm>
                <a:custGeom>
                  <a:avLst/>
                  <a:gdLst/>
                  <a:ahLst/>
                  <a:cxnLst/>
                  <a:rect l="l" t="t" r="r" b="b"/>
                  <a:pathLst>
                    <a:path w="160019" h="185660" extrusionOk="0">
                      <a:moveTo>
                        <a:pt x="150495" y="105684"/>
                      </a:moveTo>
                      <a:cubicBezTo>
                        <a:pt x="157163" y="114253"/>
                        <a:pt x="160020" y="122822"/>
                        <a:pt x="160020" y="134247"/>
                      </a:cubicBezTo>
                      <a:cubicBezTo>
                        <a:pt x="160020" y="150433"/>
                        <a:pt x="154305" y="162810"/>
                        <a:pt x="143827" y="172331"/>
                      </a:cubicBezTo>
                      <a:cubicBezTo>
                        <a:pt x="133350" y="180900"/>
                        <a:pt x="117157" y="185660"/>
                        <a:pt x="97155" y="185660"/>
                      </a:cubicBezTo>
                      <a:lnTo>
                        <a:pt x="0" y="185660"/>
                      </a:lnTo>
                      <a:lnTo>
                        <a:pt x="0" y="0"/>
                      </a:lnTo>
                      <a:lnTo>
                        <a:pt x="95250" y="0"/>
                      </a:lnTo>
                      <a:cubicBezTo>
                        <a:pt x="114300" y="0"/>
                        <a:pt x="128588" y="3808"/>
                        <a:pt x="140017" y="12377"/>
                      </a:cubicBezTo>
                      <a:cubicBezTo>
                        <a:pt x="150495" y="20946"/>
                        <a:pt x="156210" y="32372"/>
                        <a:pt x="156210" y="48557"/>
                      </a:cubicBezTo>
                      <a:cubicBezTo>
                        <a:pt x="156210" y="59031"/>
                        <a:pt x="153352" y="68552"/>
                        <a:pt x="147638" y="76168"/>
                      </a:cubicBezTo>
                      <a:cubicBezTo>
                        <a:pt x="141922" y="83785"/>
                        <a:pt x="134302" y="88546"/>
                        <a:pt x="124777" y="91402"/>
                      </a:cubicBezTo>
                      <a:cubicBezTo>
                        <a:pt x="136207" y="92354"/>
                        <a:pt x="144780" y="97115"/>
                        <a:pt x="150495" y="105684"/>
                      </a:cubicBezTo>
                      <a:close/>
                      <a:moveTo>
                        <a:pt x="58102" y="71408"/>
                      </a:moveTo>
                      <a:lnTo>
                        <a:pt x="80963" y="71408"/>
                      </a:lnTo>
                      <a:cubicBezTo>
                        <a:pt x="86677" y="71408"/>
                        <a:pt x="90488" y="70456"/>
                        <a:pt x="92392" y="68552"/>
                      </a:cubicBezTo>
                      <a:cubicBezTo>
                        <a:pt x="94297" y="66647"/>
                        <a:pt x="96202" y="62839"/>
                        <a:pt x="96202" y="59031"/>
                      </a:cubicBezTo>
                      <a:cubicBezTo>
                        <a:pt x="96202" y="54270"/>
                        <a:pt x="95250" y="51414"/>
                        <a:pt x="92392" y="48557"/>
                      </a:cubicBezTo>
                      <a:cubicBezTo>
                        <a:pt x="89535" y="45701"/>
                        <a:pt x="85725" y="45701"/>
                        <a:pt x="80963" y="45701"/>
                      </a:cubicBezTo>
                      <a:lnTo>
                        <a:pt x="58102" y="45701"/>
                      </a:lnTo>
                      <a:lnTo>
                        <a:pt x="58102" y="71408"/>
                      </a:lnTo>
                      <a:close/>
                      <a:moveTo>
                        <a:pt x="96202" y="135199"/>
                      </a:moveTo>
                      <a:cubicBezTo>
                        <a:pt x="99060" y="133295"/>
                        <a:pt x="100013" y="129486"/>
                        <a:pt x="100013" y="125678"/>
                      </a:cubicBezTo>
                      <a:cubicBezTo>
                        <a:pt x="100013" y="117109"/>
                        <a:pt x="95250" y="112348"/>
                        <a:pt x="84772" y="112348"/>
                      </a:cubicBezTo>
                      <a:lnTo>
                        <a:pt x="58102" y="112348"/>
                      </a:lnTo>
                      <a:lnTo>
                        <a:pt x="58102" y="139007"/>
                      </a:lnTo>
                      <a:lnTo>
                        <a:pt x="84772" y="139007"/>
                      </a:lnTo>
                      <a:cubicBezTo>
                        <a:pt x="90488" y="138055"/>
                        <a:pt x="94297" y="137103"/>
                        <a:pt x="96202" y="135199"/>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611" name="Google Shape;611;g283a1922f65_0_150"/>
                <p:cNvSpPr/>
                <p:nvPr/>
              </p:nvSpPr>
              <p:spPr>
                <a:xfrm>
                  <a:off x="2455862" y="2614317"/>
                  <a:ext cx="114300" cy="185660"/>
                </a:xfrm>
                <a:custGeom>
                  <a:avLst/>
                  <a:gdLst/>
                  <a:ahLst/>
                  <a:cxnLst/>
                  <a:rect l="l" t="t" r="r" b="b"/>
                  <a:pathLst>
                    <a:path w="114300" h="185660" extrusionOk="0">
                      <a:moveTo>
                        <a:pt x="58103" y="141864"/>
                      </a:moveTo>
                      <a:lnTo>
                        <a:pt x="114300" y="141864"/>
                      </a:lnTo>
                      <a:lnTo>
                        <a:pt x="114300" y="185660"/>
                      </a:lnTo>
                      <a:lnTo>
                        <a:pt x="0" y="185660"/>
                      </a:lnTo>
                      <a:lnTo>
                        <a:pt x="0" y="0"/>
                      </a:lnTo>
                      <a:lnTo>
                        <a:pt x="58103" y="0"/>
                      </a:lnTo>
                      <a:lnTo>
                        <a:pt x="58103" y="141864"/>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612" name="Google Shape;612;g283a1922f65_0_150"/>
                <p:cNvSpPr/>
                <p:nvPr/>
              </p:nvSpPr>
              <p:spPr>
                <a:xfrm>
                  <a:off x="2582544" y="2609557"/>
                  <a:ext cx="191452" cy="192325"/>
                </a:xfrm>
                <a:custGeom>
                  <a:avLst/>
                  <a:gdLst/>
                  <a:ahLst/>
                  <a:cxnLst/>
                  <a:rect l="l" t="t" r="r" b="b"/>
                  <a:pathLst>
                    <a:path w="191452" h="192325" extrusionOk="0">
                      <a:moveTo>
                        <a:pt x="48577" y="179948"/>
                      </a:moveTo>
                      <a:cubicBezTo>
                        <a:pt x="34290" y="171379"/>
                        <a:pt x="21908" y="159954"/>
                        <a:pt x="13335" y="145672"/>
                      </a:cubicBezTo>
                      <a:cubicBezTo>
                        <a:pt x="4763" y="131390"/>
                        <a:pt x="0" y="115205"/>
                        <a:pt x="0" y="96163"/>
                      </a:cubicBezTo>
                      <a:cubicBezTo>
                        <a:pt x="0" y="78073"/>
                        <a:pt x="4763" y="61887"/>
                        <a:pt x="13335" y="46653"/>
                      </a:cubicBezTo>
                      <a:cubicBezTo>
                        <a:pt x="21908" y="32372"/>
                        <a:pt x="33338" y="20946"/>
                        <a:pt x="48577" y="12377"/>
                      </a:cubicBezTo>
                      <a:cubicBezTo>
                        <a:pt x="62865" y="3808"/>
                        <a:pt x="79058" y="0"/>
                        <a:pt x="97155" y="0"/>
                      </a:cubicBezTo>
                      <a:cubicBezTo>
                        <a:pt x="114300" y="0"/>
                        <a:pt x="130492" y="3808"/>
                        <a:pt x="144780" y="12377"/>
                      </a:cubicBezTo>
                      <a:cubicBezTo>
                        <a:pt x="159067" y="20946"/>
                        <a:pt x="170497" y="31419"/>
                        <a:pt x="179070" y="46653"/>
                      </a:cubicBezTo>
                      <a:cubicBezTo>
                        <a:pt x="187642" y="60935"/>
                        <a:pt x="191452" y="77120"/>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79058" y="192325"/>
                        <a:pt x="62865" y="188517"/>
                        <a:pt x="48577" y="179948"/>
                      </a:cubicBezTo>
                      <a:close/>
                      <a:moveTo>
                        <a:pt x="123825" y="126630"/>
                      </a:moveTo>
                      <a:cubicBezTo>
                        <a:pt x="130492" y="119013"/>
                        <a:pt x="133350" y="109492"/>
                        <a:pt x="133350" y="96163"/>
                      </a:cubicBezTo>
                      <a:cubicBezTo>
                        <a:pt x="133350" y="83785"/>
                        <a:pt x="130492" y="73312"/>
                        <a:pt x="123825" y="65695"/>
                      </a:cubicBezTo>
                      <a:cubicBezTo>
                        <a:pt x="117158" y="58078"/>
                        <a:pt x="108585" y="54270"/>
                        <a:pt x="97155" y="54270"/>
                      </a:cubicBezTo>
                      <a:cubicBezTo>
                        <a:pt x="85725" y="54270"/>
                        <a:pt x="76200" y="58078"/>
                        <a:pt x="70485" y="65695"/>
                      </a:cubicBezTo>
                      <a:cubicBezTo>
                        <a:pt x="63817" y="73312"/>
                        <a:pt x="60960" y="82833"/>
                        <a:pt x="60960" y="96163"/>
                      </a:cubicBezTo>
                      <a:cubicBezTo>
                        <a:pt x="60960" y="108540"/>
                        <a:pt x="63817" y="119013"/>
                        <a:pt x="70485" y="126630"/>
                      </a:cubicBezTo>
                      <a:cubicBezTo>
                        <a:pt x="77152" y="134247"/>
                        <a:pt x="85725" y="138055"/>
                        <a:pt x="97155" y="138055"/>
                      </a:cubicBezTo>
                      <a:cubicBezTo>
                        <a:pt x="108585" y="138055"/>
                        <a:pt x="117158" y="134247"/>
                        <a:pt x="123825" y="126630"/>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613" name="Google Shape;613;g283a1922f65_0_150"/>
                <p:cNvSpPr/>
                <p:nvPr/>
              </p:nvSpPr>
              <p:spPr>
                <a:xfrm>
                  <a:off x="2790189" y="2612413"/>
                  <a:ext cx="182879" cy="192325"/>
                </a:xfrm>
                <a:custGeom>
                  <a:avLst/>
                  <a:gdLst/>
                  <a:ahLst/>
                  <a:cxnLst/>
                  <a:rect l="l" t="t" r="r" b="b"/>
                  <a:pathLst>
                    <a:path w="182879" h="192325" extrusionOk="0">
                      <a:moveTo>
                        <a:pt x="11430" y="45701"/>
                      </a:moveTo>
                      <a:cubicBezTo>
                        <a:pt x="19050" y="31419"/>
                        <a:pt x="29527" y="19994"/>
                        <a:pt x="43815" y="12377"/>
                      </a:cubicBezTo>
                      <a:cubicBezTo>
                        <a:pt x="58102" y="4761"/>
                        <a:pt x="74295" y="0"/>
                        <a:pt x="92392" y="0"/>
                      </a:cubicBezTo>
                      <a:cubicBezTo>
                        <a:pt x="108585" y="0"/>
                        <a:pt x="122872" y="2856"/>
                        <a:pt x="135255" y="9521"/>
                      </a:cubicBezTo>
                      <a:cubicBezTo>
                        <a:pt x="147638" y="16186"/>
                        <a:pt x="158115" y="23803"/>
                        <a:pt x="166688" y="35228"/>
                      </a:cubicBezTo>
                      <a:cubicBezTo>
                        <a:pt x="174307" y="46653"/>
                        <a:pt x="180022" y="59030"/>
                        <a:pt x="182880" y="74264"/>
                      </a:cubicBezTo>
                      <a:lnTo>
                        <a:pt x="120967" y="74264"/>
                      </a:lnTo>
                      <a:cubicBezTo>
                        <a:pt x="118110" y="68552"/>
                        <a:pt x="114300" y="63791"/>
                        <a:pt x="108585" y="59983"/>
                      </a:cubicBezTo>
                      <a:cubicBezTo>
                        <a:pt x="103822" y="56174"/>
                        <a:pt x="97155" y="55222"/>
                        <a:pt x="90488" y="55222"/>
                      </a:cubicBezTo>
                      <a:cubicBezTo>
                        <a:pt x="80963" y="55222"/>
                        <a:pt x="73342" y="59030"/>
                        <a:pt x="67627" y="66647"/>
                      </a:cubicBezTo>
                      <a:cubicBezTo>
                        <a:pt x="61913" y="74264"/>
                        <a:pt x="59055" y="83785"/>
                        <a:pt x="59055" y="96163"/>
                      </a:cubicBezTo>
                      <a:cubicBezTo>
                        <a:pt x="59055" y="108540"/>
                        <a:pt x="61913" y="118061"/>
                        <a:pt x="67627" y="125678"/>
                      </a:cubicBezTo>
                      <a:cubicBezTo>
                        <a:pt x="73342" y="133295"/>
                        <a:pt x="80963" y="137103"/>
                        <a:pt x="90488" y="137103"/>
                      </a:cubicBezTo>
                      <a:cubicBezTo>
                        <a:pt x="97155" y="137103"/>
                        <a:pt x="102870" y="135199"/>
                        <a:pt x="108585" y="132343"/>
                      </a:cubicBezTo>
                      <a:cubicBezTo>
                        <a:pt x="113347" y="128534"/>
                        <a:pt x="118110" y="123774"/>
                        <a:pt x="120967" y="118061"/>
                      </a:cubicBezTo>
                      <a:lnTo>
                        <a:pt x="182880" y="118061"/>
                      </a:lnTo>
                      <a:cubicBezTo>
                        <a:pt x="180022" y="132343"/>
                        <a:pt x="175260" y="145672"/>
                        <a:pt x="166688" y="157097"/>
                      </a:cubicBezTo>
                      <a:cubicBezTo>
                        <a:pt x="159067" y="168523"/>
                        <a:pt x="148590" y="177091"/>
                        <a:pt x="135255" y="182804"/>
                      </a:cubicBezTo>
                      <a:cubicBezTo>
                        <a:pt x="122872" y="188517"/>
                        <a:pt x="108585" y="192325"/>
                        <a:pt x="92392" y="192325"/>
                      </a:cubicBezTo>
                      <a:cubicBezTo>
                        <a:pt x="73342" y="192325"/>
                        <a:pt x="57150" y="188517"/>
                        <a:pt x="43815" y="179948"/>
                      </a:cubicBezTo>
                      <a:cubicBezTo>
                        <a:pt x="29527" y="172331"/>
                        <a:pt x="19050" y="160906"/>
                        <a:pt x="11430" y="146624"/>
                      </a:cubicBezTo>
                      <a:cubicBezTo>
                        <a:pt x="3810" y="132343"/>
                        <a:pt x="0" y="116157"/>
                        <a:pt x="0" y="97115"/>
                      </a:cubicBezTo>
                      <a:cubicBezTo>
                        <a:pt x="0" y="76168"/>
                        <a:pt x="3810" y="59983"/>
                        <a:pt x="11430" y="45701"/>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614" name="Google Shape;614;g283a1922f65_0_150"/>
                <p:cNvSpPr/>
                <p:nvPr/>
              </p:nvSpPr>
              <p:spPr>
                <a:xfrm>
                  <a:off x="2993071" y="2614317"/>
                  <a:ext cx="181927" cy="186612"/>
                </a:xfrm>
                <a:custGeom>
                  <a:avLst/>
                  <a:gdLst/>
                  <a:ahLst/>
                  <a:cxnLst/>
                  <a:rect l="l" t="t" r="r" b="b"/>
                  <a:pathLst>
                    <a:path w="181927" h="186612" extrusionOk="0">
                      <a:moveTo>
                        <a:pt x="112395" y="185660"/>
                      </a:moveTo>
                      <a:lnTo>
                        <a:pt x="58103" y="104732"/>
                      </a:lnTo>
                      <a:lnTo>
                        <a:pt x="58103" y="185660"/>
                      </a:lnTo>
                      <a:lnTo>
                        <a:pt x="0" y="185660"/>
                      </a:lnTo>
                      <a:lnTo>
                        <a:pt x="0" y="0"/>
                      </a:lnTo>
                      <a:lnTo>
                        <a:pt x="58103" y="0"/>
                      </a:lnTo>
                      <a:lnTo>
                        <a:pt x="58103" y="78073"/>
                      </a:lnTo>
                      <a:lnTo>
                        <a:pt x="111443" y="0"/>
                      </a:lnTo>
                      <a:lnTo>
                        <a:pt x="177165" y="0"/>
                      </a:lnTo>
                      <a:lnTo>
                        <a:pt x="113347" y="89498"/>
                      </a:lnTo>
                      <a:lnTo>
                        <a:pt x="181928" y="186612"/>
                      </a:lnTo>
                      <a:lnTo>
                        <a:pt x="112395" y="186612"/>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615" name="Google Shape;615;g283a1922f65_0_150"/>
                <p:cNvSpPr/>
                <p:nvPr/>
              </p:nvSpPr>
              <p:spPr>
                <a:xfrm>
                  <a:off x="2270124" y="2825685"/>
                  <a:ext cx="182879" cy="192325"/>
                </a:xfrm>
                <a:custGeom>
                  <a:avLst/>
                  <a:gdLst/>
                  <a:ahLst/>
                  <a:cxnLst/>
                  <a:rect l="l" t="t" r="r" b="b"/>
                  <a:pathLst>
                    <a:path w="182879" h="192325" extrusionOk="0">
                      <a:moveTo>
                        <a:pt x="11430" y="45701"/>
                      </a:moveTo>
                      <a:cubicBezTo>
                        <a:pt x="19050" y="31419"/>
                        <a:pt x="29528" y="19994"/>
                        <a:pt x="43815" y="12377"/>
                      </a:cubicBezTo>
                      <a:cubicBezTo>
                        <a:pt x="58103" y="4761"/>
                        <a:pt x="74295" y="0"/>
                        <a:pt x="92392" y="0"/>
                      </a:cubicBezTo>
                      <a:cubicBezTo>
                        <a:pt x="108585" y="0"/>
                        <a:pt x="122872" y="2856"/>
                        <a:pt x="135255" y="9521"/>
                      </a:cubicBezTo>
                      <a:cubicBezTo>
                        <a:pt x="147638" y="16186"/>
                        <a:pt x="158115" y="23803"/>
                        <a:pt x="166688" y="35228"/>
                      </a:cubicBezTo>
                      <a:cubicBezTo>
                        <a:pt x="174308" y="46653"/>
                        <a:pt x="180022" y="59030"/>
                        <a:pt x="182880" y="74264"/>
                      </a:cubicBezTo>
                      <a:lnTo>
                        <a:pt x="120967" y="74264"/>
                      </a:lnTo>
                      <a:cubicBezTo>
                        <a:pt x="118110" y="68552"/>
                        <a:pt x="114300" y="63791"/>
                        <a:pt x="108585" y="59983"/>
                      </a:cubicBezTo>
                      <a:cubicBezTo>
                        <a:pt x="103822" y="56174"/>
                        <a:pt x="97155" y="55222"/>
                        <a:pt x="90488" y="55222"/>
                      </a:cubicBezTo>
                      <a:cubicBezTo>
                        <a:pt x="80963" y="55222"/>
                        <a:pt x="73342" y="59030"/>
                        <a:pt x="67628" y="66647"/>
                      </a:cubicBezTo>
                      <a:cubicBezTo>
                        <a:pt x="61913" y="74264"/>
                        <a:pt x="59055" y="83785"/>
                        <a:pt x="59055" y="96162"/>
                      </a:cubicBezTo>
                      <a:cubicBezTo>
                        <a:pt x="59055" y="108540"/>
                        <a:pt x="61913" y="118061"/>
                        <a:pt x="67628" y="125678"/>
                      </a:cubicBezTo>
                      <a:cubicBezTo>
                        <a:pt x="73342" y="133295"/>
                        <a:pt x="80963" y="137103"/>
                        <a:pt x="90488" y="137103"/>
                      </a:cubicBezTo>
                      <a:cubicBezTo>
                        <a:pt x="97155" y="137103"/>
                        <a:pt x="102870" y="135199"/>
                        <a:pt x="108585" y="132342"/>
                      </a:cubicBezTo>
                      <a:cubicBezTo>
                        <a:pt x="113347" y="128534"/>
                        <a:pt x="118110" y="123774"/>
                        <a:pt x="120967" y="118061"/>
                      </a:cubicBezTo>
                      <a:lnTo>
                        <a:pt x="182880" y="118061"/>
                      </a:lnTo>
                      <a:cubicBezTo>
                        <a:pt x="180022" y="132342"/>
                        <a:pt x="175260" y="145672"/>
                        <a:pt x="166688" y="157097"/>
                      </a:cubicBezTo>
                      <a:cubicBezTo>
                        <a:pt x="159067" y="168522"/>
                        <a:pt x="148590" y="177091"/>
                        <a:pt x="135255" y="182804"/>
                      </a:cubicBezTo>
                      <a:cubicBezTo>
                        <a:pt x="122872" y="188517"/>
                        <a:pt x="108585" y="192325"/>
                        <a:pt x="92392" y="192325"/>
                      </a:cubicBezTo>
                      <a:cubicBezTo>
                        <a:pt x="73342" y="192325"/>
                        <a:pt x="57150" y="188517"/>
                        <a:pt x="43815" y="179948"/>
                      </a:cubicBezTo>
                      <a:cubicBezTo>
                        <a:pt x="29528" y="172331"/>
                        <a:pt x="19050" y="160906"/>
                        <a:pt x="11430" y="146624"/>
                      </a:cubicBezTo>
                      <a:cubicBezTo>
                        <a:pt x="3810" y="132342"/>
                        <a:pt x="0" y="116157"/>
                        <a:pt x="0" y="97115"/>
                      </a:cubicBezTo>
                      <a:cubicBezTo>
                        <a:pt x="953" y="77120"/>
                        <a:pt x="4763" y="59983"/>
                        <a:pt x="11430" y="45701"/>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616" name="Google Shape;616;g283a1922f65_0_150"/>
                <p:cNvSpPr/>
                <p:nvPr/>
              </p:nvSpPr>
              <p:spPr>
                <a:xfrm>
                  <a:off x="2473959" y="2827589"/>
                  <a:ext cx="171450" cy="186612"/>
                </a:xfrm>
                <a:custGeom>
                  <a:avLst/>
                  <a:gdLst/>
                  <a:ahLst/>
                  <a:cxnLst/>
                  <a:rect l="l" t="t" r="r" b="b"/>
                  <a:pathLst>
                    <a:path w="171450" h="186612" extrusionOk="0">
                      <a:moveTo>
                        <a:pt x="171450" y="0"/>
                      </a:moveTo>
                      <a:lnTo>
                        <a:pt x="171450" y="185660"/>
                      </a:lnTo>
                      <a:lnTo>
                        <a:pt x="113348" y="185660"/>
                      </a:lnTo>
                      <a:lnTo>
                        <a:pt x="113348" y="114253"/>
                      </a:lnTo>
                      <a:lnTo>
                        <a:pt x="58103" y="114253"/>
                      </a:lnTo>
                      <a:lnTo>
                        <a:pt x="58103" y="186613"/>
                      </a:lnTo>
                      <a:lnTo>
                        <a:pt x="0" y="186613"/>
                      </a:lnTo>
                      <a:lnTo>
                        <a:pt x="0" y="0"/>
                      </a:lnTo>
                      <a:lnTo>
                        <a:pt x="58103" y="0"/>
                      </a:lnTo>
                      <a:lnTo>
                        <a:pt x="58103" y="66647"/>
                      </a:lnTo>
                      <a:lnTo>
                        <a:pt x="113348" y="66647"/>
                      </a:lnTo>
                      <a:lnTo>
                        <a:pt x="113348" y="0"/>
                      </a:lnTo>
                      <a:lnTo>
                        <a:pt x="171450"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617" name="Google Shape;617;g283a1922f65_0_150"/>
                <p:cNvSpPr/>
                <p:nvPr/>
              </p:nvSpPr>
              <p:spPr>
                <a:xfrm>
                  <a:off x="2658744" y="2828541"/>
                  <a:ext cx="202882" cy="185660"/>
                </a:xfrm>
                <a:custGeom>
                  <a:avLst/>
                  <a:gdLst/>
                  <a:ahLst/>
                  <a:cxnLst/>
                  <a:rect l="l" t="t" r="r" b="b"/>
                  <a:pathLst>
                    <a:path w="202882" h="185660" extrusionOk="0">
                      <a:moveTo>
                        <a:pt x="132397" y="157097"/>
                      </a:moveTo>
                      <a:lnTo>
                        <a:pt x="70485" y="157097"/>
                      </a:lnTo>
                      <a:lnTo>
                        <a:pt x="60960" y="185660"/>
                      </a:lnTo>
                      <a:lnTo>
                        <a:pt x="0" y="185660"/>
                      </a:lnTo>
                      <a:lnTo>
                        <a:pt x="67627" y="0"/>
                      </a:lnTo>
                      <a:lnTo>
                        <a:pt x="135255" y="0"/>
                      </a:lnTo>
                      <a:lnTo>
                        <a:pt x="202883" y="185660"/>
                      </a:lnTo>
                      <a:lnTo>
                        <a:pt x="140970" y="185660"/>
                      </a:lnTo>
                      <a:lnTo>
                        <a:pt x="132397" y="157097"/>
                      </a:lnTo>
                      <a:close/>
                      <a:moveTo>
                        <a:pt x="118110" y="113300"/>
                      </a:moveTo>
                      <a:lnTo>
                        <a:pt x="100965" y="61887"/>
                      </a:lnTo>
                      <a:lnTo>
                        <a:pt x="83820" y="113300"/>
                      </a:lnTo>
                      <a:lnTo>
                        <a:pt x="118110" y="11330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618" name="Google Shape;618;g283a1922f65_0_150"/>
                <p:cNvSpPr/>
                <p:nvPr/>
              </p:nvSpPr>
              <p:spPr>
                <a:xfrm>
                  <a:off x="2874962" y="2827589"/>
                  <a:ext cx="59054" cy="185660"/>
                </a:xfrm>
                <a:custGeom>
                  <a:avLst/>
                  <a:gdLst/>
                  <a:ahLst/>
                  <a:cxnLst/>
                  <a:rect l="l" t="t" r="r" b="b"/>
                  <a:pathLst>
                    <a:path w="59054" h="185660" extrusionOk="0">
                      <a:moveTo>
                        <a:pt x="59055" y="0"/>
                      </a:moveTo>
                      <a:lnTo>
                        <a:pt x="59055" y="185660"/>
                      </a:lnTo>
                      <a:lnTo>
                        <a:pt x="0" y="185660"/>
                      </a:lnTo>
                      <a:lnTo>
                        <a:pt x="0" y="0"/>
                      </a:lnTo>
                      <a:lnTo>
                        <a:pt x="59055"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619" name="Google Shape;619;g283a1922f65_0_150"/>
                <p:cNvSpPr/>
                <p:nvPr/>
              </p:nvSpPr>
              <p:spPr>
                <a:xfrm>
                  <a:off x="2959734" y="2827589"/>
                  <a:ext cx="178117" cy="186612"/>
                </a:xfrm>
                <a:custGeom>
                  <a:avLst/>
                  <a:gdLst/>
                  <a:ahLst/>
                  <a:cxnLst/>
                  <a:rect l="l" t="t" r="r" b="b"/>
                  <a:pathLst>
                    <a:path w="178117" h="186612" extrusionOk="0">
                      <a:moveTo>
                        <a:pt x="178118" y="186613"/>
                      </a:moveTo>
                      <a:lnTo>
                        <a:pt x="120015" y="186613"/>
                      </a:lnTo>
                      <a:lnTo>
                        <a:pt x="58103" y="93306"/>
                      </a:lnTo>
                      <a:lnTo>
                        <a:pt x="58103" y="186613"/>
                      </a:lnTo>
                      <a:lnTo>
                        <a:pt x="0" y="186613"/>
                      </a:lnTo>
                      <a:lnTo>
                        <a:pt x="0" y="0"/>
                      </a:lnTo>
                      <a:lnTo>
                        <a:pt x="58103" y="0"/>
                      </a:lnTo>
                      <a:lnTo>
                        <a:pt x="120015" y="95210"/>
                      </a:lnTo>
                      <a:lnTo>
                        <a:pt x="120015" y="0"/>
                      </a:lnTo>
                      <a:lnTo>
                        <a:pt x="178118" y="0"/>
                      </a:lnTo>
                      <a:lnTo>
                        <a:pt x="178118" y="186613"/>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grpSp>
          <p:grpSp>
            <p:nvGrpSpPr>
              <p:cNvPr id="620" name="Google Shape;620;g283a1922f65_0_150"/>
              <p:cNvGrpSpPr/>
              <p:nvPr/>
            </p:nvGrpSpPr>
            <p:grpSpPr>
              <a:xfrm>
                <a:off x="2307271" y="3065615"/>
                <a:ext cx="207645" cy="85689"/>
                <a:chOff x="2307271" y="3065615"/>
                <a:chExt cx="207645" cy="85689"/>
              </a:xfrm>
            </p:grpSpPr>
            <p:sp>
              <p:nvSpPr>
                <p:cNvPr id="621" name="Google Shape;621;g283a1922f65_0_150"/>
                <p:cNvSpPr/>
                <p:nvPr/>
              </p:nvSpPr>
              <p:spPr>
                <a:xfrm>
                  <a:off x="2307271" y="3068471"/>
                  <a:ext cx="45720" cy="81880"/>
                </a:xfrm>
                <a:custGeom>
                  <a:avLst/>
                  <a:gdLst/>
                  <a:ahLst/>
                  <a:cxnLst/>
                  <a:rect l="l" t="t" r="r" b="b"/>
                  <a:pathLst>
                    <a:path w="45720" h="81880" extrusionOk="0">
                      <a:moveTo>
                        <a:pt x="45720" y="0"/>
                      </a:moveTo>
                      <a:lnTo>
                        <a:pt x="45720" y="8569"/>
                      </a:lnTo>
                      <a:lnTo>
                        <a:pt x="10478" y="8569"/>
                      </a:lnTo>
                      <a:lnTo>
                        <a:pt x="10478" y="36180"/>
                      </a:lnTo>
                      <a:lnTo>
                        <a:pt x="39053" y="36180"/>
                      </a:lnTo>
                      <a:lnTo>
                        <a:pt x="39053" y="44749"/>
                      </a:lnTo>
                      <a:lnTo>
                        <a:pt x="10478" y="44749"/>
                      </a:lnTo>
                      <a:lnTo>
                        <a:pt x="10478" y="81881"/>
                      </a:lnTo>
                      <a:lnTo>
                        <a:pt x="0" y="81881"/>
                      </a:lnTo>
                      <a:lnTo>
                        <a:pt x="0" y="0"/>
                      </a:lnTo>
                      <a:lnTo>
                        <a:pt x="45720"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622" name="Google Shape;622;g283a1922f65_0_150"/>
                <p:cNvSpPr/>
                <p:nvPr/>
              </p:nvSpPr>
              <p:spPr>
                <a:xfrm>
                  <a:off x="2361564" y="3065615"/>
                  <a:ext cx="83819" cy="85689"/>
                </a:xfrm>
                <a:custGeom>
                  <a:avLst/>
                  <a:gdLst/>
                  <a:ahLst/>
                  <a:cxnLst/>
                  <a:rect l="l" t="t" r="r" b="b"/>
                  <a:pathLst>
                    <a:path w="83819" h="85689" extrusionOk="0">
                      <a:moveTo>
                        <a:pt x="20955" y="79977"/>
                      </a:moveTo>
                      <a:cubicBezTo>
                        <a:pt x="14288" y="76168"/>
                        <a:pt x="9525" y="71408"/>
                        <a:pt x="5715" y="64743"/>
                      </a:cubicBezTo>
                      <a:cubicBezTo>
                        <a:pt x="1905" y="58078"/>
                        <a:pt x="0" y="51414"/>
                        <a:pt x="0" y="42845"/>
                      </a:cubicBezTo>
                      <a:cubicBezTo>
                        <a:pt x="0" y="35228"/>
                        <a:pt x="1905" y="27611"/>
                        <a:pt x="5715" y="20946"/>
                      </a:cubicBezTo>
                      <a:cubicBezTo>
                        <a:pt x="9525" y="14282"/>
                        <a:pt x="14288" y="9521"/>
                        <a:pt x="20955" y="5713"/>
                      </a:cubicBezTo>
                      <a:cubicBezTo>
                        <a:pt x="27622" y="1904"/>
                        <a:pt x="34290" y="0"/>
                        <a:pt x="41910" y="0"/>
                      </a:cubicBezTo>
                      <a:cubicBezTo>
                        <a:pt x="49530" y="0"/>
                        <a:pt x="56197" y="1904"/>
                        <a:pt x="62865" y="5713"/>
                      </a:cubicBezTo>
                      <a:cubicBezTo>
                        <a:pt x="69532" y="9521"/>
                        <a:pt x="74295" y="14282"/>
                        <a:pt x="78105" y="20946"/>
                      </a:cubicBezTo>
                      <a:cubicBezTo>
                        <a:pt x="81915" y="27611"/>
                        <a:pt x="83820" y="34276"/>
                        <a:pt x="83820" y="42845"/>
                      </a:cubicBezTo>
                      <a:cubicBezTo>
                        <a:pt x="83820" y="51414"/>
                        <a:pt x="81915" y="58078"/>
                        <a:pt x="78105" y="64743"/>
                      </a:cubicBezTo>
                      <a:cubicBezTo>
                        <a:pt x="74295" y="71408"/>
                        <a:pt x="69532" y="76168"/>
                        <a:pt x="62865" y="79977"/>
                      </a:cubicBezTo>
                      <a:cubicBezTo>
                        <a:pt x="56197" y="83785"/>
                        <a:pt x="49530" y="85689"/>
                        <a:pt x="41910" y="85689"/>
                      </a:cubicBezTo>
                      <a:cubicBezTo>
                        <a:pt x="34290" y="85689"/>
                        <a:pt x="26670" y="83785"/>
                        <a:pt x="20955" y="79977"/>
                      </a:cubicBezTo>
                      <a:close/>
                      <a:moveTo>
                        <a:pt x="57150" y="72360"/>
                      </a:moveTo>
                      <a:cubicBezTo>
                        <a:pt x="61913" y="69504"/>
                        <a:pt x="65722" y="65695"/>
                        <a:pt x="67627" y="60935"/>
                      </a:cubicBezTo>
                      <a:cubicBezTo>
                        <a:pt x="70485" y="56174"/>
                        <a:pt x="71438" y="50462"/>
                        <a:pt x="71438" y="43797"/>
                      </a:cubicBezTo>
                      <a:cubicBezTo>
                        <a:pt x="71438" y="37132"/>
                        <a:pt x="70485" y="31419"/>
                        <a:pt x="67627" y="26659"/>
                      </a:cubicBezTo>
                      <a:cubicBezTo>
                        <a:pt x="64770" y="21898"/>
                        <a:pt x="60960" y="18090"/>
                        <a:pt x="57150" y="15234"/>
                      </a:cubicBezTo>
                      <a:cubicBezTo>
                        <a:pt x="52388" y="12377"/>
                        <a:pt x="47625" y="11425"/>
                        <a:pt x="41910" y="11425"/>
                      </a:cubicBezTo>
                      <a:cubicBezTo>
                        <a:pt x="36195" y="11425"/>
                        <a:pt x="30480" y="12377"/>
                        <a:pt x="26670" y="15234"/>
                      </a:cubicBezTo>
                      <a:cubicBezTo>
                        <a:pt x="21907" y="18090"/>
                        <a:pt x="18097" y="21898"/>
                        <a:pt x="16192" y="26659"/>
                      </a:cubicBezTo>
                      <a:cubicBezTo>
                        <a:pt x="13335" y="31419"/>
                        <a:pt x="12382" y="37132"/>
                        <a:pt x="12382" y="43797"/>
                      </a:cubicBezTo>
                      <a:cubicBezTo>
                        <a:pt x="12382" y="50462"/>
                        <a:pt x="13335" y="56174"/>
                        <a:pt x="16192" y="60935"/>
                      </a:cubicBezTo>
                      <a:cubicBezTo>
                        <a:pt x="19050" y="65695"/>
                        <a:pt x="22860" y="69504"/>
                        <a:pt x="26670" y="72360"/>
                      </a:cubicBezTo>
                      <a:cubicBezTo>
                        <a:pt x="31432" y="75216"/>
                        <a:pt x="36195" y="76168"/>
                        <a:pt x="41910" y="76168"/>
                      </a:cubicBezTo>
                      <a:cubicBezTo>
                        <a:pt x="47625" y="76168"/>
                        <a:pt x="52388" y="74264"/>
                        <a:pt x="57150" y="72360"/>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623" name="Google Shape;623;g283a1922f65_0_150"/>
                <p:cNvSpPr/>
                <p:nvPr/>
              </p:nvSpPr>
              <p:spPr>
                <a:xfrm>
                  <a:off x="2458719" y="3068471"/>
                  <a:ext cx="56197" cy="81880"/>
                </a:xfrm>
                <a:custGeom>
                  <a:avLst/>
                  <a:gdLst/>
                  <a:ahLst/>
                  <a:cxnLst/>
                  <a:rect l="l" t="t" r="r" b="b"/>
                  <a:pathLst>
                    <a:path w="56197" h="81880" extrusionOk="0">
                      <a:moveTo>
                        <a:pt x="42863" y="81881"/>
                      </a:moveTo>
                      <a:lnTo>
                        <a:pt x="23813" y="48557"/>
                      </a:lnTo>
                      <a:lnTo>
                        <a:pt x="10477" y="48557"/>
                      </a:lnTo>
                      <a:lnTo>
                        <a:pt x="10477" y="81881"/>
                      </a:lnTo>
                      <a:lnTo>
                        <a:pt x="0" y="81881"/>
                      </a:lnTo>
                      <a:lnTo>
                        <a:pt x="0" y="0"/>
                      </a:lnTo>
                      <a:lnTo>
                        <a:pt x="26670" y="0"/>
                      </a:lnTo>
                      <a:cubicBezTo>
                        <a:pt x="32385" y="0"/>
                        <a:pt x="38100" y="952"/>
                        <a:pt x="41910" y="2856"/>
                      </a:cubicBezTo>
                      <a:cubicBezTo>
                        <a:pt x="45720" y="4761"/>
                        <a:pt x="49530" y="7617"/>
                        <a:pt x="51435" y="11425"/>
                      </a:cubicBezTo>
                      <a:cubicBezTo>
                        <a:pt x="53340" y="15234"/>
                        <a:pt x="54292" y="19042"/>
                        <a:pt x="54292" y="23803"/>
                      </a:cubicBezTo>
                      <a:cubicBezTo>
                        <a:pt x="54292" y="29515"/>
                        <a:pt x="52388" y="34276"/>
                        <a:pt x="49530" y="39036"/>
                      </a:cubicBezTo>
                      <a:cubicBezTo>
                        <a:pt x="46672" y="43797"/>
                        <a:pt x="40958" y="46653"/>
                        <a:pt x="35242" y="47605"/>
                      </a:cubicBezTo>
                      <a:lnTo>
                        <a:pt x="56197" y="81881"/>
                      </a:lnTo>
                      <a:lnTo>
                        <a:pt x="42863" y="81881"/>
                      </a:lnTo>
                      <a:close/>
                      <a:moveTo>
                        <a:pt x="10477" y="39988"/>
                      </a:moveTo>
                      <a:lnTo>
                        <a:pt x="26670" y="39988"/>
                      </a:lnTo>
                      <a:cubicBezTo>
                        <a:pt x="32385" y="39988"/>
                        <a:pt x="37147" y="39036"/>
                        <a:pt x="40005" y="36180"/>
                      </a:cubicBezTo>
                      <a:cubicBezTo>
                        <a:pt x="42863" y="33324"/>
                        <a:pt x="44767" y="29515"/>
                        <a:pt x="44767" y="24755"/>
                      </a:cubicBezTo>
                      <a:cubicBezTo>
                        <a:pt x="44767" y="19994"/>
                        <a:pt x="42863" y="16186"/>
                        <a:pt x="40005" y="13329"/>
                      </a:cubicBezTo>
                      <a:cubicBezTo>
                        <a:pt x="37147" y="10473"/>
                        <a:pt x="32385" y="9521"/>
                        <a:pt x="26670" y="9521"/>
                      </a:cubicBezTo>
                      <a:lnTo>
                        <a:pt x="10477" y="9521"/>
                      </a:lnTo>
                      <a:lnTo>
                        <a:pt x="10477" y="39988"/>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grpSp>
        </p:grpSp>
      </p:grpSp>
      <p:sp>
        <p:nvSpPr>
          <p:cNvPr id="625" name="Google Shape;625;g283a1922f65_0_150"/>
          <p:cNvSpPr txBox="1">
            <a:spLocks noGrp="1"/>
          </p:cNvSpPr>
          <p:nvPr>
            <p:ph type="sldNum" idx="12"/>
          </p:nvPr>
        </p:nvSpPr>
        <p:spPr>
          <a:xfrm>
            <a:off x="8229293" y="6377940"/>
            <a:ext cx="2230186" cy="188385"/>
          </a:xfrm>
          <a:prstGeom prst="rect">
            <a:avLst/>
          </a:prstGeom>
          <a:noFill/>
          <a:ln>
            <a:noFill/>
          </a:ln>
        </p:spPr>
        <p:txBody>
          <a:bodyPr spcFirstLastPara="1" wrap="square" lIns="0" tIns="0" rIns="0" bIns="0" anchor="t" anchorCtr="0">
            <a:spAutoFit/>
          </a:bodyPr>
          <a:lstStyle/>
          <a:p>
            <a:pPr marL="0" lvl="0" indent="0" algn="r" rtl="0">
              <a:lnSpc>
                <a:spcPct val="100000"/>
              </a:lnSpc>
              <a:spcBef>
                <a:spcPts val="0"/>
              </a:spcBef>
              <a:spcAft>
                <a:spcPts val="0"/>
              </a:spcAft>
              <a:buSzPts val="1800"/>
              <a:buNone/>
            </a:pPr>
            <a:fld id="{00000000-1234-1234-1234-123412341234}" type="slidenum">
              <a:rPr lang="en-GB"/>
              <a:pPr marL="0" lvl="0" indent="0" algn="r" rtl="0">
                <a:lnSpc>
                  <a:spcPct val="100000"/>
                </a:lnSpc>
                <a:spcBef>
                  <a:spcPts val="0"/>
                </a:spcBef>
                <a:spcAft>
                  <a:spcPts val="0"/>
                </a:spcAft>
                <a:buSzPts val="1800"/>
                <a:buNone/>
              </a:pPr>
              <a:t>23</a:t>
            </a:fld>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630"/>
        <p:cNvGrpSpPr/>
        <p:nvPr/>
      </p:nvGrpSpPr>
      <p:grpSpPr>
        <a:xfrm>
          <a:off x="0" y="0"/>
          <a:ext cx="0" cy="0"/>
          <a:chOff x="0" y="0"/>
          <a:chExt cx="0" cy="0"/>
        </a:xfrm>
      </p:grpSpPr>
      <p:pic>
        <p:nvPicPr>
          <p:cNvPr id="631" name="Google Shape;631;g283a1922f65_2_63"/>
          <p:cNvPicPr preferRelativeResize="0"/>
          <p:nvPr/>
        </p:nvPicPr>
        <p:blipFill rotWithShape="1">
          <a:blip r:embed="rId3">
            <a:alphaModFix/>
          </a:blip>
          <a:srcRect/>
          <a:stretch/>
        </p:blipFill>
        <p:spPr>
          <a:xfrm>
            <a:off x="1247607" y="-7358"/>
            <a:ext cx="9696786" cy="1061799"/>
          </a:xfrm>
          <a:prstGeom prst="rect">
            <a:avLst/>
          </a:prstGeom>
          <a:noFill/>
          <a:ln>
            <a:noFill/>
          </a:ln>
        </p:spPr>
      </p:pic>
      <p:sp>
        <p:nvSpPr>
          <p:cNvPr id="632" name="Google Shape;632;g283a1922f65_2_63"/>
          <p:cNvSpPr txBox="1"/>
          <p:nvPr/>
        </p:nvSpPr>
        <p:spPr>
          <a:xfrm>
            <a:off x="1604615" y="391625"/>
            <a:ext cx="9236105" cy="474439"/>
          </a:xfrm>
          <a:prstGeom prst="rect">
            <a:avLst/>
          </a:prstGeom>
          <a:noFill/>
          <a:ln>
            <a:noFill/>
          </a:ln>
        </p:spPr>
        <p:txBody>
          <a:bodyPr spcFirstLastPara="1" wrap="square" lIns="82904" tIns="41441" rIns="82904" bIns="41441" anchor="t" anchorCtr="0">
            <a:spAutoFit/>
          </a:bodyPr>
          <a:lstStyle/>
          <a:p>
            <a:pPr lvl="0">
              <a:buSzPts val="2800"/>
            </a:pPr>
            <a:r>
              <a:rPr lang="en-GB" sz="2539" dirty="0">
                <a:solidFill>
                  <a:schemeClr val="lt1"/>
                </a:solidFill>
                <a:latin typeface="Open Sans"/>
                <a:ea typeface="Open Sans"/>
                <a:cs typeface="Open Sans"/>
                <a:sym typeface="Open Sans"/>
              </a:rPr>
              <a:t>AGROŽIVILSKA DIGITALIZACIJA IN BLOKOVNE VERIGE</a:t>
            </a:r>
            <a:endParaRPr sz="1270" dirty="0"/>
          </a:p>
        </p:txBody>
      </p:sp>
      <p:sp>
        <p:nvSpPr>
          <p:cNvPr id="633" name="Google Shape;633;g283a1922f65_2_63"/>
          <p:cNvSpPr txBox="1"/>
          <p:nvPr/>
        </p:nvSpPr>
        <p:spPr>
          <a:xfrm>
            <a:off x="1678179" y="1492753"/>
            <a:ext cx="8900887" cy="1628705"/>
          </a:xfrm>
          <a:prstGeom prst="rect">
            <a:avLst/>
          </a:prstGeom>
          <a:noFill/>
          <a:ln>
            <a:noFill/>
          </a:ln>
        </p:spPr>
        <p:txBody>
          <a:bodyPr spcFirstLastPara="1" wrap="square" lIns="82904" tIns="82904" rIns="82904" bIns="82904" anchor="t" anchorCtr="0">
            <a:noAutofit/>
          </a:bodyPr>
          <a:lstStyle/>
          <a:p>
            <a:pPr marL="414589" lvl="0" indent="-333974">
              <a:lnSpc>
                <a:spcPct val="90000"/>
              </a:lnSpc>
              <a:buSzPts val="2200"/>
              <a:buFont typeface="Open Sans"/>
              <a:buChar char="●"/>
            </a:pPr>
            <a:r>
              <a:rPr lang="en-GB" sz="1995" dirty="0" err="1">
                <a:solidFill>
                  <a:schemeClr val="dk1"/>
                </a:solidFill>
                <a:latin typeface="Calibri"/>
                <a:ea typeface="Calibri"/>
                <a:cs typeface="Calibri"/>
                <a:sym typeface="Calibri"/>
              </a:rPr>
              <a:t>Trenutni</a:t>
            </a:r>
            <a:r>
              <a:rPr lang="en-GB" sz="1995" dirty="0">
                <a:solidFill>
                  <a:schemeClr val="dk1"/>
                </a:solidFill>
                <a:latin typeface="Calibri"/>
                <a:ea typeface="Calibri"/>
                <a:cs typeface="Calibri"/>
                <a:sym typeface="Calibri"/>
              </a:rPr>
              <a:t> </a:t>
            </a:r>
            <a:r>
              <a:rPr lang="en-GB" sz="1995" b="1" dirty="0" err="1">
                <a:solidFill>
                  <a:schemeClr val="dk1"/>
                </a:solidFill>
                <a:latin typeface="Calibri"/>
                <a:ea typeface="Calibri"/>
                <a:cs typeface="Calibri"/>
                <a:sym typeface="Calibri"/>
              </a:rPr>
              <a:t>izzivi</a:t>
            </a:r>
            <a:r>
              <a:rPr lang="en-GB" sz="1995" dirty="0">
                <a:solidFill>
                  <a:schemeClr val="dk1"/>
                </a:solidFill>
                <a:latin typeface="Calibri"/>
                <a:ea typeface="Calibri"/>
                <a:cs typeface="Calibri"/>
                <a:sym typeface="Calibri"/>
              </a:rPr>
              <a:t> v </a:t>
            </a:r>
            <a:r>
              <a:rPr lang="en-GB" sz="1995" dirty="0" err="1">
                <a:solidFill>
                  <a:schemeClr val="dk1"/>
                </a:solidFill>
                <a:latin typeface="Calibri"/>
                <a:ea typeface="Calibri"/>
                <a:cs typeface="Calibri"/>
                <a:sym typeface="Calibri"/>
              </a:rPr>
              <a:t>agroživilskem</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sektorju</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hitra</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rast</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prebivalstva</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živilski</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odpadki</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onesnaževanje</a:t>
            </a:r>
            <a:r>
              <a:rPr lang="en-GB" sz="1995" dirty="0">
                <a:solidFill>
                  <a:schemeClr val="dk1"/>
                </a:solidFill>
                <a:latin typeface="Calibri"/>
                <a:ea typeface="Calibri"/>
                <a:cs typeface="Calibri"/>
                <a:sym typeface="Calibri"/>
              </a:rPr>
              <a:t> in </a:t>
            </a:r>
            <a:r>
              <a:rPr lang="en-GB" sz="1995" dirty="0" err="1">
                <a:solidFill>
                  <a:schemeClr val="dk1"/>
                </a:solidFill>
                <a:latin typeface="Calibri"/>
                <a:ea typeface="Calibri"/>
                <a:cs typeface="Calibri"/>
                <a:sym typeface="Calibri"/>
              </a:rPr>
              <a:t>emisije</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toplogrednih</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plinov</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finančne</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izgube</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povezane</a:t>
            </a:r>
            <a:r>
              <a:rPr lang="en-GB" sz="1995" dirty="0">
                <a:solidFill>
                  <a:schemeClr val="dk1"/>
                </a:solidFill>
                <a:latin typeface="Calibri"/>
                <a:ea typeface="Calibri"/>
                <a:cs typeface="Calibri"/>
                <a:sym typeface="Calibri"/>
              </a:rPr>
              <a:t> z </a:t>
            </a:r>
            <a:r>
              <a:rPr lang="en-GB" sz="1995" dirty="0" err="1">
                <a:solidFill>
                  <a:schemeClr val="dk1"/>
                </a:solidFill>
                <a:latin typeface="Calibri"/>
                <a:ea typeface="Calibri"/>
                <a:cs typeface="Calibri"/>
                <a:sym typeface="Calibri"/>
              </a:rPr>
              <a:t>živilskimi</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odpadki</a:t>
            </a:r>
            <a:r>
              <a:rPr lang="en-GB" sz="1995" dirty="0">
                <a:solidFill>
                  <a:schemeClr val="dk1"/>
                </a:solidFill>
                <a:latin typeface="Calibri"/>
                <a:ea typeface="Calibri"/>
                <a:cs typeface="Calibri"/>
                <a:sym typeface="Calibri"/>
              </a:rPr>
              <a:t> in </a:t>
            </a:r>
            <a:r>
              <a:rPr lang="en-GB" sz="1995" dirty="0" err="1">
                <a:solidFill>
                  <a:schemeClr val="dk1"/>
                </a:solidFill>
                <a:latin typeface="Calibri"/>
                <a:ea typeface="Calibri"/>
                <a:cs typeface="Calibri"/>
                <a:sym typeface="Calibri"/>
              </a:rPr>
              <a:t>goljufijami</a:t>
            </a:r>
            <a:r>
              <a:rPr lang="en-GB" sz="1995" dirty="0">
                <a:solidFill>
                  <a:schemeClr val="dk1"/>
                </a:solidFill>
                <a:latin typeface="Calibri"/>
                <a:ea typeface="Calibri"/>
                <a:cs typeface="Calibri"/>
                <a:sym typeface="Calibri"/>
              </a:rPr>
              <a:t> s </a:t>
            </a:r>
            <a:r>
              <a:rPr lang="en-GB" sz="1995" dirty="0" err="1">
                <a:solidFill>
                  <a:schemeClr val="dk1"/>
                </a:solidFill>
                <a:latin typeface="Calibri"/>
                <a:ea typeface="Calibri"/>
                <a:cs typeface="Calibri"/>
                <a:sym typeface="Calibri"/>
              </a:rPr>
              <a:t>hrano</a:t>
            </a:r>
            <a:r>
              <a:rPr lang="en-GB" sz="1995" dirty="0">
                <a:solidFill>
                  <a:schemeClr val="dk1"/>
                </a:solidFill>
                <a:latin typeface="Calibri"/>
                <a:ea typeface="Calibri"/>
                <a:cs typeface="Calibri"/>
                <a:sym typeface="Calibri"/>
              </a:rPr>
              <a:t>;</a:t>
            </a:r>
            <a:endParaRPr lang="sl-SI" sz="1995" dirty="0">
              <a:solidFill>
                <a:schemeClr val="dk1"/>
              </a:solidFill>
              <a:latin typeface="Calibri"/>
              <a:ea typeface="Calibri"/>
              <a:cs typeface="Calibri"/>
              <a:sym typeface="Calibri"/>
            </a:endParaRPr>
          </a:p>
          <a:p>
            <a:pPr marL="80615" lvl="0">
              <a:lnSpc>
                <a:spcPct val="90000"/>
              </a:lnSpc>
              <a:buSzPts val="2200"/>
            </a:pPr>
            <a:endParaRPr sz="1995" dirty="0">
              <a:solidFill>
                <a:schemeClr val="dk1"/>
              </a:solidFill>
              <a:latin typeface="Calibri"/>
              <a:ea typeface="Calibri"/>
              <a:cs typeface="Calibri"/>
              <a:sym typeface="Calibri"/>
            </a:endParaRPr>
          </a:p>
          <a:p>
            <a:pPr marL="414589" lvl="0" indent="-333974">
              <a:lnSpc>
                <a:spcPct val="90000"/>
              </a:lnSpc>
              <a:buSzPts val="2200"/>
              <a:buFont typeface="Calibri"/>
              <a:buChar char="●"/>
            </a:pPr>
            <a:r>
              <a:rPr lang="en-GB" sz="1995" b="1" dirty="0" err="1">
                <a:latin typeface="Calibri"/>
                <a:ea typeface="Calibri"/>
                <a:cs typeface="Calibri"/>
                <a:sym typeface="Calibri"/>
              </a:rPr>
              <a:t>Digitalizacija</a:t>
            </a:r>
            <a:r>
              <a:rPr lang="en-GB" sz="1995" b="1" dirty="0">
                <a:latin typeface="Calibri"/>
                <a:ea typeface="Calibri"/>
                <a:cs typeface="Calibri"/>
                <a:sym typeface="Calibri"/>
              </a:rPr>
              <a:t> </a:t>
            </a:r>
            <a:r>
              <a:rPr lang="en-GB" sz="1995" b="1" dirty="0" err="1">
                <a:latin typeface="Calibri"/>
                <a:ea typeface="Calibri"/>
                <a:cs typeface="Calibri"/>
                <a:sym typeface="Calibri"/>
              </a:rPr>
              <a:t>agroživilskega</a:t>
            </a:r>
            <a:r>
              <a:rPr lang="en-GB" sz="1995" b="1" dirty="0">
                <a:latin typeface="Calibri"/>
                <a:ea typeface="Calibri"/>
                <a:cs typeface="Calibri"/>
                <a:sym typeface="Calibri"/>
              </a:rPr>
              <a:t> </a:t>
            </a:r>
            <a:r>
              <a:rPr lang="en-GB" sz="1995" b="1" dirty="0" err="1">
                <a:latin typeface="Calibri"/>
                <a:ea typeface="Calibri"/>
                <a:cs typeface="Calibri"/>
                <a:sym typeface="Calibri"/>
              </a:rPr>
              <a:t>sektorja</a:t>
            </a:r>
            <a:r>
              <a:rPr lang="en-GB" sz="1995" b="1" dirty="0">
                <a:latin typeface="Calibri"/>
                <a:ea typeface="Calibri"/>
                <a:cs typeface="Calibri"/>
                <a:sym typeface="Calibri"/>
              </a:rPr>
              <a:t> </a:t>
            </a:r>
            <a:r>
              <a:rPr lang="en-GB" sz="1995" b="1" dirty="0" err="1">
                <a:latin typeface="Calibri"/>
                <a:ea typeface="Calibri"/>
                <a:cs typeface="Calibri"/>
                <a:sym typeface="Calibri"/>
              </a:rPr>
              <a:t>kot</a:t>
            </a:r>
            <a:r>
              <a:rPr lang="en-GB" sz="1995" b="1" dirty="0">
                <a:latin typeface="Calibri"/>
                <a:ea typeface="Calibri"/>
                <a:cs typeface="Calibri"/>
                <a:sym typeface="Calibri"/>
              </a:rPr>
              <a:t> </a:t>
            </a:r>
            <a:r>
              <a:rPr lang="en-GB" sz="1995" b="1" dirty="0" err="1">
                <a:latin typeface="Calibri"/>
                <a:ea typeface="Calibri"/>
                <a:cs typeface="Calibri"/>
                <a:sym typeface="Calibri"/>
              </a:rPr>
              <a:t>možna</a:t>
            </a:r>
            <a:r>
              <a:rPr lang="en-GB" sz="1995" b="1" dirty="0">
                <a:latin typeface="Calibri"/>
                <a:ea typeface="Calibri"/>
                <a:cs typeface="Calibri"/>
                <a:sym typeface="Calibri"/>
              </a:rPr>
              <a:t> </a:t>
            </a:r>
            <a:r>
              <a:rPr lang="en-GB" sz="1995" b="1" dirty="0" err="1">
                <a:latin typeface="Calibri"/>
                <a:ea typeface="Calibri"/>
                <a:cs typeface="Calibri"/>
                <a:sym typeface="Calibri"/>
              </a:rPr>
              <a:t>rešitev</a:t>
            </a:r>
            <a:r>
              <a:rPr lang="en-GB" sz="1995" b="1" dirty="0">
                <a:latin typeface="Calibri"/>
                <a:ea typeface="Calibri"/>
                <a:cs typeface="Calibri"/>
                <a:sym typeface="Calibri"/>
              </a:rPr>
              <a:t> za </a:t>
            </a:r>
            <a:r>
              <a:rPr lang="en-GB" sz="1995" b="1" dirty="0" err="1">
                <a:latin typeface="Calibri"/>
                <a:ea typeface="Calibri"/>
                <a:cs typeface="Calibri"/>
                <a:sym typeface="Calibri"/>
              </a:rPr>
              <a:t>številne</a:t>
            </a:r>
            <a:r>
              <a:rPr lang="en-GB" sz="1995" b="1" dirty="0">
                <a:latin typeface="Calibri"/>
                <a:ea typeface="Calibri"/>
                <a:cs typeface="Calibri"/>
                <a:sym typeface="Calibri"/>
              </a:rPr>
              <a:t> od </a:t>
            </a:r>
            <a:r>
              <a:rPr lang="en-GB" sz="1995" b="1" dirty="0" err="1">
                <a:latin typeface="Calibri"/>
                <a:ea typeface="Calibri"/>
                <a:cs typeface="Calibri"/>
                <a:sym typeface="Calibri"/>
              </a:rPr>
              <a:t>teh</a:t>
            </a:r>
            <a:r>
              <a:rPr lang="en-GB" sz="1995" b="1" dirty="0">
                <a:latin typeface="Calibri"/>
                <a:ea typeface="Calibri"/>
                <a:cs typeface="Calibri"/>
                <a:sym typeface="Calibri"/>
              </a:rPr>
              <a:t> </a:t>
            </a:r>
            <a:r>
              <a:rPr lang="en-GB" sz="1995" b="1" dirty="0" err="1">
                <a:latin typeface="Calibri"/>
                <a:ea typeface="Calibri"/>
                <a:cs typeface="Calibri"/>
                <a:sym typeface="Calibri"/>
              </a:rPr>
              <a:t>težav</a:t>
            </a:r>
            <a:r>
              <a:rPr lang="sl-SI" sz="1995" dirty="0">
                <a:latin typeface="Calibri"/>
                <a:ea typeface="Calibri"/>
                <a:cs typeface="Calibri"/>
                <a:sym typeface="Calibri"/>
              </a:rPr>
              <a:t>:</a:t>
            </a:r>
            <a:endParaRPr sz="1995" dirty="0">
              <a:latin typeface="Calibri"/>
              <a:ea typeface="Calibri"/>
              <a:cs typeface="Calibri"/>
              <a:sym typeface="Calibri"/>
            </a:endParaRPr>
          </a:p>
          <a:p>
            <a:pPr marL="414589" lvl="0" indent="-333974">
              <a:lnSpc>
                <a:spcPct val="90000"/>
              </a:lnSpc>
              <a:buSzPts val="2200"/>
              <a:buFont typeface="Calibri"/>
              <a:buChar char="-"/>
            </a:pPr>
            <a:r>
              <a:rPr lang="en-GB" sz="1995" dirty="0" err="1">
                <a:latin typeface="Calibri"/>
                <a:ea typeface="Calibri"/>
                <a:cs typeface="Calibri"/>
                <a:sym typeface="Calibri"/>
              </a:rPr>
              <a:t>Povečanje</a:t>
            </a:r>
            <a:r>
              <a:rPr lang="en-GB" sz="1995" dirty="0">
                <a:latin typeface="Calibri"/>
                <a:ea typeface="Calibri"/>
                <a:cs typeface="Calibri"/>
                <a:sym typeface="Calibri"/>
              </a:rPr>
              <a:t> </a:t>
            </a:r>
            <a:r>
              <a:rPr lang="en-GB" sz="1995" dirty="0" err="1">
                <a:latin typeface="Calibri"/>
                <a:ea typeface="Calibri"/>
                <a:cs typeface="Calibri"/>
                <a:sym typeface="Calibri"/>
              </a:rPr>
              <a:t>produktivnosti</a:t>
            </a:r>
            <a:r>
              <a:rPr lang="en-GB" sz="1995" dirty="0">
                <a:latin typeface="Calibri"/>
                <a:ea typeface="Calibri"/>
                <a:cs typeface="Calibri"/>
                <a:sym typeface="Calibri"/>
              </a:rPr>
              <a:t>, </a:t>
            </a:r>
            <a:r>
              <a:rPr lang="en-GB" sz="1995" dirty="0" err="1">
                <a:latin typeface="Calibri"/>
                <a:ea typeface="Calibri"/>
                <a:cs typeface="Calibri"/>
                <a:sym typeface="Calibri"/>
              </a:rPr>
              <a:t>učinkovitosti</a:t>
            </a:r>
            <a:r>
              <a:rPr lang="en-GB" sz="1995" dirty="0">
                <a:latin typeface="Calibri"/>
                <a:ea typeface="Calibri"/>
                <a:cs typeface="Calibri"/>
                <a:sym typeface="Calibri"/>
              </a:rPr>
              <a:t> in </a:t>
            </a:r>
            <a:r>
              <a:rPr lang="en-GB" sz="1995" dirty="0" err="1">
                <a:latin typeface="Calibri"/>
                <a:ea typeface="Calibri"/>
                <a:cs typeface="Calibri"/>
                <a:sym typeface="Calibri"/>
              </a:rPr>
              <a:t>preglednosti</a:t>
            </a:r>
            <a:r>
              <a:rPr lang="en-GB" sz="1995" dirty="0">
                <a:latin typeface="Calibri"/>
                <a:ea typeface="Calibri"/>
                <a:cs typeface="Calibri"/>
                <a:sym typeface="Calibri"/>
              </a:rPr>
              <a:t> v </a:t>
            </a:r>
            <a:r>
              <a:rPr lang="en-GB" sz="1995" dirty="0" err="1">
                <a:latin typeface="Calibri"/>
                <a:ea typeface="Calibri"/>
                <a:cs typeface="Calibri"/>
                <a:sym typeface="Calibri"/>
              </a:rPr>
              <a:t>dobavnih</a:t>
            </a:r>
            <a:r>
              <a:rPr lang="en-GB" sz="1995" dirty="0">
                <a:latin typeface="Calibri"/>
                <a:ea typeface="Calibri"/>
                <a:cs typeface="Calibri"/>
                <a:sym typeface="Calibri"/>
              </a:rPr>
              <a:t> </a:t>
            </a:r>
            <a:r>
              <a:rPr lang="en-GB" sz="1995" dirty="0" err="1">
                <a:latin typeface="Calibri"/>
                <a:ea typeface="Calibri"/>
                <a:cs typeface="Calibri"/>
                <a:sym typeface="Calibri"/>
              </a:rPr>
              <a:t>verigah</a:t>
            </a:r>
            <a:r>
              <a:rPr lang="en-GB" sz="1995" dirty="0">
                <a:latin typeface="Calibri"/>
                <a:ea typeface="Calibri"/>
                <a:cs typeface="Calibri"/>
                <a:sym typeface="Calibri"/>
              </a:rPr>
              <a:t> 
</a:t>
            </a:r>
            <a:r>
              <a:rPr lang="en-GB" sz="1995" dirty="0" err="1">
                <a:latin typeface="Calibri"/>
                <a:ea typeface="Calibri"/>
                <a:cs typeface="Calibri"/>
                <a:sym typeface="Calibri"/>
              </a:rPr>
              <a:t>Bolj</a:t>
            </a:r>
            <a:r>
              <a:rPr lang="en-GB" sz="1995" dirty="0">
                <a:latin typeface="Calibri"/>
                <a:ea typeface="Calibri"/>
                <a:cs typeface="Calibri"/>
                <a:sym typeface="Calibri"/>
              </a:rPr>
              <a:t> </a:t>
            </a:r>
            <a:r>
              <a:rPr lang="en-GB" sz="1995" dirty="0" err="1">
                <a:latin typeface="Calibri"/>
                <a:ea typeface="Calibri"/>
                <a:cs typeface="Calibri"/>
                <a:sym typeface="Calibri"/>
              </a:rPr>
              <a:t>trajnostne</a:t>
            </a:r>
            <a:r>
              <a:rPr lang="en-GB" sz="1995" dirty="0">
                <a:latin typeface="Calibri"/>
                <a:ea typeface="Calibri"/>
                <a:cs typeface="Calibri"/>
                <a:sym typeface="Calibri"/>
              </a:rPr>
              <a:t> in </a:t>
            </a:r>
            <a:r>
              <a:rPr lang="en-GB" sz="1995" dirty="0" err="1">
                <a:latin typeface="Calibri"/>
                <a:ea typeface="Calibri"/>
                <a:cs typeface="Calibri"/>
                <a:sym typeface="Calibri"/>
              </a:rPr>
              <a:t>pravične</a:t>
            </a:r>
            <a:r>
              <a:rPr lang="en-GB" sz="1995" dirty="0">
                <a:latin typeface="Calibri"/>
                <a:ea typeface="Calibri"/>
                <a:cs typeface="Calibri"/>
                <a:sym typeface="Calibri"/>
              </a:rPr>
              <a:t> </a:t>
            </a:r>
            <a:r>
              <a:rPr lang="en-GB" sz="1995" dirty="0" err="1">
                <a:latin typeface="Calibri"/>
                <a:ea typeface="Calibri"/>
                <a:cs typeface="Calibri"/>
                <a:sym typeface="Calibri"/>
              </a:rPr>
              <a:t>kmetijske</a:t>
            </a:r>
            <a:r>
              <a:rPr lang="en-GB" sz="1995" dirty="0">
                <a:latin typeface="Calibri"/>
                <a:ea typeface="Calibri"/>
                <a:cs typeface="Calibri"/>
                <a:sym typeface="Calibri"/>
              </a:rPr>
              <a:t> </a:t>
            </a:r>
            <a:r>
              <a:rPr lang="en-GB" sz="1995" dirty="0" err="1">
                <a:latin typeface="Calibri"/>
                <a:ea typeface="Calibri"/>
                <a:cs typeface="Calibri"/>
                <a:sym typeface="Calibri"/>
              </a:rPr>
              <a:t>prakse</a:t>
            </a:r>
            <a:r>
              <a:rPr lang="en-GB" sz="1995" dirty="0">
                <a:latin typeface="Calibri"/>
                <a:ea typeface="Calibri"/>
                <a:cs typeface="Calibri"/>
                <a:sym typeface="Calibri"/>
              </a:rPr>
              <a:t>
</a:t>
            </a:r>
            <a:r>
              <a:rPr lang="en-GB" sz="1995" dirty="0" err="1">
                <a:latin typeface="Calibri"/>
                <a:ea typeface="Calibri"/>
                <a:cs typeface="Calibri"/>
                <a:sym typeface="Calibri"/>
              </a:rPr>
              <a:t>Zmanjšajte</a:t>
            </a:r>
            <a:r>
              <a:rPr lang="en-GB" sz="1995" dirty="0">
                <a:latin typeface="Calibri"/>
                <a:ea typeface="Calibri"/>
                <a:cs typeface="Calibri"/>
                <a:sym typeface="Calibri"/>
              </a:rPr>
              <a:t> </a:t>
            </a:r>
            <a:r>
              <a:rPr lang="en-GB" sz="1995" dirty="0" err="1">
                <a:latin typeface="Calibri"/>
                <a:ea typeface="Calibri"/>
                <a:cs typeface="Calibri"/>
                <a:sym typeface="Calibri"/>
              </a:rPr>
              <a:t>količino</a:t>
            </a:r>
            <a:r>
              <a:rPr lang="en-GB" sz="1995" dirty="0">
                <a:latin typeface="Calibri"/>
                <a:ea typeface="Calibri"/>
                <a:cs typeface="Calibri"/>
                <a:sym typeface="Calibri"/>
              </a:rPr>
              <a:t> </a:t>
            </a:r>
            <a:r>
              <a:rPr lang="en-GB" sz="1995" dirty="0" err="1">
                <a:latin typeface="Calibri"/>
                <a:ea typeface="Calibri"/>
                <a:cs typeface="Calibri"/>
                <a:sym typeface="Calibri"/>
              </a:rPr>
              <a:t>odpadkov</a:t>
            </a:r>
            <a:r>
              <a:rPr lang="en-GB" sz="1995" dirty="0">
                <a:latin typeface="Calibri"/>
                <a:ea typeface="Calibri"/>
                <a:cs typeface="Calibri"/>
                <a:sym typeface="Calibri"/>
              </a:rPr>
              <a:t>
</a:t>
            </a:r>
            <a:r>
              <a:rPr lang="en-GB" sz="1995" dirty="0" err="1">
                <a:latin typeface="Calibri"/>
                <a:ea typeface="Calibri"/>
                <a:cs typeface="Calibri"/>
                <a:sym typeface="Calibri"/>
              </a:rPr>
              <a:t>Odločanje</a:t>
            </a:r>
            <a:r>
              <a:rPr lang="en-GB" sz="1995" dirty="0">
                <a:latin typeface="Calibri"/>
                <a:ea typeface="Calibri"/>
                <a:cs typeface="Calibri"/>
                <a:sym typeface="Calibri"/>
              </a:rPr>
              <a:t> </a:t>
            </a:r>
            <a:r>
              <a:rPr lang="en-GB" sz="1995" dirty="0" err="1">
                <a:latin typeface="Calibri"/>
                <a:ea typeface="Calibri"/>
                <a:cs typeface="Calibri"/>
                <a:sym typeface="Calibri"/>
              </a:rPr>
              <a:t>na</a:t>
            </a:r>
            <a:r>
              <a:rPr lang="en-GB" sz="1995" dirty="0">
                <a:latin typeface="Calibri"/>
                <a:ea typeface="Calibri"/>
                <a:cs typeface="Calibri"/>
                <a:sym typeface="Calibri"/>
              </a:rPr>
              <a:t> </a:t>
            </a:r>
            <a:r>
              <a:rPr lang="en-GB" sz="1995" dirty="0" err="1">
                <a:latin typeface="Calibri"/>
                <a:ea typeface="Calibri"/>
                <a:cs typeface="Calibri"/>
                <a:sym typeface="Calibri"/>
              </a:rPr>
              <a:t>podlagi</a:t>
            </a:r>
            <a:r>
              <a:rPr lang="en-GB" sz="1995" dirty="0">
                <a:latin typeface="Calibri"/>
                <a:ea typeface="Calibri"/>
                <a:cs typeface="Calibri"/>
                <a:sym typeface="Calibri"/>
              </a:rPr>
              <a:t> </a:t>
            </a:r>
            <a:r>
              <a:rPr lang="en-GB" sz="1995" dirty="0" err="1">
                <a:latin typeface="Calibri"/>
                <a:ea typeface="Calibri"/>
                <a:cs typeface="Calibri"/>
                <a:sym typeface="Calibri"/>
              </a:rPr>
              <a:t>podatkov</a:t>
            </a:r>
            <a:endParaRPr sz="1995" dirty="0">
              <a:latin typeface="Calibri"/>
              <a:ea typeface="Calibri"/>
              <a:cs typeface="Calibri"/>
              <a:sym typeface="Calibri"/>
            </a:endParaRPr>
          </a:p>
          <a:p>
            <a:pPr marL="414589" lvl="0" indent="-333974">
              <a:buSzPts val="2200"/>
              <a:buFont typeface="Open Sans"/>
              <a:buChar char="●"/>
            </a:pPr>
            <a:r>
              <a:rPr lang="en-GB" sz="1995" b="1" dirty="0" err="1">
                <a:latin typeface="Calibri"/>
                <a:ea typeface="Calibri"/>
                <a:cs typeface="Calibri"/>
                <a:sym typeface="Calibri"/>
              </a:rPr>
              <a:t>blokovna</a:t>
            </a:r>
            <a:r>
              <a:rPr lang="en-GB" sz="1995" b="1" dirty="0">
                <a:latin typeface="Calibri"/>
                <a:ea typeface="Calibri"/>
                <a:cs typeface="Calibri"/>
                <a:sym typeface="Calibri"/>
              </a:rPr>
              <a:t> </a:t>
            </a:r>
            <a:r>
              <a:rPr lang="en-GB" sz="1995" b="1" dirty="0" err="1">
                <a:latin typeface="Calibri"/>
                <a:ea typeface="Calibri"/>
                <a:cs typeface="Calibri"/>
                <a:sym typeface="Calibri"/>
              </a:rPr>
              <a:t>veriga</a:t>
            </a:r>
            <a:r>
              <a:rPr lang="en-GB" sz="1995" b="1" dirty="0">
                <a:latin typeface="Calibri"/>
                <a:ea typeface="Calibri"/>
                <a:cs typeface="Calibri"/>
                <a:sym typeface="Calibri"/>
              </a:rPr>
              <a:t> </a:t>
            </a:r>
            <a:r>
              <a:rPr lang="en-GB" sz="1995" b="1" dirty="0" err="1">
                <a:latin typeface="Calibri"/>
                <a:ea typeface="Calibri"/>
                <a:cs typeface="Calibri"/>
                <a:sym typeface="Calibri"/>
              </a:rPr>
              <a:t>kot</a:t>
            </a:r>
            <a:r>
              <a:rPr lang="en-GB" sz="1995" b="1" dirty="0">
                <a:latin typeface="Calibri"/>
                <a:ea typeface="Calibri"/>
                <a:cs typeface="Calibri"/>
                <a:sym typeface="Calibri"/>
              </a:rPr>
              <a:t> </a:t>
            </a:r>
            <a:r>
              <a:rPr lang="en-GB" sz="1995" b="1" dirty="0" err="1">
                <a:latin typeface="Calibri"/>
                <a:ea typeface="Calibri"/>
                <a:cs typeface="Calibri"/>
                <a:sym typeface="Calibri"/>
              </a:rPr>
              <a:t>koristno</a:t>
            </a:r>
            <a:r>
              <a:rPr lang="en-GB" sz="1995" b="1" dirty="0">
                <a:latin typeface="Calibri"/>
                <a:ea typeface="Calibri"/>
                <a:cs typeface="Calibri"/>
                <a:sym typeface="Calibri"/>
              </a:rPr>
              <a:t> </a:t>
            </a:r>
            <a:r>
              <a:rPr lang="en-GB" sz="1995" b="1" dirty="0" err="1">
                <a:latin typeface="Calibri"/>
                <a:ea typeface="Calibri"/>
                <a:cs typeface="Calibri"/>
                <a:sym typeface="Calibri"/>
              </a:rPr>
              <a:t>orodje</a:t>
            </a:r>
            <a:r>
              <a:rPr lang="en-GB" sz="1995" b="1" dirty="0">
                <a:latin typeface="Calibri"/>
                <a:ea typeface="Calibri"/>
                <a:cs typeface="Calibri"/>
                <a:sym typeface="Calibri"/>
              </a:rPr>
              <a:t> v </a:t>
            </a:r>
            <a:r>
              <a:rPr lang="en-GB" sz="1995" b="1" dirty="0" err="1">
                <a:latin typeface="Calibri"/>
                <a:ea typeface="Calibri"/>
                <a:cs typeface="Calibri"/>
                <a:sym typeface="Calibri"/>
              </a:rPr>
              <a:t>širši</a:t>
            </a:r>
            <a:r>
              <a:rPr lang="en-GB" sz="1995" b="1" dirty="0">
                <a:latin typeface="Calibri"/>
                <a:ea typeface="Calibri"/>
                <a:cs typeface="Calibri"/>
                <a:sym typeface="Calibri"/>
              </a:rPr>
              <a:t> </a:t>
            </a:r>
            <a:r>
              <a:rPr lang="en-GB" sz="1995" b="1" dirty="0" err="1">
                <a:latin typeface="Calibri"/>
                <a:ea typeface="Calibri"/>
                <a:cs typeface="Calibri"/>
                <a:sym typeface="Calibri"/>
              </a:rPr>
              <a:t>digitalizaciji</a:t>
            </a:r>
            <a:r>
              <a:rPr lang="en-GB" sz="1995" b="1" dirty="0">
                <a:latin typeface="Calibri"/>
                <a:ea typeface="Calibri"/>
                <a:cs typeface="Calibri"/>
                <a:sym typeface="Calibri"/>
              </a:rPr>
              <a:t> </a:t>
            </a:r>
            <a:r>
              <a:rPr lang="en-GB" sz="1995" b="1" dirty="0" err="1">
                <a:latin typeface="Calibri"/>
                <a:ea typeface="Calibri"/>
                <a:cs typeface="Calibri"/>
                <a:sym typeface="Calibri"/>
              </a:rPr>
              <a:t>agroživilskega</a:t>
            </a:r>
            <a:r>
              <a:rPr lang="en-GB" sz="1995" b="1" dirty="0">
                <a:latin typeface="Calibri"/>
                <a:ea typeface="Calibri"/>
                <a:cs typeface="Calibri"/>
                <a:sym typeface="Calibri"/>
              </a:rPr>
              <a:t> </a:t>
            </a:r>
            <a:r>
              <a:rPr lang="en-GB" sz="1995" b="1" dirty="0" err="1">
                <a:latin typeface="Calibri"/>
                <a:ea typeface="Calibri"/>
                <a:cs typeface="Calibri"/>
                <a:sym typeface="Calibri"/>
              </a:rPr>
              <a:t>sektorja</a:t>
            </a:r>
            <a:r>
              <a:rPr lang="en-GB" sz="1995" b="1" dirty="0">
                <a:latin typeface="Calibri"/>
                <a:ea typeface="Calibri"/>
                <a:cs typeface="Calibri"/>
                <a:sym typeface="Calibri"/>
              </a:rPr>
              <a:t>; </a:t>
            </a:r>
            <a:r>
              <a:rPr lang="en-GB" sz="1995" dirty="0" err="1">
                <a:latin typeface="Calibri"/>
                <a:ea typeface="Calibri"/>
                <a:cs typeface="Calibri"/>
                <a:sym typeface="Calibri"/>
              </a:rPr>
              <a:t>pogosto</a:t>
            </a:r>
            <a:r>
              <a:rPr lang="en-GB" sz="1995" dirty="0">
                <a:latin typeface="Calibri"/>
                <a:ea typeface="Calibri"/>
                <a:cs typeface="Calibri"/>
                <a:sym typeface="Calibri"/>
              </a:rPr>
              <a:t> </a:t>
            </a:r>
            <a:r>
              <a:rPr lang="en-GB" sz="1995" dirty="0" err="1">
                <a:latin typeface="Calibri"/>
                <a:ea typeface="Calibri"/>
                <a:cs typeface="Calibri"/>
                <a:sym typeface="Calibri"/>
              </a:rPr>
              <a:t>najučinkovitejši</a:t>
            </a:r>
            <a:r>
              <a:rPr lang="en-GB" sz="1995" dirty="0">
                <a:latin typeface="Calibri"/>
                <a:ea typeface="Calibri"/>
                <a:cs typeface="Calibri"/>
                <a:sym typeface="Calibri"/>
              </a:rPr>
              <a:t> </a:t>
            </a:r>
            <a:r>
              <a:rPr lang="en-GB" sz="1995" dirty="0" err="1">
                <a:latin typeface="Calibri"/>
                <a:ea typeface="Calibri"/>
                <a:cs typeface="Calibri"/>
                <a:sym typeface="Calibri"/>
              </a:rPr>
              <a:t>pri</a:t>
            </a:r>
            <a:r>
              <a:rPr lang="en-GB" sz="1995" dirty="0">
                <a:latin typeface="Calibri"/>
                <a:ea typeface="Calibri"/>
                <a:cs typeface="Calibri"/>
                <a:sym typeface="Calibri"/>
              </a:rPr>
              <a:t> </a:t>
            </a:r>
            <a:r>
              <a:rPr lang="en-GB" sz="1995" dirty="0" err="1">
                <a:latin typeface="Calibri"/>
                <a:ea typeface="Calibri"/>
                <a:cs typeface="Calibri"/>
                <a:sym typeface="Calibri"/>
              </a:rPr>
              <a:t>uporabi</a:t>
            </a:r>
            <a:r>
              <a:rPr lang="en-GB" sz="1995" dirty="0">
                <a:latin typeface="Calibri"/>
                <a:ea typeface="Calibri"/>
                <a:cs typeface="Calibri"/>
                <a:sym typeface="Calibri"/>
              </a:rPr>
              <a:t> v </a:t>
            </a:r>
            <a:r>
              <a:rPr lang="en-GB" sz="1995" dirty="0" err="1">
                <a:latin typeface="Calibri"/>
                <a:ea typeface="Calibri"/>
                <a:cs typeface="Calibri"/>
                <a:sym typeface="Calibri"/>
              </a:rPr>
              <a:t>povezavi</a:t>
            </a:r>
            <a:r>
              <a:rPr lang="en-GB" sz="1995" dirty="0">
                <a:latin typeface="Calibri"/>
                <a:ea typeface="Calibri"/>
                <a:cs typeface="Calibri"/>
                <a:sym typeface="Calibri"/>
              </a:rPr>
              <a:t> z </a:t>
            </a:r>
            <a:r>
              <a:rPr lang="en-GB" sz="1995" dirty="0" err="1">
                <a:latin typeface="Calibri"/>
                <a:ea typeface="Calibri"/>
                <a:cs typeface="Calibri"/>
                <a:sym typeface="Calibri"/>
              </a:rPr>
              <a:t>drugimi</a:t>
            </a:r>
            <a:r>
              <a:rPr lang="en-GB" sz="1995" dirty="0">
                <a:latin typeface="Calibri"/>
                <a:ea typeface="Calibri"/>
                <a:cs typeface="Calibri"/>
                <a:sym typeface="Calibri"/>
              </a:rPr>
              <a:t> </a:t>
            </a:r>
            <a:r>
              <a:rPr lang="en-GB" sz="1995" dirty="0" err="1">
                <a:latin typeface="Calibri"/>
                <a:ea typeface="Calibri"/>
                <a:cs typeface="Calibri"/>
                <a:sym typeface="Calibri"/>
              </a:rPr>
              <a:t>naprednimi</a:t>
            </a:r>
            <a:r>
              <a:rPr lang="en-GB" sz="1995" dirty="0">
                <a:latin typeface="Calibri"/>
                <a:ea typeface="Calibri"/>
                <a:cs typeface="Calibri"/>
                <a:sym typeface="Calibri"/>
              </a:rPr>
              <a:t> </a:t>
            </a:r>
            <a:r>
              <a:rPr lang="en-GB" sz="1995" dirty="0" err="1">
                <a:latin typeface="Calibri"/>
                <a:ea typeface="Calibri"/>
                <a:cs typeface="Calibri"/>
                <a:sym typeface="Calibri"/>
              </a:rPr>
              <a:t>tehnologijami</a:t>
            </a:r>
            <a:r>
              <a:rPr lang="en-GB" sz="1995" dirty="0">
                <a:latin typeface="Calibri"/>
                <a:ea typeface="Calibri"/>
                <a:cs typeface="Calibri"/>
                <a:sym typeface="Calibri"/>
              </a:rPr>
              <a:t> (</a:t>
            </a:r>
            <a:r>
              <a:rPr lang="en-GB" sz="1995" dirty="0" err="1">
                <a:latin typeface="Calibri"/>
                <a:ea typeface="Calibri"/>
                <a:cs typeface="Calibri"/>
                <a:sym typeface="Calibri"/>
              </a:rPr>
              <a:t>npr</a:t>
            </a:r>
            <a:r>
              <a:rPr lang="en-GB" sz="1995" dirty="0">
                <a:latin typeface="Calibri"/>
                <a:ea typeface="Calibri"/>
                <a:cs typeface="Calibri"/>
                <a:sym typeface="Calibri"/>
              </a:rPr>
              <a:t>. IoT, </a:t>
            </a:r>
            <a:r>
              <a:rPr lang="en-GB" sz="1995" dirty="0" err="1">
                <a:latin typeface="Calibri"/>
                <a:ea typeface="Calibri"/>
                <a:cs typeface="Calibri"/>
                <a:sym typeface="Calibri"/>
              </a:rPr>
              <a:t>senzorji</a:t>
            </a:r>
            <a:r>
              <a:rPr lang="en-GB" sz="1995" dirty="0">
                <a:latin typeface="Calibri"/>
                <a:ea typeface="Calibri"/>
                <a:cs typeface="Calibri"/>
                <a:sym typeface="Calibri"/>
              </a:rPr>
              <a:t>, </a:t>
            </a:r>
            <a:r>
              <a:rPr lang="en-GB" sz="1995" dirty="0" err="1">
                <a:latin typeface="Calibri"/>
                <a:ea typeface="Calibri"/>
                <a:cs typeface="Calibri"/>
                <a:sym typeface="Calibri"/>
              </a:rPr>
              <a:t>računalništvo</a:t>
            </a:r>
            <a:r>
              <a:rPr lang="en-GB" sz="1995" dirty="0">
                <a:latin typeface="Calibri"/>
                <a:ea typeface="Calibri"/>
                <a:cs typeface="Calibri"/>
                <a:sym typeface="Calibri"/>
              </a:rPr>
              <a:t> v </a:t>
            </a:r>
            <a:r>
              <a:rPr lang="en-GB" sz="1995" dirty="0" err="1">
                <a:latin typeface="Calibri"/>
                <a:ea typeface="Calibri"/>
                <a:cs typeface="Calibri"/>
                <a:sym typeface="Calibri"/>
              </a:rPr>
              <a:t>oblaku</a:t>
            </a:r>
            <a:r>
              <a:rPr lang="en-GB" sz="1995" dirty="0">
                <a:latin typeface="Calibri"/>
                <a:ea typeface="Calibri"/>
                <a:cs typeface="Calibri"/>
                <a:sym typeface="Calibri"/>
              </a:rPr>
              <a:t>, </a:t>
            </a:r>
            <a:r>
              <a:rPr lang="en-GB" sz="1995" dirty="0" err="1">
                <a:latin typeface="Calibri"/>
                <a:ea typeface="Calibri"/>
                <a:cs typeface="Calibri"/>
                <a:sym typeface="Calibri"/>
              </a:rPr>
              <a:t>strojno</a:t>
            </a:r>
            <a:r>
              <a:rPr lang="en-GB" sz="1995" dirty="0">
                <a:latin typeface="Calibri"/>
                <a:ea typeface="Calibri"/>
                <a:cs typeface="Calibri"/>
                <a:sym typeface="Calibri"/>
              </a:rPr>
              <a:t> </a:t>
            </a:r>
            <a:r>
              <a:rPr lang="en-GB" sz="1995" dirty="0" err="1">
                <a:latin typeface="Calibri"/>
                <a:ea typeface="Calibri"/>
                <a:cs typeface="Calibri"/>
                <a:sym typeface="Calibri"/>
              </a:rPr>
              <a:t>učenje</a:t>
            </a:r>
            <a:r>
              <a:rPr lang="en-GB" sz="1995" dirty="0">
                <a:latin typeface="Calibri"/>
                <a:ea typeface="Calibri"/>
                <a:cs typeface="Calibri"/>
                <a:sym typeface="Calibri"/>
              </a:rPr>
              <a:t>)</a:t>
            </a:r>
            <a:endParaRPr sz="1995" dirty="0">
              <a:latin typeface="Calibri"/>
              <a:ea typeface="Calibri"/>
              <a:cs typeface="Calibri"/>
              <a:sym typeface="Calibri"/>
            </a:endParaRPr>
          </a:p>
          <a:p>
            <a:pPr marL="414589" marR="0" lvl="0" indent="0" algn="l" rtl="0">
              <a:lnSpc>
                <a:spcPct val="100000"/>
              </a:lnSpc>
              <a:spcBef>
                <a:spcPts val="0"/>
              </a:spcBef>
              <a:spcAft>
                <a:spcPts val="0"/>
              </a:spcAft>
              <a:buNone/>
            </a:pPr>
            <a:endParaRPr sz="1995" dirty="0">
              <a:latin typeface="Calibri"/>
              <a:ea typeface="Calibri"/>
              <a:cs typeface="Calibri"/>
              <a:sym typeface="Calibri"/>
            </a:endParaRPr>
          </a:p>
          <a:p>
            <a:pPr marL="414589" lvl="0" indent="-333974">
              <a:buSzPts val="2200"/>
              <a:buFont typeface="Calibri"/>
              <a:buChar char="●"/>
            </a:pPr>
            <a:r>
              <a:rPr lang="en-GB" sz="1995" dirty="0" err="1">
                <a:latin typeface="Calibri"/>
                <a:ea typeface="Calibri"/>
                <a:cs typeface="Calibri"/>
                <a:sym typeface="Calibri"/>
              </a:rPr>
              <a:t>Ključne</a:t>
            </a:r>
            <a:r>
              <a:rPr lang="en-GB" sz="1995" dirty="0">
                <a:latin typeface="Calibri"/>
                <a:ea typeface="Calibri"/>
                <a:cs typeface="Calibri"/>
                <a:sym typeface="Calibri"/>
              </a:rPr>
              <a:t> </a:t>
            </a:r>
            <a:r>
              <a:rPr lang="en-GB" sz="1995" dirty="0" err="1">
                <a:latin typeface="Calibri"/>
                <a:ea typeface="Calibri"/>
                <a:cs typeface="Calibri"/>
                <a:sym typeface="Calibri"/>
              </a:rPr>
              <a:t>prednosti</a:t>
            </a:r>
            <a:r>
              <a:rPr lang="en-GB" sz="1995" dirty="0">
                <a:latin typeface="Calibri"/>
                <a:ea typeface="Calibri"/>
                <a:cs typeface="Calibri"/>
                <a:sym typeface="Calibri"/>
              </a:rPr>
              <a:t> </a:t>
            </a:r>
            <a:r>
              <a:rPr lang="en-GB" sz="1995" dirty="0" err="1">
                <a:latin typeface="Calibri"/>
                <a:ea typeface="Calibri"/>
                <a:cs typeface="Calibri"/>
                <a:sym typeface="Calibri"/>
              </a:rPr>
              <a:t>blokovne</a:t>
            </a:r>
            <a:r>
              <a:rPr lang="en-GB" sz="1995" dirty="0">
                <a:latin typeface="Calibri"/>
                <a:ea typeface="Calibri"/>
                <a:cs typeface="Calibri"/>
                <a:sym typeface="Calibri"/>
              </a:rPr>
              <a:t> </a:t>
            </a:r>
            <a:r>
              <a:rPr lang="en-GB" sz="1995" dirty="0" err="1">
                <a:latin typeface="Calibri"/>
                <a:ea typeface="Calibri"/>
                <a:cs typeface="Calibri"/>
                <a:sym typeface="Calibri"/>
              </a:rPr>
              <a:t>verige</a:t>
            </a:r>
            <a:r>
              <a:rPr lang="en-GB" sz="1995" dirty="0">
                <a:latin typeface="Calibri"/>
                <a:ea typeface="Calibri"/>
                <a:cs typeface="Calibri"/>
                <a:sym typeface="Calibri"/>
              </a:rPr>
              <a:t> v </a:t>
            </a:r>
            <a:r>
              <a:rPr lang="en-GB" sz="1995" dirty="0" err="1">
                <a:latin typeface="Calibri"/>
                <a:ea typeface="Calibri"/>
                <a:cs typeface="Calibri"/>
                <a:sym typeface="Calibri"/>
              </a:rPr>
              <a:t>agroživilstvu</a:t>
            </a:r>
            <a:r>
              <a:rPr lang="en-GB" sz="1995" dirty="0">
                <a:latin typeface="Calibri"/>
                <a:ea typeface="Calibri"/>
                <a:cs typeface="Calibri"/>
                <a:sym typeface="Calibri"/>
              </a:rPr>
              <a:t>: </a:t>
            </a:r>
            <a:r>
              <a:rPr lang="en-GB" sz="1995" b="1" dirty="0" err="1">
                <a:latin typeface="Calibri"/>
                <a:ea typeface="Calibri"/>
                <a:cs typeface="Calibri"/>
                <a:sym typeface="Calibri"/>
              </a:rPr>
              <a:t>preglednost</a:t>
            </a:r>
            <a:r>
              <a:rPr lang="en-GB" sz="1995" b="1" dirty="0">
                <a:latin typeface="Calibri"/>
                <a:ea typeface="Calibri"/>
                <a:cs typeface="Calibri"/>
                <a:sym typeface="Calibri"/>
              </a:rPr>
              <a:t>, </a:t>
            </a:r>
            <a:r>
              <a:rPr lang="en-GB" sz="1995" b="1" dirty="0" err="1">
                <a:latin typeface="Calibri"/>
                <a:ea typeface="Calibri"/>
                <a:cs typeface="Calibri"/>
                <a:sym typeface="Calibri"/>
              </a:rPr>
              <a:t>sledljivost</a:t>
            </a:r>
            <a:r>
              <a:rPr lang="en-GB" sz="1995" b="1" dirty="0">
                <a:latin typeface="Calibri"/>
                <a:ea typeface="Calibri"/>
                <a:cs typeface="Calibri"/>
                <a:sym typeface="Calibri"/>
              </a:rPr>
              <a:t>, </a:t>
            </a:r>
            <a:r>
              <a:rPr lang="en-GB" sz="1995" b="1" dirty="0" err="1">
                <a:latin typeface="Calibri"/>
                <a:ea typeface="Calibri"/>
                <a:cs typeface="Calibri"/>
                <a:sym typeface="Calibri"/>
              </a:rPr>
              <a:t>zaupanje</a:t>
            </a:r>
            <a:endParaRPr sz="1995" b="1" dirty="0">
              <a:latin typeface="Calibri"/>
              <a:ea typeface="Calibri"/>
              <a:cs typeface="Calibri"/>
              <a:sym typeface="Calibri"/>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638"/>
        <p:cNvGrpSpPr/>
        <p:nvPr/>
      </p:nvGrpSpPr>
      <p:grpSpPr>
        <a:xfrm>
          <a:off x="0" y="0"/>
          <a:ext cx="0" cy="0"/>
          <a:chOff x="0" y="0"/>
          <a:chExt cx="0" cy="0"/>
        </a:xfrm>
      </p:grpSpPr>
      <p:pic>
        <p:nvPicPr>
          <p:cNvPr id="639" name="Google Shape;639;g281fc3c1766_0_331"/>
          <p:cNvPicPr preferRelativeResize="0"/>
          <p:nvPr/>
        </p:nvPicPr>
        <p:blipFill rotWithShape="1">
          <a:blip r:embed="rId3">
            <a:alphaModFix/>
          </a:blip>
          <a:srcRect/>
          <a:stretch/>
        </p:blipFill>
        <p:spPr>
          <a:xfrm>
            <a:off x="1247607" y="-7358"/>
            <a:ext cx="9696786" cy="1061799"/>
          </a:xfrm>
          <a:prstGeom prst="rect">
            <a:avLst/>
          </a:prstGeom>
          <a:noFill/>
          <a:ln>
            <a:noFill/>
          </a:ln>
        </p:spPr>
      </p:pic>
      <p:sp>
        <p:nvSpPr>
          <p:cNvPr id="640" name="Google Shape;640;g281fc3c1766_0_331"/>
          <p:cNvSpPr txBox="1"/>
          <p:nvPr/>
        </p:nvSpPr>
        <p:spPr>
          <a:xfrm>
            <a:off x="1604615" y="348438"/>
            <a:ext cx="7992544" cy="544138"/>
          </a:xfrm>
          <a:prstGeom prst="rect">
            <a:avLst/>
          </a:prstGeom>
          <a:noFill/>
          <a:ln>
            <a:noFill/>
          </a:ln>
        </p:spPr>
        <p:txBody>
          <a:bodyPr spcFirstLastPara="1" wrap="square" lIns="82904" tIns="41441" rIns="82904" bIns="41441" anchor="t" anchorCtr="0">
            <a:spAutoFit/>
          </a:bodyPr>
          <a:lstStyle/>
          <a:p>
            <a:pPr lvl="0">
              <a:buSzPts val="3300"/>
            </a:pPr>
            <a:r>
              <a:rPr lang="en-GB" sz="2992" dirty="0">
                <a:solidFill>
                  <a:schemeClr val="lt1"/>
                </a:solidFill>
                <a:latin typeface="Calibri"/>
                <a:ea typeface="Calibri"/>
                <a:cs typeface="Calibri"/>
                <a:sym typeface="Calibri"/>
              </a:rPr>
              <a:t>BLOCKCHAIN IN UPRAVLJANJE DOBAVNE VERIGE</a:t>
            </a:r>
            <a:endParaRPr sz="2992" dirty="0">
              <a:latin typeface="Calibri"/>
              <a:ea typeface="Calibri"/>
              <a:cs typeface="Calibri"/>
              <a:sym typeface="Calibri"/>
            </a:endParaRPr>
          </a:p>
        </p:txBody>
      </p:sp>
      <p:sp>
        <p:nvSpPr>
          <p:cNvPr id="641" name="Google Shape;641;g281fc3c1766_0_331"/>
          <p:cNvSpPr txBox="1">
            <a:spLocks noGrp="1"/>
          </p:cNvSpPr>
          <p:nvPr>
            <p:ph type="body" idx="1"/>
          </p:nvPr>
        </p:nvSpPr>
        <p:spPr>
          <a:xfrm>
            <a:off x="1682350" y="1438005"/>
            <a:ext cx="8527103" cy="2037353"/>
          </a:xfrm>
          <a:prstGeom prst="rect">
            <a:avLst/>
          </a:prstGeom>
          <a:noFill/>
          <a:ln>
            <a:noFill/>
          </a:ln>
        </p:spPr>
        <p:txBody>
          <a:bodyPr spcFirstLastPara="1" wrap="square" lIns="0" tIns="0" rIns="0" bIns="0" anchor="t" anchorCtr="0">
            <a:spAutoFit/>
          </a:bodyPr>
          <a:lstStyle/>
          <a:p>
            <a:pPr lvl="0" indent="-333974">
              <a:buClr>
                <a:schemeClr val="dk1"/>
              </a:buClr>
              <a:buSzPts val="2200"/>
              <a:buChar char="●"/>
            </a:pPr>
            <a:r>
              <a:rPr lang="en-GB" sz="1995" dirty="0" err="1">
                <a:solidFill>
                  <a:schemeClr val="dk1"/>
                </a:solidFill>
                <a:latin typeface="Calibri"/>
                <a:ea typeface="Calibri"/>
                <a:cs typeface="Calibri"/>
                <a:sym typeface="Calibri"/>
              </a:rPr>
              <a:t>Izzivi</a:t>
            </a:r>
            <a:r>
              <a:rPr lang="en-GB" sz="1995"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globalno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porazdeljene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zainteresirane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strani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pomanjkanje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izmenjanih</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informacij</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nizka</a:t>
            </a:r>
            <a:r>
              <a:rPr lang="en-GB" sz="1995" b="0" dirty="0">
                <a:solidFill>
                  <a:schemeClr val="dk1"/>
                </a:solidFill>
                <a:latin typeface="Calibri"/>
                <a:ea typeface="Calibri"/>
                <a:cs typeface="Calibri"/>
                <a:sym typeface="Calibri"/>
              </a:rPr>
              <a:t> raven </a:t>
            </a:r>
            <a:r>
              <a:rPr lang="en-GB" sz="1995" b="0" dirty="0" err="1">
                <a:solidFill>
                  <a:schemeClr val="dk1"/>
                </a:solidFill>
                <a:latin typeface="Calibri"/>
                <a:ea typeface="Calibri"/>
                <a:cs typeface="Calibri"/>
                <a:sym typeface="Calibri"/>
              </a:rPr>
              <a:t>zaupanja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človeške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napake</a:t>
            </a:r>
            <a:r>
              <a:rPr lang="en-GB" sz="1995" b="0" dirty="0">
                <a:solidFill>
                  <a:schemeClr val="dk1"/>
                </a:solidFill>
                <a:latin typeface="Calibri"/>
                <a:ea typeface="Calibri"/>
                <a:cs typeface="Calibri"/>
                <a:sym typeface="Calibri"/>
              </a:rPr>
              <a:t> in </a:t>
            </a:r>
            <a:r>
              <a:rPr lang="en-GB" sz="1995" b="0" dirty="0" err="1">
                <a:solidFill>
                  <a:schemeClr val="dk1"/>
                </a:solidFill>
                <a:latin typeface="Calibri"/>
                <a:ea typeface="Calibri"/>
                <a:cs typeface="Calibri"/>
                <a:sym typeface="Calibri"/>
              </a:rPr>
              <a:t>goljufije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drage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neučinkovitosti</a:t>
            </a:r>
            <a:r>
              <a:rPr lang="en-GB" sz="1995" b="0" dirty="0">
                <a:solidFill>
                  <a:schemeClr val="dk1"/>
                </a:solidFill>
                <a:latin typeface="Calibri"/>
                <a:ea typeface="Calibri"/>
                <a:cs typeface="Calibri"/>
                <a:sym typeface="Calibri"/>
              </a:rPr>
              <a:t> </a:t>
            </a:r>
            <a:r>
              <a:rPr lang="en-GB" sz="1995" dirty="0">
                <a:solidFill>
                  <a:schemeClr val="dk1"/>
                </a:solidFill>
                <a:latin typeface="Calibri"/>
                <a:ea typeface="Calibri"/>
                <a:cs typeface="Calibri"/>
                <a:sym typeface="Calibri"/>
              </a:rPr>
              <a:t>
Blockchain </a:t>
            </a:r>
            <a:r>
              <a:rPr lang="en-GB" sz="1995" dirty="0" err="1">
                <a:solidFill>
                  <a:schemeClr val="dk1"/>
                </a:solidFill>
                <a:latin typeface="Calibri"/>
                <a:ea typeface="Calibri"/>
                <a:cs typeface="Calibri"/>
                <a:sym typeface="Calibri"/>
              </a:rPr>
              <a:t>rešitev</a:t>
            </a:r>
            <a:r>
              <a:rPr lang="en-GB" sz="1995" dirty="0">
                <a:solidFill>
                  <a:schemeClr val="dk1"/>
                </a:solidFill>
                <a:latin typeface="Calibri"/>
                <a:ea typeface="Calibri"/>
                <a:cs typeface="Calibri"/>
                <a:sym typeface="Calibri"/>
              </a:rPr>
              <a:t>/</a:t>
            </a:r>
            <a:r>
              <a:rPr lang="en-GB" sz="1995" dirty="0" err="1">
                <a:solidFill>
                  <a:schemeClr val="dk1"/>
                </a:solidFill>
                <a:latin typeface="Calibri"/>
                <a:ea typeface="Calibri"/>
                <a:cs typeface="Calibri"/>
                <a:sym typeface="Calibri"/>
              </a:rPr>
              <a:t>aplikacija</a:t>
            </a:r>
            <a:r>
              <a:rPr lang="en-GB" sz="1995" dirty="0">
                <a:solidFill>
                  <a:schemeClr val="dk1"/>
                </a:solidFill>
                <a:latin typeface="Calibri"/>
                <a:ea typeface="Calibri"/>
                <a:cs typeface="Calibri"/>
                <a:sym typeface="Calibri"/>
              </a:rPr>
              <a:t>: </a:t>
            </a:r>
            <a:r>
              <a:rPr lang="en-GB" sz="1995" b="0" dirty="0">
                <a:solidFill>
                  <a:schemeClr val="dk1"/>
                </a:solidFill>
                <a:latin typeface="Calibri"/>
                <a:ea typeface="Calibri"/>
                <a:cs typeface="Calibri"/>
                <a:sym typeface="Calibri"/>
              </a:rPr>
              <a:t>Blockchain </a:t>
            </a:r>
            <a:r>
              <a:rPr lang="en-GB" sz="1995" b="0" dirty="0" err="1">
                <a:solidFill>
                  <a:schemeClr val="dk1"/>
                </a:solidFill>
                <a:latin typeface="Calibri"/>
                <a:ea typeface="Calibri"/>
                <a:cs typeface="Calibri"/>
                <a:sym typeface="Calibri"/>
              </a:rPr>
              <a:t>kot</a:t>
            </a:r>
            <a:r>
              <a:rPr lang="en-GB" sz="1995" b="0"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porazdeljena</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decentralizirana</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knjiga</a:t>
            </a:r>
            <a:endParaRPr sz="1995" dirty="0">
              <a:solidFill>
                <a:schemeClr val="dk1"/>
              </a:solidFill>
              <a:latin typeface="Calibri"/>
              <a:ea typeface="Calibri"/>
              <a:cs typeface="Calibri"/>
              <a:sym typeface="Calibri"/>
            </a:endParaRPr>
          </a:p>
          <a:p>
            <a:pPr marL="414589" lvl="0" indent="0" algn="l" rtl="0">
              <a:lnSpc>
                <a:spcPct val="100000"/>
              </a:lnSpc>
              <a:spcBef>
                <a:spcPts val="0"/>
              </a:spcBef>
              <a:spcAft>
                <a:spcPts val="0"/>
              </a:spcAft>
              <a:buSzPts val="1400"/>
              <a:buNone/>
            </a:pPr>
            <a:endParaRPr sz="1632" b="0" dirty="0">
              <a:solidFill>
                <a:schemeClr val="dk1"/>
              </a:solidFill>
            </a:endParaRPr>
          </a:p>
          <a:p>
            <a:pPr marL="0" lvl="0" indent="0" algn="l" rtl="0">
              <a:lnSpc>
                <a:spcPct val="100000"/>
              </a:lnSpc>
              <a:spcBef>
                <a:spcPts val="0"/>
              </a:spcBef>
              <a:spcAft>
                <a:spcPts val="0"/>
              </a:spcAft>
              <a:buSzPts val="1400"/>
              <a:buNone/>
            </a:pPr>
            <a:endParaRPr sz="1632" b="0" dirty="0">
              <a:solidFill>
                <a:schemeClr val="dk1"/>
              </a:solidFill>
            </a:endParaRPr>
          </a:p>
        </p:txBody>
      </p:sp>
      <p:pic>
        <p:nvPicPr>
          <p:cNvPr id="642" name="Google Shape;642;g281fc3c1766_0_331"/>
          <p:cNvPicPr preferRelativeResize="0"/>
          <p:nvPr/>
        </p:nvPicPr>
        <p:blipFill rotWithShape="1">
          <a:blip r:embed="rId4">
            <a:alphaModFix/>
          </a:blip>
          <a:srcRect/>
          <a:stretch/>
        </p:blipFill>
        <p:spPr>
          <a:xfrm>
            <a:off x="3342640" y="2997200"/>
            <a:ext cx="7089822" cy="3349802"/>
          </a:xfrm>
          <a:prstGeom prst="rect">
            <a:avLst/>
          </a:prstGeom>
          <a:noFill/>
          <a:ln>
            <a:noFill/>
          </a:ln>
        </p:spPr>
      </p:pic>
      <p:sp>
        <p:nvSpPr>
          <p:cNvPr id="643" name="Google Shape;643;g281fc3c1766_0_331"/>
          <p:cNvSpPr txBox="1"/>
          <p:nvPr/>
        </p:nvSpPr>
        <p:spPr>
          <a:xfrm>
            <a:off x="4168232" y="6433413"/>
            <a:ext cx="4369278" cy="181991"/>
          </a:xfrm>
          <a:prstGeom prst="rect">
            <a:avLst/>
          </a:prstGeom>
          <a:noFill/>
          <a:ln>
            <a:noFill/>
          </a:ln>
        </p:spPr>
        <p:txBody>
          <a:bodyPr spcFirstLastPara="1" wrap="square" lIns="82904" tIns="82904" rIns="82904" bIns="82904" anchor="t" anchorCtr="0">
            <a:noAutofit/>
          </a:bodyPr>
          <a:lstStyle/>
          <a:p>
            <a:pPr marL="0" lvl="0" indent="0" algn="l" rtl="0">
              <a:spcBef>
                <a:spcPts val="0"/>
              </a:spcBef>
              <a:spcAft>
                <a:spcPts val="0"/>
              </a:spcAft>
              <a:buNone/>
            </a:pPr>
            <a:r>
              <a:rPr lang="sl-SI" sz="1088" u="sng" dirty="0">
                <a:latin typeface="Open Sans"/>
                <a:ea typeface="Open Sans"/>
                <a:cs typeface="Open Sans"/>
                <a:sym typeface="Open Sans"/>
              </a:rPr>
              <a:t>Slika</a:t>
            </a:r>
            <a:r>
              <a:rPr lang="en-GB" sz="1088" u="sng" dirty="0">
                <a:latin typeface="Open Sans"/>
                <a:ea typeface="Open Sans"/>
                <a:cs typeface="Open Sans"/>
                <a:sym typeface="Open Sans"/>
              </a:rPr>
              <a:t> 1: </a:t>
            </a:r>
            <a:r>
              <a:rPr lang="en-GB" sz="1088" u="sng" dirty="0" err="1">
                <a:latin typeface="Open Sans"/>
                <a:ea typeface="Open Sans"/>
                <a:cs typeface="Open Sans"/>
                <a:sym typeface="Open Sans"/>
              </a:rPr>
              <a:t>Digitalizacija</a:t>
            </a:r>
            <a:r>
              <a:rPr lang="en-GB" sz="1088" u="sng" dirty="0">
                <a:latin typeface="Open Sans"/>
                <a:ea typeface="Open Sans"/>
                <a:cs typeface="Open Sans"/>
                <a:sym typeface="Open Sans"/>
              </a:rPr>
              <a:t> </a:t>
            </a:r>
            <a:r>
              <a:rPr lang="en-GB" sz="1088" u="sng" dirty="0" err="1">
                <a:latin typeface="Open Sans"/>
                <a:ea typeface="Open Sans"/>
                <a:cs typeface="Open Sans"/>
                <a:sym typeface="Open Sans"/>
              </a:rPr>
              <a:t>dobavne</a:t>
            </a:r>
            <a:r>
              <a:rPr lang="en-GB" sz="1088" u="sng" dirty="0">
                <a:latin typeface="Open Sans"/>
                <a:ea typeface="Open Sans"/>
                <a:cs typeface="Open Sans"/>
                <a:sym typeface="Open Sans"/>
              </a:rPr>
              <a:t> </a:t>
            </a:r>
            <a:r>
              <a:rPr lang="en-GB" sz="1088" u="sng" dirty="0" err="1">
                <a:latin typeface="Open Sans"/>
                <a:ea typeface="Open Sans"/>
                <a:cs typeface="Open Sans"/>
                <a:sym typeface="Open Sans"/>
              </a:rPr>
              <a:t>verige</a:t>
            </a:r>
            <a:r>
              <a:rPr lang="en-GB" sz="1088" u="sng" dirty="0">
                <a:latin typeface="Open Sans"/>
                <a:ea typeface="Open Sans"/>
                <a:cs typeface="Open Sans"/>
                <a:sym typeface="Open Sans"/>
              </a:rPr>
              <a:t> z </a:t>
            </a:r>
            <a:r>
              <a:rPr lang="en-GB" sz="1088" u="sng" dirty="0" err="1">
                <a:latin typeface="Open Sans"/>
                <a:ea typeface="Open Sans"/>
                <a:cs typeface="Open Sans"/>
                <a:sym typeface="Open Sans"/>
              </a:rPr>
              <a:t>uporabo</a:t>
            </a:r>
            <a:r>
              <a:rPr lang="en-GB" sz="1088" u="sng" dirty="0">
                <a:latin typeface="Open Sans"/>
                <a:ea typeface="Open Sans"/>
                <a:cs typeface="Open Sans"/>
                <a:sym typeface="Open Sans"/>
              </a:rPr>
              <a:t> </a:t>
            </a:r>
            <a:r>
              <a:rPr lang="en-GB" sz="1088" u="sng" dirty="0" err="1">
                <a:latin typeface="Open Sans"/>
                <a:ea typeface="Open Sans"/>
                <a:cs typeface="Open Sans"/>
                <a:sym typeface="Open Sans"/>
              </a:rPr>
              <a:t>veriženja</a:t>
            </a:r>
            <a:r>
              <a:rPr lang="en-GB" sz="1088" u="sng" dirty="0">
                <a:latin typeface="Open Sans"/>
                <a:ea typeface="Open Sans"/>
                <a:cs typeface="Open Sans"/>
                <a:sym typeface="Open Sans"/>
              </a:rPr>
              <a:t> </a:t>
            </a:r>
            <a:r>
              <a:rPr lang="en-GB" sz="1088" u="sng" dirty="0" err="1">
                <a:latin typeface="Open Sans"/>
                <a:ea typeface="Open Sans"/>
                <a:cs typeface="Open Sans"/>
                <a:sym typeface="Open Sans"/>
              </a:rPr>
              <a:t>blokov</a:t>
            </a:r>
            <a:endParaRPr sz="1088" u="sng" dirty="0">
              <a:latin typeface="Open Sans"/>
              <a:ea typeface="Open Sans"/>
              <a:cs typeface="Open Sans"/>
              <a:sym typeface="Open Sans"/>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656"/>
        <p:cNvGrpSpPr/>
        <p:nvPr/>
      </p:nvGrpSpPr>
      <p:grpSpPr>
        <a:xfrm>
          <a:off x="0" y="0"/>
          <a:ext cx="0" cy="0"/>
          <a:chOff x="0" y="0"/>
          <a:chExt cx="0" cy="0"/>
        </a:xfrm>
      </p:grpSpPr>
      <p:sp>
        <p:nvSpPr>
          <p:cNvPr id="657" name="Google Shape;657;g281fc3c1766_0_347"/>
          <p:cNvSpPr txBox="1">
            <a:spLocks noGrp="1"/>
          </p:cNvSpPr>
          <p:nvPr>
            <p:ph type="body" idx="1"/>
          </p:nvPr>
        </p:nvSpPr>
        <p:spPr>
          <a:xfrm>
            <a:off x="1534564" y="1054451"/>
            <a:ext cx="8927819" cy="1842043"/>
          </a:xfrm>
          <a:prstGeom prst="rect">
            <a:avLst/>
          </a:prstGeom>
          <a:noFill/>
          <a:ln>
            <a:noFill/>
          </a:ln>
        </p:spPr>
        <p:txBody>
          <a:bodyPr spcFirstLastPara="1" wrap="square" lIns="0" tIns="0" rIns="0" bIns="0" anchor="t" anchorCtr="0">
            <a:spAutoFit/>
          </a:bodyPr>
          <a:lstStyle/>
          <a:p>
            <a:pPr marL="0" lvl="0" indent="0" algn="l" rtl="0">
              <a:lnSpc>
                <a:spcPct val="100000"/>
              </a:lnSpc>
              <a:spcBef>
                <a:spcPts val="0"/>
              </a:spcBef>
              <a:spcAft>
                <a:spcPts val="0"/>
              </a:spcAft>
              <a:buSzPts val="1400"/>
              <a:buNone/>
            </a:pPr>
            <a:endParaRPr sz="1995" dirty="0">
              <a:solidFill>
                <a:schemeClr val="dk1"/>
              </a:solidFill>
              <a:latin typeface="Calibri"/>
              <a:ea typeface="Calibri"/>
              <a:cs typeface="Calibri"/>
              <a:sym typeface="Calibri"/>
            </a:endParaRPr>
          </a:p>
          <a:p>
            <a:pPr lvl="0" indent="-333974">
              <a:buClr>
                <a:schemeClr val="dk1"/>
              </a:buClr>
              <a:buSzPts val="2200"/>
              <a:buChar char="●"/>
            </a:pPr>
            <a:r>
              <a:rPr lang="en-GB" sz="1995" dirty="0" err="1">
                <a:solidFill>
                  <a:schemeClr val="dk1"/>
                </a:solidFill>
                <a:latin typeface="Calibri"/>
                <a:ea typeface="Calibri"/>
                <a:cs typeface="Calibri"/>
                <a:sym typeface="Calibri"/>
              </a:rPr>
              <a:t>Izzivi</a:t>
            </a:r>
            <a:r>
              <a:rPr lang="en-GB" sz="1995"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pomanjkanje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preglednosti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informacij</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ustvarja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stroške</a:t>
            </a:r>
            <a:r>
              <a:rPr lang="en-GB" sz="1995" b="0" dirty="0">
                <a:solidFill>
                  <a:schemeClr val="dk1"/>
                </a:solidFill>
                <a:latin typeface="Calibri"/>
                <a:ea typeface="Calibri"/>
                <a:cs typeface="Calibri"/>
                <a:sym typeface="Calibri"/>
              </a:rPr>
              <a:t>, ki </a:t>
            </a:r>
            <a:r>
              <a:rPr lang="en-GB" sz="1995" b="0" dirty="0" err="1">
                <a:solidFill>
                  <a:schemeClr val="dk1"/>
                </a:solidFill>
                <a:latin typeface="Calibri"/>
                <a:ea typeface="Calibri"/>
                <a:cs typeface="Calibri"/>
                <a:sym typeface="Calibri"/>
              </a:rPr>
              <a:t>lahko</a:t>
            </a:r>
            <a:r>
              <a:rPr lang="en-GB" sz="1995" b="0" dirty="0">
                <a:solidFill>
                  <a:schemeClr val="dk1"/>
                </a:solidFill>
                <a:latin typeface="Calibri"/>
                <a:ea typeface="Calibri"/>
                <a:cs typeface="Calibri"/>
                <a:sym typeface="Calibri"/>
              </a:rPr>
              <a:t> male </a:t>
            </a:r>
            <a:r>
              <a:rPr lang="en-GB" sz="1995" b="0" dirty="0" err="1">
                <a:solidFill>
                  <a:schemeClr val="dk1"/>
                </a:solidFill>
                <a:latin typeface="Calibri"/>
                <a:ea typeface="Calibri"/>
                <a:cs typeface="Calibri"/>
                <a:sym typeface="Calibri"/>
              </a:rPr>
              <a:t>kmete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izključijo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iz</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dobavnih</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verig</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pomanjkanje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zaupanja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Zamude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pri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plačilu</a:t>
            </a:r>
            <a:r>
              <a:rPr lang="en-GB" sz="1995" b="0" dirty="0">
                <a:solidFill>
                  <a:schemeClr val="dk1"/>
                </a:solidFill>
                <a:latin typeface="Calibri"/>
                <a:ea typeface="Calibri"/>
                <a:cs typeface="Calibri"/>
                <a:sym typeface="Calibri"/>
              </a:rPr>
              <a:t> in </a:t>
            </a:r>
            <a:r>
              <a:rPr lang="en-GB" sz="1995" b="0" dirty="0" err="1">
                <a:solidFill>
                  <a:schemeClr val="dk1"/>
                </a:solidFill>
                <a:latin typeface="Calibri"/>
                <a:ea typeface="Calibri"/>
                <a:cs typeface="Calibri"/>
                <a:sym typeface="Calibri"/>
              </a:rPr>
              <a:t>kršitev</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pogodbe</a:t>
            </a:r>
            <a:r>
              <a:rPr lang="en-GB" sz="1995" dirty="0">
                <a:solidFill>
                  <a:schemeClr val="dk1"/>
                </a:solidFill>
                <a:latin typeface="Calibri"/>
                <a:ea typeface="Calibri"/>
                <a:cs typeface="Calibri"/>
                <a:sym typeface="Calibri"/>
              </a:rPr>
              <a:t>
Blockchain </a:t>
            </a:r>
            <a:r>
              <a:rPr lang="en-GB" sz="1995" dirty="0" err="1">
                <a:solidFill>
                  <a:schemeClr val="dk1"/>
                </a:solidFill>
                <a:latin typeface="Calibri"/>
                <a:ea typeface="Calibri"/>
                <a:cs typeface="Calibri"/>
                <a:sym typeface="Calibri"/>
              </a:rPr>
              <a:t>rešitev</a:t>
            </a:r>
            <a:r>
              <a:rPr lang="en-GB" sz="1995" dirty="0">
                <a:solidFill>
                  <a:schemeClr val="dk1"/>
                </a:solidFill>
                <a:latin typeface="Calibri"/>
                <a:ea typeface="Calibri"/>
                <a:cs typeface="Calibri"/>
                <a:sym typeface="Calibri"/>
              </a:rPr>
              <a:t>/</a:t>
            </a:r>
            <a:r>
              <a:rPr lang="en-GB" sz="1995" dirty="0" err="1">
                <a:solidFill>
                  <a:schemeClr val="dk1"/>
                </a:solidFill>
                <a:latin typeface="Calibri"/>
                <a:ea typeface="Calibri"/>
                <a:cs typeface="Calibri"/>
                <a:sym typeface="Calibri"/>
              </a:rPr>
              <a:t>aplikacija</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pametne</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pogodbe</a:t>
            </a:r>
            <a:r>
              <a:rPr lang="en-GB" sz="1995" dirty="0">
                <a:solidFill>
                  <a:schemeClr val="dk1"/>
                </a:solidFill>
                <a:latin typeface="Calibri"/>
                <a:ea typeface="Calibri"/>
                <a:cs typeface="Calibri"/>
                <a:sym typeface="Calibri"/>
              </a:rPr>
              <a:t> </a:t>
            </a:r>
            <a:r>
              <a:rPr lang="en-GB" sz="1995" b="0" dirty="0">
                <a:solidFill>
                  <a:schemeClr val="dk1"/>
                </a:solidFill>
                <a:latin typeface="Calibri"/>
                <a:ea typeface="Calibri"/>
                <a:cs typeface="Calibri"/>
                <a:sym typeface="Calibri"/>
              </a:rPr>
              <a:t>(</a:t>
            </a:r>
            <a:r>
              <a:rPr lang="en-GB" sz="1995" b="0" dirty="0" err="1">
                <a:solidFill>
                  <a:schemeClr val="dk1"/>
                </a:solidFill>
                <a:latin typeface="Calibri"/>
                <a:ea typeface="Calibri"/>
                <a:cs typeface="Calibri"/>
                <a:sym typeface="Calibri"/>
              </a:rPr>
              <a:t>vključno</a:t>
            </a:r>
            <a:r>
              <a:rPr lang="en-GB" sz="1995" b="0" dirty="0">
                <a:solidFill>
                  <a:schemeClr val="dk1"/>
                </a:solidFill>
                <a:latin typeface="Calibri"/>
                <a:ea typeface="Calibri"/>
                <a:cs typeface="Calibri"/>
                <a:sym typeface="Calibri"/>
              </a:rPr>
              <a:t> s </a:t>
            </a:r>
            <a:r>
              <a:rPr lang="en-GB" sz="1995" b="0" dirty="0" err="1">
                <a:solidFill>
                  <a:schemeClr val="dk1"/>
                </a:solidFill>
                <a:latin typeface="Calibri"/>
                <a:ea typeface="Calibri"/>
                <a:cs typeface="Calibri"/>
                <a:sym typeface="Calibri"/>
              </a:rPr>
              <a:t>pametnimi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pogodbami</a:t>
            </a:r>
            <a:r>
              <a:rPr lang="en-GB" sz="1995" b="0" dirty="0">
                <a:solidFill>
                  <a:schemeClr val="dk1"/>
                </a:solidFill>
                <a:latin typeface="Calibri"/>
                <a:ea typeface="Calibri"/>
                <a:cs typeface="Calibri"/>
                <a:sym typeface="Calibri"/>
              </a:rPr>
              <a:t> o </a:t>
            </a:r>
            <a:r>
              <a:rPr lang="en-GB" sz="1995" b="0" dirty="0" err="1">
                <a:solidFill>
                  <a:schemeClr val="dk1"/>
                </a:solidFill>
                <a:latin typeface="Calibri"/>
                <a:ea typeface="Calibri"/>
                <a:cs typeface="Calibri"/>
                <a:sym typeface="Calibri"/>
              </a:rPr>
              <a:t>zavarovanju</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pridelka</a:t>
            </a:r>
            <a:r>
              <a:rPr lang="en-GB" sz="1995" b="0" dirty="0">
                <a:solidFill>
                  <a:schemeClr val="dk1"/>
                </a:solidFill>
                <a:latin typeface="Calibri"/>
                <a:ea typeface="Calibri"/>
                <a:cs typeface="Calibri"/>
                <a:sym typeface="Calibri"/>
              </a:rPr>
              <a:t>)</a:t>
            </a:r>
            <a:endParaRPr sz="1995" b="0" dirty="0">
              <a:solidFill>
                <a:schemeClr val="dk1"/>
              </a:solidFill>
              <a:latin typeface="Calibri"/>
              <a:ea typeface="Calibri"/>
              <a:cs typeface="Calibri"/>
              <a:sym typeface="Calibri"/>
            </a:endParaRPr>
          </a:p>
        </p:txBody>
      </p:sp>
      <p:pic>
        <p:nvPicPr>
          <p:cNvPr id="658" name="Google Shape;658;g281fc3c1766_0_347"/>
          <p:cNvPicPr preferRelativeResize="0"/>
          <p:nvPr/>
        </p:nvPicPr>
        <p:blipFill rotWithShape="1">
          <a:blip r:embed="rId3">
            <a:alphaModFix/>
          </a:blip>
          <a:srcRect/>
          <a:stretch/>
        </p:blipFill>
        <p:spPr>
          <a:xfrm>
            <a:off x="1247607" y="-7358"/>
            <a:ext cx="9696786" cy="1061799"/>
          </a:xfrm>
          <a:prstGeom prst="rect">
            <a:avLst/>
          </a:prstGeom>
          <a:noFill/>
          <a:ln>
            <a:noFill/>
          </a:ln>
        </p:spPr>
      </p:pic>
      <p:sp>
        <p:nvSpPr>
          <p:cNvPr id="659" name="Google Shape;659;g281fc3c1766_0_347"/>
          <p:cNvSpPr txBox="1"/>
          <p:nvPr/>
        </p:nvSpPr>
        <p:spPr>
          <a:xfrm>
            <a:off x="1428990" y="244428"/>
            <a:ext cx="8654690" cy="627874"/>
          </a:xfrm>
          <a:prstGeom prst="rect">
            <a:avLst/>
          </a:prstGeom>
          <a:noFill/>
          <a:ln>
            <a:noFill/>
          </a:ln>
        </p:spPr>
        <p:txBody>
          <a:bodyPr spcFirstLastPara="1" wrap="square" lIns="82904" tIns="82904" rIns="82904" bIns="82904" anchor="t" anchorCtr="0">
            <a:spAutoFit/>
          </a:bodyPr>
          <a:lstStyle/>
          <a:p>
            <a:pPr lvl="0">
              <a:buSzPts val="3300"/>
            </a:pPr>
            <a:r>
              <a:rPr lang="en-GB" sz="2992" dirty="0">
                <a:solidFill>
                  <a:schemeClr val="lt1"/>
                </a:solidFill>
                <a:latin typeface="Calibri"/>
                <a:ea typeface="Calibri"/>
                <a:cs typeface="Calibri"/>
                <a:sym typeface="Calibri"/>
              </a:rPr>
              <a:t>BLOCKCHAIN IN REŠITVE, OSREDOTOČENE NA KMETA</a:t>
            </a:r>
            <a:endParaRPr sz="2992" dirty="0">
              <a:solidFill>
                <a:schemeClr val="dk1"/>
              </a:solidFill>
              <a:latin typeface="Calibri"/>
              <a:ea typeface="Calibri"/>
              <a:cs typeface="Calibri"/>
              <a:sym typeface="Calibri"/>
            </a:endParaRPr>
          </a:p>
        </p:txBody>
      </p:sp>
      <p:pic>
        <p:nvPicPr>
          <p:cNvPr id="660" name="Google Shape;660;g281fc3c1766_0_347"/>
          <p:cNvPicPr preferRelativeResize="0"/>
          <p:nvPr/>
        </p:nvPicPr>
        <p:blipFill rotWithShape="1">
          <a:blip r:embed="rId4">
            <a:alphaModFix/>
          </a:blip>
          <a:srcRect l="4525" t="612" b="612"/>
          <a:stretch/>
        </p:blipFill>
        <p:spPr>
          <a:xfrm>
            <a:off x="1534565" y="3361783"/>
            <a:ext cx="3962810" cy="3115043"/>
          </a:xfrm>
          <a:prstGeom prst="rect">
            <a:avLst/>
          </a:prstGeom>
          <a:noFill/>
          <a:ln>
            <a:noFill/>
          </a:ln>
        </p:spPr>
      </p:pic>
      <p:pic>
        <p:nvPicPr>
          <p:cNvPr id="661" name="Google Shape;661;g281fc3c1766_0_347"/>
          <p:cNvPicPr preferRelativeResize="0"/>
          <p:nvPr/>
        </p:nvPicPr>
        <p:blipFill rotWithShape="1">
          <a:blip r:embed="rId5">
            <a:alphaModFix/>
          </a:blip>
          <a:srcRect l="3277" t="4011" r="2817" b="6254"/>
          <a:stretch/>
        </p:blipFill>
        <p:spPr>
          <a:xfrm>
            <a:off x="5740670" y="3115043"/>
            <a:ext cx="4977384" cy="3361784"/>
          </a:xfrm>
          <a:prstGeom prst="rect">
            <a:avLst/>
          </a:prstGeom>
          <a:noFill/>
          <a:ln w="28575" cap="flat" cmpd="sng">
            <a:solidFill>
              <a:schemeClr val="dk1"/>
            </a:solidFill>
            <a:prstDash val="solid"/>
            <a:round/>
            <a:headEnd type="none" w="sm" len="sm"/>
            <a:tailEnd type="none" w="sm" len="sm"/>
          </a:ln>
        </p:spPr>
      </p:pic>
      <p:sp>
        <p:nvSpPr>
          <p:cNvPr id="662" name="Google Shape;662;g281fc3c1766_0_347"/>
          <p:cNvSpPr txBox="1"/>
          <p:nvPr/>
        </p:nvSpPr>
        <p:spPr>
          <a:xfrm>
            <a:off x="2232415" y="6476826"/>
            <a:ext cx="3237280" cy="130579"/>
          </a:xfrm>
          <a:prstGeom prst="rect">
            <a:avLst/>
          </a:prstGeom>
          <a:noFill/>
          <a:ln>
            <a:noFill/>
          </a:ln>
        </p:spPr>
        <p:txBody>
          <a:bodyPr spcFirstLastPara="1" wrap="square" lIns="82904" tIns="82904" rIns="82904" bIns="82904" anchor="t" anchorCtr="0">
            <a:noAutofit/>
          </a:bodyPr>
          <a:lstStyle/>
          <a:p>
            <a:pPr marL="0" lvl="0" indent="0" algn="l" rtl="0">
              <a:spcBef>
                <a:spcPts val="0"/>
              </a:spcBef>
              <a:spcAft>
                <a:spcPts val="0"/>
              </a:spcAft>
              <a:buNone/>
            </a:pPr>
            <a:r>
              <a:rPr lang="sl-SI" sz="1088" u="sng" dirty="0">
                <a:latin typeface="Open Sans"/>
                <a:ea typeface="Open Sans"/>
                <a:cs typeface="Open Sans"/>
                <a:sym typeface="Open Sans"/>
              </a:rPr>
              <a:t>Slika </a:t>
            </a:r>
            <a:r>
              <a:rPr lang="en-GB" sz="1088" u="sng" dirty="0">
                <a:latin typeface="Open Sans"/>
                <a:ea typeface="Open Sans"/>
                <a:cs typeface="Open Sans"/>
                <a:sym typeface="Open Sans"/>
              </a:rPr>
              <a:t>2 : </a:t>
            </a:r>
            <a:r>
              <a:rPr lang="en-GB" sz="1088" u="sng" dirty="0" err="1">
                <a:latin typeface="Open Sans"/>
                <a:ea typeface="Open Sans"/>
                <a:cs typeface="Open Sans"/>
                <a:sym typeface="Open Sans"/>
              </a:rPr>
              <a:t>Defini</a:t>
            </a:r>
            <a:r>
              <a:rPr lang="sl-SI" sz="1088" u="sng" dirty="0" err="1">
                <a:latin typeface="Open Sans"/>
                <a:ea typeface="Open Sans"/>
                <a:cs typeface="Open Sans"/>
                <a:sym typeface="Open Sans"/>
              </a:rPr>
              <a:t>cija</a:t>
            </a:r>
            <a:r>
              <a:rPr lang="sl-SI" sz="1088" u="sng" dirty="0">
                <a:latin typeface="Open Sans"/>
                <a:ea typeface="Open Sans"/>
                <a:cs typeface="Open Sans"/>
                <a:sym typeface="Open Sans"/>
              </a:rPr>
              <a:t> pametnih pogodb</a:t>
            </a:r>
            <a:r>
              <a:rPr lang="en-GB" sz="1270" u="sng" dirty="0">
                <a:latin typeface="Open Sans"/>
                <a:ea typeface="Open Sans"/>
                <a:cs typeface="Open Sans"/>
                <a:sym typeface="Open Sans"/>
              </a:rPr>
              <a:t> </a:t>
            </a:r>
            <a:endParaRPr sz="1270" u="sng" dirty="0">
              <a:latin typeface="Open Sans"/>
              <a:ea typeface="Open Sans"/>
              <a:cs typeface="Open Sans"/>
              <a:sym typeface="Open Sans"/>
            </a:endParaRPr>
          </a:p>
        </p:txBody>
      </p:sp>
      <p:sp>
        <p:nvSpPr>
          <p:cNvPr id="663" name="Google Shape;663;g281fc3c1766_0_347"/>
          <p:cNvSpPr txBox="1"/>
          <p:nvPr/>
        </p:nvSpPr>
        <p:spPr>
          <a:xfrm>
            <a:off x="5698027" y="6476826"/>
            <a:ext cx="5538741" cy="130579"/>
          </a:xfrm>
          <a:prstGeom prst="rect">
            <a:avLst/>
          </a:prstGeom>
          <a:noFill/>
          <a:ln>
            <a:noFill/>
          </a:ln>
        </p:spPr>
        <p:txBody>
          <a:bodyPr spcFirstLastPara="1" wrap="square" lIns="82904" tIns="82904" rIns="82904" bIns="82904" anchor="t" anchorCtr="0">
            <a:noAutofit/>
          </a:bodyPr>
          <a:lstStyle/>
          <a:p>
            <a:pPr marL="0" lvl="0" indent="0" algn="l" rtl="0">
              <a:spcBef>
                <a:spcPts val="0"/>
              </a:spcBef>
              <a:spcAft>
                <a:spcPts val="0"/>
              </a:spcAft>
              <a:buNone/>
            </a:pPr>
            <a:r>
              <a:rPr lang="sl-SI" sz="1088" u="sng" dirty="0">
                <a:latin typeface="Open Sans"/>
                <a:ea typeface="Open Sans"/>
                <a:cs typeface="Open Sans"/>
                <a:sym typeface="Open Sans"/>
              </a:rPr>
              <a:t>Slika</a:t>
            </a:r>
            <a:r>
              <a:rPr lang="en-GB" sz="1088" u="sng" dirty="0">
                <a:latin typeface="Open Sans"/>
                <a:ea typeface="Open Sans"/>
                <a:cs typeface="Open Sans"/>
                <a:sym typeface="Open Sans"/>
              </a:rPr>
              <a:t> 3: Primer </a:t>
            </a:r>
            <a:r>
              <a:rPr lang="en-GB" sz="1088" u="sng" dirty="0" err="1">
                <a:latin typeface="Open Sans"/>
                <a:ea typeface="Open Sans"/>
                <a:cs typeface="Open Sans"/>
                <a:sym typeface="Open Sans"/>
              </a:rPr>
              <a:t>agroživilske</a:t>
            </a:r>
            <a:r>
              <a:rPr lang="en-GB" sz="1088" u="sng" dirty="0">
                <a:latin typeface="Open Sans"/>
                <a:ea typeface="Open Sans"/>
                <a:cs typeface="Open Sans"/>
                <a:sym typeface="Open Sans"/>
              </a:rPr>
              <a:t> </a:t>
            </a:r>
            <a:r>
              <a:rPr lang="en-GB" sz="1088" u="sng" dirty="0" err="1">
                <a:latin typeface="Open Sans"/>
                <a:ea typeface="Open Sans"/>
                <a:cs typeface="Open Sans"/>
                <a:sym typeface="Open Sans"/>
              </a:rPr>
              <a:t>pametne</a:t>
            </a:r>
            <a:r>
              <a:rPr lang="en-GB" sz="1088" u="sng" dirty="0">
                <a:latin typeface="Open Sans"/>
                <a:ea typeface="Open Sans"/>
                <a:cs typeface="Open Sans"/>
                <a:sym typeface="Open Sans"/>
              </a:rPr>
              <a:t> </a:t>
            </a:r>
            <a:r>
              <a:rPr lang="en-GB" sz="1088" u="sng" dirty="0" err="1">
                <a:latin typeface="Open Sans"/>
                <a:ea typeface="Open Sans"/>
                <a:cs typeface="Open Sans"/>
                <a:sym typeface="Open Sans"/>
              </a:rPr>
              <a:t>pogodbe</a:t>
            </a:r>
            <a:r>
              <a:rPr lang="en-GB" sz="1088" u="sng" dirty="0">
                <a:latin typeface="Open Sans"/>
                <a:ea typeface="Open Sans"/>
                <a:cs typeface="Open Sans"/>
                <a:sym typeface="Open Sans"/>
              </a:rPr>
              <a:t> med </a:t>
            </a:r>
            <a:r>
              <a:rPr lang="en-GB" sz="1088" u="sng" dirty="0" err="1">
                <a:latin typeface="Open Sans"/>
                <a:ea typeface="Open Sans"/>
                <a:cs typeface="Open Sans"/>
                <a:sym typeface="Open Sans"/>
              </a:rPr>
              <a:t>kmetom</a:t>
            </a:r>
            <a:r>
              <a:rPr lang="en-GB" sz="1088" u="sng" dirty="0">
                <a:latin typeface="Open Sans"/>
                <a:ea typeface="Open Sans"/>
                <a:cs typeface="Open Sans"/>
                <a:sym typeface="Open Sans"/>
              </a:rPr>
              <a:t> in </a:t>
            </a:r>
            <a:r>
              <a:rPr lang="en-GB" sz="1088" u="sng" dirty="0" err="1">
                <a:latin typeface="Open Sans"/>
                <a:ea typeface="Open Sans"/>
                <a:cs typeface="Open Sans"/>
                <a:sym typeface="Open Sans"/>
              </a:rPr>
              <a:t>proizvajalcem</a:t>
            </a:r>
            <a:endParaRPr sz="1088" u="sng" dirty="0">
              <a:latin typeface="Open Sans"/>
              <a:ea typeface="Open Sans"/>
              <a:cs typeface="Open Sans"/>
              <a:sym typeface="Open Sans"/>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648"/>
        <p:cNvGrpSpPr/>
        <p:nvPr/>
      </p:nvGrpSpPr>
      <p:grpSpPr>
        <a:xfrm>
          <a:off x="0" y="0"/>
          <a:ext cx="0" cy="0"/>
          <a:chOff x="0" y="0"/>
          <a:chExt cx="0" cy="0"/>
        </a:xfrm>
      </p:grpSpPr>
      <p:pic>
        <p:nvPicPr>
          <p:cNvPr id="649" name="Google Shape;649;g281fc3c1766_0_340"/>
          <p:cNvPicPr preferRelativeResize="0"/>
          <p:nvPr/>
        </p:nvPicPr>
        <p:blipFill rotWithShape="1">
          <a:blip r:embed="rId3">
            <a:alphaModFix/>
          </a:blip>
          <a:srcRect/>
          <a:stretch/>
        </p:blipFill>
        <p:spPr>
          <a:xfrm>
            <a:off x="1247607" y="-7358"/>
            <a:ext cx="9696786" cy="1061799"/>
          </a:xfrm>
          <a:prstGeom prst="rect">
            <a:avLst/>
          </a:prstGeom>
          <a:noFill/>
          <a:ln>
            <a:noFill/>
          </a:ln>
        </p:spPr>
      </p:pic>
      <p:sp>
        <p:nvSpPr>
          <p:cNvPr id="650" name="Google Shape;650;g281fc3c1766_0_340"/>
          <p:cNvSpPr txBox="1"/>
          <p:nvPr/>
        </p:nvSpPr>
        <p:spPr>
          <a:xfrm>
            <a:off x="1578703" y="251365"/>
            <a:ext cx="8346469" cy="544138"/>
          </a:xfrm>
          <a:prstGeom prst="rect">
            <a:avLst/>
          </a:prstGeom>
          <a:noFill/>
          <a:ln>
            <a:noFill/>
          </a:ln>
        </p:spPr>
        <p:txBody>
          <a:bodyPr spcFirstLastPara="1" wrap="square" lIns="82904" tIns="41441" rIns="82904" bIns="41441" anchor="t" anchorCtr="0">
            <a:spAutoFit/>
          </a:bodyPr>
          <a:lstStyle/>
          <a:p>
            <a:pPr lvl="0">
              <a:buSzPts val="3300"/>
            </a:pPr>
            <a:r>
              <a:rPr lang="en-GB" sz="2992" dirty="0">
                <a:solidFill>
                  <a:schemeClr val="lt1"/>
                </a:solidFill>
                <a:latin typeface="Calibri"/>
                <a:ea typeface="Calibri"/>
                <a:cs typeface="Calibri"/>
                <a:sym typeface="Calibri"/>
              </a:rPr>
              <a:t>BLOCKCHAIN IN UPRAVLJANJE DOBAVNE VERIGE</a:t>
            </a:r>
            <a:endParaRPr sz="2992" dirty="0">
              <a:latin typeface="Calibri"/>
              <a:ea typeface="Calibri"/>
              <a:cs typeface="Calibri"/>
              <a:sym typeface="Calibri"/>
            </a:endParaRPr>
          </a:p>
        </p:txBody>
      </p:sp>
      <p:sp>
        <p:nvSpPr>
          <p:cNvPr id="651" name="Google Shape;651;g281fc3c1766_0_340"/>
          <p:cNvSpPr txBox="1">
            <a:spLocks noGrp="1"/>
          </p:cNvSpPr>
          <p:nvPr>
            <p:ph type="body" idx="1"/>
          </p:nvPr>
        </p:nvSpPr>
        <p:spPr>
          <a:xfrm>
            <a:off x="1644944" y="1480851"/>
            <a:ext cx="9490416" cy="4605107"/>
          </a:xfrm>
          <a:prstGeom prst="rect">
            <a:avLst/>
          </a:prstGeom>
          <a:noFill/>
          <a:ln>
            <a:noFill/>
          </a:ln>
        </p:spPr>
        <p:txBody>
          <a:bodyPr spcFirstLastPara="1" wrap="square" lIns="0" tIns="0" rIns="0" bIns="0" anchor="t" anchorCtr="0">
            <a:spAutoFit/>
          </a:bodyPr>
          <a:lstStyle/>
          <a:p>
            <a:pPr lvl="0" indent="-333974">
              <a:buClr>
                <a:schemeClr val="dk1"/>
              </a:buClr>
              <a:buSzPts val="2200"/>
              <a:buChar char="●"/>
            </a:pPr>
            <a:r>
              <a:rPr lang="en-GB" sz="1995" dirty="0" err="1">
                <a:solidFill>
                  <a:schemeClr val="dk1"/>
                </a:solidFill>
                <a:latin typeface="Calibri"/>
                <a:ea typeface="Calibri"/>
                <a:cs typeface="Calibri"/>
                <a:sym typeface="Calibri"/>
              </a:rPr>
              <a:t>Prednosti</a:t>
            </a:r>
            <a:r>
              <a:rPr lang="en-GB" sz="1995" dirty="0">
                <a:solidFill>
                  <a:schemeClr val="dk1"/>
                </a:solidFill>
                <a:latin typeface="Calibri"/>
                <a:ea typeface="Calibri"/>
                <a:cs typeface="Calibri"/>
                <a:sym typeface="Calibri"/>
              </a:rPr>
              <a:t>:</a:t>
            </a:r>
            <a:endParaRPr sz="1995" b="0" dirty="0">
              <a:solidFill>
                <a:schemeClr val="dk1"/>
              </a:solidFill>
              <a:latin typeface="Calibri"/>
              <a:ea typeface="Calibri"/>
              <a:cs typeface="Calibri"/>
              <a:sym typeface="Calibri"/>
            </a:endParaRPr>
          </a:p>
          <a:p>
            <a:pPr lvl="0" indent="-333974">
              <a:buClr>
                <a:schemeClr val="dk1"/>
              </a:buClr>
              <a:buSzPts val="2200"/>
              <a:buFont typeface="Calibri"/>
              <a:buChar char="-"/>
            </a:pPr>
            <a:r>
              <a:rPr lang="en-GB" sz="1995" dirty="0" err="1">
                <a:solidFill>
                  <a:schemeClr val="dk1"/>
                </a:solidFill>
                <a:latin typeface="Calibri"/>
                <a:ea typeface="Calibri"/>
                <a:cs typeface="Calibri"/>
                <a:sym typeface="Calibri"/>
              </a:rPr>
              <a:t>Hitrejši</a:t>
            </a:r>
            <a:r>
              <a:rPr lang="en-GB" sz="1995" dirty="0">
                <a:solidFill>
                  <a:schemeClr val="dk1"/>
                </a:solidFill>
                <a:latin typeface="Calibri"/>
                <a:ea typeface="Calibri"/>
                <a:cs typeface="Calibri"/>
                <a:sym typeface="Calibri"/>
              </a:rPr>
              <a:t> in </a:t>
            </a:r>
            <a:r>
              <a:rPr lang="en-GB" sz="1995" dirty="0" err="1">
                <a:solidFill>
                  <a:schemeClr val="dk1"/>
                </a:solidFill>
                <a:latin typeface="Calibri"/>
                <a:ea typeface="Calibri"/>
                <a:cs typeface="Calibri"/>
                <a:sym typeface="Calibri"/>
              </a:rPr>
              <a:t>natančnejši</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pretok</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informacij</a:t>
            </a:r>
            <a:r>
              <a:rPr lang="en-GB" sz="1995" dirty="0">
                <a:solidFill>
                  <a:schemeClr val="dk1"/>
                </a:solidFill>
                <a:latin typeface="Calibri"/>
                <a:ea typeface="Calibri"/>
                <a:cs typeface="Calibri"/>
                <a:sym typeface="Calibri"/>
              </a:rPr>
              <a:t> </a:t>
            </a:r>
            <a:r>
              <a:rPr lang="en-GB" sz="1995" b="0" dirty="0">
                <a:solidFill>
                  <a:schemeClr val="dk1"/>
                </a:solidFill>
                <a:latin typeface="Calibri"/>
                <a:ea typeface="Calibri"/>
                <a:cs typeface="Calibri"/>
                <a:sym typeface="Calibri"/>
              </a:rPr>
              <a:t>med </a:t>
            </a:r>
            <a:r>
              <a:rPr lang="en-GB" sz="1995" b="0" dirty="0" err="1">
                <a:solidFill>
                  <a:schemeClr val="dk1"/>
                </a:solidFill>
                <a:latin typeface="Calibri"/>
                <a:ea typeface="Calibri"/>
                <a:cs typeface="Calibri"/>
                <a:sym typeface="Calibri"/>
              </a:rPr>
              <a:t>zainteresiranimi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stranmi</a:t>
            </a:r>
            <a:r>
              <a:rPr lang="en-GB" sz="1995" b="0" dirty="0">
                <a:solidFill>
                  <a:schemeClr val="dk1"/>
                </a:solidFill>
                <a:latin typeface="Calibri"/>
                <a:ea typeface="Calibri"/>
                <a:cs typeface="Calibri"/>
                <a:sym typeface="Calibri"/>
              </a:rPr>
              <a:t> v </a:t>
            </a:r>
            <a:r>
              <a:rPr lang="en-GB" sz="1995" b="0" dirty="0" err="1">
                <a:solidFill>
                  <a:schemeClr val="dk1"/>
                </a:solidFill>
                <a:latin typeface="Calibri"/>
                <a:ea typeface="Calibri"/>
                <a:cs typeface="Calibri"/>
                <a:sym typeface="Calibri"/>
              </a:rPr>
              <a:t>dobavni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verigi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Zmanjšajte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možnosti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kontaminacije</a:t>
            </a:r>
            <a:r>
              <a:rPr lang="en-GB" sz="1995" b="0"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hiter</a:t>
            </a:r>
            <a:r>
              <a:rPr lang="en-GB" sz="1995" dirty="0">
                <a:solidFill>
                  <a:schemeClr val="dk1"/>
                </a:solidFill>
                <a:latin typeface="Calibri"/>
                <a:ea typeface="Calibri"/>
                <a:cs typeface="Calibri"/>
                <a:sym typeface="Calibri"/>
              </a:rPr>
              <a:t> in </a:t>
            </a:r>
            <a:r>
              <a:rPr lang="en-GB" sz="1995" dirty="0" err="1">
                <a:solidFill>
                  <a:schemeClr val="dk1"/>
                </a:solidFill>
                <a:latin typeface="Calibri"/>
                <a:ea typeface="Calibri"/>
                <a:cs typeface="Calibri"/>
                <a:sym typeface="Calibri"/>
              </a:rPr>
              <a:t>ciljno</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usmerjen</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odpoklic</a:t>
            </a:r>
            <a:r>
              <a:rPr lang="en-GB" sz="1995" b="0" dirty="0">
                <a:solidFill>
                  <a:schemeClr val="dk1"/>
                </a:solidFill>
                <a:latin typeface="Calibri"/>
                <a:ea typeface="Calibri"/>
                <a:cs typeface="Calibri"/>
                <a:sym typeface="Calibri"/>
              </a:rPr>
              <a:t> v </a:t>
            </a:r>
            <a:r>
              <a:rPr lang="en-GB" sz="1995" b="0" dirty="0" err="1">
                <a:solidFill>
                  <a:schemeClr val="dk1"/>
                </a:solidFill>
                <a:latin typeface="Calibri"/>
                <a:ea typeface="Calibri"/>
                <a:cs typeface="Calibri"/>
                <a:sym typeface="Calibri"/>
              </a:rPr>
              <a:t>primeru</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kontaminacije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izboljšuje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varnost</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hrane</a:t>
            </a:r>
            <a:r>
              <a:rPr lang="en-GB" sz="1995" b="0" dirty="0">
                <a:solidFill>
                  <a:schemeClr val="dk1"/>
                </a:solidFill>
                <a:latin typeface="Calibri"/>
                <a:ea typeface="Calibri"/>
                <a:cs typeface="Calibri"/>
                <a:sym typeface="Calibri"/>
              </a:rPr>
              <a:t> in </a:t>
            </a:r>
            <a:r>
              <a:rPr lang="en-GB" sz="1995" b="0" dirty="0" err="1">
                <a:solidFill>
                  <a:schemeClr val="dk1"/>
                </a:solidFill>
                <a:latin typeface="Calibri"/>
                <a:ea typeface="Calibri"/>
                <a:cs typeface="Calibri"/>
                <a:sym typeface="Calibri"/>
              </a:rPr>
              <a:t>zmanjšuje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živilske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odpadke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Opuščanje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posrednikov</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Manj</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prostora</a:t>
            </a:r>
            <a:r>
              <a:rPr lang="en-GB" sz="1995" b="0" dirty="0">
                <a:solidFill>
                  <a:schemeClr val="dk1"/>
                </a:solidFill>
                <a:latin typeface="Calibri"/>
                <a:ea typeface="Calibri"/>
                <a:cs typeface="Calibri"/>
                <a:sym typeface="Calibri"/>
              </a:rPr>
              <a:t> za </a:t>
            </a:r>
            <a:r>
              <a:rPr lang="en-GB" sz="1995" b="0" dirty="0" err="1">
                <a:solidFill>
                  <a:schemeClr val="dk1"/>
                </a:solidFill>
                <a:latin typeface="Calibri"/>
                <a:ea typeface="Calibri"/>
                <a:cs typeface="Calibri"/>
                <a:sym typeface="Calibri"/>
              </a:rPr>
              <a:t>človeške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napake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napačne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komunikacije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ali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goljufije</a:t>
            </a:r>
            <a:r>
              <a:rPr lang="en-GB" sz="1995" b="0"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Večja</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preglednost</a:t>
            </a:r>
            <a:r>
              <a:rPr lang="en-GB" sz="1995" b="0"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Večja</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učinkovitost</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Nižji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stroški</a:t>
            </a:r>
            <a:endParaRPr sz="1995" dirty="0">
              <a:solidFill>
                <a:schemeClr val="dk1"/>
              </a:solidFill>
              <a:latin typeface="Calibri"/>
              <a:ea typeface="Calibri"/>
              <a:cs typeface="Calibri"/>
              <a:sym typeface="Calibri"/>
            </a:endParaRPr>
          </a:p>
          <a:p>
            <a:pPr lvl="0" indent="-333974">
              <a:buClr>
                <a:schemeClr val="dk1"/>
              </a:buClr>
              <a:buSzPts val="2200"/>
              <a:buFont typeface="Calibri"/>
              <a:buChar char="●"/>
            </a:pPr>
            <a:r>
              <a:rPr lang="en-GB" sz="1995" dirty="0" err="1">
                <a:solidFill>
                  <a:schemeClr val="dk1"/>
                </a:solidFill>
                <a:latin typeface="Calibri"/>
                <a:ea typeface="Calibri"/>
                <a:cs typeface="Calibri"/>
                <a:sym typeface="Calibri"/>
              </a:rPr>
              <a:t>Omejitve</a:t>
            </a:r>
            <a:r>
              <a:rPr lang="en-GB" sz="1995" dirty="0">
                <a:solidFill>
                  <a:schemeClr val="dk1"/>
                </a:solidFill>
                <a:latin typeface="Calibri"/>
                <a:ea typeface="Calibri"/>
                <a:cs typeface="Calibri"/>
                <a:sym typeface="Calibri"/>
              </a:rPr>
              <a:t>: </a:t>
            </a:r>
            <a:endParaRPr sz="1995" dirty="0">
              <a:solidFill>
                <a:schemeClr val="dk1"/>
              </a:solidFill>
              <a:latin typeface="Calibri"/>
              <a:ea typeface="Calibri"/>
              <a:cs typeface="Calibri"/>
              <a:sym typeface="Calibri"/>
            </a:endParaRPr>
          </a:p>
          <a:p>
            <a:pPr lvl="0" indent="-333974">
              <a:buClr>
                <a:schemeClr val="dk1"/>
              </a:buClr>
              <a:buSzPts val="2200"/>
              <a:buFont typeface="Calibri"/>
              <a:buChar char="-"/>
            </a:pPr>
            <a:r>
              <a:rPr lang="en-GB" sz="1995" b="0" dirty="0" err="1">
                <a:solidFill>
                  <a:schemeClr val="dk1"/>
                </a:solidFill>
                <a:latin typeface="Calibri"/>
                <a:ea typeface="Calibri"/>
                <a:cs typeface="Calibri"/>
                <a:sym typeface="Calibri"/>
              </a:rPr>
              <a:t>Izzivi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pri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uvajanju</a:t>
            </a:r>
            <a:r>
              <a:rPr lang="en-GB" sz="1995" b="0" dirty="0">
                <a:solidFill>
                  <a:schemeClr val="dk1"/>
                </a:solidFill>
                <a:latin typeface="Calibri"/>
                <a:ea typeface="Calibri"/>
                <a:cs typeface="Calibri"/>
                <a:sym typeface="Calibri"/>
              </a:rPr>
              <a:t> </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visoki</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vnaprejšnji</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stroški</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digitalne</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infrastrukture</a:t>
            </a:r>
            <a:r>
              <a:rPr lang="en-GB" sz="1995" dirty="0">
                <a:solidFill>
                  <a:schemeClr val="dk1"/>
                </a:solidFill>
                <a:latin typeface="Calibri"/>
                <a:ea typeface="Calibri"/>
                <a:cs typeface="Calibri"/>
                <a:sym typeface="Calibri"/>
              </a:rPr>
              <a:t> </a:t>
            </a:r>
            <a:r>
              <a:rPr lang="en-GB" sz="1995" b="0" dirty="0">
                <a:solidFill>
                  <a:schemeClr val="dk1"/>
                </a:solidFill>
                <a:latin typeface="Calibri"/>
                <a:ea typeface="Calibri"/>
                <a:cs typeface="Calibri"/>
                <a:sym typeface="Calibri"/>
              </a:rPr>
              <a:t>in </a:t>
            </a:r>
            <a:r>
              <a:rPr lang="en-GB" sz="1995" dirty="0" err="1">
                <a:solidFill>
                  <a:schemeClr val="dk1"/>
                </a:solidFill>
                <a:latin typeface="Calibri"/>
                <a:ea typeface="Calibri"/>
                <a:cs typeface="Calibri"/>
                <a:sym typeface="Calibri"/>
              </a:rPr>
              <a:t>izpopolnjevanje</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deležnikov</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Pomanjkanje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interoperabilnosti</a:t>
            </a:r>
            <a:r>
              <a:rPr lang="en-GB" sz="1995" b="0" dirty="0">
                <a:solidFill>
                  <a:schemeClr val="dk1"/>
                </a:solidFill>
                <a:latin typeface="Calibri"/>
                <a:ea typeface="Calibri"/>
                <a:cs typeface="Calibri"/>
                <a:sym typeface="Calibri"/>
              </a:rPr>
              <a:t> med </a:t>
            </a:r>
            <a:r>
              <a:rPr lang="en-GB" sz="1995" b="0" dirty="0" err="1">
                <a:solidFill>
                  <a:schemeClr val="dk1"/>
                </a:solidFill>
                <a:latin typeface="Calibri"/>
                <a:ea typeface="Calibri"/>
                <a:cs typeface="Calibri"/>
                <a:sym typeface="Calibri"/>
              </a:rPr>
              <a:t>različnimi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sistemi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blokovnih</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verig</a:t>
            </a:r>
            <a:r>
              <a:rPr lang="en-GB" sz="1995" b="0" dirty="0">
                <a:solidFill>
                  <a:schemeClr val="dk1"/>
                </a:solidFill>
                <a:latin typeface="Calibri"/>
                <a:ea typeface="Calibri"/>
                <a:cs typeface="Calibri"/>
                <a:sym typeface="Calibri"/>
              </a:rPr>
              <a:t> 
Blockchain ne more </a:t>
            </a:r>
            <a:r>
              <a:rPr lang="en-GB" sz="1995" b="0" dirty="0" err="1">
                <a:solidFill>
                  <a:schemeClr val="dk1"/>
                </a:solidFill>
                <a:latin typeface="Calibri"/>
                <a:ea typeface="Calibri"/>
                <a:cs typeface="Calibri"/>
                <a:sym typeface="Calibri"/>
              </a:rPr>
              <a:t>preveriti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ali</a:t>
            </a:r>
            <a:r>
              <a:rPr lang="en-GB" sz="1995" b="0" dirty="0">
                <a:solidFill>
                  <a:schemeClr val="dk1"/>
                </a:solidFill>
                <a:latin typeface="Calibri"/>
                <a:ea typeface="Calibri"/>
                <a:cs typeface="Calibri"/>
                <a:sym typeface="Calibri"/>
              </a:rPr>
              <a:t> so </a:t>
            </a:r>
            <a:r>
              <a:rPr lang="en-GB" sz="1995" b="0" dirty="0" err="1">
                <a:solidFill>
                  <a:schemeClr val="dk1"/>
                </a:solidFill>
                <a:latin typeface="Calibri"/>
                <a:ea typeface="Calibri"/>
                <a:cs typeface="Calibri"/>
                <a:sym typeface="Calibri"/>
              </a:rPr>
              <a:t>prvotno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vnesene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informacije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točne</a:t>
            </a:r>
            <a:r>
              <a:rPr lang="en-GB" sz="1995" b="0" dirty="0">
                <a:solidFill>
                  <a:schemeClr val="dk1"/>
                </a:solidFill>
                <a:latin typeface="Calibri"/>
                <a:ea typeface="Calibri"/>
                <a:cs typeface="Calibri"/>
                <a:sym typeface="Calibri"/>
              </a:rPr>
              <a:t> - </a:t>
            </a:r>
            <a:r>
              <a:rPr lang="en-GB" sz="1995" b="0" dirty="0" err="1">
                <a:solidFill>
                  <a:schemeClr val="dk1"/>
                </a:solidFill>
                <a:latin typeface="Calibri"/>
                <a:ea typeface="Calibri"/>
                <a:cs typeface="Calibri"/>
                <a:sym typeface="Calibri"/>
              </a:rPr>
              <a:t>še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vedno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nekaj</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prostora</a:t>
            </a:r>
            <a:r>
              <a:rPr lang="en-GB" sz="1995" b="0" dirty="0">
                <a:solidFill>
                  <a:schemeClr val="dk1"/>
                </a:solidFill>
                <a:latin typeface="Calibri"/>
                <a:ea typeface="Calibri"/>
                <a:cs typeface="Calibri"/>
                <a:sym typeface="Calibri"/>
              </a:rPr>
              <a:t> za </a:t>
            </a:r>
            <a:r>
              <a:rPr lang="en-GB" sz="1995" b="0" dirty="0" err="1">
                <a:solidFill>
                  <a:schemeClr val="dk1"/>
                </a:solidFill>
                <a:latin typeface="Calibri"/>
                <a:ea typeface="Calibri"/>
                <a:cs typeface="Calibri"/>
                <a:sym typeface="Calibri"/>
              </a:rPr>
              <a:t>goljufije</a:t>
            </a:r>
            <a:r>
              <a:rPr lang="en-GB" sz="1995" b="0" dirty="0">
                <a:solidFill>
                  <a:schemeClr val="dk1"/>
                </a:solidFill>
                <a:latin typeface="Calibri"/>
                <a:ea typeface="Calibri"/>
                <a:cs typeface="Calibri"/>
                <a:sym typeface="Calibri"/>
              </a:rPr>
              <a:t>/</a:t>
            </a:r>
            <a:r>
              <a:rPr lang="en-GB" sz="1995" b="0" dirty="0" err="1">
                <a:solidFill>
                  <a:schemeClr val="dk1"/>
                </a:solidFill>
                <a:latin typeface="Calibri"/>
                <a:ea typeface="Calibri"/>
                <a:cs typeface="Calibri"/>
                <a:sym typeface="Calibri"/>
              </a:rPr>
              <a:t>napake</a:t>
            </a:r>
            <a:endParaRPr sz="1995" b="0" dirty="0">
              <a:solidFill>
                <a:schemeClr val="dk1"/>
              </a:solidFill>
              <a:latin typeface="Calibri"/>
              <a:ea typeface="Calibri"/>
              <a:cs typeface="Calibri"/>
              <a:sym typeface="Calibri"/>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668"/>
        <p:cNvGrpSpPr/>
        <p:nvPr/>
      </p:nvGrpSpPr>
      <p:grpSpPr>
        <a:xfrm>
          <a:off x="0" y="0"/>
          <a:ext cx="0" cy="0"/>
          <a:chOff x="0" y="0"/>
          <a:chExt cx="0" cy="0"/>
        </a:xfrm>
      </p:grpSpPr>
      <p:sp>
        <p:nvSpPr>
          <p:cNvPr id="669" name="Google Shape;669;g281fc3c1766_0_358"/>
          <p:cNvSpPr txBox="1">
            <a:spLocks noGrp="1"/>
          </p:cNvSpPr>
          <p:nvPr>
            <p:ph type="body" idx="1"/>
          </p:nvPr>
        </p:nvSpPr>
        <p:spPr>
          <a:xfrm>
            <a:off x="1477481" y="1194665"/>
            <a:ext cx="4988947" cy="5526128"/>
          </a:xfrm>
          <a:prstGeom prst="rect">
            <a:avLst/>
          </a:prstGeom>
          <a:noFill/>
          <a:ln>
            <a:noFill/>
          </a:ln>
        </p:spPr>
        <p:txBody>
          <a:bodyPr spcFirstLastPara="1" wrap="square" lIns="0" tIns="0" rIns="0" bIns="0" anchor="t" anchorCtr="0">
            <a:spAutoFit/>
          </a:bodyPr>
          <a:lstStyle/>
          <a:p>
            <a:pPr lvl="0" indent="-333974">
              <a:buClr>
                <a:schemeClr val="dk1"/>
              </a:buClr>
              <a:buSzPts val="2200"/>
              <a:buFont typeface="Calibri"/>
              <a:buChar char="●"/>
            </a:pPr>
            <a:r>
              <a:rPr lang="en-GB" sz="1995" dirty="0" err="1">
                <a:solidFill>
                  <a:schemeClr val="dk1"/>
                </a:solidFill>
                <a:latin typeface="Calibri"/>
                <a:ea typeface="Calibri"/>
                <a:cs typeface="Calibri"/>
                <a:sym typeface="Calibri"/>
              </a:rPr>
              <a:t>Prednosti</a:t>
            </a:r>
            <a:r>
              <a:rPr lang="en-GB" sz="1995" b="0" dirty="0">
                <a:solidFill>
                  <a:schemeClr val="dk1"/>
                </a:solidFill>
                <a:latin typeface="Calibri"/>
                <a:ea typeface="Calibri"/>
                <a:cs typeface="Calibri"/>
                <a:sym typeface="Calibri"/>
              </a:rPr>
              <a:t>: </a:t>
            </a:r>
            <a:endParaRPr sz="1995" b="0" dirty="0">
              <a:solidFill>
                <a:schemeClr val="dk1"/>
              </a:solidFill>
              <a:latin typeface="Calibri"/>
              <a:ea typeface="Calibri"/>
              <a:cs typeface="Calibri"/>
              <a:sym typeface="Calibri"/>
            </a:endParaRPr>
          </a:p>
          <a:p>
            <a:pPr lvl="0" indent="-333974">
              <a:buClr>
                <a:schemeClr val="dk1"/>
              </a:buClr>
              <a:buSzPts val="2200"/>
              <a:buFont typeface="Calibri"/>
              <a:buChar char="-"/>
            </a:pPr>
            <a:r>
              <a:rPr lang="en-GB" sz="1995" b="0" dirty="0" err="1">
                <a:solidFill>
                  <a:schemeClr val="dk1"/>
                </a:solidFill>
                <a:latin typeface="Calibri"/>
                <a:ea typeface="Calibri"/>
                <a:cs typeface="Calibri"/>
                <a:sym typeface="Calibri"/>
              </a:rPr>
              <a:t>Takojšnje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plačilo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storitev</a:t>
            </a:r>
            <a:r>
              <a:rPr lang="en-GB" sz="1995" b="0" dirty="0">
                <a:solidFill>
                  <a:schemeClr val="dk1"/>
                </a:solidFill>
                <a:latin typeface="Calibri"/>
                <a:ea typeface="Calibri"/>
                <a:cs typeface="Calibri"/>
                <a:sym typeface="Calibri"/>
              </a:rPr>
              <a:t> in </a:t>
            </a:r>
            <a:r>
              <a:rPr lang="en-GB" sz="1995" b="0" dirty="0" err="1">
                <a:solidFill>
                  <a:schemeClr val="dk1"/>
                </a:solidFill>
                <a:latin typeface="Calibri"/>
                <a:ea typeface="Calibri"/>
                <a:cs typeface="Calibri"/>
                <a:sym typeface="Calibri"/>
              </a:rPr>
              <a:t>zavarovalnih</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zahtevkov</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Opuščanje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posrednikov</a:t>
            </a:r>
            <a:r>
              <a:rPr lang="en-GB" sz="1995" b="0" dirty="0">
                <a:solidFill>
                  <a:schemeClr val="dk1"/>
                </a:solidFill>
                <a:latin typeface="Calibri"/>
                <a:ea typeface="Calibri"/>
                <a:cs typeface="Calibri"/>
                <a:sym typeface="Calibri"/>
              </a:rPr>
              <a:t> in </a:t>
            </a:r>
            <a:r>
              <a:rPr lang="en-GB" sz="1995" b="0" dirty="0" err="1">
                <a:solidFill>
                  <a:schemeClr val="dk1"/>
                </a:solidFill>
                <a:latin typeface="Calibri"/>
                <a:ea typeface="Calibri"/>
                <a:cs typeface="Calibri"/>
                <a:sym typeface="Calibri"/>
              </a:rPr>
              <a:t>nižji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stroški</a:t>
            </a:r>
            <a:r>
              <a:rPr lang="en-GB" sz="1995" b="0" dirty="0">
                <a:solidFill>
                  <a:schemeClr val="dk1"/>
                </a:solidFill>
                <a:latin typeface="Calibri"/>
                <a:ea typeface="Calibri"/>
                <a:cs typeface="Calibri"/>
                <a:sym typeface="Calibri"/>
              </a:rPr>
              <a:t> → </a:t>
            </a:r>
            <a:r>
              <a:rPr lang="en-GB" sz="1995" b="0" dirty="0" err="1">
                <a:solidFill>
                  <a:schemeClr val="dk1"/>
                </a:solidFill>
                <a:latin typeface="Calibri"/>
                <a:ea typeface="Calibri"/>
                <a:cs typeface="Calibri"/>
                <a:sym typeface="Calibri"/>
              </a:rPr>
              <a:t>vstop</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na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nove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trge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Preglednost</a:t>
            </a:r>
            <a:r>
              <a:rPr lang="en-GB" sz="1995" b="0" dirty="0">
                <a:solidFill>
                  <a:schemeClr val="dk1"/>
                </a:solidFill>
                <a:latin typeface="Calibri"/>
                <a:ea typeface="Calibri"/>
                <a:cs typeface="Calibri"/>
                <a:sym typeface="Calibri"/>
              </a:rPr>
              <a:t> in </a:t>
            </a:r>
            <a:r>
              <a:rPr lang="en-GB" sz="1995" b="0" dirty="0" err="1">
                <a:solidFill>
                  <a:schemeClr val="dk1"/>
                </a:solidFill>
                <a:latin typeface="Calibri"/>
                <a:ea typeface="Calibri"/>
                <a:cs typeface="Calibri"/>
                <a:sym typeface="Calibri"/>
              </a:rPr>
              <a:t>nespremenljivost</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spodbujata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zaupanje</a:t>
            </a:r>
            <a:r>
              <a:rPr lang="en-GB" sz="1995" b="0" dirty="0">
                <a:solidFill>
                  <a:schemeClr val="dk1"/>
                </a:solidFill>
                <a:latin typeface="Calibri"/>
                <a:ea typeface="Calibri"/>
                <a:cs typeface="Calibri"/>
                <a:sym typeface="Calibri"/>
              </a:rPr>
              <a:t> in </a:t>
            </a:r>
            <a:r>
              <a:rPr lang="en-GB" sz="1995" b="0" dirty="0" err="1">
                <a:solidFill>
                  <a:schemeClr val="dk1"/>
                </a:solidFill>
                <a:latin typeface="Calibri"/>
                <a:ea typeface="Calibri"/>
                <a:cs typeface="Calibri"/>
                <a:sym typeface="Calibri"/>
              </a:rPr>
              <a:t>sodelovanje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Manjša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verjetnost</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kršitve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pogodbe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Učinkovitost</a:t>
            </a:r>
            <a:endParaRPr sz="1995" b="0" dirty="0">
              <a:solidFill>
                <a:schemeClr val="dk1"/>
              </a:solidFill>
              <a:latin typeface="Calibri"/>
              <a:ea typeface="Calibri"/>
              <a:cs typeface="Calibri"/>
              <a:sym typeface="Calibri"/>
            </a:endParaRPr>
          </a:p>
          <a:p>
            <a:pPr lvl="0" indent="-333974">
              <a:buClr>
                <a:schemeClr val="dk1"/>
              </a:buClr>
              <a:buSzPts val="2200"/>
              <a:buFont typeface="Calibri"/>
              <a:buChar char="●"/>
            </a:pPr>
            <a:r>
              <a:rPr lang="en-GB" sz="1995" dirty="0" err="1">
                <a:solidFill>
                  <a:schemeClr val="dk1"/>
                </a:solidFill>
                <a:latin typeface="Calibri"/>
                <a:ea typeface="Calibri"/>
                <a:cs typeface="Calibri"/>
                <a:sym typeface="Calibri"/>
              </a:rPr>
              <a:t>Omejitve</a:t>
            </a:r>
            <a:r>
              <a:rPr lang="en-GB" sz="1995" dirty="0">
                <a:solidFill>
                  <a:schemeClr val="dk1"/>
                </a:solidFill>
                <a:latin typeface="Calibri"/>
                <a:ea typeface="Calibri"/>
                <a:cs typeface="Calibri"/>
                <a:sym typeface="Calibri"/>
              </a:rPr>
              <a:t>:</a:t>
            </a:r>
            <a:endParaRPr sz="1995" dirty="0">
              <a:solidFill>
                <a:schemeClr val="dk1"/>
              </a:solidFill>
              <a:latin typeface="Calibri"/>
              <a:ea typeface="Calibri"/>
              <a:cs typeface="Calibri"/>
              <a:sym typeface="Calibri"/>
            </a:endParaRPr>
          </a:p>
          <a:p>
            <a:pPr lvl="0" indent="-333974">
              <a:buClr>
                <a:schemeClr val="dk1"/>
              </a:buClr>
              <a:buSzPts val="2200"/>
              <a:buFont typeface="Calibri"/>
              <a:buChar char="-"/>
            </a:pPr>
            <a:r>
              <a:rPr lang="en-GB" sz="1995" b="0" dirty="0" err="1">
                <a:solidFill>
                  <a:schemeClr val="dk1"/>
                </a:solidFill>
                <a:latin typeface="Calibri"/>
                <a:ea typeface="Calibri"/>
                <a:cs typeface="Calibri"/>
                <a:sym typeface="Calibri"/>
              </a:rPr>
              <a:t>izzivi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pri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uvajanju</a:t>
            </a:r>
            <a:r>
              <a:rPr lang="en-GB" sz="1995" b="0" dirty="0">
                <a:solidFill>
                  <a:schemeClr val="dk1"/>
                </a:solidFill>
                <a:latin typeface="Calibri"/>
                <a:ea typeface="Calibri"/>
                <a:cs typeface="Calibri"/>
                <a:sym typeface="Calibri"/>
              </a:rPr>
              <a:t> – </a:t>
            </a:r>
            <a:r>
              <a:rPr lang="en-GB" sz="1995" b="0" dirty="0" err="1">
                <a:solidFill>
                  <a:schemeClr val="dk1"/>
                </a:solidFill>
                <a:latin typeface="Calibri"/>
                <a:ea typeface="Calibri"/>
                <a:cs typeface="Calibri"/>
                <a:sym typeface="Calibri"/>
              </a:rPr>
              <a:t>nizka</a:t>
            </a:r>
            <a:r>
              <a:rPr lang="en-GB" sz="1995" b="0" dirty="0">
                <a:solidFill>
                  <a:schemeClr val="dk1"/>
                </a:solidFill>
                <a:latin typeface="Calibri"/>
                <a:ea typeface="Calibri"/>
                <a:cs typeface="Calibri"/>
                <a:sym typeface="Calibri"/>
              </a:rPr>
              <a:t> raven </a:t>
            </a:r>
            <a:r>
              <a:rPr lang="en-GB" sz="1995" b="0" dirty="0" err="1">
                <a:solidFill>
                  <a:schemeClr val="dk1"/>
                </a:solidFill>
                <a:latin typeface="Calibri"/>
                <a:ea typeface="Calibri"/>
                <a:cs typeface="Calibri"/>
                <a:sym typeface="Calibri"/>
              </a:rPr>
              <a:t>digitalnih</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spretnosti</a:t>
            </a:r>
            <a:r>
              <a:rPr lang="en-GB" sz="1995" b="0" dirty="0">
                <a:solidFill>
                  <a:schemeClr val="dk1"/>
                </a:solidFill>
                <a:latin typeface="Calibri"/>
                <a:ea typeface="Calibri"/>
                <a:cs typeface="Calibri"/>
                <a:sym typeface="Calibri"/>
              </a:rPr>
              <a:t>/</a:t>
            </a:r>
            <a:r>
              <a:rPr lang="en-GB" sz="1995" b="0" dirty="0" err="1">
                <a:solidFill>
                  <a:schemeClr val="dk1"/>
                </a:solidFill>
                <a:latin typeface="Calibri"/>
                <a:ea typeface="Calibri"/>
                <a:cs typeface="Calibri"/>
                <a:sym typeface="Calibri"/>
              </a:rPr>
              <a:t>znanja</a:t>
            </a:r>
            <a:r>
              <a:rPr lang="en-GB" sz="1995" b="0" dirty="0">
                <a:solidFill>
                  <a:schemeClr val="dk1"/>
                </a:solidFill>
                <a:latin typeface="Calibri"/>
                <a:ea typeface="Calibri"/>
                <a:cs typeface="Calibri"/>
                <a:sym typeface="Calibri"/>
              </a:rPr>
              <a:t> med </a:t>
            </a:r>
            <a:r>
              <a:rPr lang="en-GB" sz="1995" b="0" dirty="0" err="1">
                <a:solidFill>
                  <a:schemeClr val="dk1"/>
                </a:solidFill>
                <a:latin typeface="Calibri"/>
                <a:ea typeface="Calibri"/>
                <a:cs typeface="Calibri"/>
                <a:sym typeface="Calibri"/>
              </a:rPr>
              <a:t>kmeti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zlasti</a:t>
            </a:r>
            <a:r>
              <a:rPr lang="en-GB" sz="1995" b="0" dirty="0">
                <a:solidFill>
                  <a:schemeClr val="dk1"/>
                </a:solidFill>
                <a:latin typeface="Calibri"/>
                <a:ea typeface="Calibri"/>
                <a:cs typeface="Calibri"/>
                <a:sym typeface="Calibri"/>
              </a:rPr>
              <a:t> v </a:t>
            </a:r>
            <a:r>
              <a:rPr lang="en-GB" sz="1995" b="0" dirty="0" err="1">
                <a:solidFill>
                  <a:schemeClr val="dk1"/>
                </a:solidFill>
                <a:latin typeface="Calibri"/>
                <a:ea typeface="Calibri"/>
                <a:cs typeface="Calibri"/>
                <a:sym typeface="Calibri"/>
              </a:rPr>
              <a:t>državah</a:t>
            </a:r>
            <a:r>
              <a:rPr lang="en-GB" sz="1995" b="0" dirty="0">
                <a:solidFill>
                  <a:schemeClr val="dk1"/>
                </a:solidFill>
                <a:latin typeface="Calibri"/>
                <a:ea typeface="Calibri"/>
                <a:cs typeface="Calibri"/>
                <a:sym typeface="Calibri"/>
              </a:rPr>
              <a:t> v </a:t>
            </a:r>
            <a:r>
              <a:rPr lang="en-GB" sz="1995" b="0" dirty="0" err="1">
                <a:solidFill>
                  <a:schemeClr val="dk1"/>
                </a:solidFill>
                <a:latin typeface="Calibri"/>
                <a:ea typeface="Calibri"/>
                <a:cs typeface="Calibri"/>
                <a:sym typeface="Calibri"/>
              </a:rPr>
              <a:t>razvoju</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visoki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začetni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stroški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infrastruktura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izpopolnjevanje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Samostojne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pametne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pogodbe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niso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pravno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izvršljive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najbolj</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učinkovite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kot</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pomožne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pogodbe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Pametne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pogodbe</a:t>
            </a:r>
            <a:r>
              <a:rPr lang="en-GB" sz="1995" b="0" dirty="0">
                <a:solidFill>
                  <a:schemeClr val="dk1"/>
                </a:solidFill>
                <a:latin typeface="Calibri"/>
                <a:ea typeface="Calibri"/>
                <a:cs typeface="Calibri"/>
                <a:sym typeface="Calibri"/>
              </a:rPr>
              <a:t> so </a:t>
            </a:r>
            <a:r>
              <a:rPr lang="en-GB" sz="1995" b="0" dirty="0" err="1">
                <a:solidFill>
                  <a:schemeClr val="dk1"/>
                </a:solidFill>
                <a:latin typeface="Calibri"/>
                <a:ea typeface="Calibri"/>
                <a:cs typeface="Calibri"/>
                <a:sym typeface="Calibri"/>
              </a:rPr>
              <a:t>neprilagodljive</a:t>
            </a:r>
            <a:endParaRPr sz="1995" dirty="0">
              <a:solidFill>
                <a:schemeClr val="dk1"/>
              </a:solidFill>
              <a:latin typeface="Calibri"/>
              <a:ea typeface="Calibri"/>
              <a:cs typeface="Calibri"/>
              <a:sym typeface="Calibri"/>
            </a:endParaRPr>
          </a:p>
        </p:txBody>
      </p:sp>
      <p:pic>
        <p:nvPicPr>
          <p:cNvPr id="670" name="Google Shape;670;g281fc3c1766_0_358"/>
          <p:cNvPicPr preferRelativeResize="0"/>
          <p:nvPr/>
        </p:nvPicPr>
        <p:blipFill rotWithShape="1">
          <a:blip r:embed="rId3">
            <a:alphaModFix/>
          </a:blip>
          <a:srcRect/>
          <a:stretch/>
        </p:blipFill>
        <p:spPr>
          <a:xfrm>
            <a:off x="1247607" y="-7358"/>
            <a:ext cx="9696786" cy="1061799"/>
          </a:xfrm>
          <a:prstGeom prst="rect">
            <a:avLst/>
          </a:prstGeom>
          <a:noFill/>
          <a:ln>
            <a:noFill/>
          </a:ln>
        </p:spPr>
      </p:pic>
      <p:sp>
        <p:nvSpPr>
          <p:cNvPr id="671" name="Google Shape;671;g281fc3c1766_0_358"/>
          <p:cNvSpPr txBox="1"/>
          <p:nvPr/>
        </p:nvSpPr>
        <p:spPr>
          <a:xfrm>
            <a:off x="1428990" y="244428"/>
            <a:ext cx="8654690" cy="627874"/>
          </a:xfrm>
          <a:prstGeom prst="rect">
            <a:avLst/>
          </a:prstGeom>
          <a:noFill/>
          <a:ln>
            <a:noFill/>
          </a:ln>
        </p:spPr>
        <p:txBody>
          <a:bodyPr spcFirstLastPara="1" wrap="square" lIns="82904" tIns="82904" rIns="82904" bIns="82904" anchor="t" anchorCtr="0">
            <a:spAutoFit/>
          </a:bodyPr>
          <a:lstStyle/>
          <a:p>
            <a:pPr lvl="0">
              <a:buSzPts val="3300"/>
            </a:pPr>
            <a:r>
              <a:rPr lang="en-GB" sz="2992" dirty="0">
                <a:solidFill>
                  <a:schemeClr val="lt1"/>
                </a:solidFill>
                <a:latin typeface="Calibri"/>
                <a:ea typeface="Calibri"/>
                <a:cs typeface="Calibri"/>
                <a:sym typeface="Calibri"/>
              </a:rPr>
              <a:t>BLOCKCHAIN IN REŠITVE, OSREDOTOČENE NA KMETA</a:t>
            </a:r>
            <a:endParaRPr sz="2992" dirty="0">
              <a:solidFill>
                <a:schemeClr val="dk1"/>
              </a:solidFill>
              <a:latin typeface="Calibri"/>
              <a:ea typeface="Calibri"/>
              <a:cs typeface="Calibri"/>
              <a:sym typeface="Calibri"/>
            </a:endParaRPr>
          </a:p>
        </p:txBody>
      </p:sp>
      <p:pic>
        <p:nvPicPr>
          <p:cNvPr id="672" name="Google Shape;672;g281fc3c1766_0_358"/>
          <p:cNvPicPr preferRelativeResize="0"/>
          <p:nvPr/>
        </p:nvPicPr>
        <p:blipFill rotWithShape="1">
          <a:blip r:embed="rId4">
            <a:alphaModFix/>
          </a:blip>
          <a:srcRect l="-6284" r="29738"/>
          <a:stretch/>
        </p:blipFill>
        <p:spPr>
          <a:xfrm>
            <a:off x="6368585" y="1614627"/>
            <a:ext cx="4770429" cy="4705185"/>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677"/>
        <p:cNvGrpSpPr/>
        <p:nvPr/>
      </p:nvGrpSpPr>
      <p:grpSpPr>
        <a:xfrm>
          <a:off x="0" y="0"/>
          <a:ext cx="0" cy="0"/>
          <a:chOff x="0" y="0"/>
          <a:chExt cx="0" cy="0"/>
        </a:xfrm>
      </p:grpSpPr>
      <p:pic>
        <p:nvPicPr>
          <p:cNvPr id="678" name="Google Shape;678;g281fc3c1766_0_366"/>
          <p:cNvPicPr preferRelativeResize="0"/>
          <p:nvPr/>
        </p:nvPicPr>
        <p:blipFill rotWithShape="1">
          <a:blip r:embed="rId3">
            <a:alphaModFix/>
          </a:blip>
          <a:srcRect/>
          <a:stretch/>
        </p:blipFill>
        <p:spPr>
          <a:xfrm>
            <a:off x="1247607" y="-7358"/>
            <a:ext cx="9696786" cy="1061799"/>
          </a:xfrm>
          <a:prstGeom prst="rect">
            <a:avLst/>
          </a:prstGeom>
          <a:noFill/>
          <a:ln>
            <a:noFill/>
          </a:ln>
        </p:spPr>
      </p:pic>
      <p:sp>
        <p:nvSpPr>
          <p:cNvPr id="679" name="Google Shape;679;g281fc3c1766_0_366"/>
          <p:cNvSpPr txBox="1"/>
          <p:nvPr/>
        </p:nvSpPr>
        <p:spPr>
          <a:xfrm>
            <a:off x="1428967" y="251365"/>
            <a:ext cx="9515426" cy="544138"/>
          </a:xfrm>
          <a:prstGeom prst="rect">
            <a:avLst/>
          </a:prstGeom>
          <a:noFill/>
          <a:ln>
            <a:noFill/>
          </a:ln>
        </p:spPr>
        <p:txBody>
          <a:bodyPr spcFirstLastPara="1" wrap="square" lIns="82904" tIns="41441" rIns="82904" bIns="41441" anchor="t" anchorCtr="0">
            <a:spAutoFit/>
          </a:bodyPr>
          <a:lstStyle/>
          <a:p>
            <a:pPr lvl="0">
              <a:buSzPts val="3300"/>
            </a:pPr>
            <a:r>
              <a:rPr lang="en-GB" sz="2992" dirty="0">
                <a:solidFill>
                  <a:schemeClr val="lt1"/>
                </a:solidFill>
                <a:latin typeface="Calibri"/>
                <a:ea typeface="Calibri"/>
                <a:cs typeface="Calibri"/>
                <a:sym typeface="Calibri"/>
              </a:rPr>
              <a:t>VERIŽENJE BLOKOV IN REŠITVE, OSREDOTOČENE NA OKOLJE</a:t>
            </a:r>
            <a:endParaRPr sz="2992" dirty="0">
              <a:latin typeface="Calibri"/>
              <a:ea typeface="Calibri"/>
              <a:cs typeface="Calibri"/>
              <a:sym typeface="Calibri"/>
            </a:endParaRPr>
          </a:p>
        </p:txBody>
      </p:sp>
      <p:sp>
        <p:nvSpPr>
          <p:cNvPr id="680" name="Google Shape;680;g281fc3c1766_0_366"/>
          <p:cNvSpPr txBox="1">
            <a:spLocks noGrp="1"/>
          </p:cNvSpPr>
          <p:nvPr>
            <p:ph type="body" idx="1"/>
          </p:nvPr>
        </p:nvSpPr>
        <p:spPr>
          <a:xfrm>
            <a:off x="1497431" y="1281763"/>
            <a:ext cx="9364443" cy="4605107"/>
          </a:xfrm>
          <a:prstGeom prst="rect">
            <a:avLst/>
          </a:prstGeom>
          <a:noFill/>
          <a:ln>
            <a:noFill/>
          </a:ln>
        </p:spPr>
        <p:txBody>
          <a:bodyPr spcFirstLastPara="1" wrap="square" lIns="0" tIns="0" rIns="0" bIns="0" anchor="t" anchorCtr="0">
            <a:spAutoFit/>
          </a:bodyPr>
          <a:lstStyle/>
          <a:p>
            <a:pPr lvl="0" indent="-333974">
              <a:buClr>
                <a:schemeClr val="dk1"/>
              </a:buClr>
              <a:buSzPts val="2200"/>
              <a:buChar char="●"/>
            </a:pPr>
            <a:r>
              <a:rPr lang="en-GB" sz="1995" dirty="0" err="1">
                <a:solidFill>
                  <a:schemeClr val="dk1"/>
                </a:solidFill>
                <a:latin typeface="Calibri"/>
                <a:ea typeface="Calibri"/>
                <a:cs typeface="Calibri"/>
                <a:sym typeface="Calibri"/>
              </a:rPr>
              <a:t>Izzivi</a:t>
            </a:r>
            <a:r>
              <a:rPr lang="en-GB" sz="1995"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negativni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vpliv</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sedanjih</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kmetijskih</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praks</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na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okolje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živilski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odpadki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pomanjkanje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odgovornosti</a:t>
            </a:r>
            <a:r>
              <a:rPr lang="en-GB" sz="1995" b="0" dirty="0">
                <a:solidFill>
                  <a:schemeClr val="dk1"/>
                </a:solidFill>
                <a:latin typeface="Calibri"/>
                <a:ea typeface="Calibri"/>
                <a:cs typeface="Calibri"/>
                <a:sym typeface="Calibri"/>
              </a:rPr>
              <a:t>/</a:t>
            </a:r>
            <a:r>
              <a:rPr lang="en-GB" sz="1995" b="0" dirty="0" err="1">
                <a:solidFill>
                  <a:schemeClr val="dk1"/>
                </a:solidFill>
                <a:latin typeface="Calibri"/>
                <a:ea typeface="Calibri"/>
                <a:cs typeface="Calibri"/>
                <a:sym typeface="Calibri"/>
              </a:rPr>
              <a:t>merljivi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rezultati</a:t>
            </a:r>
            <a:r>
              <a:rPr lang="en-GB" sz="1995" b="0" dirty="0">
                <a:solidFill>
                  <a:schemeClr val="dk1"/>
                </a:solidFill>
                <a:latin typeface="Calibri"/>
                <a:ea typeface="Calibri"/>
                <a:cs typeface="Calibri"/>
                <a:sym typeface="Calibri"/>
              </a:rPr>
              <a:t> za </a:t>
            </a:r>
            <a:r>
              <a:rPr lang="en-GB" sz="1995" b="0" dirty="0" err="1">
                <a:solidFill>
                  <a:schemeClr val="dk1"/>
                </a:solidFill>
                <a:latin typeface="Calibri"/>
                <a:ea typeface="Calibri"/>
                <a:cs typeface="Calibri"/>
                <a:sym typeface="Calibri"/>
              </a:rPr>
              <a:t>zaveze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podjetij</a:t>
            </a:r>
            <a:r>
              <a:rPr lang="en-GB" sz="1995" b="0" dirty="0">
                <a:solidFill>
                  <a:schemeClr val="dk1"/>
                </a:solidFill>
                <a:latin typeface="Calibri"/>
                <a:ea typeface="Calibri"/>
                <a:cs typeface="Calibri"/>
                <a:sym typeface="Calibri"/>
              </a:rPr>
              <a:t> glede </a:t>
            </a:r>
            <a:r>
              <a:rPr lang="en-GB" sz="1995" b="0" dirty="0" err="1">
                <a:solidFill>
                  <a:schemeClr val="dk1"/>
                </a:solidFill>
                <a:latin typeface="Calibri"/>
                <a:ea typeface="Calibri"/>
                <a:cs typeface="Calibri"/>
                <a:sym typeface="Calibri"/>
              </a:rPr>
              <a:t>trajnosti</a:t>
            </a:r>
            <a:r>
              <a:rPr lang="en-GB" sz="1995" b="0" dirty="0">
                <a:solidFill>
                  <a:schemeClr val="dk1"/>
                </a:solidFill>
                <a:latin typeface="Calibri"/>
                <a:ea typeface="Calibri"/>
                <a:cs typeface="Calibri"/>
                <a:sym typeface="Calibri"/>
              </a:rPr>
              <a:t> – </a:t>
            </a:r>
            <a:r>
              <a:rPr lang="en-GB" sz="1995" b="0" dirty="0" err="1">
                <a:solidFill>
                  <a:schemeClr val="dk1"/>
                </a:solidFill>
                <a:latin typeface="Calibri"/>
                <a:ea typeface="Calibri"/>
                <a:cs typeface="Calibri"/>
                <a:sym typeface="Calibri"/>
              </a:rPr>
              <a:t>oškodovan</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ugled</a:t>
            </a:r>
            <a:r>
              <a:rPr lang="en-GB" sz="1995" b="0" dirty="0">
                <a:solidFill>
                  <a:schemeClr val="dk1"/>
                </a:solidFill>
                <a:latin typeface="Calibri"/>
                <a:ea typeface="Calibri"/>
                <a:cs typeface="Calibri"/>
                <a:sym typeface="Calibri"/>
              </a:rPr>
              <a:t>/</a:t>
            </a:r>
            <a:r>
              <a:rPr lang="en-GB" sz="1995" b="0" dirty="0" err="1">
                <a:solidFill>
                  <a:schemeClr val="dk1"/>
                </a:solidFill>
                <a:latin typeface="Calibri"/>
                <a:ea typeface="Calibri"/>
                <a:cs typeface="Calibri"/>
                <a:sym typeface="Calibri"/>
              </a:rPr>
              <a:t>verodostojnost</a:t>
            </a:r>
            <a:endParaRPr sz="1995" b="0" dirty="0">
              <a:solidFill>
                <a:schemeClr val="dk1"/>
              </a:solidFill>
              <a:latin typeface="Calibri"/>
              <a:ea typeface="Calibri"/>
              <a:cs typeface="Calibri"/>
              <a:sym typeface="Calibri"/>
            </a:endParaRPr>
          </a:p>
          <a:p>
            <a:pPr lvl="0" indent="-333974">
              <a:buClr>
                <a:schemeClr val="dk1"/>
              </a:buClr>
              <a:buSzPts val="2200"/>
              <a:buChar char="●"/>
            </a:pPr>
            <a:r>
              <a:rPr lang="en-GB" sz="1995" dirty="0">
                <a:solidFill>
                  <a:schemeClr val="dk1"/>
                </a:solidFill>
                <a:latin typeface="Calibri"/>
                <a:ea typeface="Calibri"/>
                <a:cs typeface="Calibri"/>
                <a:sym typeface="Calibri"/>
              </a:rPr>
              <a:t>Blockchain </a:t>
            </a:r>
            <a:r>
              <a:rPr lang="en-GB" sz="1995" dirty="0" err="1">
                <a:solidFill>
                  <a:schemeClr val="dk1"/>
                </a:solidFill>
                <a:latin typeface="Calibri"/>
                <a:ea typeface="Calibri"/>
                <a:cs typeface="Calibri"/>
                <a:sym typeface="Calibri"/>
              </a:rPr>
              <a:t>rešitev</a:t>
            </a:r>
            <a:r>
              <a:rPr lang="en-GB" sz="1995" dirty="0">
                <a:solidFill>
                  <a:schemeClr val="dk1"/>
                </a:solidFill>
                <a:latin typeface="Calibri"/>
                <a:ea typeface="Calibri"/>
                <a:cs typeface="Calibri"/>
                <a:sym typeface="Calibri"/>
              </a:rPr>
              <a:t>/</a:t>
            </a:r>
            <a:r>
              <a:rPr lang="en-GB" sz="1995" dirty="0" err="1">
                <a:solidFill>
                  <a:schemeClr val="dk1"/>
                </a:solidFill>
                <a:latin typeface="Calibri"/>
                <a:ea typeface="Calibri"/>
                <a:cs typeface="Calibri"/>
                <a:sym typeface="Calibri"/>
              </a:rPr>
              <a:t>aplikacija</a:t>
            </a:r>
            <a:r>
              <a:rPr lang="en-GB" sz="1995"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pametni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sistemi</a:t>
            </a:r>
            <a:r>
              <a:rPr lang="en-GB" sz="1995" b="0" dirty="0">
                <a:solidFill>
                  <a:schemeClr val="dk1"/>
                </a:solidFill>
                <a:latin typeface="Calibri"/>
                <a:ea typeface="Calibri"/>
                <a:cs typeface="Calibri"/>
                <a:sym typeface="Calibri"/>
              </a:rPr>
              <a:t> za </a:t>
            </a:r>
            <a:r>
              <a:rPr lang="en-GB" sz="1995" b="0" dirty="0" err="1">
                <a:solidFill>
                  <a:schemeClr val="dk1"/>
                </a:solidFill>
                <a:latin typeface="Calibri"/>
                <a:ea typeface="Calibri"/>
                <a:cs typeface="Calibri"/>
                <a:sym typeface="Calibri"/>
              </a:rPr>
              <a:t>ravnanje</a:t>
            </a:r>
            <a:r>
              <a:rPr lang="en-GB" sz="1995" b="0" dirty="0">
                <a:solidFill>
                  <a:schemeClr val="dk1"/>
                </a:solidFill>
                <a:latin typeface="Calibri"/>
                <a:ea typeface="Calibri"/>
                <a:cs typeface="Calibri"/>
                <a:sym typeface="Calibri"/>
              </a:rPr>
              <a:t> z </a:t>
            </a:r>
            <a:r>
              <a:rPr lang="en-GB" sz="1995" b="0" dirty="0" err="1">
                <a:solidFill>
                  <a:schemeClr val="dk1"/>
                </a:solidFill>
                <a:latin typeface="Calibri"/>
                <a:ea typeface="Calibri"/>
                <a:cs typeface="Calibri"/>
                <a:sym typeface="Calibri"/>
              </a:rPr>
              <a:t>živilskimi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odpadki</a:t>
            </a:r>
            <a:r>
              <a:rPr lang="en-GB" sz="1995" b="0" dirty="0">
                <a:solidFill>
                  <a:schemeClr val="dk1"/>
                </a:solidFill>
                <a:latin typeface="Calibri"/>
                <a:ea typeface="Calibri"/>
                <a:cs typeface="Calibri"/>
                <a:sym typeface="Calibri"/>
              </a:rPr>
              <a:t>; IoT / RFID </a:t>
            </a:r>
            <a:r>
              <a:rPr lang="en-GB" sz="1995" b="0" dirty="0" err="1">
                <a:solidFill>
                  <a:schemeClr val="dk1"/>
                </a:solidFill>
                <a:latin typeface="Calibri"/>
                <a:ea typeface="Calibri"/>
                <a:cs typeface="Calibri"/>
                <a:sym typeface="Calibri"/>
              </a:rPr>
              <a:t>sledilniki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hrane</a:t>
            </a:r>
            <a:r>
              <a:rPr lang="en-GB" sz="1995" b="0" dirty="0">
                <a:solidFill>
                  <a:schemeClr val="dk1"/>
                </a:solidFill>
                <a:latin typeface="Calibri"/>
                <a:ea typeface="Calibri"/>
                <a:cs typeface="Calibri"/>
                <a:sym typeface="Calibri"/>
              </a:rPr>
              <a:t> s </a:t>
            </a:r>
            <a:r>
              <a:rPr lang="en-GB" sz="1995" b="0" dirty="0" err="1">
                <a:solidFill>
                  <a:schemeClr val="dk1"/>
                </a:solidFill>
                <a:latin typeface="Calibri"/>
                <a:ea typeface="Calibri"/>
                <a:cs typeface="Calibri"/>
                <a:sym typeface="Calibri"/>
              </a:rPr>
              <a:t>podatki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shranjenimi</a:t>
            </a:r>
            <a:r>
              <a:rPr lang="en-GB" sz="1995" b="0" dirty="0">
                <a:solidFill>
                  <a:schemeClr val="dk1"/>
                </a:solidFill>
                <a:latin typeface="Calibri"/>
                <a:ea typeface="Calibri"/>
                <a:cs typeface="Calibri"/>
                <a:sym typeface="Calibri"/>
              </a:rPr>
              <a:t> v </a:t>
            </a:r>
            <a:r>
              <a:rPr lang="en-GB" sz="1995" b="0" dirty="0" err="1">
                <a:solidFill>
                  <a:schemeClr val="dk1"/>
                </a:solidFill>
                <a:latin typeface="Calibri"/>
                <a:ea typeface="Calibri"/>
                <a:cs typeface="Calibri"/>
                <a:sym typeface="Calibri"/>
              </a:rPr>
              <a:t>verigi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blokov</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sledenje</a:t>
            </a:r>
            <a:r>
              <a:rPr lang="en-GB" sz="1995" b="0" dirty="0">
                <a:solidFill>
                  <a:schemeClr val="dk1"/>
                </a:solidFill>
                <a:latin typeface="Calibri"/>
                <a:ea typeface="Calibri"/>
                <a:cs typeface="Calibri"/>
                <a:sym typeface="Calibri"/>
              </a:rPr>
              <a:t> od </a:t>
            </a:r>
            <a:r>
              <a:rPr lang="en-GB" sz="1995" b="0" dirty="0" err="1">
                <a:solidFill>
                  <a:schemeClr val="dk1"/>
                </a:solidFill>
                <a:latin typeface="Calibri"/>
                <a:ea typeface="Calibri"/>
                <a:cs typeface="Calibri"/>
                <a:sym typeface="Calibri"/>
              </a:rPr>
              <a:t>vil</a:t>
            </a:r>
            <a:r>
              <a:rPr lang="en-GB" sz="1995" b="0" dirty="0">
                <a:solidFill>
                  <a:schemeClr val="dk1"/>
                </a:solidFill>
                <a:latin typeface="Calibri"/>
                <a:ea typeface="Calibri"/>
                <a:cs typeface="Calibri"/>
                <a:sym typeface="Calibri"/>
              </a:rPr>
              <a:t> do </a:t>
            </a:r>
            <a:r>
              <a:rPr lang="en-GB" sz="1995" b="0" dirty="0" err="1">
                <a:solidFill>
                  <a:schemeClr val="dk1"/>
                </a:solidFill>
                <a:latin typeface="Calibri"/>
                <a:ea typeface="Calibri"/>
                <a:cs typeface="Calibri"/>
                <a:sym typeface="Calibri"/>
              </a:rPr>
              <a:t>vilic</a:t>
            </a:r>
            <a:r>
              <a:rPr lang="en-GB" sz="1995" b="0" dirty="0">
                <a:solidFill>
                  <a:schemeClr val="dk1"/>
                </a:solidFill>
                <a:latin typeface="Calibri"/>
                <a:ea typeface="Calibri"/>
                <a:cs typeface="Calibri"/>
                <a:sym typeface="Calibri"/>
              </a:rPr>
              <a:t> za </a:t>
            </a:r>
            <a:r>
              <a:rPr lang="en-GB" sz="1995" b="0" dirty="0" err="1">
                <a:solidFill>
                  <a:schemeClr val="dk1"/>
                </a:solidFill>
                <a:latin typeface="Calibri"/>
                <a:ea typeface="Calibri"/>
                <a:cs typeface="Calibri"/>
                <a:sym typeface="Calibri"/>
              </a:rPr>
              <a:t>spodbujanje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trajnostnih</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praks</a:t>
            </a:r>
            <a:endParaRPr sz="1995" b="0" dirty="0">
              <a:solidFill>
                <a:schemeClr val="dk1"/>
              </a:solidFill>
              <a:latin typeface="Calibri"/>
              <a:ea typeface="Calibri"/>
              <a:cs typeface="Calibri"/>
              <a:sym typeface="Calibri"/>
            </a:endParaRPr>
          </a:p>
          <a:p>
            <a:pPr lvl="0" indent="-333974">
              <a:buClr>
                <a:schemeClr val="dk1"/>
              </a:buClr>
              <a:buSzPts val="2200"/>
              <a:buFont typeface="Calibri"/>
              <a:buChar char="●"/>
            </a:pPr>
            <a:r>
              <a:rPr lang="en-GB" sz="1995" dirty="0" err="1">
                <a:solidFill>
                  <a:schemeClr val="dk1"/>
                </a:solidFill>
                <a:latin typeface="Calibri"/>
                <a:ea typeface="Calibri"/>
                <a:cs typeface="Calibri"/>
                <a:sym typeface="Calibri"/>
              </a:rPr>
              <a:t>Prednosti</a:t>
            </a:r>
            <a:r>
              <a:rPr lang="en-GB" sz="1995" dirty="0">
                <a:solidFill>
                  <a:schemeClr val="dk1"/>
                </a:solidFill>
                <a:latin typeface="Calibri"/>
                <a:ea typeface="Calibri"/>
                <a:cs typeface="Calibri"/>
                <a:sym typeface="Calibri"/>
              </a:rPr>
              <a:t>:</a:t>
            </a:r>
            <a:endParaRPr sz="1995" dirty="0">
              <a:solidFill>
                <a:schemeClr val="dk1"/>
              </a:solidFill>
              <a:latin typeface="Calibri"/>
              <a:ea typeface="Calibri"/>
              <a:cs typeface="Calibri"/>
              <a:sym typeface="Calibri"/>
            </a:endParaRPr>
          </a:p>
          <a:p>
            <a:pPr lvl="0" indent="-333974">
              <a:buClr>
                <a:schemeClr val="dk1"/>
              </a:buClr>
              <a:buSzPts val="2200"/>
              <a:buFont typeface="Calibri"/>
              <a:buChar char="-"/>
            </a:pPr>
            <a:r>
              <a:rPr lang="en-GB" sz="1995" dirty="0" err="1">
                <a:solidFill>
                  <a:schemeClr val="dk1"/>
                </a:solidFill>
                <a:latin typeface="Calibri"/>
                <a:ea typeface="Calibri"/>
                <a:cs typeface="Calibri"/>
                <a:sym typeface="Calibri"/>
              </a:rPr>
              <a:t>Zmanjšanje</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živilskih</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odpadkov</a:t>
            </a:r>
            <a:r>
              <a:rPr lang="en-GB" sz="1995"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Zahtevati</a:t>
            </a:r>
            <a:r>
              <a:rPr lang="en-GB" sz="1995" b="0" dirty="0">
                <a:solidFill>
                  <a:schemeClr val="dk1"/>
                </a:solidFill>
                <a:latin typeface="Calibri"/>
                <a:ea typeface="Calibri"/>
                <a:cs typeface="Calibri"/>
                <a:sym typeface="Calibri"/>
              </a:rPr>
              <a:t>, da </a:t>
            </a:r>
            <a:r>
              <a:rPr lang="en-GB" sz="1995" b="0" dirty="0" err="1">
                <a:solidFill>
                  <a:schemeClr val="dk1"/>
                </a:solidFill>
                <a:latin typeface="Calibri"/>
                <a:ea typeface="Calibri"/>
                <a:cs typeface="Calibri"/>
                <a:sym typeface="Calibri"/>
              </a:rPr>
              <a:t>podjetja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odgovarjajo</a:t>
            </a:r>
            <a:r>
              <a:rPr lang="en-GB" sz="1995" b="0" dirty="0">
                <a:solidFill>
                  <a:schemeClr val="dk1"/>
                </a:solidFill>
                <a:latin typeface="Calibri"/>
                <a:ea typeface="Calibri"/>
                <a:cs typeface="Calibri"/>
                <a:sym typeface="Calibri"/>
              </a:rPr>
              <a:t> za </a:t>
            </a:r>
            <a:r>
              <a:rPr lang="en-GB" sz="1995" b="0" dirty="0" err="1">
                <a:solidFill>
                  <a:schemeClr val="dk1"/>
                </a:solidFill>
                <a:latin typeface="Calibri"/>
                <a:ea typeface="Calibri"/>
                <a:cs typeface="Calibri"/>
                <a:sym typeface="Calibri"/>
              </a:rPr>
              <a:t>svoje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javne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zaveze</a:t>
            </a:r>
            <a:r>
              <a:rPr lang="en-GB" sz="1995" b="0" dirty="0">
                <a:solidFill>
                  <a:schemeClr val="dk1"/>
                </a:solidFill>
                <a:latin typeface="Calibri"/>
                <a:ea typeface="Calibri"/>
                <a:cs typeface="Calibri"/>
                <a:sym typeface="Calibri"/>
              </a:rPr>
              <a:t>/</a:t>
            </a:r>
            <a:r>
              <a:rPr lang="en-GB" sz="1995" b="0" dirty="0" err="1">
                <a:solidFill>
                  <a:schemeClr val="dk1"/>
                </a:solidFill>
                <a:latin typeface="Calibri"/>
                <a:ea typeface="Calibri"/>
                <a:cs typeface="Calibri"/>
                <a:sym typeface="Calibri"/>
              </a:rPr>
              <a:t>zaveze</a:t>
            </a:r>
            <a:r>
              <a:rPr lang="en-GB" sz="1995" b="0" dirty="0">
                <a:solidFill>
                  <a:schemeClr val="dk1"/>
                </a:solidFill>
                <a:latin typeface="Calibri"/>
                <a:ea typeface="Calibri"/>
                <a:cs typeface="Calibri"/>
                <a:sym typeface="Calibri"/>
              </a:rPr>
              <a:t> glede </a:t>
            </a:r>
            <a:r>
              <a:rPr lang="en-GB" sz="1995" b="0" dirty="0" err="1">
                <a:solidFill>
                  <a:schemeClr val="dk1"/>
                </a:solidFill>
                <a:latin typeface="Calibri"/>
                <a:ea typeface="Calibri"/>
                <a:cs typeface="Calibri"/>
                <a:sym typeface="Calibri"/>
              </a:rPr>
              <a:t>trajnosti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Spodbujanje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bolj</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trajnostnih</a:t>
            </a:r>
            <a:r>
              <a:rPr lang="en-GB" sz="1995" b="0" dirty="0">
                <a:solidFill>
                  <a:schemeClr val="dk1"/>
                </a:solidFill>
                <a:latin typeface="Calibri"/>
                <a:ea typeface="Calibri"/>
                <a:cs typeface="Calibri"/>
                <a:sym typeface="Calibri"/>
              </a:rPr>
              <a:t> in </a:t>
            </a:r>
            <a:r>
              <a:rPr lang="en-GB" sz="1995" b="0" dirty="0" err="1">
                <a:solidFill>
                  <a:schemeClr val="dk1"/>
                </a:solidFill>
                <a:latin typeface="Calibri"/>
                <a:ea typeface="Calibri"/>
                <a:cs typeface="Calibri"/>
                <a:sym typeface="Calibri"/>
              </a:rPr>
              <a:t>etičnih</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kmetijskih</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praks</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Preglednost</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preverljive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dobavne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verige</a:t>
            </a:r>
            <a:r>
              <a:rPr lang="en-GB" sz="1995" b="0" dirty="0">
                <a:solidFill>
                  <a:schemeClr val="dk1"/>
                </a:solidFill>
                <a:latin typeface="Calibri"/>
                <a:ea typeface="Calibri"/>
                <a:cs typeface="Calibri"/>
                <a:sym typeface="Calibri"/>
              </a:rPr>
              <a:t> in </a:t>
            </a:r>
            <a:r>
              <a:rPr lang="en-GB" sz="1995" b="0" dirty="0" err="1">
                <a:solidFill>
                  <a:schemeClr val="dk1"/>
                </a:solidFill>
                <a:latin typeface="Calibri"/>
                <a:ea typeface="Calibri"/>
                <a:cs typeface="Calibri"/>
                <a:sym typeface="Calibri"/>
              </a:rPr>
              <a:t>zaupanje</a:t>
            </a:r>
            <a:endParaRPr sz="1995" b="0" dirty="0">
              <a:solidFill>
                <a:schemeClr val="dk1"/>
              </a:solidFill>
              <a:latin typeface="Calibri"/>
              <a:ea typeface="Calibri"/>
              <a:cs typeface="Calibri"/>
              <a:sym typeface="Calibri"/>
            </a:endParaRPr>
          </a:p>
          <a:p>
            <a:pPr lvl="0" indent="-333974">
              <a:buClr>
                <a:schemeClr val="dk1"/>
              </a:buClr>
              <a:buSzPts val="2200"/>
              <a:buFont typeface="Calibri"/>
              <a:buChar char="●"/>
            </a:pPr>
            <a:r>
              <a:rPr lang="en-GB" sz="1995" dirty="0" err="1">
                <a:solidFill>
                  <a:schemeClr val="dk1"/>
                </a:solidFill>
                <a:latin typeface="Calibri"/>
                <a:ea typeface="Calibri"/>
                <a:cs typeface="Calibri"/>
                <a:sym typeface="Calibri"/>
              </a:rPr>
              <a:t>Omejitve</a:t>
            </a:r>
            <a:r>
              <a:rPr lang="en-GB" sz="1995" dirty="0">
                <a:solidFill>
                  <a:schemeClr val="dk1"/>
                </a:solidFill>
                <a:latin typeface="Calibri"/>
                <a:ea typeface="Calibri"/>
                <a:cs typeface="Calibri"/>
                <a:sym typeface="Calibri"/>
              </a:rPr>
              <a:t>:</a:t>
            </a:r>
            <a:endParaRPr sz="1995" dirty="0">
              <a:solidFill>
                <a:schemeClr val="dk1"/>
              </a:solidFill>
              <a:latin typeface="Calibri"/>
              <a:ea typeface="Calibri"/>
              <a:cs typeface="Calibri"/>
              <a:sym typeface="Calibri"/>
            </a:endParaRPr>
          </a:p>
          <a:p>
            <a:pPr lvl="0" indent="-333974">
              <a:buClr>
                <a:schemeClr val="dk1"/>
              </a:buClr>
              <a:buSzPts val="2200"/>
              <a:buFont typeface="Calibri"/>
              <a:buChar char="-"/>
            </a:pPr>
            <a:r>
              <a:rPr lang="en-GB" sz="1995" b="0" dirty="0" err="1">
                <a:solidFill>
                  <a:schemeClr val="dk1"/>
                </a:solidFill>
                <a:latin typeface="Calibri"/>
                <a:ea typeface="Calibri"/>
                <a:cs typeface="Calibri"/>
                <a:sym typeface="Calibri"/>
              </a:rPr>
              <a:t>Selektivna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izmenjava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informacij</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Pomanjkanje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predpisov</a:t>
            </a:r>
            <a:r>
              <a:rPr lang="en-GB" sz="1995" b="0" dirty="0">
                <a:solidFill>
                  <a:schemeClr val="dk1"/>
                </a:solidFill>
                <a:latin typeface="Calibri"/>
                <a:ea typeface="Calibri"/>
                <a:cs typeface="Calibri"/>
                <a:sym typeface="Calibri"/>
              </a:rPr>
              <a:t> za </a:t>
            </a:r>
            <a:r>
              <a:rPr lang="en-GB" sz="1995" b="0" dirty="0" err="1">
                <a:solidFill>
                  <a:schemeClr val="dk1"/>
                </a:solidFill>
                <a:latin typeface="Calibri"/>
                <a:ea typeface="Calibri"/>
                <a:cs typeface="Calibri"/>
                <a:sym typeface="Calibri"/>
              </a:rPr>
              <a:t>izvrševanje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ukrepov</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PoW</a:t>
            </a:r>
            <a:r>
              <a:rPr lang="en-GB" sz="1995" b="0" dirty="0">
                <a:solidFill>
                  <a:schemeClr val="dk1"/>
                </a:solidFill>
                <a:latin typeface="Calibri"/>
                <a:ea typeface="Calibri"/>
                <a:cs typeface="Calibri"/>
                <a:sym typeface="Calibri"/>
              </a:rPr>
              <a:t> in </a:t>
            </a:r>
            <a:r>
              <a:rPr lang="en-GB" sz="1995" b="0" dirty="0" err="1">
                <a:solidFill>
                  <a:schemeClr val="dk1"/>
                </a:solidFill>
                <a:latin typeface="Calibri"/>
                <a:ea typeface="Calibri"/>
                <a:cs typeface="Calibri"/>
                <a:sym typeface="Calibri"/>
              </a:rPr>
              <a:t>visoka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poraba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energije</a:t>
            </a:r>
            <a:r>
              <a:rPr lang="en-GB" sz="1995" b="0" dirty="0">
                <a:solidFill>
                  <a:schemeClr val="dk1"/>
                </a:solidFill>
                <a:latin typeface="Calibri"/>
                <a:ea typeface="Calibri"/>
                <a:cs typeface="Calibri"/>
                <a:sym typeface="Calibri"/>
              </a:rPr>
              <a:t> - </a:t>
            </a:r>
            <a:r>
              <a:rPr lang="en-GB" sz="1995" b="0" dirty="0" err="1">
                <a:solidFill>
                  <a:schemeClr val="dk1"/>
                </a:solidFill>
                <a:latin typeface="Calibri"/>
                <a:ea typeface="Calibri"/>
                <a:cs typeface="Calibri"/>
                <a:sym typeface="Calibri"/>
              </a:rPr>
              <a:t>dvomite</a:t>
            </a:r>
            <a:r>
              <a:rPr lang="en-GB" sz="1995" b="0" dirty="0">
                <a:solidFill>
                  <a:schemeClr val="dk1"/>
                </a:solidFill>
                <a:latin typeface="Calibri"/>
                <a:ea typeface="Calibri"/>
                <a:cs typeface="Calibri"/>
                <a:sym typeface="Calibri"/>
              </a:rPr>
              <a:t> v </a:t>
            </a:r>
            <a:r>
              <a:rPr lang="en-GB" sz="1995" b="0" dirty="0" err="1">
                <a:solidFill>
                  <a:schemeClr val="dk1"/>
                </a:solidFill>
                <a:latin typeface="Calibri"/>
                <a:ea typeface="Calibri"/>
                <a:cs typeface="Calibri"/>
                <a:sym typeface="Calibri"/>
              </a:rPr>
              <a:t>trajnost</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samega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blockchaina</a:t>
            </a:r>
            <a:endParaRPr sz="1995" b="0" dirty="0">
              <a:solidFill>
                <a:schemeClr val="dk1"/>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pic>
        <p:nvPicPr>
          <p:cNvPr id="279" name="Google Shape;279;p3"/>
          <p:cNvPicPr preferRelativeResize="0"/>
          <p:nvPr/>
        </p:nvPicPr>
        <p:blipFill rotWithShape="1">
          <a:blip r:embed="rId3">
            <a:alphaModFix/>
          </a:blip>
          <a:srcRect/>
          <a:stretch/>
        </p:blipFill>
        <p:spPr>
          <a:xfrm>
            <a:off x="537923" y="1"/>
            <a:ext cx="11035377" cy="941696"/>
          </a:xfrm>
          <a:prstGeom prst="rect">
            <a:avLst/>
          </a:prstGeom>
          <a:noFill/>
          <a:ln>
            <a:noFill/>
          </a:ln>
        </p:spPr>
      </p:pic>
      <p:sp>
        <p:nvSpPr>
          <p:cNvPr id="280" name="Google Shape;280;p3"/>
          <p:cNvSpPr txBox="1"/>
          <p:nvPr/>
        </p:nvSpPr>
        <p:spPr>
          <a:xfrm>
            <a:off x="1782035" y="293679"/>
            <a:ext cx="5527859" cy="474439"/>
          </a:xfrm>
          <a:prstGeom prst="rect">
            <a:avLst/>
          </a:prstGeom>
          <a:noFill/>
          <a:ln>
            <a:noFill/>
          </a:ln>
        </p:spPr>
        <p:txBody>
          <a:bodyPr spcFirstLastPara="1" wrap="square" lIns="82904" tIns="41441" rIns="82904" bIns="41441" anchor="t" anchorCtr="0">
            <a:spAutoFit/>
          </a:bodyPr>
          <a:lstStyle/>
          <a:p>
            <a:pPr lvl="0"/>
            <a:r>
              <a:rPr lang="en-GB" sz="2539" dirty="0">
                <a:solidFill>
                  <a:schemeClr val="lt1"/>
                </a:solidFill>
                <a:latin typeface="Calibri"/>
                <a:ea typeface="Calibri"/>
                <a:cs typeface="Calibri"/>
                <a:sym typeface="Calibri"/>
              </a:rPr>
              <a:t>OPIS MODULA</a:t>
            </a:r>
            <a:endParaRPr sz="1270" dirty="0">
              <a:latin typeface="Calibri"/>
              <a:ea typeface="Calibri"/>
              <a:cs typeface="Calibri"/>
              <a:sym typeface="Calibri"/>
            </a:endParaRPr>
          </a:p>
        </p:txBody>
      </p:sp>
      <p:sp>
        <p:nvSpPr>
          <p:cNvPr id="281" name="Google Shape;281;p3"/>
          <p:cNvSpPr txBox="1"/>
          <p:nvPr/>
        </p:nvSpPr>
        <p:spPr>
          <a:xfrm>
            <a:off x="1604615" y="1451947"/>
            <a:ext cx="8314912" cy="3767777"/>
          </a:xfrm>
          <a:prstGeom prst="rect">
            <a:avLst/>
          </a:prstGeom>
          <a:noFill/>
          <a:ln>
            <a:noFill/>
          </a:ln>
        </p:spPr>
        <p:txBody>
          <a:bodyPr spcFirstLastPara="1" wrap="square" lIns="82904" tIns="41441" rIns="82904" bIns="41441" anchor="t" anchorCtr="0">
            <a:spAutoFit/>
          </a:bodyPr>
          <a:lstStyle/>
          <a:p>
            <a:pPr marL="259118" lvl="0" indent="-282151">
              <a:lnSpc>
                <a:spcPct val="150000"/>
              </a:lnSpc>
              <a:buClr>
                <a:schemeClr val="dk1"/>
              </a:buClr>
              <a:buSzPts val="2200"/>
              <a:buFont typeface="Arial"/>
              <a:buChar char="•"/>
            </a:pPr>
            <a:r>
              <a:rPr lang="en-GB" sz="1995" dirty="0">
                <a:solidFill>
                  <a:schemeClr val="dk1"/>
                </a:solidFill>
                <a:latin typeface="Calibri"/>
                <a:ea typeface="Calibri"/>
                <a:cs typeface="Calibri"/>
                <a:sym typeface="Calibri"/>
              </a:rPr>
              <a:t>Tema: </a:t>
            </a:r>
            <a:r>
              <a:rPr lang="en-GB" sz="1995" b="1" dirty="0">
                <a:solidFill>
                  <a:schemeClr val="dk1"/>
                </a:solidFill>
                <a:latin typeface="Calibri"/>
                <a:ea typeface="Calibri"/>
                <a:cs typeface="Calibri"/>
                <a:sym typeface="Calibri"/>
              </a:rPr>
              <a:t>'</a:t>
            </a:r>
            <a:r>
              <a:rPr lang="en-GB" sz="1995" b="1" dirty="0" err="1">
                <a:solidFill>
                  <a:schemeClr val="dk1"/>
                </a:solidFill>
                <a:latin typeface="Calibri"/>
                <a:ea typeface="Calibri"/>
                <a:cs typeface="Calibri"/>
                <a:sym typeface="Calibri"/>
              </a:rPr>
              <a:t>Pregled</a:t>
            </a:r>
            <a:r>
              <a:rPr lang="en-GB" sz="1995" b="1" dirty="0">
                <a:solidFill>
                  <a:schemeClr val="dk1"/>
                </a:solidFill>
                <a:latin typeface="Calibri"/>
                <a:ea typeface="Calibri"/>
                <a:cs typeface="Calibri"/>
                <a:sym typeface="Calibri"/>
              </a:rPr>
              <a:t> </a:t>
            </a:r>
            <a:r>
              <a:rPr lang="en-GB" sz="1995" b="1" dirty="0" err="1">
                <a:solidFill>
                  <a:schemeClr val="dk1"/>
                </a:solidFill>
                <a:latin typeface="Calibri"/>
                <a:ea typeface="Calibri"/>
                <a:cs typeface="Calibri"/>
                <a:sym typeface="Calibri"/>
              </a:rPr>
              <a:t>blockchaina</a:t>
            </a:r>
            <a:r>
              <a:rPr lang="en-GB" sz="1995" b="1" dirty="0">
                <a:solidFill>
                  <a:schemeClr val="dk1"/>
                </a:solidFill>
                <a:latin typeface="Calibri"/>
                <a:ea typeface="Calibri"/>
                <a:cs typeface="Calibri"/>
                <a:sym typeface="Calibri"/>
              </a:rPr>
              <a:t> v </a:t>
            </a:r>
            <a:r>
              <a:rPr lang="en-GB" sz="1995" b="1" dirty="0" err="1">
                <a:solidFill>
                  <a:schemeClr val="dk1"/>
                </a:solidFill>
                <a:latin typeface="Calibri"/>
                <a:ea typeface="Calibri"/>
                <a:cs typeface="Calibri"/>
                <a:sym typeface="Calibri"/>
              </a:rPr>
              <a:t>agroživilstvu</a:t>
            </a:r>
            <a:endParaRPr lang="sl-SI" sz="1995" b="1" dirty="0">
              <a:solidFill>
                <a:schemeClr val="dk1"/>
              </a:solidFill>
              <a:latin typeface="Calibri"/>
              <a:ea typeface="Calibri"/>
              <a:cs typeface="Calibri"/>
              <a:sym typeface="Calibri"/>
            </a:endParaRPr>
          </a:p>
          <a:p>
            <a:pPr marL="259118" lvl="0" indent="-282151">
              <a:lnSpc>
                <a:spcPct val="150000"/>
              </a:lnSpc>
              <a:buClr>
                <a:schemeClr val="dk1"/>
              </a:buClr>
              <a:buSzPts val="2200"/>
              <a:buFont typeface="Arial"/>
              <a:buChar char="•"/>
            </a:pPr>
            <a:r>
              <a:rPr lang="en-GB" sz="1995" dirty="0">
                <a:solidFill>
                  <a:schemeClr val="dk1"/>
                </a:solidFill>
                <a:latin typeface="Calibri"/>
                <a:ea typeface="Calibri"/>
                <a:cs typeface="Calibri"/>
                <a:sym typeface="Calibri"/>
              </a:rPr>
              <a:t>"</a:t>
            </a:r>
            <a:r>
              <a:rPr lang="en-GB" sz="1995" b="1" dirty="0" err="1">
                <a:solidFill>
                  <a:schemeClr val="dk1"/>
                </a:solidFill>
                <a:latin typeface="Calibri"/>
                <a:ea typeface="Calibri"/>
                <a:cs typeface="Calibri"/>
                <a:sym typeface="Calibri"/>
              </a:rPr>
              <a:t>Pomen</a:t>
            </a:r>
            <a:r>
              <a:rPr lang="en-GB" sz="1995" b="1" dirty="0">
                <a:solidFill>
                  <a:schemeClr val="dk1"/>
                </a:solidFill>
                <a:latin typeface="Calibri"/>
                <a:ea typeface="Calibri"/>
                <a:cs typeface="Calibri"/>
                <a:sym typeface="Calibri"/>
              </a:rPr>
              <a:t>: </a:t>
            </a:r>
            <a:r>
              <a:rPr lang="en-GB" sz="1995" dirty="0">
                <a:solidFill>
                  <a:schemeClr val="dk1"/>
                </a:solidFill>
                <a:latin typeface="Calibri"/>
                <a:ea typeface="Calibri"/>
                <a:cs typeface="Calibri"/>
                <a:sym typeface="Calibri"/>
              </a:rPr>
              <a:t>Blockchain </a:t>
            </a:r>
            <a:r>
              <a:rPr lang="en-GB" sz="1995" dirty="0" err="1">
                <a:solidFill>
                  <a:schemeClr val="dk1"/>
                </a:solidFill>
                <a:latin typeface="Calibri"/>
                <a:ea typeface="Calibri"/>
                <a:cs typeface="Calibri"/>
                <a:sym typeface="Calibri"/>
              </a:rPr>
              <a:t>kot</a:t>
            </a:r>
            <a:r>
              <a:rPr lang="en-GB" sz="1995" dirty="0">
                <a:solidFill>
                  <a:schemeClr val="dk1"/>
                </a:solidFill>
                <a:latin typeface="Calibri"/>
                <a:ea typeface="Calibri"/>
                <a:cs typeface="Calibri"/>
                <a:sym typeface="Calibri"/>
              </a:rPr>
              <a:t> del </a:t>
            </a:r>
            <a:r>
              <a:rPr lang="en-GB" sz="1995" dirty="0" err="1">
                <a:solidFill>
                  <a:schemeClr val="dk1"/>
                </a:solidFill>
                <a:latin typeface="Calibri"/>
                <a:ea typeface="Calibri"/>
                <a:cs typeface="Calibri"/>
                <a:sym typeface="Calibri"/>
              </a:rPr>
              <a:t>digitalizacije</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agroživilskega</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sektorja</a:t>
            </a:r>
            <a:r>
              <a:rPr lang="en-GB" sz="1995" dirty="0">
                <a:solidFill>
                  <a:schemeClr val="dk1"/>
                </a:solidFill>
                <a:latin typeface="Calibri"/>
                <a:ea typeface="Calibri"/>
                <a:cs typeface="Calibri"/>
                <a:sym typeface="Calibri"/>
              </a:rPr>
              <a:t> – </a:t>
            </a:r>
            <a:r>
              <a:rPr lang="en-GB" sz="1995" dirty="0" err="1">
                <a:solidFill>
                  <a:schemeClr val="dk1"/>
                </a:solidFill>
                <a:latin typeface="Calibri"/>
                <a:ea typeface="Calibri"/>
                <a:cs typeface="Calibri"/>
                <a:sym typeface="Calibri"/>
              </a:rPr>
              <a:t>potencialna</a:t>
            </a:r>
            <a:r>
              <a:rPr lang="en-GB" sz="1995" dirty="0">
                <a:solidFill>
                  <a:schemeClr val="dk1"/>
                </a:solidFill>
                <a:latin typeface="Calibri"/>
                <a:ea typeface="Calibri"/>
                <a:cs typeface="Calibri"/>
                <a:sym typeface="Calibri"/>
              </a:rPr>
              <a:t> nova </a:t>
            </a:r>
            <a:r>
              <a:rPr lang="en-GB" sz="1995" dirty="0" err="1">
                <a:solidFill>
                  <a:schemeClr val="dk1"/>
                </a:solidFill>
                <a:latin typeface="Calibri"/>
                <a:ea typeface="Calibri"/>
                <a:cs typeface="Calibri"/>
                <a:sym typeface="Calibri"/>
              </a:rPr>
              <a:t>rešitev</a:t>
            </a:r>
            <a:r>
              <a:rPr lang="en-GB" sz="1995" dirty="0">
                <a:solidFill>
                  <a:schemeClr val="dk1"/>
                </a:solidFill>
                <a:latin typeface="Calibri"/>
                <a:ea typeface="Calibri"/>
                <a:cs typeface="Calibri"/>
                <a:sym typeface="Calibri"/>
              </a:rPr>
              <a:t> za </a:t>
            </a:r>
            <a:r>
              <a:rPr lang="en-GB" sz="1995" dirty="0" err="1">
                <a:solidFill>
                  <a:schemeClr val="dk1"/>
                </a:solidFill>
                <a:latin typeface="Calibri"/>
                <a:ea typeface="Calibri"/>
                <a:cs typeface="Calibri"/>
                <a:sym typeface="Calibri"/>
              </a:rPr>
              <a:t>nekatera</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najbolj</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pereča</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vprašanja</a:t>
            </a:r>
            <a:r>
              <a:rPr lang="en-GB" sz="1995" dirty="0">
                <a:solidFill>
                  <a:schemeClr val="dk1"/>
                </a:solidFill>
                <a:latin typeface="Calibri"/>
                <a:ea typeface="Calibri"/>
                <a:cs typeface="Calibri"/>
                <a:sym typeface="Calibri"/>
              </a:rPr>
              <a:t> v </a:t>
            </a:r>
            <a:r>
              <a:rPr lang="en-GB" sz="1995" dirty="0" err="1">
                <a:solidFill>
                  <a:schemeClr val="dk1"/>
                </a:solidFill>
                <a:latin typeface="Calibri"/>
                <a:ea typeface="Calibri"/>
                <a:cs typeface="Calibri"/>
                <a:sym typeface="Calibri"/>
              </a:rPr>
              <a:t>agroživilstvu</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danes</a:t>
            </a:r>
            <a:r>
              <a:rPr lang="en-GB" sz="1995" dirty="0">
                <a:solidFill>
                  <a:schemeClr val="dk1"/>
                </a:solidFill>
                <a:latin typeface="Calibri"/>
                <a:ea typeface="Calibri"/>
                <a:cs typeface="Calibri"/>
                <a:sym typeface="Calibri"/>
              </a:rPr>
              <a:t> (</a:t>
            </a:r>
            <a:r>
              <a:rPr lang="en-GB" sz="1995" b="1" dirty="0" err="1">
                <a:solidFill>
                  <a:schemeClr val="dk1"/>
                </a:solidFill>
                <a:latin typeface="Calibri"/>
                <a:ea typeface="Calibri"/>
                <a:cs typeface="Calibri"/>
                <a:sym typeface="Calibri"/>
              </a:rPr>
              <a:t>npr</a:t>
            </a:r>
            <a:r>
              <a:rPr lang="en-GB" sz="1995" b="1" dirty="0">
                <a:solidFill>
                  <a:schemeClr val="dk1"/>
                </a:solidFill>
                <a:latin typeface="Calibri"/>
                <a:ea typeface="Calibri"/>
                <a:cs typeface="Calibri"/>
                <a:sym typeface="Calibri"/>
              </a:rPr>
              <a:t>. </a:t>
            </a:r>
            <a:r>
              <a:rPr lang="en-GB" sz="1995" b="1" dirty="0" err="1">
                <a:solidFill>
                  <a:schemeClr val="dk1"/>
                </a:solidFill>
                <a:latin typeface="Calibri"/>
                <a:ea typeface="Calibri"/>
                <a:cs typeface="Calibri"/>
                <a:sym typeface="Calibri"/>
              </a:rPr>
              <a:t>zaupanje</a:t>
            </a:r>
            <a:r>
              <a:rPr lang="en-GB" sz="1995" b="1" dirty="0">
                <a:solidFill>
                  <a:schemeClr val="dk1"/>
                </a:solidFill>
                <a:latin typeface="Calibri"/>
                <a:ea typeface="Calibri"/>
                <a:cs typeface="Calibri"/>
                <a:sym typeface="Calibri"/>
              </a:rPr>
              <a:t>, </a:t>
            </a:r>
            <a:r>
              <a:rPr lang="en-GB" sz="1995" b="1" dirty="0" err="1">
                <a:solidFill>
                  <a:schemeClr val="dk1"/>
                </a:solidFill>
                <a:latin typeface="Calibri"/>
                <a:ea typeface="Calibri"/>
                <a:cs typeface="Calibri"/>
                <a:sym typeface="Calibri"/>
              </a:rPr>
              <a:t>trajnost</a:t>
            </a:r>
            <a:r>
              <a:rPr lang="en-GB" sz="1995" b="1" dirty="0">
                <a:solidFill>
                  <a:schemeClr val="dk1"/>
                </a:solidFill>
                <a:latin typeface="Calibri"/>
                <a:ea typeface="Calibri"/>
                <a:cs typeface="Calibri"/>
                <a:sym typeface="Calibri"/>
              </a:rPr>
              <a:t>, </a:t>
            </a:r>
            <a:r>
              <a:rPr lang="en-GB" sz="1995" b="1" dirty="0" err="1">
                <a:solidFill>
                  <a:schemeClr val="dk1"/>
                </a:solidFill>
                <a:latin typeface="Calibri"/>
                <a:ea typeface="Calibri"/>
                <a:cs typeface="Calibri"/>
                <a:sym typeface="Calibri"/>
              </a:rPr>
              <a:t>upravljanje</a:t>
            </a:r>
            <a:r>
              <a:rPr lang="en-GB" sz="1995" b="1" dirty="0">
                <a:solidFill>
                  <a:schemeClr val="dk1"/>
                </a:solidFill>
                <a:latin typeface="Calibri"/>
                <a:ea typeface="Calibri"/>
                <a:cs typeface="Calibri"/>
                <a:sym typeface="Calibri"/>
              </a:rPr>
              <a:t> </a:t>
            </a:r>
            <a:r>
              <a:rPr lang="en-GB" sz="1995" b="1" dirty="0" err="1">
                <a:solidFill>
                  <a:schemeClr val="dk1"/>
                </a:solidFill>
                <a:latin typeface="Calibri"/>
                <a:ea typeface="Calibri"/>
                <a:cs typeface="Calibri"/>
                <a:sym typeface="Calibri"/>
              </a:rPr>
              <a:t>dobavne</a:t>
            </a:r>
            <a:r>
              <a:rPr lang="en-GB" sz="1995" b="1" dirty="0">
                <a:solidFill>
                  <a:schemeClr val="dk1"/>
                </a:solidFill>
                <a:latin typeface="Calibri"/>
                <a:ea typeface="Calibri"/>
                <a:cs typeface="Calibri"/>
                <a:sym typeface="Calibri"/>
              </a:rPr>
              <a:t> </a:t>
            </a:r>
            <a:r>
              <a:rPr lang="en-GB" sz="1995" b="1" dirty="0" err="1">
                <a:solidFill>
                  <a:schemeClr val="dk1"/>
                </a:solidFill>
                <a:latin typeface="Calibri"/>
                <a:ea typeface="Calibri"/>
                <a:cs typeface="Calibri"/>
                <a:sym typeface="Calibri"/>
              </a:rPr>
              <a:t>verige</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Rastoča</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tema</a:t>
            </a:r>
            <a:r>
              <a:rPr lang="en-GB" sz="1995" dirty="0">
                <a:solidFill>
                  <a:schemeClr val="dk1"/>
                </a:solidFill>
                <a:latin typeface="Calibri"/>
                <a:ea typeface="Calibri"/>
                <a:cs typeface="Calibri"/>
                <a:sym typeface="Calibri"/>
              </a:rPr>
              <a:t> v </a:t>
            </a:r>
            <a:r>
              <a:rPr lang="en-GB" sz="1995" dirty="0" err="1">
                <a:solidFill>
                  <a:schemeClr val="dk1"/>
                </a:solidFill>
                <a:latin typeface="Calibri"/>
                <a:ea typeface="Calibri"/>
                <a:cs typeface="Calibri"/>
                <a:sym typeface="Calibri"/>
              </a:rPr>
              <a:t>akademski</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literaturi</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Naslovite</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vprašanja</a:t>
            </a:r>
            <a:r>
              <a:rPr lang="en-GB" sz="1995" dirty="0">
                <a:solidFill>
                  <a:schemeClr val="dk1"/>
                </a:solidFill>
                <a:latin typeface="Calibri"/>
                <a:ea typeface="Calibri"/>
                <a:cs typeface="Calibri"/>
                <a:sym typeface="Calibri"/>
              </a:rPr>
              <a:t> o </a:t>
            </a:r>
            <a:r>
              <a:rPr lang="en-GB" sz="1995" dirty="0" err="1">
                <a:solidFill>
                  <a:schemeClr val="dk1"/>
                </a:solidFill>
                <a:latin typeface="Calibri"/>
                <a:ea typeface="Calibri"/>
                <a:cs typeface="Calibri"/>
                <a:sym typeface="Calibri"/>
              </a:rPr>
              <a:t>blockchainu</a:t>
            </a:r>
            <a:r>
              <a:rPr lang="en-GB" sz="1995" dirty="0">
                <a:solidFill>
                  <a:schemeClr val="dk1"/>
                </a:solidFill>
                <a:latin typeface="Calibri"/>
                <a:ea typeface="Calibri"/>
                <a:cs typeface="Calibri"/>
                <a:sym typeface="Calibri"/>
              </a:rPr>
              <a:t> in </a:t>
            </a:r>
            <a:r>
              <a:rPr lang="en-GB" sz="1995" dirty="0" err="1">
                <a:solidFill>
                  <a:schemeClr val="dk1"/>
                </a:solidFill>
                <a:latin typeface="Calibri"/>
                <a:ea typeface="Calibri"/>
                <a:cs typeface="Calibri"/>
                <a:sym typeface="Calibri"/>
              </a:rPr>
              <a:t>njegovi</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uporabi</a:t>
            </a:r>
            <a:r>
              <a:rPr lang="en-GB" sz="1995" dirty="0">
                <a:solidFill>
                  <a:schemeClr val="dk1"/>
                </a:solidFill>
                <a:latin typeface="Calibri"/>
                <a:ea typeface="Calibri"/>
                <a:cs typeface="Calibri"/>
                <a:sym typeface="Calibri"/>
              </a:rPr>
              <a:t> v </a:t>
            </a:r>
            <a:r>
              <a:rPr lang="en-GB" sz="1995" dirty="0" err="1">
                <a:solidFill>
                  <a:schemeClr val="dk1"/>
                </a:solidFill>
                <a:latin typeface="Calibri"/>
                <a:ea typeface="Calibri"/>
                <a:cs typeface="Calibri"/>
                <a:sym typeface="Calibri"/>
              </a:rPr>
              <a:t>kmetijstvu</a:t>
            </a:r>
            <a:r>
              <a:rPr lang="en-GB" sz="1995" dirty="0">
                <a:solidFill>
                  <a:schemeClr val="dk1"/>
                </a:solidFill>
                <a:latin typeface="Calibri"/>
                <a:ea typeface="Calibri"/>
                <a:cs typeface="Calibri"/>
                <a:sym typeface="Calibri"/>
              </a:rPr>
              <a:t>: </a:t>
            </a:r>
            <a:r>
              <a:rPr lang="en-GB" sz="1995" b="1" dirty="0" err="1">
                <a:solidFill>
                  <a:schemeClr val="dk1"/>
                </a:solidFill>
                <a:latin typeface="Calibri"/>
                <a:ea typeface="Calibri"/>
                <a:cs typeface="Calibri"/>
                <a:sym typeface="Calibri"/>
              </a:rPr>
              <a:t>kaj</a:t>
            </a:r>
            <a:r>
              <a:rPr lang="en-GB" sz="1995" b="1" dirty="0">
                <a:solidFill>
                  <a:schemeClr val="dk1"/>
                </a:solidFill>
                <a:latin typeface="Calibri"/>
                <a:ea typeface="Calibri"/>
                <a:cs typeface="Calibri"/>
                <a:sym typeface="Calibri"/>
              </a:rPr>
              <a:t>, </a:t>
            </a:r>
            <a:r>
              <a:rPr lang="en-GB" sz="1995" b="1" dirty="0" err="1">
                <a:solidFill>
                  <a:schemeClr val="dk1"/>
                </a:solidFill>
                <a:latin typeface="Calibri"/>
                <a:ea typeface="Calibri"/>
                <a:cs typeface="Calibri"/>
                <a:sym typeface="Calibri"/>
              </a:rPr>
              <a:t>kako</a:t>
            </a:r>
            <a:r>
              <a:rPr lang="en-GB" sz="1995" b="1" dirty="0">
                <a:solidFill>
                  <a:schemeClr val="dk1"/>
                </a:solidFill>
                <a:latin typeface="Calibri"/>
                <a:ea typeface="Calibri"/>
                <a:cs typeface="Calibri"/>
                <a:sym typeface="Calibri"/>
              </a:rPr>
              <a:t> in </a:t>
            </a:r>
            <a:r>
              <a:rPr lang="en-GB" sz="1995" b="1" dirty="0" err="1">
                <a:solidFill>
                  <a:schemeClr val="dk1"/>
                </a:solidFill>
                <a:latin typeface="Calibri"/>
                <a:ea typeface="Calibri"/>
                <a:cs typeface="Calibri"/>
                <a:sym typeface="Calibri"/>
              </a:rPr>
              <a:t>zakaj</a:t>
            </a:r>
            <a:r>
              <a:rPr lang="en-GB" sz="1995" b="1" dirty="0">
                <a:solidFill>
                  <a:schemeClr val="dk1"/>
                </a:solidFill>
                <a:latin typeface="Calibri"/>
                <a:ea typeface="Calibri"/>
                <a:cs typeface="Calibri"/>
                <a:sym typeface="Calibri"/>
              </a:rPr>
              <a:t>? </a:t>
            </a:r>
            <a:r>
              <a:rPr lang="en-GB" sz="1995" dirty="0">
                <a:solidFill>
                  <a:schemeClr val="dk1"/>
                </a:solidFill>
                <a:latin typeface="Calibri"/>
                <a:ea typeface="Calibri"/>
                <a:cs typeface="Calibri"/>
                <a:sym typeface="Calibri"/>
              </a:rPr>
              <a:t>
</a:t>
            </a:r>
            <a:r>
              <a:rPr lang="en-GB" sz="1995" b="1" dirty="0" err="1">
                <a:solidFill>
                  <a:schemeClr val="dk1"/>
                </a:solidFill>
                <a:latin typeface="Calibri"/>
                <a:ea typeface="Calibri"/>
                <a:cs typeface="Calibri"/>
                <a:sym typeface="Calibri"/>
              </a:rPr>
              <a:t>Aplikacije</a:t>
            </a:r>
            <a:r>
              <a:rPr lang="en-GB" sz="1995" b="1" dirty="0">
                <a:solidFill>
                  <a:schemeClr val="dk1"/>
                </a:solidFill>
                <a:latin typeface="Calibri"/>
                <a:ea typeface="Calibri"/>
                <a:cs typeface="Calibri"/>
                <a:sym typeface="Calibri"/>
              </a:rPr>
              <a:t> v </a:t>
            </a:r>
            <a:r>
              <a:rPr lang="en-GB" sz="1995" b="1" dirty="0" err="1">
                <a:solidFill>
                  <a:schemeClr val="dk1"/>
                </a:solidFill>
                <a:latin typeface="Calibri"/>
                <a:ea typeface="Calibri"/>
                <a:cs typeface="Calibri"/>
                <a:sym typeface="Calibri"/>
              </a:rPr>
              <a:t>resničnem</a:t>
            </a:r>
            <a:r>
              <a:rPr lang="en-GB" sz="1995" b="1" dirty="0">
                <a:solidFill>
                  <a:schemeClr val="dk1"/>
                </a:solidFill>
                <a:latin typeface="Calibri"/>
                <a:ea typeface="Calibri"/>
                <a:cs typeface="Calibri"/>
                <a:sym typeface="Calibri"/>
              </a:rPr>
              <a:t> </a:t>
            </a:r>
            <a:r>
              <a:rPr lang="en-GB" sz="1995" b="1" dirty="0" err="1">
                <a:solidFill>
                  <a:schemeClr val="dk1"/>
                </a:solidFill>
                <a:latin typeface="Calibri"/>
                <a:ea typeface="Calibri"/>
                <a:cs typeface="Calibri"/>
                <a:sym typeface="Calibri"/>
              </a:rPr>
              <a:t>svetu</a:t>
            </a:r>
            <a:r>
              <a:rPr lang="en-GB" sz="1995" b="1" dirty="0">
                <a:solidFill>
                  <a:schemeClr val="dk1"/>
                </a:solidFill>
                <a:latin typeface="Calibri"/>
                <a:ea typeface="Calibri"/>
                <a:cs typeface="Calibri"/>
                <a:sym typeface="Calibri"/>
              </a:rPr>
              <a:t> </a:t>
            </a:r>
            <a:r>
              <a:rPr lang="en-GB" sz="1995" dirty="0">
                <a:solidFill>
                  <a:schemeClr val="dk1"/>
                </a:solidFill>
                <a:latin typeface="Calibri"/>
                <a:ea typeface="Calibri"/>
                <a:cs typeface="Calibri"/>
                <a:sym typeface="Calibri"/>
              </a:rPr>
              <a:t>in </a:t>
            </a:r>
            <a:r>
              <a:rPr lang="en-GB" sz="1995" dirty="0" err="1">
                <a:solidFill>
                  <a:schemeClr val="dk1"/>
                </a:solidFill>
                <a:latin typeface="Calibri"/>
                <a:ea typeface="Calibri"/>
                <a:cs typeface="Calibri"/>
                <a:sym typeface="Calibri"/>
              </a:rPr>
              <a:t>študije</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primerov</a:t>
            </a:r>
            <a:endParaRPr sz="1995" b="1" dirty="0">
              <a:latin typeface="Calibri"/>
              <a:ea typeface="Calibri"/>
              <a:cs typeface="Calibri"/>
              <a:sym typeface="Calibri"/>
            </a:endParaRPr>
          </a:p>
        </p:txBody>
      </p:sp>
      <p:pic>
        <p:nvPicPr>
          <p:cNvPr id="2" name="Google Shape;322;p1">
            <a:extLst>
              <a:ext uri="{FF2B5EF4-FFF2-40B4-BE49-F238E27FC236}">
                <a16:creationId xmlns:a16="http://schemas.microsoft.com/office/drawing/2014/main" id="{5DEFB96F-E020-4A11-D601-0E17527AA850}"/>
              </a:ext>
            </a:extLst>
          </p:cNvPr>
          <p:cNvPicPr preferRelativeResize="0"/>
          <p:nvPr/>
        </p:nvPicPr>
        <p:blipFill rotWithShape="1">
          <a:blip r:embed="rId4">
            <a:alphaModFix/>
          </a:blip>
          <a:srcRect/>
          <a:stretch/>
        </p:blipFill>
        <p:spPr>
          <a:xfrm>
            <a:off x="10252448" y="5811688"/>
            <a:ext cx="1638095" cy="342857"/>
          </a:xfrm>
          <a:prstGeom prst="rect">
            <a:avLst/>
          </a:prstGeom>
          <a:noFill/>
          <a:ln>
            <a:noFill/>
          </a:ln>
        </p:spPr>
      </p:pic>
      <p:sp>
        <p:nvSpPr>
          <p:cNvPr id="3" name="Google Shape;328;p1">
            <a:extLst>
              <a:ext uri="{FF2B5EF4-FFF2-40B4-BE49-F238E27FC236}">
                <a16:creationId xmlns:a16="http://schemas.microsoft.com/office/drawing/2014/main" id="{B984F6E1-B3FB-E371-6829-6CE76A1C583A}"/>
              </a:ext>
            </a:extLst>
          </p:cNvPr>
          <p:cNvSpPr/>
          <p:nvPr/>
        </p:nvSpPr>
        <p:spPr>
          <a:xfrm>
            <a:off x="8569842" y="6154545"/>
            <a:ext cx="3320701" cy="523180"/>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None/>
            </a:pPr>
            <a:r>
              <a:rPr lang="en-GB" sz="700" b="0" i="0" dirty="0" err="1">
                <a:solidFill>
                  <a:srgbClr val="26324B"/>
                </a:solidFill>
                <a:effectLst/>
                <a:latin typeface="arial" panose="020B0604020202020204" pitchFamily="34" charset="0"/>
              </a:rPr>
              <a:t>Financirano</a:t>
            </a:r>
            <a:r>
              <a:rPr lang="en-GB" sz="700" b="0" i="0" dirty="0">
                <a:solidFill>
                  <a:srgbClr val="26324B"/>
                </a:solidFill>
                <a:effectLst/>
                <a:latin typeface="arial" panose="020B0604020202020204" pitchFamily="34" charset="0"/>
              </a:rPr>
              <a:t> s </a:t>
            </a:r>
            <a:r>
              <a:rPr lang="en-GB" sz="700" b="0" i="0" dirty="0" err="1">
                <a:solidFill>
                  <a:srgbClr val="26324B"/>
                </a:solidFill>
                <a:effectLst/>
                <a:latin typeface="arial" panose="020B0604020202020204" pitchFamily="34" charset="0"/>
              </a:rPr>
              <a:t>strani</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Evropske</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unije</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Izražena</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stališča</a:t>
            </a:r>
            <a:r>
              <a:rPr lang="en-GB" sz="700" b="0" i="0" dirty="0">
                <a:solidFill>
                  <a:srgbClr val="26324B"/>
                </a:solidFill>
                <a:effectLst/>
                <a:latin typeface="arial" panose="020B0604020202020204" pitchFamily="34" charset="0"/>
              </a:rPr>
              <a:t> in </a:t>
            </a:r>
            <a:r>
              <a:rPr lang="en-GB" sz="700" b="0" i="0" dirty="0" err="1">
                <a:solidFill>
                  <a:srgbClr val="26324B"/>
                </a:solidFill>
                <a:effectLst/>
                <a:latin typeface="arial" panose="020B0604020202020204" pitchFamily="34" charset="0"/>
              </a:rPr>
              <a:t>mnenja</a:t>
            </a:r>
            <a:r>
              <a:rPr lang="en-GB" sz="700" b="0" i="0" dirty="0">
                <a:solidFill>
                  <a:srgbClr val="26324B"/>
                </a:solidFill>
                <a:effectLst/>
                <a:latin typeface="arial" panose="020B0604020202020204" pitchFamily="34" charset="0"/>
              </a:rPr>
              <a:t> so </a:t>
            </a:r>
            <a:r>
              <a:rPr lang="en-GB" sz="700" b="0" i="0" dirty="0" err="1">
                <a:solidFill>
                  <a:srgbClr val="26324B"/>
                </a:solidFill>
                <a:effectLst/>
                <a:latin typeface="arial" panose="020B0604020202020204" pitchFamily="34" charset="0"/>
              </a:rPr>
              <a:t>zgolj</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stališča</a:t>
            </a:r>
            <a:r>
              <a:rPr lang="en-GB" sz="700" b="0" i="0" dirty="0">
                <a:solidFill>
                  <a:srgbClr val="26324B"/>
                </a:solidFill>
                <a:effectLst/>
                <a:latin typeface="arial" panose="020B0604020202020204" pitchFamily="34" charset="0"/>
              </a:rPr>
              <a:t> in </a:t>
            </a:r>
            <a:r>
              <a:rPr lang="en-GB" sz="700" b="0" i="0" dirty="0" err="1">
                <a:solidFill>
                  <a:srgbClr val="26324B"/>
                </a:solidFill>
                <a:effectLst/>
                <a:latin typeface="arial" panose="020B0604020202020204" pitchFamily="34" charset="0"/>
              </a:rPr>
              <a:t>mnenja</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avtorja</a:t>
            </a:r>
            <a:r>
              <a:rPr lang="en-GB" sz="700" b="0" i="0" dirty="0">
                <a:solidFill>
                  <a:srgbClr val="26324B"/>
                </a:solidFill>
                <a:effectLst/>
                <a:latin typeface="arial" panose="020B0604020202020204" pitchFamily="34" charset="0"/>
              </a:rPr>
              <a:t>(-</a:t>
            </a:r>
            <a:r>
              <a:rPr lang="en-GB" sz="700" b="0" i="0" dirty="0" err="1">
                <a:solidFill>
                  <a:srgbClr val="26324B"/>
                </a:solidFill>
                <a:effectLst/>
                <a:latin typeface="arial" panose="020B0604020202020204" pitchFamily="34" charset="0"/>
              </a:rPr>
              <a:t>ev</a:t>
            </a:r>
            <a:r>
              <a:rPr lang="en-GB" sz="700" b="0" i="0" dirty="0">
                <a:solidFill>
                  <a:srgbClr val="26324B"/>
                </a:solidFill>
                <a:effectLst/>
                <a:latin typeface="arial" panose="020B0604020202020204" pitchFamily="34" charset="0"/>
              </a:rPr>
              <a:t>) in </a:t>
            </a:r>
            <a:r>
              <a:rPr lang="en-GB" sz="700" b="0" i="0" dirty="0" err="1">
                <a:solidFill>
                  <a:srgbClr val="26324B"/>
                </a:solidFill>
                <a:effectLst/>
                <a:latin typeface="arial" panose="020B0604020202020204" pitchFamily="34" charset="0"/>
              </a:rPr>
              <a:t>ni</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nujno</a:t>
            </a:r>
            <a:r>
              <a:rPr lang="en-GB" sz="700" b="0" i="0" dirty="0">
                <a:solidFill>
                  <a:srgbClr val="26324B"/>
                </a:solidFill>
                <a:effectLst/>
                <a:latin typeface="arial" panose="020B0604020202020204" pitchFamily="34" charset="0"/>
              </a:rPr>
              <a:t>, da </a:t>
            </a:r>
            <a:r>
              <a:rPr lang="en-GB" sz="700" b="0" i="0" dirty="0" err="1">
                <a:solidFill>
                  <a:srgbClr val="26324B"/>
                </a:solidFill>
                <a:effectLst/>
                <a:latin typeface="arial" panose="020B0604020202020204" pitchFamily="34" charset="0"/>
              </a:rPr>
              <a:t>odražajo</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stališča</a:t>
            </a:r>
            <a:r>
              <a:rPr lang="en-GB" sz="700" b="0" i="0" dirty="0">
                <a:solidFill>
                  <a:srgbClr val="26324B"/>
                </a:solidFill>
                <a:effectLst/>
                <a:latin typeface="arial" panose="020B0604020202020204" pitchFamily="34" charset="0"/>
              </a:rPr>
              <a:t> in </a:t>
            </a:r>
            <a:r>
              <a:rPr lang="en-GB" sz="700" b="0" i="0" dirty="0" err="1">
                <a:solidFill>
                  <a:srgbClr val="26324B"/>
                </a:solidFill>
                <a:effectLst/>
                <a:latin typeface="arial" panose="020B0604020202020204" pitchFamily="34" charset="0"/>
              </a:rPr>
              <a:t>mnenja</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Evropske</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unije</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ali</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Evropske</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izvajalske</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agencije</a:t>
            </a:r>
            <a:r>
              <a:rPr lang="en-GB" sz="700" b="0" i="0" dirty="0">
                <a:solidFill>
                  <a:srgbClr val="26324B"/>
                </a:solidFill>
                <a:effectLst/>
                <a:latin typeface="arial" panose="020B0604020202020204" pitchFamily="34" charset="0"/>
              </a:rPr>
              <a:t> za </a:t>
            </a:r>
            <a:r>
              <a:rPr lang="en-GB" sz="700" b="0" i="0" dirty="0" err="1">
                <a:solidFill>
                  <a:srgbClr val="26324B"/>
                </a:solidFill>
                <a:effectLst/>
                <a:latin typeface="arial" panose="020B0604020202020204" pitchFamily="34" charset="0"/>
              </a:rPr>
              <a:t>izobraževanje</a:t>
            </a:r>
            <a:r>
              <a:rPr lang="en-GB" sz="700" b="0" i="0" dirty="0">
                <a:solidFill>
                  <a:srgbClr val="26324B"/>
                </a:solidFill>
                <a:effectLst/>
                <a:latin typeface="arial" panose="020B0604020202020204" pitchFamily="34" charset="0"/>
              </a:rPr>
              <a:t> in </a:t>
            </a:r>
            <a:r>
              <a:rPr lang="en-GB" sz="700" b="0" i="0" dirty="0" err="1">
                <a:solidFill>
                  <a:srgbClr val="26324B"/>
                </a:solidFill>
                <a:effectLst/>
                <a:latin typeface="arial" panose="020B0604020202020204" pitchFamily="34" charset="0"/>
              </a:rPr>
              <a:t>kulturo</a:t>
            </a:r>
            <a:r>
              <a:rPr lang="en-GB" sz="700" b="0" i="0" dirty="0">
                <a:solidFill>
                  <a:srgbClr val="26324B"/>
                </a:solidFill>
                <a:effectLst/>
                <a:latin typeface="arial" panose="020B0604020202020204" pitchFamily="34" charset="0"/>
              </a:rPr>
              <a:t> (EACEA). </a:t>
            </a:r>
            <a:r>
              <a:rPr lang="en-GB" sz="700" b="0" i="0" dirty="0" err="1">
                <a:solidFill>
                  <a:srgbClr val="26324B"/>
                </a:solidFill>
                <a:effectLst/>
                <a:latin typeface="arial" panose="020B0604020202020204" pitchFamily="34" charset="0"/>
              </a:rPr>
              <a:t>Zanje</a:t>
            </a:r>
            <a:r>
              <a:rPr lang="en-GB" sz="700" b="0" i="0" dirty="0">
                <a:solidFill>
                  <a:srgbClr val="26324B"/>
                </a:solidFill>
                <a:effectLst/>
                <a:latin typeface="arial" panose="020B0604020202020204" pitchFamily="34" charset="0"/>
              </a:rPr>
              <a:t> ne </a:t>
            </a:r>
            <a:r>
              <a:rPr lang="en-GB" sz="700" b="0" i="0" dirty="0" err="1">
                <a:solidFill>
                  <a:srgbClr val="26324B"/>
                </a:solidFill>
                <a:effectLst/>
                <a:latin typeface="arial" panose="020B0604020202020204" pitchFamily="34" charset="0"/>
              </a:rPr>
              <a:t>moreta</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biti</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odgovorna</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niti</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Evropska</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unija</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niti</a:t>
            </a:r>
            <a:r>
              <a:rPr lang="en-GB" sz="700" b="0" i="0" dirty="0">
                <a:solidFill>
                  <a:srgbClr val="26324B"/>
                </a:solidFill>
                <a:effectLst/>
                <a:latin typeface="arial" panose="020B0604020202020204" pitchFamily="34" charset="0"/>
              </a:rPr>
              <a:t> EACEA</a:t>
            </a:r>
            <a:endParaRPr sz="800" b="0" i="0" u="none" strike="noStrike" cap="none" dirty="0">
              <a:solidFill>
                <a:srgbClr val="000000"/>
              </a:solidFill>
              <a:latin typeface="Arial"/>
              <a:ea typeface="Arial"/>
              <a:cs typeface="Arial"/>
              <a:sym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685"/>
        <p:cNvGrpSpPr/>
        <p:nvPr/>
      </p:nvGrpSpPr>
      <p:grpSpPr>
        <a:xfrm>
          <a:off x="0" y="0"/>
          <a:ext cx="0" cy="0"/>
          <a:chOff x="0" y="0"/>
          <a:chExt cx="0" cy="0"/>
        </a:xfrm>
      </p:grpSpPr>
      <p:pic>
        <p:nvPicPr>
          <p:cNvPr id="686" name="Google Shape;686;g281fc3c1766_0_373"/>
          <p:cNvPicPr preferRelativeResize="0"/>
          <p:nvPr/>
        </p:nvPicPr>
        <p:blipFill rotWithShape="1">
          <a:blip r:embed="rId3">
            <a:alphaModFix/>
          </a:blip>
          <a:srcRect/>
          <a:stretch/>
        </p:blipFill>
        <p:spPr>
          <a:xfrm>
            <a:off x="1247607" y="-11312"/>
            <a:ext cx="5594033" cy="6858001"/>
          </a:xfrm>
          <a:prstGeom prst="rect">
            <a:avLst/>
          </a:prstGeom>
          <a:noFill/>
          <a:ln>
            <a:noFill/>
          </a:ln>
        </p:spPr>
      </p:pic>
      <p:sp>
        <p:nvSpPr>
          <p:cNvPr id="687" name="Google Shape;687;g281fc3c1766_0_373"/>
          <p:cNvSpPr txBox="1"/>
          <p:nvPr/>
        </p:nvSpPr>
        <p:spPr>
          <a:xfrm>
            <a:off x="1468730" y="408533"/>
            <a:ext cx="5151785" cy="1004585"/>
          </a:xfrm>
          <a:prstGeom prst="rect">
            <a:avLst/>
          </a:prstGeom>
          <a:noFill/>
          <a:ln>
            <a:noFill/>
          </a:ln>
        </p:spPr>
        <p:txBody>
          <a:bodyPr spcFirstLastPara="1" wrap="square" lIns="82904" tIns="41441" rIns="82904" bIns="41441" anchor="t" anchorCtr="0">
            <a:spAutoFit/>
          </a:bodyPr>
          <a:lstStyle/>
          <a:p>
            <a:pPr lvl="0">
              <a:buSzPts val="3300"/>
            </a:pPr>
            <a:r>
              <a:rPr lang="en-GB" sz="2992" dirty="0">
                <a:solidFill>
                  <a:schemeClr val="lt1"/>
                </a:solidFill>
                <a:latin typeface="Calibri"/>
                <a:ea typeface="Calibri"/>
                <a:cs typeface="Calibri"/>
                <a:sym typeface="Calibri"/>
              </a:rPr>
              <a:t>ŠTUDIJA OKOLJSKEGA PRIMERA: RIBIŠKA INDUSTRIJA</a:t>
            </a:r>
            <a:endParaRPr sz="2992" dirty="0">
              <a:latin typeface="Calibri"/>
              <a:ea typeface="Calibri"/>
              <a:cs typeface="Calibri"/>
              <a:sym typeface="Calibri"/>
            </a:endParaRPr>
          </a:p>
        </p:txBody>
      </p:sp>
      <p:sp>
        <p:nvSpPr>
          <p:cNvPr id="688" name="Google Shape;688;g281fc3c1766_0_373"/>
          <p:cNvSpPr txBox="1">
            <a:spLocks noGrp="1"/>
          </p:cNvSpPr>
          <p:nvPr>
            <p:ph type="body" idx="1"/>
          </p:nvPr>
        </p:nvSpPr>
        <p:spPr>
          <a:xfrm>
            <a:off x="6890562" y="277458"/>
            <a:ext cx="3987567" cy="6474914"/>
          </a:xfrm>
          <a:prstGeom prst="rect">
            <a:avLst/>
          </a:prstGeom>
          <a:noFill/>
          <a:ln>
            <a:noFill/>
          </a:ln>
        </p:spPr>
        <p:txBody>
          <a:bodyPr spcFirstLastPara="1" wrap="square" lIns="0" tIns="0" rIns="0" bIns="0" anchor="t" anchorCtr="0">
            <a:spAutoFit/>
          </a:bodyPr>
          <a:lstStyle/>
          <a:p>
            <a:pPr lvl="0" indent="-333974">
              <a:buClr>
                <a:schemeClr val="dk1"/>
              </a:buClr>
              <a:buSzPts val="2200"/>
              <a:buFont typeface="Calibri"/>
              <a:buChar char="●"/>
            </a:pPr>
            <a:r>
              <a:rPr lang="en-GB" sz="1995" b="0" dirty="0" err="1">
                <a:solidFill>
                  <a:schemeClr val="dk1"/>
                </a:solidFill>
                <a:latin typeface="Calibri"/>
                <a:ea typeface="Calibri"/>
                <a:cs typeface="Calibri"/>
                <a:sym typeface="Calibri"/>
              </a:rPr>
              <a:t>Ribiško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industrijo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pogosto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povezujejo</a:t>
            </a:r>
            <a:r>
              <a:rPr lang="en-GB" sz="1995" b="0" dirty="0">
                <a:solidFill>
                  <a:schemeClr val="dk1"/>
                </a:solidFill>
                <a:latin typeface="Calibri"/>
                <a:ea typeface="Calibri"/>
                <a:cs typeface="Calibri"/>
                <a:sym typeface="Calibri"/>
              </a:rPr>
              <a:t> z </a:t>
            </a:r>
            <a:r>
              <a:rPr lang="en-GB" sz="1995" b="0" dirty="0" err="1">
                <a:solidFill>
                  <a:schemeClr val="dk1"/>
                </a:solidFill>
                <a:latin typeface="Calibri"/>
                <a:ea typeface="Calibri"/>
                <a:cs typeface="Calibri"/>
                <a:sym typeface="Calibri"/>
              </a:rPr>
              <a:t>netrajnostnimi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praksami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kot</a:t>
            </a:r>
            <a:r>
              <a:rPr lang="en-GB" sz="1995" b="0" dirty="0">
                <a:solidFill>
                  <a:schemeClr val="dk1"/>
                </a:solidFill>
                <a:latin typeface="Calibri"/>
                <a:ea typeface="Calibri"/>
                <a:cs typeface="Calibri"/>
                <a:sym typeface="Calibri"/>
              </a:rPr>
              <a:t> je </a:t>
            </a:r>
            <a:r>
              <a:rPr lang="en-GB" sz="1995" b="0" dirty="0" err="1">
                <a:solidFill>
                  <a:schemeClr val="dk1"/>
                </a:solidFill>
                <a:latin typeface="Calibri"/>
                <a:ea typeface="Calibri"/>
                <a:cs typeface="Calibri"/>
                <a:sym typeface="Calibri"/>
              </a:rPr>
              <a:t>prelov</a:t>
            </a:r>
            <a:r>
              <a:rPr lang="en-GB" sz="1995" b="0" dirty="0">
                <a:solidFill>
                  <a:schemeClr val="dk1"/>
                </a:solidFill>
                <a:latin typeface="Calibri"/>
                <a:ea typeface="Calibri"/>
                <a:cs typeface="Calibri"/>
                <a:sym typeface="Calibri"/>
              </a:rPr>
              <a:t>, ki </a:t>
            </a:r>
            <a:r>
              <a:rPr lang="en-GB" sz="1995" b="0" dirty="0" err="1">
                <a:solidFill>
                  <a:schemeClr val="dk1"/>
                </a:solidFill>
                <a:latin typeface="Calibri"/>
                <a:ea typeface="Calibri"/>
                <a:cs typeface="Calibri"/>
                <a:sym typeface="Calibri"/>
              </a:rPr>
              <a:t>resno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ogrožajo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ohranjanje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morja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Uporaba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tehnologije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blokovne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verige</a:t>
            </a:r>
            <a:r>
              <a:rPr lang="en-GB" sz="1995" b="0" dirty="0">
                <a:solidFill>
                  <a:schemeClr val="dk1"/>
                </a:solidFill>
                <a:latin typeface="Calibri"/>
                <a:ea typeface="Calibri"/>
                <a:cs typeface="Calibri"/>
                <a:sym typeface="Calibri"/>
              </a:rPr>
              <a:t> za </a:t>
            </a:r>
            <a:r>
              <a:rPr lang="en-GB" sz="1995" b="0" dirty="0" err="1">
                <a:solidFill>
                  <a:schemeClr val="dk1"/>
                </a:solidFill>
                <a:latin typeface="Calibri"/>
                <a:ea typeface="Calibri"/>
                <a:cs typeface="Calibri"/>
                <a:sym typeface="Calibri"/>
              </a:rPr>
              <a:t>podporo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bolj</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trajnostnim</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ribolovnim</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praksam</a:t>
            </a:r>
            <a:r>
              <a:rPr lang="en-GB" sz="1995" b="0" dirty="0">
                <a:solidFill>
                  <a:schemeClr val="dk1"/>
                </a:solidFill>
                <a:latin typeface="Calibri"/>
                <a:ea typeface="Calibri"/>
                <a:cs typeface="Calibri"/>
                <a:sym typeface="Calibri"/>
              </a:rPr>
              <a:t>
Primer: Atea in IBM Food Trust
Primer: </a:t>
            </a:r>
            <a:r>
              <a:rPr lang="en-GB" sz="1995" b="0" dirty="0" err="1">
                <a:solidFill>
                  <a:schemeClr val="dk1"/>
                </a:solidFill>
                <a:latin typeface="Calibri"/>
                <a:ea typeface="Calibri"/>
                <a:cs typeface="Calibri"/>
                <a:sym typeface="Calibri"/>
              </a:rPr>
              <a:t>Svetovni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sklad</a:t>
            </a:r>
            <a:r>
              <a:rPr lang="en-GB" sz="1995" b="0" dirty="0">
                <a:solidFill>
                  <a:schemeClr val="dk1"/>
                </a:solidFill>
                <a:latin typeface="Calibri"/>
                <a:ea typeface="Calibri"/>
                <a:cs typeface="Calibri"/>
                <a:sym typeface="Calibri"/>
              </a:rPr>
              <a:t> za </a:t>
            </a:r>
            <a:r>
              <a:rPr lang="en-GB" sz="1995" b="0" dirty="0" err="1">
                <a:solidFill>
                  <a:schemeClr val="dk1"/>
                </a:solidFill>
                <a:latin typeface="Calibri"/>
                <a:ea typeface="Calibri"/>
                <a:cs typeface="Calibri"/>
                <a:sym typeface="Calibri"/>
              </a:rPr>
              <a:t>naravo</a:t>
            </a:r>
            <a:r>
              <a:rPr lang="en-GB" sz="1995" b="0" dirty="0">
                <a:solidFill>
                  <a:schemeClr val="dk1"/>
                </a:solidFill>
                <a:latin typeface="Calibri"/>
                <a:ea typeface="Calibri"/>
                <a:cs typeface="Calibri"/>
                <a:sym typeface="Calibri"/>
              </a:rPr>
              <a:t> (WWF), </a:t>
            </a:r>
            <a:r>
              <a:rPr lang="en-GB" sz="1995" b="0" dirty="0" err="1">
                <a:solidFill>
                  <a:schemeClr val="dk1"/>
                </a:solidFill>
                <a:latin typeface="Calibri"/>
                <a:ea typeface="Calibri"/>
                <a:cs typeface="Calibri"/>
                <a:sym typeface="Calibri"/>
              </a:rPr>
              <a:t>pilotni</a:t>
            </a:r>
            <a:r>
              <a:rPr lang="en-GB" sz="1995" b="0" dirty="0">
                <a:solidFill>
                  <a:schemeClr val="dk1"/>
                </a:solidFill>
                <a:latin typeface="Calibri"/>
                <a:ea typeface="Calibri"/>
                <a:cs typeface="Calibri"/>
                <a:sym typeface="Calibri"/>
              </a:rPr>
              <a:t> program za </a:t>
            </a:r>
            <a:r>
              <a:rPr lang="en-GB" sz="1995" b="0" dirty="0" err="1">
                <a:solidFill>
                  <a:schemeClr val="dk1"/>
                </a:solidFill>
                <a:latin typeface="Calibri"/>
                <a:ea typeface="Calibri"/>
                <a:cs typeface="Calibri"/>
                <a:sym typeface="Calibri"/>
              </a:rPr>
              <a:t>leto</a:t>
            </a:r>
            <a:r>
              <a:rPr lang="en-GB" sz="1995" b="0" dirty="0">
                <a:solidFill>
                  <a:schemeClr val="dk1"/>
                </a:solidFill>
                <a:latin typeface="Calibri"/>
                <a:ea typeface="Calibri"/>
                <a:cs typeface="Calibri"/>
                <a:sym typeface="Calibri"/>
              </a:rPr>
              <a:t> 2018, </a:t>
            </a:r>
            <a:r>
              <a:rPr lang="en-GB" sz="1995" b="0" dirty="0" err="1">
                <a:solidFill>
                  <a:schemeClr val="dk1"/>
                </a:solidFill>
                <a:latin typeface="Calibri"/>
                <a:ea typeface="Calibri"/>
                <a:cs typeface="Calibri"/>
                <a:sym typeface="Calibri"/>
              </a:rPr>
              <a:t>blokovna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veriga</a:t>
            </a:r>
            <a:r>
              <a:rPr lang="en-GB" sz="1995" b="0" dirty="0">
                <a:solidFill>
                  <a:schemeClr val="dk1"/>
                </a:solidFill>
                <a:latin typeface="Calibri"/>
                <a:ea typeface="Calibri"/>
                <a:cs typeface="Calibri"/>
                <a:sym typeface="Calibri"/>
              </a:rPr>
              <a:t> v </a:t>
            </a:r>
            <a:r>
              <a:rPr lang="en-GB" sz="1995" b="0" dirty="0" err="1">
                <a:solidFill>
                  <a:schemeClr val="dk1"/>
                </a:solidFill>
                <a:latin typeface="Calibri"/>
                <a:ea typeface="Calibri"/>
                <a:cs typeface="Calibri"/>
                <a:sym typeface="Calibri"/>
              </a:rPr>
              <a:t>industriji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pacifiških</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otokov</a:t>
            </a:r>
            <a:r>
              <a:rPr lang="en-GB" sz="1995" b="0" dirty="0">
                <a:solidFill>
                  <a:schemeClr val="dk1"/>
                </a:solidFill>
                <a:latin typeface="Calibri"/>
                <a:ea typeface="Calibri"/>
                <a:cs typeface="Calibri"/>
                <a:sym typeface="Calibri"/>
              </a:rPr>
              <a:t> za tune
</a:t>
            </a:r>
            <a:r>
              <a:rPr lang="en-GB" sz="1995" b="0" dirty="0" err="1">
                <a:solidFill>
                  <a:schemeClr val="dk1"/>
                </a:solidFill>
                <a:latin typeface="Calibri"/>
                <a:ea typeface="Calibri"/>
                <a:cs typeface="Calibri"/>
                <a:sym typeface="Calibri"/>
              </a:rPr>
              <a:t>Spletna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platforma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OpenSC</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uporablja</a:t>
            </a:r>
            <a:r>
              <a:rPr lang="en-GB" sz="1995" b="0" dirty="0">
                <a:solidFill>
                  <a:schemeClr val="dk1"/>
                </a:solidFill>
                <a:latin typeface="Calibri"/>
                <a:ea typeface="Calibri"/>
                <a:cs typeface="Calibri"/>
                <a:sym typeface="Calibri"/>
              </a:rPr>
              <a:t> blockchain za </a:t>
            </a:r>
            <a:r>
              <a:rPr lang="en-GB" sz="1995" b="0" dirty="0" err="1">
                <a:solidFill>
                  <a:schemeClr val="dk1"/>
                </a:solidFill>
                <a:latin typeface="Calibri"/>
                <a:ea typeface="Calibri"/>
                <a:cs typeface="Calibri"/>
                <a:sym typeface="Calibri"/>
              </a:rPr>
              <a:t>preverjanje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trajnostne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proizvodnje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sledenje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hrani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vzdolž</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dobavne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verige</a:t>
            </a:r>
            <a:endParaRPr sz="1451" b="0" dirty="0">
              <a:solidFill>
                <a:schemeClr val="dk1"/>
              </a:solidFill>
            </a:endParaRPr>
          </a:p>
          <a:p>
            <a:pPr marL="0" lvl="0" indent="0" algn="l" rtl="0">
              <a:lnSpc>
                <a:spcPct val="100000"/>
              </a:lnSpc>
              <a:spcBef>
                <a:spcPts val="0"/>
              </a:spcBef>
              <a:spcAft>
                <a:spcPts val="0"/>
              </a:spcAft>
              <a:buSzPts val="1400"/>
              <a:buNone/>
            </a:pPr>
            <a:endParaRPr sz="1632" b="0" dirty="0">
              <a:solidFill>
                <a:schemeClr val="dk1"/>
              </a:solidFill>
            </a:endParaRPr>
          </a:p>
          <a:p>
            <a:pPr marL="0" lvl="0" indent="0" algn="l" rtl="0">
              <a:lnSpc>
                <a:spcPct val="100000"/>
              </a:lnSpc>
              <a:spcBef>
                <a:spcPts val="0"/>
              </a:spcBef>
              <a:spcAft>
                <a:spcPts val="0"/>
              </a:spcAft>
              <a:buSzPts val="1400"/>
              <a:buNone/>
            </a:pPr>
            <a:endParaRPr sz="1632" b="0" dirty="0">
              <a:solidFill>
                <a:schemeClr val="dk1"/>
              </a:solidFill>
            </a:endParaRPr>
          </a:p>
          <a:p>
            <a:pPr marL="0" lvl="0" indent="0" algn="l" rtl="0">
              <a:lnSpc>
                <a:spcPct val="100000"/>
              </a:lnSpc>
              <a:spcBef>
                <a:spcPts val="0"/>
              </a:spcBef>
              <a:spcAft>
                <a:spcPts val="0"/>
              </a:spcAft>
              <a:buSzPts val="1400"/>
              <a:buNone/>
            </a:pPr>
            <a:endParaRPr sz="1632" b="0" dirty="0">
              <a:solidFill>
                <a:schemeClr val="dk1"/>
              </a:solidFill>
            </a:endParaRPr>
          </a:p>
          <a:p>
            <a:pPr marL="0" lvl="0" indent="0" algn="l" rtl="0">
              <a:lnSpc>
                <a:spcPct val="100000"/>
              </a:lnSpc>
              <a:spcBef>
                <a:spcPts val="0"/>
              </a:spcBef>
              <a:spcAft>
                <a:spcPts val="0"/>
              </a:spcAft>
              <a:buSzPts val="1400"/>
              <a:buNone/>
            </a:pPr>
            <a:endParaRPr sz="1632" b="0" dirty="0">
              <a:solidFill>
                <a:srgbClr val="0000FF"/>
              </a:solidFill>
            </a:endParaRPr>
          </a:p>
          <a:p>
            <a:pPr marL="414589" lvl="0" indent="0" algn="l" rtl="0">
              <a:lnSpc>
                <a:spcPct val="100000"/>
              </a:lnSpc>
              <a:spcBef>
                <a:spcPts val="0"/>
              </a:spcBef>
              <a:spcAft>
                <a:spcPts val="0"/>
              </a:spcAft>
              <a:buSzPts val="1400"/>
              <a:buNone/>
            </a:pPr>
            <a:endParaRPr sz="1632" b="0" dirty="0">
              <a:solidFill>
                <a:schemeClr val="dk1"/>
              </a:solidFill>
            </a:endParaRPr>
          </a:p>
        </p:txBody>
      </p:sp>
      <p:pic>
        <p:nvPicPr>
          <p:cNvPr id="689" name="Google Shape;689;g281fc3c1766_0_373"/>
          <p:cNvPicPr preferRelativeResize="0"/>
          <p:nvPr/>
        </p:nvPicPr>
        <p:blipFill rotWithShape="1">
          <a:blip r:embed="rId4">
            <a:alphaModFix/>
          </a:blip>
          <a:srcRect/>
          <a:stretch/>
        </p:blipFill>
        <p:spPr>
          <a:xfrm>
            <a:off x="1247607" y="1832963"/>
            <a:ext cx="5594033" cy="2934815"/>
          </a:xfrm>
          <a:prstGeom prst="rect">
            <a:avLst/>
          </a:prstGeom>
          <a:noFill/>
          <a:ln>
            <a:noFill/>
          </a:ln>
        </p:spPr>
      </p:pic>
      <p:sp>
        <p:nvSpPr>
          <p:cNvPr id="690" name="Google Shape;690;g281fc3c1766_0_373"/>
          <p:cNvSpPr txBox="1"/>
          <p:nvPr/>
        </p:nvSpPr>
        <p:spPr>
          <a:xfrm>
            <a:off x="1368529" y="4871426"/>
            <a:ext cx="3610519" cy="464917"/>
          </a:xfrm>
          <a:prstGeom prst="rect">
            <a:avLst/>
          </a:prstGeom>
          <a:noFill/>
          <a:ln>
            <a:noFill/>
          </a:ln>
        </p:spPr>
        <p:txBody>
          <a:bodyPr spcFirstLastPara="1" wrap="square" lIns="82904" tIns="82904" rIns="82904" bIns="82904" anchor="t" anchorCtr="0">
            <a:noAutofit/>
          </a:bodyPr>
          <a:lstStyle/>
          <a:p>
            <a:pPr marL="0" marR="0" lvl="0" indent="0" algn="l" rtl="0">
              <a:lnSpc>
                <a:spcPct val="100000"/>
              </a:lnSpc>
              <a:spcBef>
                <a:spcPts val="0"/>
              </a:spcBef>
              <a:spcAft>
                <a:spcPts val="0"/>
              </a:spcAft>
              <a:buClr>
                <a:srgbClr val="000000"/>
              </a:buClr>
              <a:buSzPts val="2200"/>
              <a:buFont typeface="Arial"/>
              <a:buNone/>
            </a:pPr>
            <a:r>
              <a:rPr lang="en-GB" sz="1995" u="sng">
                <a:solidFill>
                  <a:schemeClr val="lt1"/>
                </a:solidFill>
                <a:latin typeface="Calibri"/>
                <a:ea typeface="Calibri"/>
                <a:cs typeface="Calibri"/>
                <a:sym typeface="Calibri"/>
                <a:hlinkClick r:id="rId5">
                  <a:extLst>
                    <a:ext uri="{A12FA001-AC4F-418D-AE19-62706E023703}">
                      <ahyp:hlinkClr xmlns:ahyp="http://schemas.microsoft.com/office/drawing/2018/hyperlinkcolor" val="tx"/>
                    </a:ext>
                  </a:extLst>
                </a:hlinkClick>
              </a:rPr>
              <a:t>Video: Atea + IBM Food Trust</a:t>
            </a:r>
            <a:endParaRPr sz="1995">
              <a:solidFill>
                <a:schemeClr val="lt1"/>
              </a:solidFill>
              <a:latin typeface="Calibri"/>
              <a:ea typeface="Calibri"/>
              <a:cs typeface="Calibri"/>
              <a:sym typeface="Calibri"/>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695"/>
        <p:cNvGrpSpPr/>
        <p:nvPr/>
      </p:nvGrpSpPr>
      <p:grpSpPr>
        <a:xfrm>
          <a:off x="0" y="0"/>
          <a:ext cx="0" cy="0"/>
          <a:chOff x="0" y="0"/>
          <a:chExt cx="0" cy="0"/>
        </a:xfrm>
      </p:grpSpPr>
      <p:pic>
        <p:nvPicPr>
          <p:cNvPr id="696" name="Google Shape;696;g281fc3c1766_0_382"/>
          <p:cNvPicPr preferRelativeResize="0"/>
          <p:nvPr/>
        </p:nvPicPr>
        <p:blipFill rotWithShape="1">
          <a:blip r:embed="rId3">
            <a:alphaModFix/>
          </a:blip>
          <a:srcRect/>
          <a:stretch/>
        </p:blipFill>
        <p:spPr>
          <a:xfrm>
            <a:off x="1613252" y="25210"/>
            <a:ext cx="9696786" cy="1061799"/>
          </a:xfrm>
          <a:prstGeom prst="rect">
            <a:avLst/>
          </a:prstGeom>
          <a:noFill/>
          <a:ln>
            <a:noFill/>
          </a:ln>
        </p:spPr>
      </p:pic>
      <p:sp>
        <p:nvSpPr>
          <p:cNvPr id="697" name="Google Shape;697;g281fc3c1766_0_382"/>
          <p:cNvSpPr txBox="1"/>
          <p:nvPr/>
        </p:nvSpPr>
        <p:spPr>
          <a:xfrm>
            <a:off x="1613252" y="251365"/>
            <a:ext cx="9969148" cy="544138"/>
          </a:xfrm>
          <a:prstGeom prst="rect">
            <a:avLst/>
          </a:prstGeom>
          <a:noFill/>
          <a:ln>
            <a:noFill/>
          </a:ln>
        </p:spPr>
        <p:txBody>
          <a:bodyPr spcFirstLastPara="1" wrap="square" lIns="82904" tIns="41441" rIns="82904" bIns="41441" anchor="t" anchorCtr="0">
            <a:spAutoFit/>
          </a:bodyPr>
          <a:lstStyle/>
          <a:p>
            <a:pPr lvl="0">
              <a:buSzPts val="3300"/>
            </a:pPr>
            <a:r>
              <a:rPr lang="pl-PL" sz="2992" dirty="0">
                <a:solidFill>
                  <a:schemeClr val="lt1"/>
                </a:solidFill>
                <a:latin typeface="Calibri"/>
                <a:ea typeface="Calibri"/>
                <a:cs typeface="Calibri"/>
                <a:sym typeface="Calibri"/>
              </a:rPr>
              <a:t>VERIŽENJE PODATKOVNIH BLOKOV IN ODNOSI S POTROŠNIKI</a:t>
            </a:r>
            <a:endParaRPr sz="2992" dirty="0">
              <a:latin typeface="Calibri"/>
              <a:ea typeface="Calibri"/>
              <a:cs typeface="Calibri"/>
              <a:sym typeface="Calibri"/>
            </a:endParaRPr>
          </a:p>
        </p:txBody>
      </p:sp>
      <p:sp>
        <p:nvSpPr>
          <p:cNvPr id="698" name="Google Shape;698;g281fc3c1766_0_382"/>
          <p:cNvSpPr txBox="1">
            <a:spLocks noGrp="1"/>
          </p:cNvSpPr>
          <p:nvPr>
            <p:ph type="body" idx="1"/>
          </p:nvPr>
        </p:nvSpPr>
        <p:spPr>
          <a:xfrm>
            <a:off x="1451569" y="936975"/>
            <a:ext cx="9394096" cy="5526128"/>
          </a:xfrm>
          <a:prstGeom prst="rect">
            <a:avLst/>
          </a:prstGeom>
          <a:noFill/>
          <a:ln>
            <a:noFill/>
          </a:ln>
        </p:spPr>
        <p:txBody>
          <a:bodyPr spcFirstLastPara="1" wrap="square" lIns="0" tIns="0" rIns="0" bIns="0" anchor="t" anchorCtr="0">
            <a:spAutoFit/>
          </a:bodyPr>
          <a:lstStyle/>
          <a:p>
            <a:pPr marL="0" lvl="0" indent="0" algn="l" rtl="0">
              <a:lnSpc>
                <a:spcPct val="100000"/>
              </a:lnSpc>
              <a:spcBef>
                <a:spcPts val="0"/>
              </a:spcBef>
              <a:spcAft>
                <a:spcPts val="0"/>
              </a:spcAft>
              <a:buSzPts val="1400"/>
              <a:buNone/>
            </a:pPr>
            <a:endParaRPr sz="1995" b="0" dirty="0">
              <a:solidFill>
                <a:schemeClr val="dk1"/>
              </a:solidFill>
              <a:latin typeface="Calibri"/>
              <a:ea typeface="Calibri"/>
              <a:cs typeface="Calibri"/>
              <a:sym typeface="Calibri"/>
            </a:endParaRPr>
          </a:p>
          <a:p>
            <a:pPr lvl="0" indent="-333974">
              <a:buClr>
                <a:schemeClr val="dk1"/>
              </a:buClr>
              <a:buSzPts val="2200"/>
              <a:buChar char="●"/>
            </a:pPr>
            <a:r>
              <a:rPr lang="en-GB" sz="1995" b="0" dirty="0" err="1">
                <a:solidFill>
                  <a:schemeClr val="dk1"/>
                </a:solidFill>
                <a:latin typeface="Calibri"/>
                <a:ea typeface="Calibri"/>
                <a:cs typeface="Calibri"/>
                <a:sym typeface="Calibri"/>
              </a:rPr>
              <a:t>Izzivi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sprememba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preferenc</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potrošnikov</a:t>
            </a:r>
            <a:r>
              <a:rPr lang="en-GB" sz="1995" b="0" dirty="0">
                <a:solidFill>
                  <a:schemeClr val="dk1"/>
                </a:solidFill>
                <a:latin typeface="Calibri"/>
                <a:ea typeface="Calibri"/>
                <a:cs typeface="Calibri"/>
                <a:sym typeface="Calibri"/>
              </a:rPr>
              <a:t> ; "</a:t>
            </a:r>
            <a:r>
              <a:rPr lang="en-GB" sz="1995" b="0" dirty="0" err="1">
                <a:solidFill>
                  <a:schemeClr val="dk1"/>
                </a:solidFill>
                <a:latin typeface="Calibri"/>
                <a:ea typeface="Calibri"/>
                <a:cs typeface="Calibri"/>
                <a:sym typeface="Calibri"/>
              </a:rPr>
              <a:t>lažno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zeleno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oglaševanje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škodo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ugledu</a:t>
            </a:r>
            <a:r>
              <a:rPr lang="en-GB" sz="1995" b="0" dirty="0">
                <a:solidFill>
                  <a:schemeClr val="dk1"/>
                </a:solidFill>
                <a:latin typeface="Calibri"/>
                <a:ea typeface="Calibri"/>
                <a:cs typeface="Calibri"/>
                <a:sym typeface="Calibri"/>
              </a:rPr>
              <a:t>, ki jo </a:t>
            </a:r>
            <a:r>
              <a:rPr lang="en-GB" sz="1995" b="0" dirty="0" err="1">
                <a:solidFill>
                  <a:schemeClr val="dk1"/>
                </a:solidFill>
                <a:latin typeface="Calibri"/>
                <a:ea typeface="Calibri"/>
                <a:cs typeface="Calibri"/>
                <a:sym typeface="Calibri"/>
              </a:rPr>
              <a:t>povzroči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odpoklic</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izdelkov</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goljufije</a:t>
            </a:r>
            <a:r>
              <a:rPr lang="en-GB" sz="1995" b="0" dirty="0">
                <a:solidFill>
                  <a:schemeClr val="dk1"/>
                </a:solidFill>
                <a:latin typeface="Calibri"/>
                <a:ea typeface="Calibri"/>
                <a:cs typeface="Calibri"/>
                <a:sym typeface="Calibri"/>
              </a:rPr>
              <a:t> s </a:t>
            </a:r>
            <a:r>
              <a:rPr lang="en-GB" sz="1995" b="0" dirty="0" err="1">
                <a:solidFill>
                  <a:schemeClr val="dk1"/>
                </a:solidFill>
                <a:latin typeface="Calibri"/>
                <a:ea typeface="Calibri"/>
                <a:cs typeface="Calibri"/>
                <a:sym typeface="Calibri"/>
              </a:rPr>
              <a:t>hrano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izkoriščevalske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delovne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prakse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zlasti</a:t>
            </a:r>
            <a:r>
              <a:rPr lang="en-GB" sz="1995" b="0" dirty="0">
                <a:solidFill>
                  <a:schemeClr val="dk1"/>
                </a:solidFill>
                <a:latin typeface="Calibri"/>
                <a:ea typeface="Calibri"/>
                <a:cs typeface="Calibri"/>
                <a:sym typeface="Calibri"/>
              </a:rPr>
              <a:t> v </a:t>
            </a:r>
            <a:r>
              <a:rPr lang="en-GB" sz="1995" b="0" dirty="0" err="1">
                <a:solidFill>
                  <a:schemeClr val="dk1"/>
                </a:solidFill>
                <a:latin typeface="Calibri"/>
                <a:ea typeface="Calibri"/>
                <a:cs typeface="Calibri"/>
                <a:sym typeface="Calibri"/>
              </a:rPr>
              <a:t>državah</a:t>
            </a:r>
            <a:r>
              <a:rPr lang="en-GB" sz="1995" b="0" dirty="0">
                <a:solidFill>
                  <a:schemeClr val="dk1"/>
                </a:solidFill>
                <a:latin typeface="Calibri"/>
                <a:ea typeface="Calibri"/>
                <a:cs typeface="Calibri"/>
                <a:sym typeface="Calibri"/>
              </a:rPr>
              <a:t> v </a:t>
            </a:r>
            <a:r>
              <a:rPr lang="en-GB" sz="1995" b="0" dirty="0" err="1">
                <a:solidFill>
                  <a:schemeClr val="dk1"/>
                </a:solidFill>
                <a:latin typeface="Calibri"/>
                <a:ea typeface="Calibri"/>
                <a:cs typeface="Calibri"/>
                <a:sym typeface="Calibri"/>
              </a:rPr>
              <a:t>razvoju</a:t>
            </a:r>
            <a:r>
              <a:rPr lang="en-GB" sz="1995" b="0" dirty="0">
                <a:solidFill>
                  <a:schemeClr val="dk1"/>
                </a:solidFill>
                <a:latin typeface="Calibri"/>
                <a:ea typeface="Calibri"/>
                <a:cs typeface="Calibri"/>
                <a:sym typeface="Calibri"/>
              </a:rPr>
              <a:t>) – </a:t>
            </a:r>
            <a:r>
              <a:rPr lang="en-GB" sz="1995" b="0" dirty="0" err="1">
                <a:solidFill>
                  <a:schemeClr val="dk1"/>
                </a:solidFill>
                <a:latin typeface="Calibri"/>
                <a:ea typeface="Calibri"/>
                <a:cs typeface="Calibri"/>
                <a:sym typeface="Calibri"/>
              </a:rPr>
              <a:t>pomanjkanje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preglednosti</a:t>
            </a:r>
            <a:r>
              <a:rPr lang="en-GB" sz="1995" b="0" dirty="0">
                <a:solidFill>
                  <a:schemeClr val="dk1"/>
                </a:solidFill>
                <a:latin typeface="Calibri"/>
                <a:ea typeface="Calibri"/>
                <a:cs typeface="Calibri"/>
                <a:sym typeface="Calibri"/>
              </a:rPr>
              <a:t> in </a:t>
            </a:r>
            <a:r>
              <a:rPr lang="en-GB" sz="1995" b="0" dirty="0" err="1">
                <a:solidFill>
                  <a:schemeClr val="dk1"/>
                </a:solidFill>
                <a:latin typeface="Calibri"/>
                <a:ea typeface="Calibri"/>
                <a:cs typeface="Calibri"/>
                <a:sym typeface="Calibri"/>
              </a:rPr>
              <a:t>manjše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zaupanje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strank</a:t>
            </a:r>
            <a:r>
              <a:rPr lang="en-GB" sz="1995" b="0" dirty="0">
                <a:solidFill>
                  <a:schemeClr val="dk1"/>
                </a:solidFill>
                <a:latin typeface="Calibri"/>
                <a:ea typeface="Calibri"/>
                <a:cs typeface="Calibri"/>
                <a:sym typeface="Calibri"/>
              </a:rPr>
              <a:t>  
Blockchain </a:t>
            </a:r>
            <a:r>
              <a:rPr lang="en-GB" sz="1995" b="0" dirty="0" err="1">
                <a:solidFill>
                  <a:schemeClr val="dk1"/>
                </a:solidFill>
                <a:latin typeface="Calibri"/>
                <a:ea typeface="Calibri"/>
                <a:cs typeface="Calibri"/>
                <a:sym typeface="Calibri"/>
              </a:rPr>
              <a:t>rešitev</a:t>
            </a:r>
            <a:r>
              <a:rPr lang="en-GB" sz="1995" b="0" dirty="0">
                <a:solidFill>
                  <a:schemeClr val="dk1"/>
                </a:solidFill>
                <a:latin typeface="Calibri"/>
                <a:ea typeface="Calibri"/>
                <a:cs typeface="Calibri"/>
                <a:sym typeface="Calibri"/>
              </a:rPr>
              <a:t>/</a:t>
            </a:r>
            <a:r>
              <a:rPr lang="en-GB" sz="1995" b="0" dirty="0" err="1">
                <a:solidFill>
                  <a:schemeClr val="dk1"/>
                </a:solidFill>
                <a:latin typeface="Calibri"/>
                <a:ea typeface="Calibri"/>
                <a:cs typeface="Calibri"/>
                <a:sym typeface="Calibri"/>
              </a:rPr>
              <a:t>aplikacija</a:t>
            </a:r>
            <a:r>
              <a:rPr lang="en-GB" sz="1995" b="0" dirty="0">
                <a:solidFill>
                  <a:schemeClr val="dk1"/>
                </a:solidFill>
                <a:latin typeface="Calibri"/>
                <a:ea typeface="Calibri"/>
                <a:cs typeface="Calibri"/>
                <a:sym typeface="Calibri"/>
              </a:rPr>
              <a:t>: QR </a:t>
            </a:r>
            <a:r>
              <a:rPr lang="en-GB" sz="1995" b="0" dirty="0" err="1">
                <a:solidFill>
                  <a:schemeClr val="dk1"/>
                </a:solidFill>
                <a:latin typeface="Calibri"/>
                <a:ea typeface="Calibri"/>
                <a:cs typeface="Calibri"/>
                <a:sym typeface="Calibri"/>
              </a:rPr>
              <a:t>kode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na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embalaži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izdelka</a:t>
            </a:r>
            <a:r>
              <a:rPr lang="en-GB" sz="1995" b="0" dirty="0">
                <a:solidFill>
                  <a:schemeClr val="dk1"/>
                </a:solidFill>
                <a:latin typeface="Calibri"/>
                <a:ea typeface="Calibri"/>
                <a:cs typeface="Calibri"/>
                <a:sym typeface="Calibri"/>
              </a:rPr>
              <a:t>, ki </a:t>
            </a:r>
            <a:r>
              <a:rPr lang="en-GB" sz="1995" b="0" dirty="0" err="1">
                <a:solidFill>
                  <a:schemeClr val="dk1"/>
                </a:solidFill>
                <a:latin typeface="Calibri"/>
                <a:ea typeface="Calibri"/>
                <a:cs typeface="Calibri"/>
                <a:sym typeface="Calibri"/>
              </a:rPr>
              <a:t>potrošnikom</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omogočajo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dostop</a:t>
            </a:r>
            <a:r>
              <a:rPr lang="en-GB" sz="1995" b="0" dirty="0">
                <a:solidFill>
                  <a:schemeClr val="dk1"/>
                </a:solidFill>
                <a:latin typeface="Calibri"/>
                <a:ea typeface="Calibri"/>
                <a:cs typeface="Calibri"/>
                <a:sym typeface="Calibri"/>
              </a:rPr>
              <a:t> do </a:t>
            </a:r>
            <a:r>
              <a:rPr lang="en-GB" sz="1995" b="0" dirty="0" err="1">
                <a:solidFill>
                  <a:schemeClr val="dk1"/>
                </a:solidFill>
                <a:latin typeface="Calibri"/>
                <a:ea typeface="Calibri"/>
                <a:cs typeface="Calibri"/>
                <a:sym typeface="Calibri"/>
              </a:rPr>
              <a:t>informacij</a:t>
            </a:r>
            <a:r>
              <a:rPr lang="en-GB" sz="1995" b="0" dirty="0">
                <a:solidFill>
                  <a:schemeClr val="dk1"/>
                </a:solidFill>
                <a:latin typeface="Calibri"/>
                <a:ea typeface="Calibri"/>
                <a:cs typeface="Calibri"/>
                <a:sym typeface="Calibri"/>
              </a:rPr>
              <a:t> o </a:t>
            </a:r>
            <a:r>
              <a:rPr lang="en-GB" sz="1995" b="0" dirty="0" err="1">
                <a:solidFill>
                  <a:schemeClr val="dk1"/>
                </a:solidFill>
                <a:latin typeface="Calibri"/>
                <a:ea typeface="Calibri"/>
                <a:cs typeface="Calibri"/>
                <a:sym typeface="Calibri"/>
              </a:rPr>
              <a:t>izdelku</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shranjenem</a:t>
            </a:r>
            <a:r>
              <a:rPr lang="en-GB" sz="1995" b="0" dirty="0">
                <a:solidFill>
                  <a:schemeClr val="dk1"/>
                </a:solidFill>
                <a:latin typeface="Calibri"/>
                <a:ea typeface="Calibri"/>
                <a:cs typeface="Calibri"/>
                <a:sym typeface="Calibri"/>
              </a:rPr>
              <a:t> v </a:t>
            </a:r>
            <a:r>
              <a:rPr lang="en-GB" sz="1995" b="0" dirty="0" err="1">
                <a:solidFill>
                  <a:schemeClr val="dk1"/>
                </a:solidFill>
                <a:latin typeface="Calibri"/>
                <a:ea typeface="Calibri"/>
                <a:cs typeface="Calibri"/>
                <a:sym typeface="Calibri"/>
              </a:rPr>
              <a:t>blokovni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verigi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npr</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izvor</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organski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certifikat</a:t>
            </a:r>
            <a:r>
              <a:rPr lang="en-GB" sz="1995" b="0" dirty="0">
                <a:solidFill>
                  <a:schemeClr val="dk1"/>
                </a:solidFill>
                <a:latin typeface="Calibri"/>
                <a:ea typeface="Calibri"/>
                <a:cs typeface="Calibri"/>
                <a:sym typeface="Calibri"/>
              </a:rPr>
              <a:t>/</a:t>
            </a:r>
            <a:r>
              <a:rPr lang="en-GB" sz="1995" b="0" dirty="0" err="1">
                <a:solidFill>
                  <a:schemeClr val="dk1"/>
                </a:solidFill>
                <a:latin typeface="Calibri"/>
                <a:ea typeface="Calibri"/>
                <a:cs typeface="Calibri"/>
                <a:sym typeface="Calibri"/>
              </a:rPr>
              <a:t>certifikat</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pravične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trgovine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Sledilniki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hrane</a:t>
            </a:r>
            <a:r>
              <a:rPr lang="en-GB" sz="1995" b="0" dirty="0">
                <a:solidFill>
                  <a:schemeClr val="dk1"/>
                </a:solidFill>
                <a:latin typeface="Calibri"/>
                <a:ea typeface="Calibri"/>
                <a:cs typeface="Calibri"/>
                <a:sym typeface="Calibri"/>
              </a:rPr>
              <a:t> IoT / RFID s </a:t>
            </a:r>
            <a:r>
              <a:rPr lang="en-GB" sz="1995" b="0" dirty="0" err="1">
                <a:solidFill>
                  <a:schemeClr val="dk1"/>
                </a:solidFill>
                <a:latin typeface="Calibri"/>
                <a:ea typeface="Calibri"/>
                <a:cs typeface="Calibri"/>
                <a:sym typeface="Calibri"/>
              </a:rPr>
              <a:t>podatki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shranjenimi</a:t>
            </a:r>
            <a:r>
              <a:rPr lang="en-GB" sz="1995" b="0" dirty="0">
                <a:solidFill>
                  <a:schemeClr val="dk1"/>
                </a:solidFill>
                <a:latin typeface="Calibri"/>
                <a:ea typeface="Calibri"/>
                <a:cs typeface="Calibri"/>
                <a:sym typeface="Calibri"/>
              </a:rPr>
              <a:t> v </a:t>
            </a:r>
            <a:r>
              <a:rPr lang="en-GB" sz="1995" b="0" dirty="0" err="1">
                <a:solidFill>
                  <a:schemeClr val="dk1"/>
                </a:solidFill>
                <a:latin typeface="Calibri"/>
                <a:ea typeface="Calibri"/>
                <a:cs typeface="Calibri"/>
                <a:sym typeface="Calibri"/>
              </a:rPr>
              <a:t>verigi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blokov</a:t>
            </a:r>
            <a:endParaRPr sz="1995" b="0" dirty="0">
              <a:solidFill>
                <a:schemeClr val="dk1"/>
              </a:solidFill>
              <a:latin typeface="Calibri"/>
              <a:ea typeface="Calibri"/>
              <a:cs typeface="Calibri"/>
              <a:sym typeface="Calibri"/>
            </a:endParaRPr>
          </a:p>
          <a:p>
            <a:pPr lvl="0" indent="-333974">
              <a:buClr>
                <a:schemeClr val="dk1"/>
              </a:buClr>
              <a:buSzPts val="2200"/>
              <a:buChar char="●"/>
            </a:pPr>
            <a:r>
              <a:rPr lang="en-GB" sz="1995" dirty="0" err="1">
                <a:solidFill>
                  <a:schemeClr val="dk1"/>
                </a:solidFill>
                <a:latin typeface="Calibri"/>
                <a:ea typeface="Calibri"/>
                <a:cs typeface="Calibri"/>
                <a:sym typeface="Calibri"/>
              </a:rPr>
              <a:t>Prednosti</a:t>
            </a:r>
            <a:r>
              <a:rPr lang="en-GB" sz="1995" b="0" dirty="0">
                <a:solidFill>
                  <a:schemeClr val="dk1"/>
                </a:solidFill>
                <a:latin typeface="Calibri"/>
                <a:ea typeface="Calibri"/>
                <a:cs typeface="Calibri"/>
                <a:sym typeface="Calibri"/>
              </a:rPr>
              <a:t>:</a:t>
            </a:r>
            <a:endParaRPr sz="1995" b="0" dirty="0">
              <a:solidFill>
                <a:schemeClr val="dk1"/>
              </a:solidFill>
              <a:latin typeface="Calibri"/>
              <a:ea typeface="Calibri"/>
              <a:cs typeface="Calibri"/>
              <a:sym typeface="Calibri"/>
            </a:endParaRPr>
          </a:p>
          <a:p>
            <a:pPr lvl="0" indent="-333974">
              <a:buClr>
                <a:schemeClr val="dk1"/>
              </a:buClr>
              <a:buSzPts val="2200"/>
              <a:buFont typeface="Calibri"/>
              <a:buChar char="-"/>
            </a:pPr>
            <a:r>
              <a:rPr lang="en-GB" sz="1995" b="0" dirty="0" err="1">
                <a:solidFill>
                  <a:schemeClr val="dk1"/>
                </a:solidFill>
                <a:latin typeface="Calibri"/>
                <a:ea typeface="Calibri"/>
                <a:cs typeface="Calibri"/>
                <a:sym typeface="Calibri"/>
              </a:rPr>
              <a:t>Povečajte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zaupanje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potrošnikov</a:t>
            </a:r>
            <a:r>
              <a:rPr lang="en-GB" sz="1995" b="0" dirty="0">
                <a:solidFill>
                  <a:schemeClr val="dk1"/>
                </a:solidFill>
                <a:latin typeface="Calibri"/>
                <a:ea typeface="Calibri"/>
                <a:cs typeface="Calibri"/>
                <a:sym typeface="Calibri"/>
              </a:rPr>
              <a:t> in </a:t>
            </a:r>
            <a:r>
              <a:rPr lang="en-GB" sz="1995" b="0" dirty="0" err="1">
                <a:solidFill>
                  <a:schemeClr val="dk1"/>
                </a:solidFill>
                <a:latin typeface="Calibri"/>
                <a:ea typeface="Calibri"/>
                <a:cs typeface="Calibri"/>
                <a:sym typeface="Calibri"/>
              </a:rPr>
              <a:t>privabite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nove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stranke</a:t>
            </a:r>
            <a:r>
              <a:rPr lang="en-GB" sz="1995" b="0" dirty="0">
                <a:solidFill>
                  <a:schemeClr val="dk1"/>
                </a:solidFill>
                <a:latin typeface="Calibri"/>
                <a:ea typeface="Calibri"/>
                <a:cs typeface="Calibri"/>
                <a:sym typeface="Calibri"/>
              </a:rPr>
              <a:t>
Blockchain in </a:t>
            </a:r>
            <a:r>
              <a:rPr lang="en-GB" sz="1995" b="0" dirty="0" err="1">
                <a:solidFill>
                  <a:schemeClr val="dk1"/>
                </a:solidFill>
                <a:latin typeface="Calibri"/>
                <a:ea typeface="Calibri"/>
                <a:cs typeface="Calibri"/>
                <a:sym typeface="Calibri"/>
              </a:rPr>
              <a:t>transparentnost</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kot</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edinstvena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prodajna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točka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Hiter</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ciljno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usmerjen</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odpoklic</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izdelka</a:t>
            </a:r>
            <a:r>
              <a:rPr lang="en-GB" sz="1995" b="0" dirty="0">
                <a:solidFill>
                  <a:schemeClr val="dk1"/>
                </a:solidFill>
                <a:latin typeface="Calibri"/>
                <a:ea typeface="Calibri"/>
                <a:cs typeface="Calibri"/>
                <a:sym typeface="Calibri"/>
              </a:rPr>
              <a:t> – </a:t>
            </a:r>
            <a:r>
              <a:rPr lang="en-GB" sz="1995" b="0" dirty="0" err="1">
                <a:solidFill>
                  <a:schemeClr val="dk1"/>
                </a:solidFill>
                <a:latin typeface="Calibri"/>
                <a:ea typeface="Calibri"/>
                <a:cs typeface="Calibri"/>
                <a:sym typeface="Calibri"/>
              </a:rPr>
              <a:t>zmanjšajte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škodo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ugledu</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Informirano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etično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odločanje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potrošnikov</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Spodbujanje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bolj</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trajnostnih</a:t>
            </a:r>
            <a:r>
              <a:rPr lang="en-GB" sz="1995" b="0" dirty="0">
                <a:solidFill>
                  <a:schemeClr val="dk1"/>
                </a:solidFill>
                <a:latin typeface="Calibri"/>
                <a:ea typeface="Calibri"/>
                <a:cs typeface="Calibri"/>
                <a:sym typeface="Calibri"/>
              </a:rPr>
              <a:t> in </a:t>
            </a:r>
            <a:r>
              <a:rPr lang="en-GB" sz="1995" b="0" dirty="0" err="1">
                <a:solidFill>
                  <a:schemeClr val="dk1"/>
                </a:solidFill>
                <a:latin typeface="Calibri"/>
                <a:ea typeface="Calibri"/>
                <a:cs typeface="Calibri"/>
                <a:sym typeface="Calibri"/>
              </a:rPr>
              <a:t>etičnih</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praks</a:t>
            </a:r>
            <a:r>
              <a:rPr lang="en-GB" sz="1995" b="0" dirty="0">
                <a:solidFill>
                  <a:schemeClr val="dk1"/>
                </a:solidFill>
                <a:latin typeface="Calibri"/>
                <a:ea typeface="Calibri"/>
                <a:cs typeface="Calibri"/>
                <a:sym typeface="Calibri"/>
              </a:rPr>
              <a:t> v </a:t>
            </a:r>
            <a:r>
              <a:rPr lang="en-GB" sz="1995" b="0" dirty="0" err="1">
                <a:solidFill>
                  <a:schemeClr val="dk1"/>
                </a:solidFill>
                <a:latin typeface="Calibri"/>
                <a:ea typeface="Calibri"/>
                <a:cs typeface="Calibri"/>
                <a:sym typeface="Calibri"/>
              </a:rPr>
              <a:t>agroživilskem</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sektorju</a:t>
            </a:r>
            <a:endParaRPr sz="1995" b="0" dirty="0">
              <a:solidFill>
                <a:schemeClr val="dk1"/>
              </a:solidFill>
              <a:latin typeface="Calibri"/>
              <a:ea typeface="Calibri"/>
              <a:cs typeface="Calibri"/>
              <a:sym typeface="Calibri"/>
            </a:endParaRPr>
          </a:p>
          <a:p>
            <a:pPr lvl="0" indent="-333974">
              <a:buClr>
                <a:schemeClr val="dk1"/>
              </a:buClr>
              <a:buSzPts val="2200"/>
              <a:buFont typeface="Calibri"/>
              <a:buChar char="●"/>
            </a:pPr>
            <a:r>
              <a:rPr lang="en-GB" sz="1995" dirty="0" err="1">
                <a:solidFill>
                  <a:schemeClr val="dk1"/>
                </a:solidFill>
                <a:latin typeface="Calibri"/>
                <a:ea typeface="Calibri"/>
                <a:cs typeface="Calibri"/>
                <a:sym typeface="Calibri"/>
              </a:rPr>
              <a:t>Omejitve</a:t>
            </a:r>
            <a:r>
              <a:rPr lang="en-GB" sz="1995" b="0" dirty="0">
                <a:solidFill>
                  <a:schemeClr val="dk1"/>
                </a:solidFill>
                <a:latin typeface="Calibri"/>
                <a:ea typeface="Calibri"/>
                <a:cs typeface="Calibri"/>
                <a:sym typeface="Calibri"/>
              </a:rPr>
              <a:t>:</a:t>
            </a:r>
            <a:endParaRPr sz="1995" b="0" dirty="0">
              <a:solidFill>
                <a:schemeClr val="dk1"/>
              </a:solidFill>
              <a:latin typeface="Calibri"/>
              <a:ea typeface="Calibri"/>
              <a:cs typeface="Calibri"/>
              <a:sym typeface="Calibri"/>
            </a:endParaRPr>
          </a:p>
          <a:p>
            <a:pPr lvl="0" indent="-333974">
              <a:buClr>
                <a:schemeClr val="dk1"/>
              </a:buClr>
              <a:buSzPts val="2200"/>
              <a:buFont typeface="Calibri"/>
              <a:buChar char="-"/>
            </a:pPr>
            <a:r>
              <a:rPr lang="en-GB" sz="1995" b="0" dirty="0" err="1">
                <a:solidFill>
                  <a:schemeClr val="dk1"/>
                </a:solidFill>
                <a:latin typeface="Calibri"/>
                <a:ea typeface="Calibri"/>
                <a:cs typeface="Calibri"/>
                <a:sym typeface="Calibri"/>
              </a:rPr>
              <a:t>Samo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povpraševanje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potrošnikov</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morda</a:t>
            </a:r>
            <a:r>
              <a:rPr lang="en-GB" sz="1995" b="0" dirty="0">
                <a:solidFill>
                  <a:schemeClr val="dk1"/>
                </a:solidFill>
                <a:latin typeface="Calibri"/>
                <a:ea typeface="Calibri"/>
                <a:cs typeface="Calibri"/>
                <a:sym typeface="Calibri"/>
              </a:rPr>
              <a:t> ne </a:t>
            </a:r>
            <a:r>
              <a:rPr lang="en-GB" sz="1995" b="0" dirty="0" err="1">
                <a:solidFill>
                  <a:schemeClr val="dk1"/>
                </a:solidFill>
                <a:latin typeface="Calibri"/>
                <a:ea typeface="Calibri"/>
                <a:cs typeface="Calibri"/>
                <a:sym typeface="Calibri"/>
              </a:rPr>
              <a:t>bo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zadostovalo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kot</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gonilo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sprememb</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Pomanjkanje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motivov</a:t>
            </a:r>
            <a:r>
              <a:rPr lang="en-GB" sz="1995" b="0" dirty="0">
                <a:solidFill>
                  <a:schemeClr val="dk1"/>
                </a:solidFill>
                <a:latin typeface="Calibri"/>
                <a:ea typeface="Calibri"/>
                <a:cs typeface="Calibri"/>
                <a:sym typeface="Calibri"/>
              </a:rPr>
              <a:t> za </a:t>
            </a:r>
            <a:r>
              <a:rPr lang="en-GB" sz="1995" b="0" dirty="0" err="1">
                <a:solidFill>
                  <a:schemeClr val="dk1"/>
                </a:solidFill>
                <a:latin typeface="Calibri"/>
                <a:ea typeface="Calibri"/>
                <a:cs typeface="Calibri"/>
                <a:sym typeface="Calibri"/>
              </a:rPr>
              <a:t>spremembe</a:t>
            </a:r>
            <a:r>
              <a:rPr lang="en-GB" sz="1995" b="0" dirty="0">
                <a:solidFill>
                  <a:schemeClr val="dk1"/>
                </a:solidFill>
                <a:latin typeface="Calibri"/>
                <a:ea typeface="Calibri"/>
                <a:cs typeface="Calibri"/>
                <a:sym typeface="Calibri"/>
              </a:rPr>
              <a:t>, ki </a:t>
            </a:r>
            <a:r>
              <a:rPr lang="en-GB" sz="1995" b="0" dirty="0" err="1">
                <a:solidFill>
                  <a:schemeClr val="dk1"/>
                </a:solidFill>
                <a:latin typeface="Calibri"/>
                <a:ea typeface="Calibri"/>
                <a:cs typeface="Calibri"/>
                <a:sym typeface="Calibri"/>
              </a:rPr>
              <a:t>temeljijo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na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predpisih</a:t>
            </a:r>
            <a:r>
              <a:rPr lang="en-GB" sz="1995" b="0" dirty="0">
                <a:solidFill>
                  <a:schemeClr val="dk1"/>
                </a:solidFill>
                <a:latin typeface="Calibri"/>
                <a:ea typeface="Calibri"/>
                <a:cs typeface="Calibri"/>
                <a:sym typeface="Calibri"/>
              </a:rPr>
              <a:t>/</a:t>
            </a:r>
            <a:r>
              <a:rPr lang="en-GB" sz="1995" b="0" dirty="0" err="1">
                <a:solidFill>
                  <a:schemeClr val="dk1"/>
                </a:solidFill>
                <a:latin typeface="Calibri"/>
                <a:ea typeface="Calibri"/>
                <a:cs typeface="Calibri"/>
                <a:sym typeface="Calibri"/>
              </a:rPr>
              <a:t>politikah</a:t>
            </a:r>
            <a:endParaRPr sz="1995" b="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995" b="0" dirty="0">
              <a:solidFill>
                <a:schemeClr val="dk1"/>
              </a:solidFill>
              <a:latin typeface="Calibri"/>
              <a:ea typeface="Calibri"/>
              <a:cs typeface="Calibri"/>
              <a:sym typeface="Calibri"/>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703"/>
        <p:cNvGrpSpPr/>
        <p:nvPr/>
      </p:nvGrpSpPr>
      <p:grpSpPr>
        <a:xfrm>
          <a:off x="0" y="0"/>
          <a:ext cx="0" cy="0"/>
          <a:chOff x="0" y="0"/>
          <a:chExt cx="0" cy="0"/>
        </a:xfrm>
      </p:grpSpPr>
      <p:pic>
        <p:nvPicPr>
          <p:cNvPr id="704" name="Google Shape;704;g281fc3c1766_0_389"/>
          <p:cNvPicPr preferRelativeResize="0"/>
          <p:nvPr/>
        </p:nvPicPr>
        <p:blipFill rotWithShape="1">
          <a:blip r:embed="rId3">
            <a:alphaModFix/>
          </a:blip>
          <a:srcRect/>
          <a:stretch/>
        </p:blipFill>
        <p:spPr>
          <a:xfrm>
            <a:off x="5998111" y="0"/>
            <a:ext cx="4946282" cy="6858001"/>
          </a:xfrm>
          <a:prstGeom prst="rect">
            <a:avLst/>
          </a:prstGeom>
          <a:noFill/>
          <a:ln>
            <a:noFill/>
          </a:ln>
        </p:spPr>
      </p:pic>
      <p:sp>
        <p:nvSpPr>
          <p:cNvPr id="705" name="Google Shape;705;g281fc3c1766_0_389"/>
          <p:cNvSpPr txBox="1"/>
          <p:nvPr/>
        </p:nvSpPr>
        <p:spPr>
          <a:xfrm>
            <a:off x="6096000" y="314432"/>
            <a:ext cx="5358941" cy="1465032"/>
          </a:xfrm>
          <a:prstGeom prst="rect">
            <a:avLst/>
          </a:prstGeom>
          <a:noFill/>
          <a:ln>
            <a:noFill/>
          </a:ln>
        </p:spPr>
        <p:txBody>
          <a:bodyPr spcFirstLastPara="1" wrap="square" lIns="82904" tIns="41441" rIns="82904" bIns="41441" anchor="t" anchorCtr="0">
            <a:spAutoFit/>
          </a:bodyPr>
          <a:lstStyle/>
          <a:p>
            <a:pPr lvl="0">
              <a:buSzPts val="3300"/>
            </a:pPr>
            <a:r>
              <a:rPr lang="en-GB" sz="2992" dirty="0">
                <a:solidFill>
                  <a:schemeClr val="lt1"/>
                </a:solidFill>
                <a:latin typeface="Calibri"/>
                <a:ea typeface="Calibri"/>
                <a:cs typeface="Calibri"/>
                <a:sym typeface="Calibri"/>
              </a:rPr>
              <a:t>TRAJNOST IN ODNOSI S POTROŠNIKI ŠTUDIJA</a:t>
            </a:r>
            <a:endParaRPr lang="sl-SI" sz="2992" dirty="0">
              <a:solidFill>
                <a:schemeClr val="lt1"/>
              </a:solidFill>
              <a:latin typeface="Calibri"/>
              <a:ea typeface="Calibri"/>
              <a:cs typeface="Calibri"/>
              <a:sym typeface="Calibri"/>
            </a:endParaRPr>
          </a:p>
          <a:p>
            <a:pPr lvl="0">
              <a:buSzPts val="3300"/>
            </a:pPr>
            <a:r>
              <a:rPr lang="en-GB" sz="2992" dirty="0">
                <a:solidFill>
                  <a:schemeClr val="lt1"/>
                </a:solidFill>
                <a:latin typeface="Calibri"/>
                <a:ea typeface="Calibri"/>
                <a:cs typeface="Calibri"/>
                <a:sym typeface="Calibri"/>
              </a:rPr>
              <a:t>PRIMERA: KAVA MOYEE</a:t>
            </a:r>
            <a:endParaRPr sz="2992" dirty="0">
              <a:latin typeface="Calibri"/>
              <a:ea typeface="Calibri"/>
              <a:cs typeface="Calibri"/>
              <a:sym typeface="Calibri"/>
            </a:endParaRPr>
          </a:p>
        </p:txBody>
      </p:sp>
      <p:sp>
        <p:nvSpPr>
          <p:cNvPr id="706" name="Google Shape;706;g281fc3c1766_0_389"/>
          <p:cNvSpPr txBox="1">
            <a:spLocks noGrp="1"/>
          </p:cNvSpPr>
          <p:nvPr>
            <p:ph type="body" idx="1"/>
          </p:nvPr>
        </p:nvSpPr>
        <p:spPr>
          <a:xfrm>
            <a:off x="1432549" y="590282"/>
            <a:ext cx="4453300" cy="6077652"/>
          </a:xfrm>
          <a:prstGeom prst="rect">
            <a:avLst/>
          </a:prstGeom>
          <a:noFill/>
          <a:ln>
            <a:noFill/>
          </a:ln>
        </p:spPr>
        <p:txBody>
          <a:bodyPr spcFirstLastPara="1" wrap="square" lIns="82904" tIns="41441" rIns="82904" bIns="41441" anchor="t" anchorCtr="0">
            <a:normAutofit fontScale="25000" lnSpcReduction="20000"/>
          </a:bodyPr>
          <a:lstStyle/>
          <a:p>
            <a:pPr lvl="0" indent="-333974">
              <a:spcBef>
                <a:spcPts val="0"/>
              </a:spcBef>
              <a:buSzPct val="100000"/>
              <a:buFont typeface="Calibri"/>
              <a:buChar char="●"/>
            </a:pPr>
            <a:r>
              <a:rPr lang="en-GB" sz="9600" b="1" dirty="0" err="1"/>
              <a:t>Izzivi</a:t>
            </a:r>
            <a:r>
              <a:rPr lang="en-GB" sz="9600" b="1" dirty="0"/>
              <a:t> v </a:t>
            </a:r>
            <a:r>
              <a:rPr lang="en-GB" sz="9600" b="1" dirty="0" err="1"/>
              <a:t>industriji</a:t>
            </a:r>
            <a:r>
              <a:rPr lang="en-GB" sz="9600" b="1" dirty="0"/>
              <a:t> </a:t>
            </a:r>
            <a:r>
              <a:rPr lang="en-GB" sz="9600" b="1" dirty="0" err="1"/>
              <a:t>kave</a:t>
            </a:r>
            <a:r>
              <a:rPr lang="en-GB" sz="9600" b="1" dirty="0"/>
              <a:t>:</a:t>
            </a:r>
            <a:endParaRPr sz="9600" b="1" dirty="0"/>
          </a:p>
          <a:p>
            <a:pPr lvl="0" indent="-333974">
              <a:spcBef>
                <a:spcPts val="0"/>
              </a:spcBef>
              <a:buSzPct val="100000"/>
              <a:buFont typeface="Open Sans"/>
              <a:buChar char="-"/>
            </a:pPr>
            <a:r>
              <a:rPr lang="en-GB" sz="7980" dirty="0"/>
              <a:t>"Velika kava", </a:t>
            </a:r>
            <a:r>
              <a:rPr lang="en-GB" sz="7980" dirty="0" err="1"/>
              <a:t>neenakomerna</a:t>
            </a:r>
            <a:r>
              <a:rPr lang="en-GB" sz="7980" dirty="0"/>
              <a:t> </a:t>
            </a:r>
            <a:r>
              <a:rPr lang="en-GB" sz="7980" dirty="0" err="1"/>
              <a:t>porazdelitev</a:t>
            </a:r>
            <a:r>
              <a:rPr lang="en-GB" sz="7980" dirty="0"/>
              <a:t> </a:t>
            </a:r>
            <a:r>
              <a:rPr lang="en-GB" sz="7980" dirty="0" err="1"/>
              <a:t>dobička</a:t>
            </a:r>
            <a:r>
              <a:rPr lang="en-GB" sz="7980" dirty="0"/>
              <a:t> - </a:t>
            </a:r>
            <a:r>
              <a:rPr lang="en-GB" sz="7980" dirty="0" err="1"/>
              <a:t>samo</a:t>
            </a:r>
            <a:r>
              <a:rPr lang="en-GB" sz="7980" dirty="0"/>
              <a:t> 10 % </a:t>
            </a:r>
            <a:r>
              <a:rPr lang="en-GB" sz="7980" dirty="0" err="1"/>
              <a:t>vrednosti</a:t>
            </a:r>
            <a:r>
              <a:rPr lang="en-GB" sz="7980" dirty="0"/>
              <a:t> </a:t>
            </a:r>
            <a:r>
              <a:rPr lang="en-GB" sz="7980" dirty="0" err="1"/>
              <a:t>kave</a:t>
            </a:r>
            <a:r>
              <a:rPr lang="en-GB" sz="7980" dirty="0"/>
              <a:t> </a:t>
            </a:r>
            <a:r>
              <a:rPr lang="en-GB" sz="7980" dirty="0" err="1"/>
              <a:t>ostane</a:t>
            </a:r>
            <a:r>
              <a:rPr lang="en-GB" sz="7980" dirty="0"/>
              <a:t> v </a:t>
            </a:r>
            <a:r>
              <a:rPr lang="en-GB" sz="7980" dirty="0" err="1"/>
              <a:t>državi</a:t>
            </a:r>
            <a:r>
              <a:rPr lang="en-GB" sz="7980" dirty="0"/>
              <a:t> </a:t>
            </a:r>
            <a:r>
              <a:rPr lang="en-GB" sz="7980" dirty="0" err="1"/>
              <a:t>izvora</a:t>
            </a:r>
            <a:r>
              <a:rPr lang="en-GB" sz="7980" dirty="0"/>
              <a:t>
</a:t>
            </a:r>
            <a:r>
              <a:rPr lang="en-GB" sz="7980" dirty="0" err="1"/>
              <a:t>Revščina</a:t>
            </a:r>
            <a:r>
              <a:rPr lang="en-GB" sz="7980" dirty="0"/>
              <a:t> – 90 % </a:t>
            </a:r>
            <a:r>
              <a:rPr lang="en-GB" sz="7980" dirty="0" err="1"/>
              <a:t>pridelovalcev</a:t>
            </a:r>
            <a:r>
              <a:rPr lang="en-GB" sz="7980" dirty="0"/>
              <a:t> </a:t>
            </a:r>
            <a:r>
              <a:rPr lang="en-GB" sz="7980" dirty="0" err="1"/>
              <a:t>kave</a:t>
            </a:r>
            <a:r>
              <a:rPr lang="en-GB" sz="7980" dirty="0"/>
              <a:t> </a:t>
            </a:r>
            <a:r>
              <a:rPr lang="en-GB" sz="7980" dirty="0" err="1"/>
              <a:t>zasluži</a:t>
            </a:r>
            <a:r>
              <a:rPr lang="en-GB" sz="7980" dirty="0"/>
              <a:t> </a:t>
            </a:r>
            <a:r>
              <a:rPr lang="en-GB" sz="7980" dirty="0" err="1"/>
              <a:t>manj</a:t>
            </a:r>
            <a:r>
              <a:rPr lang="en-GB" sz="7980" dirty="0"/>
              <a:t> </a:t>
            </a:r>
            <a:r>
              <a:rPr lang="en-GB" sz="7980" dirty="0" err="1"/>
              <a:t>kot</a:t>
            </a:r>
            <a:r>
              <a:rPr lang="en-GB" sz="7980" dirty="0"/>
              <a:t> 2 </a:t>
            </a:r>
            <a:r>
              <a:rPr lang="en-GB" sz="7980" dirty="0" err="1"/>
              <a:t>evra</a:t>
            </a:r>
            <a:r>
              <a:rPr lang="en-GB" sz="7980" dirty="0"/>
              <a:t> </a:t>
            </a:r>
            <a:r>
              <a:rPr lang="en-GB" sz="7980" dirty="0" err="1"/>
              <a:t>na</a:t>
            </a:r>
            <a:r>
              <a:rPr lang="en-GB" sz="7980" dirty="0"/>
              <a:t> dan
</a:t>
            </a:r>
            <a:r>
              <a:rPr lang="en-GB" sz="7980" dirty="0" err="1"/>
              <a:t>Vpliv</a:t>
            </a:r>
            <a:r>
              <a:rPr lang="en-GB" sz="7980" dirty="0"/>
              <a:t> </a:t>
            </a:r>
            <a:r>
              <a:rPr lang="en-GB" sz="7980" dirty="0" err="1"/>
              <a:t>na</a:t>
            </a:r>
            <a:r>
              <a:rPr lang="en-GB" sz="7980" dirty="0"/>
              <a:t> </a:t>
            </a:r>
            <a:r>
              <a:rPr lang="en-GB" sz="7980" dirty="0" err="1"/>
              <a:t>okolje</a:t>
            </a:r>
            <a:r>
              <a:rPr lang="en-GB" sz="7980" dirty="0"/>
              <a:t> – </a:t>
            </a:r>
            <a:r>
              <a:rPr lang="en-GB" sz="7980" dirty="0" err="1"/>
              <a:t>uničevanje</a:t>
            </a:r>
            <a:r>
              <a:rPr lang="en-GB" sz="7980" dirty="0"/>
              <a:t> </a:t>
            </a:r>
            <a:r>
              <a:rPr lang="en-GB" sz="7980" dirty="0" err="1"/>
              <a:t>habitatov</a:t>
            </a:r>
            <a:r>
              <a:rPr lang="en-GB" sz="7980" dirty="0"/>
              <a:t> in </a:t>
            </a:r>
            <a:r>
              <a:rPr lang="en-GB" sz="7980" dirty="0" err="1"/>
              <a:t>krčenje</a:t>
            </a:r>
            <a:r>
              <a:rPr lang="en-GB" sz="7980" dirty="0"/>
              <a:t> </a:t>
            </a:r>
            <a:r>
              <a:rPr lang="en-GB" sz="7980" dirty="0" err="1"/>
              <a:t>gozdov</a:t>
            </a:r>
            <a:endParaRPr sz="7980" dirty="0"/>
          </a:p>
          <a:p>
            <a:pPr lvl="0" indent="-333974">
              <a:spcBef>
                <a:spcPts val="0"/>
              </a:spcBef>
              <a:buSzPct val="100000"/>
              <a:buFont typeface="Open Sans"/>
              <a:buChar char="●"/>
            </a:pPr>
            <a:r>
              <a:rPr lang="en-GB" sz="7980" b="1" dirty="0" err="1"/>
              <a:t>Moyeejev</a:t>
            </a:r>
            <a:r>
              <a:rPr lang="en-GB" sz="7980" b="1" dirty="0"/>
              <a:t> </a:t>
            </a:r>
            <a:r>
              <a:rPr lang="en-GB" sz="7980" b="1" dirty="0" err="1"/>
              <a:t>pristop</a:t>
            </a:r>
            <a:r>
              <a:rPr lang="en-GB" sz="7980" b="1" dirty="0"/>
              <a:t>: "</a:t>
            </a:r>
            <a:r>
              <a:rPr lang="en-GB" sz="7980" dirty="0" err="1"/>
              <a:t>Radikalno</a:t>
            </a:r>
            <a:r>
              <a:rPr lang="en-GB" sz="7980" dirty="0"/>
              <a:t> dobra kava z </a:t>
            </a:r>
            <a:r>
              <a:rPr lang="en-GB" sz="7980" dirty="0" err="1"/>
              <a:t>radikalnim</a:t>
            </a:r>
            <a:r>
              <a:rPr lang="en-GB" sz="7980" dirty="0"/>
              <a:t> </a:t>
            </a:r>
            <a:r>
              <a:rPr lang="en-GB" sz="7980" dirty="0" err="1"/>
              <a:t>vplivom</a:t>
            </a:r>
            <a:r>
              <a:rPr lang="en-GB" sz="7980" dirty="0"/>
              <a:t>"</a:t>
            </a:r>
            <a:r>
              <a:rPr lang="en-GB" sz="7980" b="1" dirty="0"/>
              <a:t>
</a:t>
            </a:r>
            <a:r>
              <a:rPr lang="en-GB" sz="7980" b="1" dirty="0" err="1"/>
              <a:t>Poslovni</a:t>
            </a:r>
            <a:r>
              <a:rPr lang="en-GB" sz="7980" b="1" dirty="0"/>
              <a:t> model "</a:t>
            </a:r>
            <a:r>
              <a:rPr lang="en-GB" sz="7980" b="1" dirty="0" err="1"/>
              <a:t>FairChain</a:t>
            </a:r>
            <a:r>
              <a:rPr lang="en-GB" sz="7980" b="1" dirty="0"/>
              <a:t>"</a:t>
            </a:r>
            <a:r>
              <a:rPr lang="en-GB" sz="7980" dirty="0"/>
              <a:t>: </a:t>
            </a:r>
            <a:r>
              <a:rPr lang="fi-FI" sz="7980" dirty="0"/>
              <a:t>Delite več vrednosti kave z državami, ki pridelujejo kavo</a:t>
            </a:r>
            <a:endParaRPr lang="sl-SI" sz="7980" dirty="0"/>
          </a:p>
          <a:p>
            <a:pPr marL="80615" lvl="0" indent="0">
              <a:spcBef>
                <a:spcPts val="0"/>
              </a:spcBef>
              <a:buSzPct val="100000"/>
            </a:pPr>
            <a:r>
              <a:rPr lang="sl-SI" sz="7980" dirty="0"/>
              <a:t> - Glavno je</a:t>
            </a:r>
            <a:r>
              <a:rPr lang="en-GB" sz="7980" dirty="0"/>
              <a:t>: </a:t>
            </a:r>
            <a:r>
              <a:rPr lang="en-GB" sz="7980" dirty="0" err="1"/>
              <a:t>praženje</a:t>
            </a:r>
            <a:r>
              <a:rPr lang="en-GB" sz="7980" dirty="0"/>
              <a:t>, </a:t>
            </a:r>
            <a:r>
              <a:rPr lang="en-GB" sz="7980" dirty="0" err="1"/>
              <a:t>pakiranje</a:t>
            </a:r>
            <a:r>
              <a:rPr lang="en-GB" sz="7980" dirty="0"/>
              <a:t> in </a:t>
            </a:r>
            <a:r>
              <a:rPr lang="en-GB" sz="7980" dirty="0" err="1"/>
              <a:t>blagovna</a:t>
            </a:r>
            <a:r>
              <a:rPr lang="en-GB" sz="7980" dirty="0"/>
              <a:t> </a:t>
            </a:r>
            <a:r>
              <a:rPr lang="en-GB" sz="7980" dirty="0" err="1"/>
              <a:t>znamka</a:t>
            </a:r>
            <a:r>
              <a:rPr lang="en-GB" sz="7980" dirty="0"/>
              <a:t> </a:t>
            </a:r>
            <a:r>
              <a:rPr lang="en-GB" sz="7980" dirty="0" err="1"/>
              <a:t>kave</a:t>
            </a:r>
            <a:r>
              <a:rPr lang="en-GB" sz="7980" dirty="0"/>
              <a:t> v </a:t>
            </a:r>
            <a:r>
              <a:rPr lang="en-GB" sz="7980" dirty="0" err="1"/>
              <a:t>državi</a:t>
            </a:r>
            <a:r>
              <a:rPr lang="en-GB" sz="7980" dirty="0"/>
              <a:t> </a:t>
            </a:r>
            <a:r>
              <a:rPr lang="en-GB" sz="7980" dirty="0" err="1"/>
              <a:t>izvora</a:t>
            </a:r>
            <a:endParaRPr sz="7980" dirty="0"/>
          </a:p>
          <a:p>
            <a:pPr lvl="0" indent="-333974">
              <a:spcBef>
                <a:spcPts val="0"/>
              </a:spcBef>
              <a:buSzPct val="100000"/>
              <a:buFont typeface="Open Sans"/>
              <a:buChar char="●"/>
            </a:pPr>
            <a:r>
              <a:rPr lang="en-GB" sz="7980" b="1" dirty="0" err="1"/>
              <a:t>Osredotočenost</a:t>
            </a:r>
            <a:r>
              <a:rPr lang="en-GB" sz="7980" b="1" dirty="0"/>
              <a:t> </a:t>
            </a:r>
            <a:r>
              <a:rPr lang="en-GB" sz="7980" b="1" dirty="0" err="1"/>
              <a:t>na</a:t>
            </a:r>
            <a:r>
              <a:rPr lang="en-GB" sz="7980" b="1" dirty="0"/>
              <a:t> </a:t>
            </a:r>
            <a:r>
              <a:rPr lang="en-GB" sz="7980" b="1" dirty="0" err="1"/>
              <a:t>socialno</a:t>
            </a:r>
            <a:r>
              <a:rPr lang="en-GB" sz="7980" b="1" dirty="0"/>
              <a:t> in </a:t>
            </a:r>
            <a:r>
              <a:rPr lang="en-GB" sz="7980" b="1" dirty="0" err="1"/>
              <a:t>okoljsko</a:t>
            </a:r>
            <a:r>
              <a:rPr lang="en-GB" sz="7980" b="1" dirty="0"/>
              <a:t> </a:t>
            </a:r>
            <a:r>
              <a:rPr lang="en-GB" sz="7980" b="1" dirty="0" err="1"/>
              <a:t>trajnost</a:t>
            </a:r>
            <a:r>
              <a:rPr lang="en-GB" sz="7980" b="1" dirty="0"/>
              <a:t> </a:t>
            </a:r>
            <a:r>
              <a:rPr lang="en-GB" sz="7980" dirty="0"/>
              <a:t>– </a:t>
            </a:r>
            <a:r>
              <a:rPr lang="en-GB" sz="7980" dirty="0" err="1"/>
              <a:t>pomoč</a:t>
            </a:r>
            <a:r>
              <a:rPr lang="en-GB" sz="7980" dirty="0"/>
              <a:t> </a:t>
            </a:r>
            <a:r>
              <a:rPr lang="en-GB" sz="7980" dirty="0" err="1"/>
              <a:t>pridelovalcem</a:t>
            </a:r>
            <a:r>
              <a:rPr lang="en-GB" sz="7980" dirty="0"/>
              <a:t> </a:t>
            </a:r>
            <a:r>
              <a:rPr lang="en-GB" sz="7980" dirty="0" err="1"/>
              <a:t>kave</a:t>
            </a:r>
            <a:r>
              <a:rPr lang="en-GB" sz="7980" dirty="0"/>
              <a:t>, da </a:t>
            </a:r>
            <a:r>
              <a:rPr lang="en-GB" sz="7980" dirty="0" err="1"/>
              <a:t>zaslužijo</a:t>
            </a:r>
            <a:r>
              <a:rPr lang="en-GB" sz="7980" dirty="0"/>
              <a:t> </a:t>
            </a:r>
            <a:r>
              <a:rPr lang="en-GB" sz="7980" dirty="0" err="1"/>
              <a:t>plačo</a:t>
            </a:r>
            <a:r>
              <a:rPr lang="en-GB" sz="7980" dirty="0"/>
              <a:t>, </a:t>
            </a:r>
            <a:r>
              <a:rPr lang="en-GB" sz="7980" dirty="0" err="1"/>
              <a:t>primerno</a:t>
            </a:r>
            <a:r>
              <a:rPr lang="en-GB" sz="7980" dirty="0"/>
              <a:t> za </a:t>
            </a:r>
            <a:r>
              <a:rPr lang="en-GB" sz="7980" dirty="0" err="1"/>
              <a:t>življenje</a:t>
            </a:r>
            <a:r>
              <a:rPr lang="en-GB" sz="7980" dirty="0"/>
              <a:t>, in </a:t>
            </a:r>
            <a:r>
              <a:rPr lang="en-GB" sz="7980" dirty="0" err="1"/>
              <a:t>prispeva</a:t>
            </a:r>
            <a:r>
              <a:rPr lang="en-GB" sz="7980" dirty="0"/>
              <a:t> k </a:t>
            </a:r>
            <a:r>
              <a:rPr lang="en-GB" sz="7980" dirty="0" err="1"/>
              <a:t>pogozdovanju</a:t>
            </a:r>
            <a:r>
              <a:rPr lang="en-GB" sz="7980" dirty="0"/>
              <a:t> v </a:t>
            </a:r>
            <a:r>
              <a:rPr lang="en-GB" sz="7980" dirty="0" err="1"/>
              <a:t>državah</a:t>
            </a:r>
            <a:r>
              <a:rPr lang="en-GB" sz="7980" dirty="0"/>
              <a:t>, ki </a:t>
            </a:r>
            <a:r>
              <a:rPr lang="en-GB" sz="7980" dirty="0" err="1"/>
              <a:t>proizvajajo</a:t>
            </a:r>
            <a:r>
              <a:rPr lang="en-GB" sz="7980" dirty="0"/>
              <a:t> </a:t>
            </a:r>
            <a:r>
              <a:rPr lang="en-GB" sz="7980" dirty="0" err="1"/>
              <a:t>kavo</a:t>
            </a:r>
            <a:r>
              <a:rPr lang="en-GB" sz="7980" dirty="0"/>
              <a:t>
</a:t>
            </a:r>
            <a:r>
              <a:rPr lang="en-GB" sz="7980" b="1" dirty="0"/>
              <a:t>Blockchain </a:t>
            </a:r>
            <a:r>
              <a:rPr lang="en-GB" sz="7980" b="1" dirty="0" err="1"/>
              <a:t>tehnologija</a:t>
            </a:r>
            <a:r>
              <a:rPr lang="en-GB" sz="7980" b="1" dirty="0"/>
              <a:t> je </a:t>
            </a:r>
            <a:r>
              <a:rPr lang="en-GB" sz="7980" b="1" dirty="0" err="1"/>
              <a:t>osrednjega</a:t>
            </a:r>
            <a:r>
              <a:rPr lang="en-GB" sz="7980" b="1" dirty="0"/>
              <a:t> </a:t>
            </a:r>
            <a:r>
              <a:rPr lang="en-GB" sz="7980" b="1" dirty="0" err="1"/>
              <a:t>pomena</a:t>
            </a:r>
            <a:r>
              <a:rPr lang="en-GB" sz="7980" b="1" dirty="0"/>
              <a:t> za </a:t>
            </a:r>
            <a:r>
              <a:rPr lang="en-GB" sz="7980" b="1" dirty="0" err="1"/>
              <a:t>poslovni</a:t>
            </a:r>
            <a:r>
              <a:rPr lang="en-GB" sz="7980" b="1" dirty="0"/>
              <a:t> model </a:t>
            </a:r>
            <a:r>
              <a:rPr lang="en-GB" sz="7980" b="1" dirty="0" err="1"/>
              <a:t>Moyee</a:t>
            </a:r>
            <a:r>
              <a:rPr lang="en-GB" sz="7980" b="1" dirty="0"/>
              <a:t> in </a:t>
            </a:r>
            <a:r>
              <a:rPr lang="en-GB" sz="7980" b="1" dirty="0" err="1"/>
              <a:t>identiteto</a:t>
            </a:r>
            <a:r>
              <a:rPr lang="en-GB" sz="7980" b="1" dirty="0"/>
              <a:t> </a:t>
            </a:r>
            <a:r>
              <a:rPr lang="en-GB" sz="7980" b="1" dirty="0" err="1"/>
              <a:t>blagovne</a:t>
            </a:r>
            <a:r>
              <a:rPr lang="en-GB" sz="7980" b="1" dirty="0"/>
              <a:t> </a:t>
            </a:r>
            <a:r>
              <a:rPr lang="en-GB" sz="7980" b="1" dirty="0" err="1"/>
              <a:t>znamke</a:t>
            </a:r>
            <a:r>
              <a:rPr lang="en-GB" b="1" dirty="0">
                <a:latin typeface="Open Sans"/>
                <a:ea typeface="Open Sans"/>
                <a:cs typeface="Open Sans"/>
                <a:sym typeface="Open Sans"/>
              </a:rPr>
              <a:t> </a:t>
            </a:r>
            <a:endParaRPr b="1" dirty="0">
              <a:latin typeface="Open Sans"/>
              <a:ea typeface="Open Sans"/>
              <a:cs typeface="Open Sans"/>
              <a:sym typeface="Open Sans"/>
            </a:endParaRPr>
          </a:p>
        </p:txBody>
      </p:sp>
      <p:pic>
        <p:nvPicPr>
          <p:cNvPr id="707" name="Google Shape;707;g281fc3c1766_0_389"/>
          <p:cNvPicPr preferRelativeResize="0"/>
          <p:nvPr/>
        </p:nvPicPr>
        <p:blipFill rotWithShape="1">
          <a:blip r:embed="rId4">
            <a:alphaModFix/>
          </a:blip>
          <a:srcRect l="2940" t="5419"/>
          <a:stretch/>
        </p:blipFill>
        <p:spPr>
          <a:xfrm>
            <a:off x="5998111" y="1762118"/>
            <a:ext cx="4946282" cy="3175701"/>
          </a:xfrm>
          <a:prstGeom prst="rect">
            <a:avLst/>
          </a:prstGeom>
          <a:noFill/>
          <a:ln>
            <a:noFill/>
          </a:ln>
        </p:spPr>
      </p:pic>
      <p:sp>
        <p:nvSpPr>
          <p:cNvPr id="708" name="Google Shape;708;g281fc3c1766_0_389"/>
          <p:cNvSpPr txBox="1"/>
          <p:nvPr/>
        </p:nvSpPr>
        <p:spPr>
          <a:xfrm>
            <a:off x="9746849" y="6469345"/>
            <a:ext cx="1027768" cy="198589"/>
          </a:xfrm>
          <a:prstGeom prst="rect">
            <a:avLst/>
          </a:prstGeom>
          <a:noFill/>
          <a:ln>
            <a:noFill/>
          </a:ln>
        </p:spPr>
        <p:txBody>
          <a:bodyPr spcFirstLastPara="1" wrap="square" lIns="82904" tIns="82904" rIns="82904" bIns="82904" anchor="t" anchorCtr="0">
            <a:noAutofit/>
          </a:bodyPr>
          <a:lstStyle/>
          <a:p>
            <a:pPr marL="0" marR="0" lvl="0" indent="0" algn="l" rtl="0">
              <a:lnSpc>
                <a:spcPct val="100000"/>
              </a:lnSpc>
              <a:spcBef>
                <a:spcPts val="0"/>
              </a:spcBef>
              <a:spcAft>
                <a:spcPts val="0"/>
              </a:spcAft>
              <a:buClr>
                <a:srgbClr val="000000"/>
              </a:buClr>
              <a:buSzPts val="600"/>
              <a:buFont typeface="Arial"/>
              <a:buNone/>
            </a:pPr>
            <a:r>
              <a:rPr lang="en-GB" sz="544">
                <a:latin typeface="Calibri"/>
                <a:ea typeface="Calibri"/>
                <a:cs typeface="Calibri"/>
                <a:sym typeface="Calibri"/>
              </a:rPr>
              <a:t>Source: </a:t>
            </a:r>
            <a:r>
              <a:rPr lang="en-GB" sz="544" u="sng">
                <a:solidFill>
                  <a:schemeClr val="hlink"/>
                </a:solidFill>
                <a:latin typeface="Calibri"/>
                <a:ea typeface="Calibri"/>
                <a:cs typeface="Calibri"/>
                <a:sym typeface="Calibri"/>
                <a:hlinkClick r:id="rId5"/>
              </a:rPr>
              <a:t>Moyee Coffee</a:t>
            </a:r>
            <a:endParaRPr sz="544">
              <a:latin typeface="Calibri"/>
              <a:ea typeface="Calibri"/>
              <a:cs typeface="Calibri"/>
              <a:sym typeface="Calibri"/>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713"/>
        <p:cNvGrpSpPr/>
        <p:nvPr/>
      </p:nvGrpSpPr>
      <p:grpSpPr>
        <a:xfrm>
          <a:off x="0" y="0"/>
          <a:ext cx="0" cy="0"/>
          <a:chOff x="0" y="0"/>
          <a:chExt cx="0" cy="0"/>
        </a:xfrm>
      </p:grpSpPr>
      <p:pic>
        <p:nvPicPr>
          <p:cNvPr id="714" name="Google Shape;714;g281fc3c1766_0_398"/>
          <p:cNvPicPr preferRelativeResize="0"/>
          <p:nvPr/>
        </p:nvPicPr>
        <p:blipFill rotWithShape="1">
          <a:blip r:embed="rId3">
            <a:alphaModFix/>
          </a:blip>
          <a:srcRect/>
          <a:stretch/>
        </p:blipFill>
        <p:spPr>
          <a:xfrm>
            <a:off x="1247607" y="0"/>
            <a:ext cx="4946282" cy="6858001"/>
          </a:xfrm>
          <a:prstGeom prst="rect">
            <a:avLst/>
          </a:prstGeom>
          <a:noFill/>
          <a:ln>
            <a:noFill/>
          </a:ln>
        </p:spPr>
      </p:pic>
      <p:sp>
        <p:nvSpPr>
          <p:cNvPr id="715" name="Google Shape;715;g281fc3c1766_0_398"/>
          <p:cNvSpPr txBox="1"/>
          <p:nvPr/>
        </p:nvSpPr>
        <p:spPr>
          <a:xfrm>
            <a:off x="6116471" y="590282"/>
            <a:ext cx="4658146" cy="355798"/>
          </a:xfrm>
          <a:prstGeom prst="rect">
            <a:avLst/>
          </a:prstGeom>
          <a:noFill/>
          <a:ln>
            <a:noFill/>
          </a:ln>
        </p:spPr>
        <p:txBody>
          <a:bodyPr spcFirstLastPara="1" wrap="square" lIns="82904" tIns="41441" rIns="82904" bIns="41441"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539">
                <a:solidFill>
                  <a:schemeClr val="lt1"/>
                </a:solidFill>
                <a:latin typeface="Open Sans"/>
                <a:ea typeface="Open Sans"/>
                <a:cs typeface="Open Sans"/>
                <a:sym typeface="Open Sans"/>
              </a:rPr>
              <a:t>CASE STUDY: MOYEE COFFEE</a:t>
            </a:r>
            <a:endParaRPr sz="1270"/>
          </a:p>
        </p:txBody>
      </p:sp>
      <p:sp>
        <p:nvSpPr>
          <p:cNvPr id="716" name="Google Shape;716;g281fc3c1766_0_398"/>
          <p:cNvSpPr txBox="1">
            <a:spLocks noGrp="1"/>
          </p:cNvSpPr>
          <p:nvPr>
            <p:ph type="body" idx="1"/>
          </p:nvPr>
        </p:nvSpPr>
        <p:spPr>
          <a:xfrm>
            <a:off x="6287131" y="292851"/>
            <a:ext cx="5335909" cy="5482428"/>
          </a:xfrm>
          <a:prstGeom prst="rect">
            <a:avLst/>
          </a:prstGeom>
          <a:noFill/>
          <a:ln>
            <a:noFill/>
          </a:ln>
        </p:spPr>
        <p:txBody>
          <a:bodyPr spcFirstLastPara="1" wrap="square" lIns="82904" tIns="41441" rIns="82904" bIns="41441" anchor="t" anchorCtr="0">
            <a:noAutofit/>
          </a:bodyPr>
          <a:lstStyle/>
          <a:p>
            <a:pPr marL="0" lvl="0" indent="0">
              <a:spcBef>
                <a:spcPts val="0"/>
              </a:spcBef>
            </a:pPr>
            <a:r>
              <a:rPr lang="en-GB" sz="1995" b="1" dirty="0" err="1"/>
              <a:t>Uporaba</a:t>
            </a:r>
            <a:r>
              <a:rPr lang="en-GB" sz="1995" b="1" dirty="0"/>
              <a:t> </a:t>
            </a:r>
            <a:r>
              <a:rPr lang="en-GB" sz="1995" b="1" dirty="0" err="1"/>
              <a:t>blockchaina</a:t>
            </a:r>
            <a:r>
              <a:rPr lang="en-GB" sz="1995" b="1" dirty="0"/>
              <a:t> v </a:t>
            </a:r>
            <a:r>
              <a:rPr lang="en-GB" sz="1995" b="1" dirty="0" err="1"/>
              <a:t>Moyee</a:t>
            </a:r>
            <a:r>
              <a:rPr lang="en-GB" sz="1995" b="1" dirty="0"/>
              <a:t> Coffee:</a:t>
            </a:r>
            <a:endParaRPr sz="1995" b="1" dirty="0"/>
          </a:p>
          <a:p>
            <a:pPr marL="0" lvl="0" indent="0" algn="l" rtl="0">
              <a:lnSpc>
                <a:spcPct val="90000"/>
              </a:lnSpc>
              <a:spcBef>
                <a:spcPts val="0"/>
              </a:spcBef>
              <a:spcAft>
                <a:spcPts val="0"/>
              </a:spcAft>
              <a:buSzPts val="1600"/>
              <a:buNone/>
            </a:pPr>
            <a:endParaRPr sz="1995" dirty="0"/>
          </a:p>
          <a:p>
            <a:pPr lvl="0" indent="-333974">
              <a:spcBef>
                <a:spcPts val="0"/>
              </a:spcBef>
              <a:buSzPts val="2200"/>
              <a:buFont typeface="Calibri"/>
              <a:buChar char="●"/>
            </a:pPr>
            <a:r>
              <a:rPr lang="en-GB" sz="1995" dirty="0" err="1"/>
              <a:t>Digitalizirana</a:t>
            </a:r>
            <a:r>
              <a:rPr lang="en-GB" sz="1995" dirty="0"/>
              <a:t> </a:t>
            </a:r>
            <a:r>
              <a:rPr lang="en-GB" sz="1995" dirty="0" err="1"/>
              <a:t>vrednostna</a:t>
            </a:r>
            <a:r>
              <a:rPr lang="en-GB" sz="1995" dirty="0"/>
              <a:t> </a:t>
            </a:r>
            <a:r>
              <a:rPr lang="en-GB" sz="1995" dirty="0" err="1"/>
              <a:t>veriga</a:t>
            </a:r>
            <a:r>
              <a:rPr lang="en-GB" sz="1995" dirty="0"/>
              <a:t> </a:t>
            </a:r>
            <a:r>
              <a:rPr lang="en-GB" sz="1995" dirty="0" err="1"/>
              <a:t>kave</a:t>
            </a:r>
            <a:r>
              <a:rPr lang="en-GB" sz="1995" dirty="0"/>
              <a:t> od </a:t>
            </a:r>
            <a:r>
              <a:rPr lang="en-GB" sz="1995" dirty="0" err="1"/>
              <a:t>konca</a:t>
            </a:r>
            <a:r>
              <a:rPr lang="en-GB" sz="1995" dirty="0"/>
              <a:t> do </a:t>
            </a:r>
            <a:r>
              <a:rPr lang="en-GB" sz="1995" dirty="0" err="1"/>
              <a:t>konca</a:t>
            </a:r>
            <a:r>
              <a:rPr lang="en-GB" sz="1995" dirty="0"/>
              <a:t> – 100-odstotna </a:t>
            </a:r>
            <a:r>
              <a:rPr lang="en-GB" sz="1995" dirty="0" err="1"/>
              <a:t>preglednost</a:t>
            </a:r>
            <a:r>
              <a:rPr lang="en-GB" sz="1995" dirty="0"/>
              <a:t>
</a:t>
            </a:r>
            <a:r>
              <a:rPr lang="en-GB" sz="1995" dirty="0" err="1"/>
              <a:t>Kmetje</a:t>
            </a:r>
            <a:r>
              <a:rPr lang="en-GB" sz="1995" dirty="0"/>
              <a:t> </a:t>
            </a:r>
            <a:r>
              <a:rPr lang="en-GB" sz="1995" dirty="0" err="1"/>
              <a:t>podjetja</a:t>
            </a:r>
            <a:r>
              <a:rPr lang="en-GB" sz="1995" dirty="0"/>
              <a:t> </a:t>
            </a:r>
            <a:r>
              <a:rPr lang="en-GB" sz="1995" dirty="0" err="1"/>
              <a:t>Moyee</a:t>
            </a:r>
            <a:r>
              <a:rPr lang="en-GB" sz="1995" dirty="0"/>
              <a:t> </a:t>
            </a:r>
            <a:r>
              <a:rPr lang="en-GB" sz="1995" dirty="0" err="1"/>
              <a:t>dobijo</a:t>
            </a:r>
            <a:r>
              <a:rPr lang="en-GB" sz="1995" dirty="0"/>
              <a:t> </a:t>
            </a:r>
            <a:r>
              <a:rPr lang="en-GB" sz="1995" dirty="0" err="1"/>
              <a:t>mobilne</a:t>
            </a:r>
            <a:r>
              <a:rPr lang="en-GB" sz="1995" dirty="0"/>
              <a:t> </a:t>
            </a:r>
            <a:r>
              <a:rPr lang="en-GB" sz="1995" dirty="0" err="1"/>
              <a:t>denarnice</a:t>
            </a:r>
            <a:r>
              <a:rPr lang="en-GB" sz="1995" dirty="0"/>
              <a:t>, </a:t>
            </a:r>
            <a:r>
              <a:rPr lang="en-GB" sz="1995" dirty="0" err="1"/>
              <a:t>kartice</a:t>
            </a:r>
            <a:r>
              <a:rPr lang="en-GB" sz="1995" dirty="0"/>
              <a:t> </a:t>
            </a:r>
            <a:r>
              <a:rPr lang="en-GB" sz="1995" dirty="0" err="1"/>
              <a:t>na</a:t>
            </a:r>
            <a:r>
              <a:rPr lang="en-GB" sz="1995" dirty="0"/>
              <a:t> </a:t>
            </a:r>
            <a:r>
              <a:rPr lang="en-GB" sz="1995" dirty="0" err="1"/>
              <a:t>dotik</a:t>
            </a:r>
            <a:r>
              <a:rPr lang="en-GB" sz="1995" dirty="0"/>
              <a:t>, </a:t>
            </a:r>
            <a:r>
              <a:rPr lang="en-GB" sz="1995" dirty="0" err="1"/>
              <a:t>edinstvene</a:t>
            </a:r>
            <a:r>
              <a:rPr lang="en-GB" sz="1995" dirty="0"/>
              <a:t> </a:t>
            </a:r>
            <a:r>
              <a:rPr lang="en-GB" sz="1995" dirty="0" err="1"/>
              <a:t>identifikacijske</a:t>
            </a:r>
            <a:r>
              <a:rPr lang="en-GB" sz="1995" dirty="0"/>
              <a:t> </a:t>
            </a:r>
            <a:r>
              <a:rPr lang="en-GB" sz="1995" dirty="0" err="1"/>
              <a:t>številke</a:t>
            </a:r>
            <a:r>
              <a:rPr lang="en-GB" sz="1995" dirty="0"/>
              <a:t> in </a:t>
            </a:r>
            <a:r>
              <a:rPr lang="en-GB" sz="1995" dirty="0" err="1"/>
              <a:t>črtne</a:t>
            </a:r>
            <a:r>
              <a:rPr lang="en-GB" sz="1995" dirty="0"/>
              <a:t> </a:t>
            </a:r>
            <a:r>
              <a:rPr lang="en-GB" sz="1995" dirty="0" err="1"/>
              <a:t>kode</a:t>
            </a:r>
            <a:r>
              <a:rPr lang="en-GB" sz="1995" dirty="0"/>
              <a:t> - </a:t>
            </a:r>
            <a:r>
              <a:rPr lang="en-GB" sz="1995" dirty="0" err="1"/>
              <a:t>plačane</a:t>
            </a:r>
            <a:r>
              <a:rPr lang="en-GB" sz="1995" dirty="0"/>
              <a:t> </a:t>
            </a:r>
            <a:r>
              <a:rPr lang="en-GB" sz="1995" dirty="0" err="1"/>
              <a:t>digitalno</a:t>
            </a:r>
            <a:r>
              <a:rPr lang="en-GB" sz="1995" dirty="0"/>
              <a:t>
</a:t>
            </a:r>
            <a:r>
              <a:rPr lang="en-GB" sz="1995" dirty="0" err="1"/>
              <a:t>Kmetije</a:t>
            </a:r>
            <a:r>
              <a:rPr lang="en-GB" sz="1995" dirty="0"/>
              <a:t> z </a:t>
            </a:r>
            <a:r>
              <a:rPr lang="en-GB" sz="1995" dirty="0" err="1"/>
              <a:t>geografskim</a:t>
            </a:r>
            <a:r>
              <a:rPr lang="en-GB" sz="1995" dirty="0"/>
              <a:t> </a:t>
            </a:r>
            <a:r>
              <a:rPr lang="en-GB" sz="1995" dirty="0" err="1"/>
              <a:t>označevanjem</a:t>
            </a:r>
            <a:r>
              <a:rPr lang="en-GB" sz="1995" dirty="0"/>
              <a:t> in </a:t>
            </a:r>
            <a:r>
              <a:rPr lang="en-GB" sz="1995" dirty="0" err="1"/>
              <a:t>pralna</a:t>
            </a:r>
            <a:r>
              <a:rPr lang="en-GB" sz="1995" dirty="0"/>
              <a:t> </a:t>
            </a:r>
            <a:r>
              <a:rPr lang="en-GB" sz="1995" dirty="0" err="1"/>
              <a:t>postaja</a:t>
            </a:r>
            <a:r>
              <a:rPr lang="en-GB" sz="1995" dirty="0"/>
              <a:t> za </a:t>
            </a:r>
            <a:r>
              <a:rPr lang="en-GB" sz="1995" dirty="0" err="1"/>
              <a:t>dokazovanje</a:t>
            </a:r>
            <a:r>
              <a:rPr lang="en-GB" sz="1995" dirty="0"/>
              <a:t> </a:t>
            </a:r>
            <a:r>
              <a:rPr lang="en-GB" sz="1995" dirty="0" err="1"/>
              <a:t>lokacije</a:t>
            </a:r>
            <a:r>
              <a:rPr lang="en-GB" sz="1995" dirty="0"/>
              <a:t>
QR </a:t>
            </a:r>
            <a:r>
              <a:rPr lang="en-GB" sz="1995" dirty="0" err="1"/>
              <a:t>kode</a:t>
            </a:r>
            <a:r>
              <a:rPr lang="en-GB" sz="1995" dirty="0"/>
              <a:t> </a:t>
            </a:r>
            <a:r>
              <a:rPr lang="en-GB" sz="1995" dirty="0" err="1"/>
              <a:t>na</a:t>
            </a:r>
            <a:r>
              <a:rPr lang="en-GB" sz="1995" dirty="0"/>
              <a:t> </a:t>
            </a:r>
            <a:r>
              <a:rPr lang="en-GB" sz="1995" dirty="0" err="1"/>
              <a:t>stranskih</a:t>
            </a:r>
            <a:r>
              <a:rPr lang="en-GB" sz="1995" dirty="0"/>
              <a:t> </a:t>
            </a:r>
            <a:r>
              <a:rPr lang="en-GB" sz="1995" dirty="0" err="1"/>
              <a:t>vrečkah</a:t>
            </a:r>
            <a:r>
              <a:rPr lang="en-GB" sz="1995" dirty="0"/>
              <a:t> za </a:t>
            </a:r>
            <a:r>
              <a:rPr lang="en-GB" sz="1995" dirty="0" err="1"/>
              <a:t>kavo</a:t>
            </a:r>
            <a:r>
              <a:rPr lang="en-GB" sz="1995" dirty="0"/>
              <a:t> – </a:t>
            </a:r>
            <a:r>
              <a:rPr lang="en-GB" sz="1995" dirty="0" err="1"/>
              <a:t>potrošniki</a:t>
            </a:r>
            <a:r>
              <a:rPr lang="en-GB" sz="1995" dirty="0"/>
              <a:t> </a:t>
            </a:r>
            <a:r>
              <a:rPr lang="en-GB" sz="1995" dirty="0" err="1"/>
              <a:t>lahko</a:t>
            </a:r>
            <a:r>
              <a:rPr lang="en-GB" sz="1995" dirty="0"/>
              <a:t> </a:t>
            </a:r>
            <a:r>
              <a:rPr lang="en-GB" sz="1995" dirty="0" err="1"/>
              <a:t>skenirajo</a:t>
            </a:r>
            <a:r>
              <a:rPr lang="en-GB" sz="1995" dirty="0"/>
              <a:t> z </a:t>
            </a:r>
            <a:r>
              <a:rPr lang="en-GB" sz="1995" dirty="0" err="1"/>
              <a:t>mobilnimi</a:t>
            </a:r>
            <a:r>
              <a:rPr lang="en-GB" sz="1995" dirty="0"/>
              <a:t> </a:t>
            </a:r>
            <a:r>
              <a:rPr lang="en-GB" sz="1995" dirty="0" err="1"/>
              <a:t>telefoni</a:t>
            </a:r>
            <a:r>
              <a:rPr lang="en-GB" sz="1995" dirty="0"/>
              <a:t> in </a:t>
            </a:r>
            <a:r>
              <a:rPr lang="en-GB" sz="1995" dirty="0" err="1"/>
              <a:t>dostopajo</a:t>
            </a:r>
            <a:r>
              <a:rPr lang="en-GB" sz="1995" dirty="0"/>
              <a:t> do </a:t>
            </a:r>
            <a:r>
              <a:rPr lang="en-GB" sz="1995" dirty="0" err="1"/>
              <a:t>informacij</a:t>
            </a:r>
            <a:r>
              <a:rPr lang="en-GB" sz="1995" dirty="0"/>
              <a:t> o </a:t>
            </a:r>
            <a:r>
              <a:rPr lang="en-GB" sz="1995" dirty="0" err="1"/>
              <a:t>kmetih</a:t>
            </a:r>
            <a:r>
              <a:rPr lang="en-GB" sz="1995" dirty="0"/>
              <a:t> in </a:t>
            </a:r>
            <a:r>
              <a:rPr lang="en-GB" sz="1995" dirty="0" err="1"/>
              <a:t>drugih</a:t>
            </a:r>
            <a:r>
              <a:rPr lang="en-GB" sz="1995" dirty="0"/>
              <a:t> </a:t>
            </a:r>
            <a:r>
              <a:rPr lang="en-GB" sz="1995" dirty="0" err="1"/>
              <a:t>akterjih</a:t>
            </a:r>
            <a:r>
              <a:rPr lang="en-GB" sz="1995" dirty="0"/>
              <a:t> v </a:t>
            </a:r>
            <a:r>
              <a:rPr lang="en-GB" sz="1995" dirty="0" err="1"/>
              <a:t>dobavni</a:t>
            </a:r>
            <a:r>
              <a:rPr lang="en-GB" sz="1995" dirty="0"/>
              <a:t> </a:t>
            </a:r>
            <a:r>
              <a:rPr lang="en-GB" sz="1995" dirty="0" err="1"/>
              <a:t>verigi</a:t>
            </a:r>
            <a:r>
              <a:rPr lang="en-GB" sz="1995" dirty="0"/>
              <a:t>, </a:t>
            </a:r>
            <a:r>
              <a:rPr lang="en-GB" sz="1995" dirty="0" err="1"/>
              <a:t>vključno</a:t>
            </a:r>
            <a:r>
              <a:rPr lang="en-GB" sz="1995" dirty="0"/>
              <a:t> s </a:t>
            </a:r>
            <a:r>
              <a:rPr lang="en-GB" sz="1995" dirty="0" err="1"/>
              <a:t>tem</a:t>
            </a:r>
            <a:r>
              <a:rPr lang="en-GB" sz="1995" dirty="0"/>
              <a:t>, </a:t>
            </a:r>
            <a:r>
              <a:rPr lang="en-GB" sz="1995" dirty="0" err="1"/>
              <a:t>kdo</a:t>
            </a:r>
            <a:r>
              <a:rPr lang="en-GB" sz="1995" dirty="0"/>
              <a:t> je </a:t>
            </a:r>
            <a:r>
              <a:rPr lang="en-GB" sz="1995" dirty="0" err="1"/>
              <a:t>kaj</a:t>
            </a:r>
            <a:r>
              <a:rPr lang="en-GB" sz="1995" dirty="0"/>
              <a:t> </a:t>
            </a:r>
            <a:r>
              <a:rPr lang="en-GB" sz="1995" dirty="0" err="1"/>
              <a:t>plačan</a:t>
            </a:r>
            <a:r>
              <a:rPr lang="en-GB" sz="1995" dirty="0"/>
              <a:t> 
</a:t>
            </a:r>
            <a:r>
              <a:rPr lang="en-GB" sz="1995" dirty="0" err="1"/>
              <a:t>Potrošniki</a:t>
            </a:r>
            <a:r>
              <a:rPr lang="en-GB" sz="1995" dirty="0"/>
              <a:t> </a:t>
            </a:r>
            <a:r>
              <a:rPr lang="en-GB" sz="1995" dirty="0" err="1"/>
              <a:t>ob</a:t>
            </a:r>
            <a:r>
              <a:rPr lang="en-GB" sz="1995" dirty="0"/>
              <a:t> </a:t>
            </a:r>
            <a:r>
              <a:rPr lang="en-GB" sz="1995" dirty="0" err="1"/>
              <a:t>nakupu</a:t>
            </a:r>
            <a:r>
              <a:rPr lang="en-GB" sz="1995" dirty="0"/>
              <a:t> </a:t>
            </a:r>
            <a:r>
              <a:rPr lang="en-GB" sz="1995" dirty="0" err="1"/>
              <a:t>kave</a:t>
            </a:r>
            <a:r>
              <a:rPr lang="en-GB" sz="1995" dirty="0"/>
              <a:t> </a:t>
            </a:r>
            <a:r>
              <a:rPr lang="en-GB" sz="1995" dirty="0" err="1"/>
              <a:t>Moyee</a:t>
            </a:r>
            <a:r>
              <a:rPr lang="en-GB" sz="1995" dirty="0"/>
              <a:t> </a:t>
            </a:r>
            <a:r>
              <a:rPr lang="en-GB" sz="1995" dirty="0" err="1"/>
              <a:t>prejmejo</a:t>
            </a:r>
            <a:r>
              <a:rPr lang="en-GB" sz="1995" dirty="0"/>
              <a:t> </a:t>
            </a:r>
            <a:r>
              <a:rPr lang="en-GB" sz="1995" dirty="0" err="1"/>
              <a:t>digitalni</a:t>
            </a:r>
            <a:r>
              <a:rPr lang="en-GB" sz="1995" dirty="0"/>
              <a:t> </a:t>
            </a:r>
            <a:r>
              <a:rPr lang="en-GB" sz="1995" dirty="0" err="1"/>
              <a:t>žeton</a:t>
            </a:r>
            <a:r>
              <a:rPr lang="en-GB" sz="1995" dirty="0"/>
              <a:t> v </a:t>
            </a:r>
            <a:r>
              <a:rPr lang="en-GB" sz="1995" dirty="0" err="1"/>
              <a:t>vrednosti</a:t>
            </a:r>
            <a:r>
              <a:rPr lang="en-GB" sz="1995" dirty="0"/>
              <a:t> 50c in </a:t>
            </a:r>
            <a:r>
              <a:rPr lang="en-GB" sz="1995" dirty="0" err="1"/>
              <a:t>lahko</a:t>
            </a:r>
            <a:r>
              <a:rPr lang="en-GB" sz="1995" dirty="0"/>
              <a:t>:
</a:t>
            </a:r>
            <a:r>
              <a:rPr lang="en-GB" sz="1995" dirty="0" err="1"/>
              <a:t>Obdržite</a:t>
            </a:r>
            <a:r>
              <a:rPr lang="en-GB" sz="1995" dirty="0"/>
              <a:t> </a:t>
            </a:r>
            <a:r>
              <a:rPr lang="en-GB" sz="1995" dirty="0" err="1"/>
              <a:t>žeton</a:t>
            </a:r>
            <a:r>
              <a:rPr lang="en-GB" sz="1995" dirty="0"/>
              <a:t> in </a:t>
            </a:r>
            <a:r>
              <a:rPr lang="en-GB" sz="1995" dirty="0" err="1"/>
              <a:t>prejmite</a:t>
            </a:r>
            <a:r>
              <a:rPr lang="en-GB" sz="1995" dirty="0"/>
              <a:t> denar </a:t>
            </a:r>
            <a:r>
              <a:rPr lang="en-GB" sz="1995" dirty="0" err="1"/>
              <a:t>nazaj</a:t>
            </a:r>
            <a:r>
              <a:rPr lang="en-GB" sz="1995" dirty="0"/>
              <a:t> od </a:t>
            </a:r>
            <a:r>
              <a:rPr lang="en-GB" sz="1995" dirty="0" err="1"/>
              <a:t>naslednjega</a:t>
            </a:r>
            <a:r>
              <a:rPr lang="en-GB" sz="1995" dirty="0"/>
              <a:t> </a:t>
            </a:r>
            <a:r>
              <a:rPr lang="en-GB" sz="1995" dirty="0" err="1"/>
              <a:t>nakupa</a:t>
            </a:r>
            <a:r>
              <a:rPr lang="en-GB" sz="1995" dirty="0"/>
              <a:t>
Z </a:t>
            </a:r>
            <a:r>
              <a:rPr lang="en-GB" sz="1995" dirty="0" err="1"/>
              <a:t>žetonom</a:t>
            </a:r>
            <a:r>
              <a:rPr lang="en-GB" sz="1995" dirty="0"/>
              <a:t> </a:t>
            </a:r>
            <a:r>
              <a:rPr lang="en-GB" sz="1995" dirty="0" err="1"/>
              <a:t>napotite</a:t>
            </a:r>
            <a:r>
              <a:rPr lang="en-GB" sz="1995" dirty="0"/>
              <a:t> </a:t>
            </a:r>
            <a:r>
              <a:rPr lang="en-GB" sz="1995" dirty="0" err="1"/>
              <a:t>kmeta</a:t>
            </a:r>
            <a:r>
              <a:rPr lang="en-GB" sz="1995" dirty="0"/>
              <a:t> 
</a:t>
            </a:r>
            <a:r>
              <a:rPr lang="en-GB" sz="1995" dirty="0" err="1"/>
              <a:t>Pomoč</a:t>
            </a:r>
            <a:r>
              <a:rPr lang="en-GB" sz="1995" dirty="0"/>
              <a:t> </a:t>
            </a:r>
            <a:r>
              <a:rPr lang="en-GB" sz="1995" dirty="0" err="1"/>
              <a:t>pri</a:t>
            </a:r>
            <a:r>
              <a:rPr lang="en-GB" sz="1995" dirty="0"/>
              <a:t> </a:t>
            </a:r>
            <a:r>
              <a:rPr lang="en-GB" sz="1995" dirty="0" err="1"/>
              <a:t>financiranju</a:t>
            </a:r>
            <a:r>
              <a:rPr lang="en-GB" sz="1995" dirty="0"/>
              <a:t> </a:t>
            </a:r>
            <a:r>
              <a:rPr lang="en-GB" sz="1995" dirty="0" err="1"/>
              <a:t>socialnih</a:t>
            </a:r>
            <a:r>
              <a:rPr lang="en-GB" sz="1995" dirty="0"/>
              <a:t> </a:t>
            </a:r>
            <a:r>
              <a:rPr lang="en-GB" sz="1995" dirty="0" err="1"/>
              <a:t>projektov</a:t>
            </a:r>
            <a:r>
              <a:rPr lang="en-GB" sz="1995" dirty="0"/>
              <a:t> v </a:t>
            </a:r>
            <a:r>
              <a:rPr lang="en-GB" sz="1995" dirty="0" err="1"/>
              <a:t>skupnostih</a:t>
            </a:r>
            <a:r>
              <a:rPr lang="en-GB" sz="1995" dirty="0"/>
              <a:t>, ki </a:t>
            </a:r>
            <a:r>
              <a:rPr lang="en-GB" sz="1995" dirty="0" err="1"/>
              <a:t>pridelujejo</a:t>
            </a:r>
            <a:r>
              <a:rPr lang="en-GB" sz="1995" dirty="0"/>
              <a:t> </a:t>
            </a:r>
            <a:r>
              <a:rPr lang="en-GB" sz="1995" dirty="0" err="1"/>
              <a:t>kavo</a:t>
            </a:r>
            <a:endParaRPr sz="1995" dirty="0"/>
          </a:p>
          <a:p>
            <a:pPr marL="414589" lvl="0" indent="0" algn="l" rtl="0">
              <a:spcBef>
                <a:spcPts val="907"/>
              </a:spcBef>
              <a:spcAft>
                <a:spcPts val="0"/>
              </a:spcAft>
              <a:buNone/>
            </a:pPr>
            <a:r>
              <a:rPr lang="en-GB" sz="1995" dirty="0"/>
              <a:t> </a:t>
            </a:r>
            <a:endParaRPr sz="1995" dirty="0"/>
          </a:p>
        </p:txBody>
      </p:sp>
      <p:pic>
        <p:nvPicPr>
          <p:cNvPr id="717" name="Google Shape;717;g281fc3c1766_0_398"/>
          <p:cNvPicPr preferRelativeResize="0"/>
          <p:nvPr/>
        </p:nvPicPr>
        <p:blipFill rotWithShape="1">
          <a:blip r:embed="rId4">
            <a:alphaModFix/>
          </a:blip>
          <a:srcRect/>
          <a:stretch/>
        </p:blipFill>
        <p:spPr>
          <a:xfrm>
            <a:off x="1247608" y="1848378"/>
            <a:ext cx="4946283" cy="3297537"/>
          </a:xfrm>
          <a:prstGeom prst="rect">
            <a:avLst/>
          </a:prstGeom>
          <a:noFill/>
          <a:ln>
            <a:noFill/>
          </a:ln>
        </p:spPr>
      </p:pic>
      <p:sp>
        <p:nvSpPr>
          <p:cNvPr id="718" name="Google Shape;718;g281fc3c1766_0_398"/>
          <p:cNvSpPr txBox="1"/>
          <p:nvPr/>
        </p:nvSpPr>
        <p:spPr>
          <a:xfrm>
            <a:off x="1346925" y="213914"/>
            <a:ext cx="4747647" cy="1548767"/>
          </a:xfrm>
          <a:prstGeom prst="rect">
            <a:avLst/>
          </a:prstGeom>
          <a:noFill/>
          <a:ln>
            <a:noFill/>
          </a:ln>
        </p:spPr>
        <p:txBody>
          <a:bodyPr spcFirstLastPara="1" wrap="square" lIns="82904" tIns="82904" rIns="82904" bIns="82904" anchor="t" anchorCtr="0">
            <a:spAutoFit/>
          </a:bodyPr>
          <a:lstStyle/>
          <a:p>
            <a:pPr lvl="0">
              <a:buClr>
                <a:schemeClr val="dk1"/>
              </a:buClr>
              <a:buSzPts val="3300"/>
            </a:pPr>
            <a:r>
              <a:rPr lang="en-GB" sz="2992" dirty="0">
                <a:solidFill>
                  <a:schemeClr val="lt1"/>
                </a:solidFill>
                <a:latin typeface="Calibri"/>
                <a:ea typeface="Calibri"/>
                <a:cs typeface="Calibri"/>
                <a:sym typeface="Calibri"/>
              </a:rPr>
              <a:t>TRAJNOST IN ODNOSI S POTROŠNIKI ŠTUDIJA PRIMERA: KAVA MOYEE</a:t>
            </a:r>
            <a:endParaRPr sz="2992" dirty="0">
              <a:latin typeface="Calibri"/>
              <a:ea typeface="Calibri"/>
              <a:cs typeface="Calibri"/>
              <a:sym typeface="Calibri"/>
            </a:endParaRPr>
          </a:p>
        </p:txBody>
      </p:sp>
      <p:sp>
        <p:nvSpPr>
          <p:cNvPr id="719" name="Google Shape;719;g281fc3c1766_0_398"/>
          <p:cNvSpPr txBox="1"/>
          <p:nvPr/>
        </p:nvSpPr>
        <p:spPr>
          <a:xfrm>
            <a:off x="9962577" y="6495234"/>
            <a:ext cx="812040" cy="216000"/>
          </a:xfrm>
          <a:prstGeom prst="rect">
            <a:avLst/>
          </a:prstGeom>
          <a:noFill/>
          <a:ln>
            <a:noFill/>
          </a:ln>
        </p:spPr>
        <p:txBody>
          <a:bodyPr spcFirstLastPara="1" wrap="square" lIns="82904" tIns="82904" rIns="82904" bIns="82904" anchor="t" anchorCtr="0">
            <a:noAutofit/>
          </a:bodyPr>
          <a:lstStyle/>
          <a:p>
            <a:pPr marL="0" marR="0" lvl="0" indent="0" algn="l" rtl="0">
              <a:lnSpc>
                <a:spcPct val="100000"/>
              </a:lnSpc>
              <a:spcBef>
                <a:spcPts val="0"/>
              </a:spcBef>
              <a:spcAft>
                <a:spcPts val="0"/>
              </a:spcAft>
              <a:buClr>
                <a:srgbClr val="000000"/>
              </a:buClr>
              <a:buSzPts val="600"/>
              <a:buFont typeface="Arial"/>
              <a:buNone/>
            </a:pPr>
            <a:r>
              <a:rPr lang="en-GB" sz="544">
                <a:latin typeface="Calibri"/>
                <a:ea typeface="Calibri"/>
                <a:cs typeface="Calibri"/>
                <a:sym typeface="Calibri"/>
              </a:rPr>
              <a:t>Source: </a:t>
            </a:r>
            <a:r>
              <a:rPr lang="en-GB" sz="544" u="sng">
                <a:solidFill>
                  <a:schemeClr val="hlink"/>
                </a:solidFill>
                <a:latin typeface="Calibri"/>
                <a:ea typeface="Calibri"/>
                <a:cs typeface="Calibri"/>
                <a:sym typeface="Calibri"/>
                <a:hlinkClick r:id="rId5"/>
              </a:rPr>
              <a:t>Moyee Coffee</a:t>
            </a:r>
            <a:endParaRPr sz="544">
              <a:latin typeface="Calibri"/>
              <a:ea typeface="Calibri"/>
              <a:cs typeface="Calibri"/>
              <a:sym typeface="Calibri"/>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723"/>
        <p:cNvGrpSpPr/>
        <p:nvPr/>
      </p:nvGrpSpPr>
      <p:grpSpPr>
        <a:xfrm>
          <a:off x="0" y="0"/>
          <a:ext cx="0" cy="0"/>
          <a:chOff x="0" y="0"/>
          <a:chExt cx="0" cy="0"/>
        </a:xfrm>
      </p:grpSpPr>
      <p:pic>
        <p:nvPicPr>
          <p:cNvPr id="724" name="Google Shape;724;g281fc3c1766_0_408"/>
          <p:cNvPicPr preferRelativeResize="0"/>
          <p:nvPr/>
        </p:nvPicPr>
        <p:blipFill rotWithShape="1">
          <a:blip r:embed="rId3">
            <a:alphaModFix/>
          </a:blip>
          <a:srcRect/>
          <a:stretch/>
        </p:blipFill>
        <p:spPr>
          <a:xfrm>
            <a:off x="1247607" y="-7358"/>
            <a:ext cx="9696786" cy="1061799"/>
          </a:xfrm>
          <a:prstGeom prst="rect">
            <a:avLst/>
          </a:prstGeom>
          <a:noFill/>
          <a:ln>
            <a:noFill/>
          </a:ln>
        </p:spPr>
      </p:pic>
      <p:sp>
        <p:nvSpPr>
          <p:cNvPr id="725" name="Google Shape;725;g281fc3c1766_0_408"/>
          <p:cNvSpPr txBox="1"/>
          <p:nvPr/>
        </p:nvSpPr>
        <p:spPr>
          <a:xfrm>
            <a:off x="1630526" y="189091"/>
            <a:ext cx="8180796" cy="865187"/>
          </a:xfrm>
          <a:prstGeom prst="rect">
            <a:avLst/>
          </a:prstGeom>
          <a:noFill/>
          <a:ln>
            <a:noFill/>
          </a:ln>
        </p:spPr>
        <p:txBody>
          <a:bodyPr spcFirstLastPara="1" wrap="square" lIns="82904" tIns="41441" rIns="82904" bIns="41441" anchor="t" anchorCtr="0">
            <a:spAutoFit/>
          </a:bodyPr>
          <a:lstStyle/>
          <a:p>
            <a:pPr lvl="0">
              <a:buSzPts val="2800"/>
            </a:pPr>
            <a:r>
              <a:rPr lang="en-GB" sz="2539" dirty="0">
                <a:solidFill>
                  <a:schemeClr val="lt1"/>
                </a:solidFill>
                <a:latin typeface="Open Sans"/>
                <a:ea typeface="Open Sans"/>
                <a:cs typeface="Open Sans"/>
                <a:sym typeface="Open Sans"/>
              </a:rPr>
              <a:t>KAKO UPORABLJATI BLOCKCHAIN V AGROŽIVILSKEM SEKTORJU: SKLEPI</a:t>
            </a:r>
            <a:endParaRPr sz="1270" dirty="0"/>
          </a:p>
        </p:txBody>
      </p:sp>
      <p:sp>
        <p:nvSpPr>
          <p:cNvPr id="726" name="Google Shape;726;g281fc3c1766_0_408"/>
          <p:cNvSpPr txBox="1">
            <a:spLocks noGrp="1"/>
          </p:cNvSpPr>
          <p:nvPr>
            <p:ph type="body" idx="1"/>
          </p:nvPr>
        </p:nvSpPr>
        <p:spPr>
          <a:xfrm>
            <a:off x="1695793" y="1390262"/>
            <a:ext cx="8637280" cy="4605107"/>
          </a:xfrm>
          <a:prstGeom prst="rect">
            <a:avLst/>
          </a:prstGeom>
          <a:noFill/>
          <a:ln>
            <a:noFill/>
          </a:ln>
        </p:spPr>
        <p:txBody>
          <a:bodyPr spcFirstLastPara="1" wrap="square" lIns="0" tIns="0" rIns="0" bIns="0" anchor="t" anchorCtr="0">
            <a:spAutoFit/>
          </a:bodyPr>
          <a:lstStyle/>
          <a:p>
            <a:pPr lvl="0" indent="-333974">
              <a:buClr>
                <a:schemeClr val="dk1"/>
              </a:buClr>
              <a:buSzPts val="2200"/>
              <a:buFont typeface="Calibri"/>
              <a:buChar char="●"/>
            </a:pPr>
            <a:r>
              <a:rPr lang="en-GB" sz="1995" b="0" dirty="0" err="1">
                <a:solidFill>
                  <a:schemeClr val="dk1"/>
                </a:solidFill>
                <a:latin typeface="Calibri"/>
                <a:ea typeface="Calibri"/>
                <a:cs typeface="Calibri"/>
                <a:sym typeface="Calibri"/>
              </a:rPr>
              <a:t>Tehnologija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veriženja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podatkovnih</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blokov</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ima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veliko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potencialnih</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aplikacij</a:t>
            </a:r>
            <a:r>
              <a:rPr lang="en-GB" sz="1995" b="0" dirty="0">
                <a:solidFill>
                  <a:schemeClr val="dk1"/>
                </a:solidFill>
                <a:latin typeface="Calibri"/>
                <a:ea typeface="Calibri"/>
                <a:cs typeface="Calibri"/>
                <a:sym typeface="Calibri"/>
              </a:rPr>
              <a:t> v </a:t>
            </a:r>
            <a:r>
              <a:rPr lang="en-GB" sz="1995" b="0" dirty="0" err="1">
                <a:solidFill>
                  <a:schemeClr val="dk1"/>
                </a:solidFill>
                <a:latin typeface="Calibri"/>
                <a:ea typeface="Calibri"/>
                <a:cs typeface="Calibri"/>
                <a:sym typeface="Calibri"/>
              </a:rPr>
              <a:t>agroživilskem</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sektorju</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Glavne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prednosti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vključujejo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preglednost</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sledljivost</a:t>
            </a:r>
            <a:r>
              <a:rPr lang="en-GB" sz="1995" b="0" dirty="0">
                <a:solidFill>
                  <a:schemeClr val="dk1"/>
                </a:solidFill>
                <a:latin typeface="Calibri"/>
                <a:ea typeface="Calibri"/>
                <a:cs typeface="Calibri"/>
                <a:sym typeface="Calibri"/>
              </a:rPr>
              <a:t> in </a:t>
            </a:r>
            <a:r>
              <a:rPr lang="en-GB" sz="1995" b="0" dirty="0" err="1">
                <a:solidFill>
                  <a:schemeClr val="dk1"/>
                </a:solidFill>
                <a:latin typeface="Calibri"/>
                <a:ea typeface="Calibri"/>
                <a:cs typeface="Calibri"/>
                <a:sym typeface="Calibri"/>
              </a:rPr>
              <a:t>zaupanje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Potencialne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prednosti</a:t>
            </a:r>
            <a:r>
              <a:rPr lang="en-GB" sz="1995" b="0" dirty="0">
                <a:solidFill>
                  <a:schemeClr val="dk1"/>
                </a:solidFill>
                <a:latin typeface="Calibri"/>
                <a:ea typeface="Calibri"/>
                <a:cs typeface="Calibri"/>
                <a:sym typeface="Calibri"/>
              </a:rPr>
              <a:t> za </a:t>
            </a:r>
            <a:r>
              <a:rPr lang="en-GB" sz="1995" b="0" dirty="0" err="1">
                <a:solidFill>
                  <a:schemeClr val="dk1"/>
                </a:solidFill>
                <a:latin typeface="Calibri"/>
                <a:ea typeface="Calibri"/>
                <a:cs typeface="Calibri"/>
                <a:sym typeface="Calibri"/>
              </a:rPr>
              <a:t>številne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akterje</a:t>
            </a:r>
            <a:r>
              <a:rPr lang="en-GB" sz="1995" b="0" dirty="0">
                <a:solidFill>
                  <a:schemeClr val="dk1"/>
                </a:solidFill>
                <a:latin typeface="Calibri"/>
                <a:ea typeface="Calibri"/>
                <a:cs typeface="Calibri"/>
                <a:sym typeface="Calibri"/>
              </a:rPr>
              <a:t> v </a:t>
            </a:r>
            <a:r>
              <a:rPr lang="en-GB" sz="1995" b="0" dirty="0" err="1">
                <a:solidFill>
                  <a:schemeClr val="dk1"/>
                </a:solidFill>
                <a:latin typeface="Calibri"/>
                <a:ea typeface="Calibri"/>
                <a:cs typeface="Calibri"/>
                <a:sym typeface="Calibri"/>
              </a:rPr>
              <a:t>dobavni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verigi</a:t>
            </a:r>
            <a:r>
              <a:rPr lang="en-GB" sz="1995" b="0" dirty="0">
                <a:solidFill>
                  <a:schemeClr val="dk1"/>
                </a:solidFill>
                <a:latin typeface="Calibri"/>
                <a:ea typeface="Calibri"/>
                <a:cs typeface="Calibri"/>
                <a:sym typeface="Calibri"/>
              </a:rPr>
              <a:t>, od </a:t>
            </a:r>
            <a:r>
              <a:rPr lang="en-GB" sz="1995" b="0" dirty="0" err="1">
                <a:solidFill>
                  <a:schemeClr val="dk1"/>
                </a:solidFill>
                <a:latin typeface="Calibri"/>
                <a:ea typeface="Calibri"/>
                <a:cs typeface="Calibri"/>
                <a:sym typeface="Calibri"/>
              </a:rPr>
              <a:t>kmetov</a:t>
            </a:r>
            <a:r>
              <a:rPr lang="en-GB" sz="1995" b="0" dirty="0">
                <a:solidFill>
                  <a:schemeClr val="dk1"/>
                </a:solidFill>
                <a:latin typeface="Calibri"/>
                <a:ea typeface="Calibri"/>
                <a:cs typeface="Calibri"/>
                <a:sym typeface="Calibri"/>
              </a:rPr>
              <a:t> do </a:t>
            </a:r>
            <a:r>
              <a:rPr lang="en-GB" sz="1995" b="0" dirty="0" err="1">
                <a:solidFill>
                  <a:schemeClr val="dk1"/>
                </a:solidFill>
                <a:latin typeface="Calibri"/>
                <a:ea typeface="Calibri"/>
                <a:cs typeface="Calibri"/>
                <a:sym typeface="Calibri"/>
              </a:rPr>
              <a:t>proizvajalcev</a:t>
            </a:r>
            <a:r>
              <a:rPr lang="en-GB" sz="1995" b="0" dirty="0">
                <a:solidFill>
                  <a:schemeClr val="dk1"/>
                </a:solidFill>
                <a:latin typeface="Calibri"/>
                <a:ea typeface="Calibri"/>
                <a:cs typeface="Calibri"/>
                <a:sym typeface="Calibri"/>
              </a:rPr>
              <a:t> in </a:t>
            </a:r>
            <a:r>
              <a:rPr lang="en-GB" sz="1995" b="0" dirty="0" err="1">
                <a:solidFill>
                  <a:schemeClr val="dk1"/>
                </a:solidFill>
                <a:latin typeface="Calibri"/>
                <a:ea typeface="Calibri"/>
                <a:cs typeface="Calibri"/>
                <a:sym typeface="Calibri"/>
              </a:rPr>
              <a:t>potrošnikov</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Sorazmerno</a:t>
            </a:r>
            <a:r>
              <a:rPr lang="en-GB" sz="1995" b="0" dirty="0">
                <a:solidFill>
                  <a:schemeClr val="dk1"/>
                </a:solidFill>
                <a:latin typeface="Calibri"/>
                <a:ea typeface="Calibri"/>
                <a:cs typeface="Calibri"/>
                <a:sym typeface="Calibri"/>
              </a:rPr>
              <a:t> nova </a:t>
            </a:r>
            <a:r>
              <a:rPr lang="en-GB" sz="1995" b="0" dirty="0" err="1">
                <a:solidFill>
                  <a:schemeClr val="dk1"/>
                </a:solidFill>
                <a:latin typeface="Calibri"/>
                <a:ea typeface="Calibri"/>
                <a:cs typeface="Calibri"/>
                <a:sym typeface="Calibri"/>
              </a:rPr>
              <a:t>tehnologija</a:t>
            </a:r>
            <a:r>
              <a:rPr lang="en-GB" sz="1995" b="0" dirty="0">
                <a:solidFill>
                  <a:schemeClr val="dk1"/>
                </a:solidFill>
                <a:latin typeface="Calibri"/>
                <a:ea typeface="Calibri"/>
                <a:cs typeface="Calibri"/>
                <a:sym typeface="Calibri"/>
              </a:rPr>
              <a:t>, ki je </a:t>
            </a:r>
            <a:r>
              <a:rPr lang="en-GB" sz="1995" b="0" dirty="0" err="1">
                <a:solidFill>
                  <a:schemeClr val="dk1"/>
                </a:solidFill>
                <a:latin typeface="Calibri"/>
                <a:ea typeface="Calibri"/>
                <a:cs typeface="Calibri"/>
                <a:sym typeface="Calibri"/>
              </a:rPr>
              <a:t>bila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uvedena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šele</a:t>
            </a:r>
            <a:r>
              <a:rPr lang="en-GB" sz="1995" b="0" dirty="0">
                <a:solidFill>
                  <a:schemeClr val="dk1"/>
                </a:solidFill>
                <a:latin typeface="Calibri"/>
                <a:ea typeface="Calibri"/>
                <a:cs typeface="Calibri"/>
                <a:sym typeface="Calibri"/>
              </a:rPr>
              <a:t> pred </a:t>
            </a:r>
            <a:r>
              <a:rPr lang="en-GB" sz="1995" b="0" dirty="0" err="1">
                <a:solidFill>
                  <a:schemeClr val="dk1"/>
                </a:solidFill>
                <a:latin typeface="Calibri"/>
                <a:ea typeface="Calibri"/>
                <a:cs typeface="Calibri"/>
                <a:sym typeface="Calibri"/>
              </a:rPr>
              <a:t>kratkim</a:t>
            </a:r>
            <a:r>
              <a:rPr lang="en-GB" sz="1995" b="0" dirty="0">
                <a:solidFill>
                  <a:schemeClr val="dk1"/>
                </a:solidFill>
                <a:latin typeface="Calibri"/>
                <a:ea typeface="Calibri"/>
                <a:cs typeface="Calibri"/>
                <a:sym typeface="Calibri"/>
              </a:rPr>
              <a:t> v </a:t>
            </a:r>
            <a:r>
              <a:rPr lang="en-GB" sz="1995" b="0" dirty="0" err="1">
                <a:solidFill>
                  <a:schemeClr val="dk1"/>
                </a:solidFill>
                <a:latin typeface="Calibri"/>
                <a:ea typeface="Calibri"/>
                <a:cs typeface="Calibri"/>
                <a:sym typeface="Calibri"/>
              </a:rPr>
              <a:t>agroživilskem</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sektorju</a:t>
            </a:r>
            <a:r>
              <a:rPr lang="en-GB" sz="1995" b="0" dirty="0">
                <a:solidFill>
                  <a:schemeClr val="dk1"/>
                </a:solidFill>
                <a:latin typeface="Calibri"/>
                <a:ea typeface="Calibri"/>
                <a:cs typeface="Calibri"/>
                <a:sym typeface="Calibri"/>
              </a:rPr>
              <a:t> - </a:t>
            </a:r>
            <a:r>
              <a:rPr lang="en-GB" sz="1995" b="0" dirty="0" err="1">
                <a:solidFill>
                  <a:schemeClr val="dk1"/>
                </a:solidFill>
                <a:latin typeface="Calibri"/>
                <a:ea typeface="Calibri"/>
                <a:cs typeface="Calibri"/>
                <a:sym typeface="Calibri"/>
              </a:rPr>
              <a:t>težko</a:t>
            </a:r>
            <a:r>
              <a:rPr lang="en-GB" sz="1995" b="0" dirty="0">
                <a:solidFill>
                  <a:schemeClr val="dk1"/>
                </a:solidFill>
                <a:latin typeface="Calibri"/>
                <a:ea typeface="Calibri"/>
                <a:cs typeface="Calibri"/>
                <a:sym typeface="Calibri"/>
              </a:rPr>
              <a:t> je </a:t>
            </a:r>
            <a:r>
              <a:rPr lang="en-GB" sz="1995" b="0" dirty="0" err="1">
                <a:solidFill>
                  <a:schemeClr val="dk1"/>
                </a:solidFill>
                <a:latin typeface="Calibri"/>
                <a:ea typeface="Calibri"/>
                <a:cs typeface="Calibri"/>
                <a:sym typeface="Calibri"/>
              </a:rPr>
              <a:t>oceniti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celoten</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obseg</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njenih</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prednosti</a:t>
            </a:r>
            <a:r>
              <a:rPr lang="en-GB" sz="1995" b="0" dirty="0">
                <a:solidFill>
                  <a:schemeClr val="dk1"/>
                </a:solidFill>
                <a:latin typeface="Calibri"/>
                <a:ea typeface="Calibri"/>
                <a:cs typeface="Calibri"/>
                <a:sym typeface="Calibri"/>
              </a:rPr>
              <a:t> in </a:t>
            </a:r>
            <a:r>
              <a:rPr lang="en-GB" sz="1995" b="0" dirty="0" err="1">
                <a:solidFill>
                  <a:schemeClr val="dk1"/>
                </a:solidFill>
                <a:latin typeface="Calibri"/>
                <a:ea typeface="Calibri"/>
                <a:cs typeface="Calibri"/>
                <a:sym typeface="Calibri"/>
              </a:rPr>
              <a:t>omejitev</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vendar</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začetni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rezultati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kažejo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na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velik</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potencial</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Vendar</a:t>
            </a:r>
            <a:r>
              <a:rPr lang="en-GB" sz="1995" b="0" dirty="0">
                <a:solidFill>
                  <a:schemeClr val="dk1"/>
                </a:solidFill>
                <a:latin typeface="Calibri"/>
                <a:ea typeface="Calibri"/>
                <a:cs typeface="Calibri"/>
                <a:sym typeface="Calibri"/>
              </a:rPr>
              <a:t> pa je blockchain </a:t>
            </a:r>
            <a:r>
              <a:rPr lang="en-GB" sz="1995" b="0" dirty="0" err="1">
                <a:solidFill>
                  <a:schemeClr val="dk1"/>
                </a:solidFill>
                <a:latin typeface="Calibri"/>
                <a:ea typeface="Calibri"/>
                <a:cs typeface="Calibri"/>
                <a:sym typeface="Calibri"/>
              </a:rPr>
              <a:t>obkrožen</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tudi</a:t>
            </a:r>
            <a:r>
              <a:rPr lang="en-GB" sz="1995" b="0" dirty="0">
                <a:solidFill>
                  <a:schemeClr val="dk1"/>
                </a:solidFill>
                <a:latin typeface="Calibri"/>
                <a:ea typeface="Calibri"/>
                <a:cs typeface="Calibri"/>
                <a:sym typeface="Calibri"/>
              </a:rPr>
              <a:t> s "hype", </a:t>
            </a:r>
            <a:r>
              <a:rPr lang="en-GB" sz="1995" b="0" dirty="0" err="1">
                <a:solidFill>
                  <a:schemeClr val="dk1"/>
                </a:solidFill>
                <a:latin typeface="Calibri"/>
                <a:ea typeface="Calibri"/>
                <a:cs typeface="Calibri"/>
                <a:sym typeface="Calibri"/>
              </a:rPr>
              <a:t>ima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tudi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omejitve</a:t>
            </a:r>
            <a:r>
              <a:rPr lang="en-GB" sz="1995" b="0" dirty="0">
                <a:solidFill>
                  <a:schemeClr val="dk1"/>
                </a:solidFill>
                <a:latin typeface="Calibri"/>
                <a:ea typeface="Calibri"/>
                <a:cs typeface="Calibri"/>
                <a:sym typeface="Calibri"/>
              </a:rPr>
              <a:t> - ne </a:t>
            </a:r>
            <a:r>
              <a:rPr lang="en-GB" sz="1995" b="0" dirty="0" err="1">
                <a:solidFill>
                  <a:schemeClr val="dk1"/>
                </a:solidFill>
                <a:latin typeface="Calibri"/>
                <a:ea typeface="Calibri"/>
                <a:cs typeface="Calibri"/>
                <a:sym typeface="Calibri"/>
              </a:rPr>
              <a:t>univerzalna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rešitev</a:t>
            </a:r>
            <a:r>
              <a:rPr lang="en-GB" sz="1995" b="0" dirty="0">
                <a:solidFill>
                  <a:schemeClr val="dk1"/>
                </a:solidFill>
                <a:latin typeface="Calibri"/>
                <a:ea typeface="Calibri"/>
                <a:cs typeface="Calibri"/>
                <a:sym typeface="Calibri"/>
              </a:rPr>
              <a:t>
Blockchain </a:t>
            </a:r>
            <a:r>
              <a:rPr lang="en-GB" sz="1995" b="0" dirty="0" err="1">
                <a:solidFill>
                  <a:schemeClr val="dk1"/>
                </a:solidFill>
                <a:latin typeface="Calibri"/>
                <a:ea typeface="Calibri"/>
                <a:cs typeface="Calibri"/>
                <a:sym typeface="Calibri"/>
              </a:rPr>
              <a:t>tehnologija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kot</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orodje</a:t>
            </a:r>
            <a:r>
              <a:rPr lang="en-GB" sz="1995" b="0" dirty="0">
                <a:solidFill>
                  <a:schemeClr val="dk1"/>
                </a:solidFill>
                <a:latin typeface="Calibri"/>
                <a:ea typeface="Calibri"/>
                <a:cs typeface="Calibri"/>
                <a:sym typeface="Calibri"/>
              </a:rPr>
              <a:t> in ne </a:t>
            </a:r>
            <a:r>
              <a:rPr lang="en-GB" sz="1995" b="0" dirty="0" err="1">
                <a:solidFill>
                  <a:schemeClr val="dk1"/>
                </a:solidFill>
                <a:latin typeface="Calibri"/>
                <a:ea typeface="Calibri"/>
                <a:cs typeface="Calibri"/>
                <a:sym typeface="Calibri"/>
              </a:rPr>
              <a:t>cilj</a:t>
            </a:r>
            <a:r>
              <a:rPr lang="en-GB" sz="1995" b="0" dirty="0">
                <a:solidFill>
                  <a:schemeClr val="dk1"/>
                </a:solidFill>
                <a:latin typeface="Calibri"/>
                <a:ea typeface="Calibri"/>
                <a:cs typeface="Calibri"/>
                <a:sym typeface="Calibri"/>
              </a:rPr>
              <a:t> - </a:t>
            </a:r>
            <a:r>
              <a:rPr lang="en-GB" sz="1995" b="0" dirty="0" err="1">
                <a:solidFill>
                  <a:schemeClr val="dk1"/>
                </a:solidFill>
                <a:latin typeface="Calibri"/>
                <a:ea typeface="Calibri"/>
                <a:cs typeface="Calibri"/>
                <a:sym typeface="Calibri"/>
              </a:rPr>
              <a:t>doseganje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družbene</a:t>
            </a:r>
            <a:r>
              <a:rPr lang="en-GB" sz="1995" b="0" dirty="0">
                <a:solidFill>
                  <a:schemeClr val="dk1"/>
                </a:solidFill>
                <a:latin typeface="Calibri"/>
                <a:ea typeface="Calibri"/>
                <a:cs typeface="Calibri"/>
                <a:sym typeface="Calibri"/>
              </a:rPr>
              <a:t> in </a:t>
            </a:r>
            <a:r>
              <a:rPr lang="en-GB" sz="1995" b="0" dirty="0" err="1">
                <a:solidFill>
                  <a:schemeClr val="dk1"/>
                </a:solidFill>
                <a:latin typeface="Calibri"/>
                <a:ea typeface="Calibri"/>
                <a:cs typeface="Calibri"/>
                <a:sym typeface="Calibri"/>
              </a:rPr>
              <a:t>okoljske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trajnosti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zahteva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spremembo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odnosa</a:t>
            </a:r>
            <a:r>
              <a:rPr lang="en-GB" sz="1995" b="0" dirty="0">
                <a:solidFill>
                  <a:schemeClr val="dk1"/>
                </a:solidFill>
                <a:latin typeface="Calibri"/>
                <a:ea typeface="Calibri"/>
                <a:cs typeface="Calibri"/>
                <a:sym typeface="Calibri"/>
              </a:rPr>
              <a:t> in </a:t>
            </a:r>
            <a:r>
              <a:rPr lang="en-GB" sz="1995" b="0" dirty="0" err="1">
                <a:solidFill>
                  <a:schemeClr val="dk1"/>
                </a:solidFill>
                <a:latin typeface="Calibri"/>
                <a:ea typeface="Calibri"/>
                <a:cs typeface="Calibri"/>
                <a:sym typeface="Calibri"/>
              </a:rPr>
              <a:t>obetov</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ter</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sprejetje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novih</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tehnologij</a:t>
            </a:r>
            <a:r>
              <a:rPr lang="en-GB" sz="1995" b="0" dirty="0">
                <a:solidFill>
                  <a:schemeClr val="dk1"/>
                </a:solidFill>
                <a:latin typeface="Calibri"/>
                <a:ea typeface="Calibri"/>
                <a:cs typeface="Calibri"/>
                <a:sym typeface="Calibri"/>
              </a:rPr>
              <a:t> 
Za </a:t>
            </a:r>
            <a:r>
              <a:rPr lang="en-GB" sz="1995" b="0" dirty="0" err="1">
                <a:solidFill>
                  <a:schemeClr val="dk1"/>
                </a:solidFill>
                <a:latin typeface="Calibri"/>
                <a:ea typeface="Calibri"/>
                <a:cs typeface="Calibri"/>
                <a:sym typeface="Calibri"/>
              </a:rPr>
              <a:t>uresničitev</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tega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potenciala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bo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potrebna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višja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splošna</a:t>
            </a:r>
            <a:r>
              <a:rPr lang="en-GB" sz="1995" b="0" dirty="0">
                <a:solidFill>
                  <a:schemeClr val="dk1"/>
                </a:solidFill>
                <a:latin typeface="Calibri"/>
                <a:ea typeface="Calibri"/>
                <a:cs typeface="Calibri"/>
                <a:sym typeface="Calibri"/>
              </a:rPr>
              <a:t> raven </a:t>
            </a:r>
            <a:r>
              <a:rPr lang="en-GB" sz="1995" b="0" dirty="0" err="1">
                <a:solidFill>
                  <a:schemeClr val="dk1"/>
                </a:solidFill>
                <a:latin typeface="Calibri"/>
                <a:ea typeface="Calibri"/>
                <a:cs typeface="Calibri"/>
                <a:sym typeface="Calibri"/>
              </a:rPr>
              <a:t>digitalizacije</a:t>
            </a:r>
            <a:r>
              <a:rPr lang="en-GB" sz="1995" b="0" dirty="0">
                <a:solidFill>
                  <a:schemeClr val="dk1"/>
                </a:solidFill>
                <a:latin typeface="Calibri"/>
                <a:ea typeface="Calibri"/>
                <a:cs typeface="Calibri"/>
                <a:sym typeface="Calibri"/>
              </a:rPr>
              <a:t> in </a:t>
            </a:r>
            <a:r>
              <a:rPr lang="en-GB" sz="1995" b="0" dirty="0" err="1">
                <a:solidFill>
                  <a:schemeClr val="dk1"/>
                </a:solidFill>
                <a:latin typeface="Calibri"/>
                <a:ea typeface="Calibri"/>
                <a:cs typeface="Calibri"/>
                <a:sym typeface="Calibri"/>
              </a:rPr>
              <a:t>tehničnega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izpopolnjevanja</a:t>
            </a:r>
            <a:r>
              <a:rPr lang="en-GB" sz="1995" b="0" dirty="0">
                <a:solidFill>
                  <a:schemeClr val="dk1"/>
                </a:solidFill>
                <a:latin typeface="Calibri"/>
                <a:ea typeface="Calibri"/>
                <a:cs typeface="Calibri"/>
                <a:sym typeface="Calibri"/>
              </a:rPr>
              <a:t> v </a:t>
            </a:r>
            <a:r>
              <a:rPr lang="en-GB" sz="1995" b="0" dirty="0" err="1">
                <a:solidFill>
                  <a:schemeClr val="dk1"/>
                </a:solidFill>
                <a:latin typeface="Calibri"/>
                <a:ea typeface="Calibri"/>
                <a:cs typeface="Calibri"/>
                <a:sym typeface="Calibri"/>
              </a:rPr>
              <a:t>agroživilskem</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sektorju</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Hitro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razvijajoča</a:t>
            </a:r>
            <a:r>
              <a:rPr lang="en-GB" sz="1995" b="0" dirty="0">
                <a:solidFill>
                  <a:schemeClr val="dk1"/>
                </a:solidFill>
                <a:latin typeface="Calibri"/>
                <a:ea typeface="Calibri"/>
                <a:cs typeface="Calibri"/>
                <a:sym typeface="Calibri"/>
              </a:rPr>
              <a:t> se </a:t>
            </a:r>
            <a:r>
              <a:rPr lang="en-GB" sz="1995" b="0" dirty="0" err="1">
                <a:solidFill>
                  <a:schemeClr val="dk1"/>
                </a:solidFill>
                <a:latin typeface="Calibri"/>
                <a:ea typeface="Calibri"/>
                <a:cs typeface="Calibri"/>
                <a:sym typeface="Calibri"/>
              </a:rPr>
              <a:t>tehnologija</a:t>
            </a:r>
            <a:r>
              <a:rPr lang="en-GB" sz="1995" b="0" dirty="0">
                <a:solidFill>
                  <a:schemeClr val="dk1"/>
                </a:solidFill>
                <a:latin typeface="Calibri"/>
                <a:ea typeface="Calibri"/>
                <a:cs typeface="Calibri"/>
                <a:sym typeface="Calibri"/>
              </a:rPr>
              <a:t> – </a:t>
            </a:r>
            <a:r>
              <a:rPr lang="en-GB" sz="1995" b="0" dirty="0" err="1">
                <a:solidFill>
                  <a:schemeClr val="dk1"/>
                </a:solidFill>
                <a:latin typeface="Calibri"/>
                <a:ea typeface="Calibri"/>
                <a:cs typeface="Calibri"/>
                <a:sym typeface="Calibri"/>
              </a:rPr>
              <a:t>bodite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na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tekočem</a:t>
            </a:r>
            <a:r>
              <a:rPr lang="en-GB" sz="1995" b="0" dirty="0">
                <a:solidFill>
                  <a:schemeClr val="dk1"/>
                </a:solidFill>
                <a:latin typeface="Calibri"/>
                <a:ea typeface="Calibri"/>
                <a:cs typeface="Calibri"/>
                <a:sym typeface="Calibri"/>
              </a:rPr>
              <a:t> s </a:t>
            </a:r>
            <a:r>
              <a:rPr lang="en-GB" sz="1995" b="0" dirty="0" err="1">
                <a:solidFill>
                  <a:schemeClr val="dk1"/>
                </a:solidFill>
                <a:latin typeface="Calibri"/>
                <a:ea typeface="Calibri"/>
                <a:cs typeface="Calibri"/>
                <a:sym typeface="Calibri"/>
              </a:rPr>
              <a:t>stalnim</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razvojem</a:t>
            </a:r>
            <a:endParaRPr sz="1995" b="0" dirty="0">
              <a:solidFill>
                <a:schemeClr val="dk1"/>
              </a:solidFill>
              <a:latin typeface="Calibri"/>
              <a:ea typeface="Calibri"/>
              <a:cs typeface="Calibri"/>
              <a:sym typeface="Calibri"/>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Shape 730"/>
        <p:cNvGrpSpPr/>
        <p:nvPr/>
      </p:nvGrpSpPr>
      <p:grpSpPr>
        <a:xfrm>
          <a:off x="0" y="0"/>
          <a:ext cx="0" cy="0"/>
          <a:chOff x="0" y="0"/>
          <a:chExt cx="0" cy="0"/>
        </a:xfrm>
      </p:grpSpPr>
      <p:sp>
        <p:nvSpPr>
          <p:cNvPr id="731" name="Google Shape;731;g281fc3c1766_0_512"/>
          <p:cNvSpPr/>
          <p:nvPr/>
        </p:nvSpPr>
        <p:spPr>
          <a:xfrm>
            <a:off x="1247607" y="882938"/>
            <a:ext cx="9707531" cy="4653015"/>
          </a:xfrm>
          <a:custGeom>
            <a:avLst/>
            <a:gdLst/>
            <a:ahLst/>
            <a:cxnLst/>
            <a:rect l="l" t="t" r="r" b="b"/>
            <a:pathLst>
              <a:path w="10368280" h="5749290" extrusionOk="0">
                <a:moveTo>
                  <a:pt x="10368000" y="0"/>
                </a:moveTo>
                <a:lnTo>
                  <a:pt x="0" y="0"/>
                </a:lnTo>
                <a:lnTo>
                  <a:pt x="0" y="5749201"/>
                </a:lnTo>
                <a:lnTo>
                  <a:pt x="10368000" y="5749201"/>
                </a:lnTo>
                <a:lnTo>
                  <a:pt x="10368000" y="0"/>
                </a:lnTo>
                <a:close/>
              </a:path>
            </a:pathLst>
          </a:custGeom>
          <a:gradFill>
            <a:gsLst>
              <a:gs pos="0">
                <a:srgbClr val="6A9D56"/>
              </a:gs>
              <a:gs pos="60540">
                <a:srgbClr val="2D8784"/>
              </a:gs>
              <a:gs pos="100000">
                <a:srgbClr val="263D94"/>
              </a:gs>
            </a:gsLst>
            <a:lin ang="0" scaled="0"/>
          </a:gra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32" name="Google Shape;732;g281fc3c1766_0_512"/>
          <p:cNvSpPr txBox="1"/>
          <p:nvPr/>
        </p:nvSpPr>
        <p:spPr>
          <a:xfrm>
            <a:off x="5004824" y="2532604"/>
            <a:ext cx="5765350" cy="2109878"/>
          </a:xfrm>
          <a:prstGeom prst="rect">
            <a:avLst/>
          </a:prstGeom>
          <a:noFill/>
          <a:ln>
            <a:noFill/>
          </a:ln>
        </p:spPr>
        <p:txBody>
          <a:bodyPr spcFirstLastPara="1" wrap="square" lIns="0" tIns="10927" rIns="0" bIns="0" anchor="t" anchorCtr="0">
            <a:spAutoFit/>
          </a:bodyPr>
          <a:lstStyle/>
          <a:p>
            <a:pPr marL="11516" marR="4607" lvl="0" algn="r">
              <a:lnSpc>
                <a:spcPct val="109130"/>
              </a:lnSpc>
              <a:buSzPts val="4600"/>
            </a:pPr>
            <a:r>
              <a:rPr lang="en-GB" sz="4171" dirty="0">
                <a:solidFill>
                  <a:schemeClr val="lt1"/>
                </a:solidFill>
                <a:latin typeface="Calibri"/>
                <a:ea typeface="Calibri"/>
                <a:cs typeface="Calibri"/>
                <a:sym typeface="Calibri"/>
              </a:rPr>
              <a:t>VERIŽENJE PODATKOVNIH BLOKOV V PRAKSI: 
ŠTUDIJE PRIMEROV</a:t>
            </a:r>
            <a:endParaRPr sz="4171" dirty="0">
              <a:solidFill>
                <a:schemeClr val="lt1"/>
              </a:solidFill>
              <a:latin typeface="Calibri"/>
              <a:ea typeface="Calibri"/>
              <a:cs typeface="Calibri"/>
              <a:sym typeface="Calibri"/>
            </a:endParaRPr>
          </a:p>
        </p:txBody>
      </p:sp>
      <p:grpSp>
        <p:nvGrpSpPr>
          <p:cNvPr id="734" name="Google Shape;734;g281fc3c1766_0_512"/>
          <p:cNvGrpSpPr/>
          <p:nvPr/>
        </p:nvGrpSpPr>
        <p:grpSpPr>
          <a:xfrm>
            <a:off x="1743066" y="2062397"/>
            <a:ext cx="2617371" cy="2551478"/>
            <a:chOff x="2262504" y="2609557"/>
            <a:chExt cx="1345882" cy="1311999"/>
          </a:xfrm>
        </p:grpSpPr>
        <p:grpSp>
          <p:nvGrpSpPr>
            <p:cNvPr id="735" name="Google Shape;735;g281fc3c1766_0_512"/>
            <p:cNvGrpSpPr/>
            <p:nvPr/>
          </p:nvGrpSpPr>
          <p:grpSpPr>
            <a:xfrm>
              <a:off x="2847815" y="2734283"/>
              <a:ext cx="760571" cy="1187273"/>
              <a:chOff x="2847815" y="2734283"/>
              <a:chExt cx="760571" cy="1187273"/>
            </a:xfrm>
          </p:grpSpPr>
          <p:grpSp>
            <p:nvGrpSpPr>
              <p:cNvPr id="736" name="Google Shape;736;g281fc3c1766_0_512"/>
              <p:cNvGrpSpPr/>
              <p:nvPr/>
            </p:nvGrpSpPr>
            <p:grpSpPr>
              <a:xfrm>
                <a:off x="3093560" y="2734283"/>
                <a:ext cx="373380" cy="316098"/>
                <a:chOff x="3093560" y="2734283"/>
                <a:chExt cx="373380" cy="316098"/>
              </a:xfrm>
            </p:grpSpPr>
            <p:sp>
              <p:nvSpPr>
                <p:cNvPr id="737" name="Google Shape;737;g281fc3c1766_0_512"/>
                <p:cNvSpPr/>
                <p:nvPr/>
              </p:nvSpPr>
              <p:spPr>
                <a:xfrm>
                  <a:off x="3190477" y="2884715"/>
                  <a:ext cx="275748" cy="165666"/>
                </a:xfrm>
                <a:custGeom>
                  <a:avLst/>
                  <a:gdLst/>
                  <a:ahLst/>
                  <a:cxnLst/>
                  <a:rect l="l" t="t" r="r" b="b"/>
                  <a:pathLst>
                    <a:path w="275748" h="165666" extrusionOk="0">
                      <a:moveTo>
                        <a:pt x="3572" y="164714"/>
                      </a:moveTo>
                      <a:cubicBezTo>
                        <a:pt x="2619" y="163762"/>
                        <a:pt x="1667" y="162810"/>
                        <a:pt x="714" y="161858"/>
                      </a:cubicBezTo>
                      <a:cubicBezTo>
                        <a:pt x="-238" y="159954"/>
                        <a:pt x="-238" y="157097"/>
                        <a:pt x="714" y="154241"/>
                      </a:cubicBezTo>
                      <a:lnTo>
                        <a:pt x="82629" y="3808"/>
                      </a:lnTo>
                      <a:cubicBezTo>
                        <a:pt x="83582" y="952"/>
                        <a:pt x="86439" y="0"/>
                        <a:pt x="89297" y="0"/>
                      </a:cubicBezTo>
                      <a:lnTo>
                        <a:pt x="268367" y="0"/>
                      </a:lnTo>
                      <a:cubicBezTo>
                        <a:pt x="271224" y="0"/>
                        <a:pt x="273129" y="952"/>
                        <a:pt x="275034" y="3808"/>
                      </a:cubicBezTo>
                      <a:cubicBezTo>
                        <a:pt x="275987" y="5713"/>
                        <a:pt x="275987" y="8569"/>
                        <a:pt x="275034" y="11425"/>
                      </a:cubicBezTo>
                      <a:lnTo>
                        <a:pt x="193119" y="161858"/>
                      </a:lnTo>
                      <a:cubicBezTo>
                        <a:pt x="192167" y="164714"/>
                        <a:pt x="189309" y="165666"/>
                        <a:pt x="186452" y="165666"/>
                      </a:cubicBezTo>
                      <a:lnTo>
                        <a:pt x="7382" y="165666"/>
                      </a:lnTo>
                      <a:cubicBezTo>
                        <a:pt x="5477" y="165666"/>
                        <a:pt x="4524" y="164714"/>
                        <a:pt x="3572" y="164714"/>
                      </a:cubicBezTo>
                      <a:close/>
                      <a:moveTo>
                        <a:pt x="94059" y="15234"/>
                      </a:moveTo>
                      <a:lnTo>
                        <a:pt x="19764" y="150433"/>
                      </a:lnTo>
                      <a:lnTo>
                        <a:pt x="181689" y="150433"/>
                      </a:lnTo>
                      <a:lnTo>
                        <a:pt x="255984" y="15234"/>
                      </a:lnTo>
                      <a:lnTo>
                        <a:pt x="94059" y="15234"/>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38" name="Google Shape;738;g281fc3c1766_0_512"/>
                <p:cNvSpPr/>
                <p:nvPr/>
              </p:nvSpPr>
              <p:spPr>
                <a:xfrm>
                  <a:off x="3093560" y="2734283"/>
                  <a:ext cx="194310" cy="316098"/>
                </a:xfrm>
                <a:custGeom>
                  <a:avLst/>
                  <a:gdLst/>
                  <a:ahLst/>
                  <a:cxnLst/>
                  <a:rect l="l" t="t" r="r" b="b"/>
                  <a:pathLst>
                    <a:path w="194310" h="316098" extrusionOk="0">
                      <a:moveTo>
                        <a:pt x="100489" y="315147"/>
                      </a:moveTo>
                      <a:cubicBezTo>
                        <a:pt x="99536" y="314195"/>
                        <a:pt x="98584" y="313243"/>
                        <a:pt x="97631" y="312290"/>
                      </a:cubicBezTo>
                      <a:lnTo>
                        <a:pt x="1429" y="161858"/>
                      </a:lnTo>
                      <a:cubicBezTo>
                        <a:pt x="-476" y="159954"/>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4"/>
                        <a:pt x="192881" y="161858"/>
                      </a:cubicBezTo>
                      <a:lnTo>
                        <a:pt x="110966" y="312290"/>
                      </a:lnTo>
                      <a:cubicBezTo>
                        <a:pt x="110014" y="314195"/>
                        <a:pt x="107156" y="316099"/>
                        <a:pt x="104299" y="316099"/>
                      </a:cubicBezTo>
                      <a:cubicBezTo>
                        <a:pt x="103346" y="316099"/>
                        <a:pt x="101441" y="315147"/>
                        <a:pt x="100489" y="315147"/>
                      </a:cubicBezTo>
                      <a:close/>
                      <a:moveTo>
                        <a:pt x="16669" y="158049"/>
                      </a:moveTo>
                      <a:lnTo>
                        <a:pt x="104299" y="294200"/>
                      </a:lnTo>
                      <a:lnTo>
                        <a:pt x="178594" y="159001"/>
                      </a:lnTo>
                      <a:lnTo>
                        <a:pt x="90964" y="22851"/>
                      </a:lnTo>
                      <a:lnTo>
                        <a:pt x="16669" y="158049"/>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39" name="Google Shape;739;g281fc3c1766_0_512"/>
                <p:cNvSpPr/>
                <p:nvPr/>
              </p:nvSpPr>
              <p:spPr>
                <a:xfrm>
                  <a:off x="3175475" y="2734283"/>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3346" y="165666"/>
                        <a:pt x="101441" y="164714"/>
                        <a:pt x="100489" y="164714"/>
                      </a:cubicBezTo>
                      <a:close/>
                      <a:moveTo>
                        <a:pt x="21431" y="15234"/>
                      </a:moveTo>
                      <a:lnTo>
                        <a:pt x="108109" y="150433"/>
                      </a:lnTo>
                      <a:lnTo>
                        <a:pt x="269081" y="150433"/>
                      </a:lnTo>
                      <a:lnTo>
                        <a:pt x="182404" y="15234"/>
                      </a:lnTo>
                      <a:lnTo>
                        <a:pt x="21431" y="15234"/>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grpSp>
          <p:grpSp>
            <p:nvGrpSpPr>
              <p:cNvPr id="740" name="Google Shape;740;g281fc3c1766_0_512"/>
              <p:cNvGrpSpPr/>
              <p:nvPr/>
            </p:nvGrpSpPr>
            <p:grpSpPr>
              <a:xfrm>
                <a:off x="2847815" y="3185580"/>
                <a:ext cx="373380" cy="316099"/>
                <a:chOff x="2847815" y="3185580"/>
                <a:chExt cx="373380" cy="316099"/>
              </a:xfrm>
            </p:grpSpPr>
            <p:sp>
              <p:nvSpPr>
                <p:cNvPr id="741" name="Google Shape;741;g281fc3c1766_0_512"/>
                <p:cNvSpPr/>
                <p:nvPr/>
              </p:nvSpPr>
              <p:spPr>
                <a:xfrm>
                  <a:off x="2944732" y="3336013"/>
                  <a:ext cx="275748" cy="165666"/>
                </a:xfrm>
                <a:custGeom>
                  <a:avLst/>
                  <a:gdLst/>
                  <a:ahLst/>
                  <a:cxnLst/>
                  <a:rect l="l" t="t" r="r" b="b"/>
                  <a:pathLst>
                    <a:path w="275748" h="165666" extrusionOk="0">
                      <a:moveTo>
                        <a:pt x="3572" y="164714"/>
                      </a:moveTo>
                      <a:cubicBezTo>
                        <a:pt x="2619" y="163762"/>
                        <a:pt x="1667" y="162810"/>
                        <a:pt x="714" y="161858"/>
                      </a:cubicBezTo>
                      <a:cubicBezTo>
                        <a:pt x="-238" y="159954"/>
                        <a:pt x="-238" y="157097"/>
                        <a:pt x="714" y="154241"/>
                      </a:cubicBezTo>
                      <a:lnTo>
                        <a:pt x="82629" y="3809"/>
                      </a:lnTo>
                      <a:cubicBezTo>
                        <a:pt x="83582" y="952"/>
                        <a:pt x="86439" y="0"/>
                        <a:pt x="89297" y="0"/>
                      </a:cubicBezTo>
                      <a:lnTo>
                        <a:pt x="268367" y="0"/>
                      </a:lnTo>
                      <a:cubicBezTo>
                        <a:pt x="271224" y="0"/>
                        <a:pt x="273129" y="952"/>
                        <a:pt x="275034" y="3809"/>
                      </a:cubicBezTo>
                      <a:cubicBezTo>
                        <a:pt x="275987" y="5713"/>
                        <a:pt x="275987" y="8569"/>
                        <a:pt x="275034" y="11425"/>
                      </a:cubicBezTo>
                      <a:lnTo>
                        <a:pt x="193119" y="161858"/>
                      </a:lnTo>
                      <a:cubicBezTo>
                        <a:pt x="192167" y="164714"/>
                        <a:pt x="189309" y="165666"/>
                        <a:pt x="186452" y="165666"/>
                      </a:cubicBezTo>
                      <a:lnTo>
                        <a:pt x="7382" y="165666"/>
                      </a:lnTo>
                      <a:cubicBezTo>
                        <a:pt x="5477" y="165666"/>
                        <a:pt x="4524" y="165666"/>
                        <a:pt x="3572" y="164714"/>
                      </a:cubicBezTo>
                      <a:close/>
                      <a:moveTo>
                        <a:pt x="93107" y="15234"/>
                      </a:moveTo>
                      <a:lnTo>
                        <a:pt x="18812" y="150433"/>
                      </a:lnTo>
                      <a:lnTo>
                        <a:pt x="180737" y="150433"/>
                      </a:lnTo>
                      <a:lnTo>
                        <a:pt x="255032" y="15234"/>
                      </a:lnTo>
                      <a:lnTo>
                        <a:pt x="93107" y="15234"/>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42" name="Google Shape;742;g281fc3c1766_0_512"/>
                <p:cNvSpPr/>
                <p:nvPr/>
              </p:nvSpPr>
              <p:spPr>
                <a:xfrm>
                  <a:off x="2847815" y="3185580"/>
                  <a:ext cx="194309" cy="316098"/>
                </a:xfrm>
                <a:custGeom>
                  <a:avLst/>
                  <a:gdLst/>
                  <a:ahLst/>
                  <a:cxnLst/>
                  <a:rect l="l" t="t" r="r" b="b"/>
                  <a:pathLst>
                    <a:path w="194309" h="316098" extrusionOk="0">
                      <a:moveTo>
                        <a:pt x="100489" y="315147"/>
                      </a:moveTo>
                      <a:cubicBezTo>
                        <a:pt x="99536" y="314195"/>
                        <a:pt x="98584" y="313242"/>
                        <a:pt x="97631" y="312290"/>
                      </a:cubicBezTo>
                      <a:lnTo>
                        <a:pt x="1429" y="161858"/>
                      </a:lnTo>
                      <a:cubicBezTo>
                        <a:pt x="-476" y="159953"/>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3"/>
                        <a:pt x="192881" y="161858"/>
                      </a:cubicBezTo>
                      <a:lnTo>
                        <a:pt x="110966" y="312290"/>
                      </a:lnTo>
                      <a:cubicBezTo>
                        <a:pt x="110014" y="314195"/>
                        <a:pt x="107156" y="316099"/>
                        <a:pt x="104299" y="316099"/>
                      </a:cubicBezTo>
                      <a:cubicBezTo>
                        <a:pt x="102394" y="316099"/>
                        <a:pt x="101441" y="316099"/>
                        <a:pt x="100489" y="315147"/>
                      </a:cubicBezTo>
                      <a:close/>
                      <a:moveTo>
                        <a:pt x="15716" y="158049"/>
                      </a:moveTo>
                      <a:lnTo>
                        <a:pt x="103346" y="294200"/>
                      </a:lnTo>
                      <a:lnTo>
                        <a:pt x="177641" y="159001"/>
                      </a:lnTo>
                      <a:lnTo>
                        <a:pt x="90011" y="22850"/>
                      </a:lnTo>
                      <a:lnTo>
                        <a:pt x="15716" y="158049"/>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43" name="Google Shape;743;g281fc3c1766_0_512"/>
                <p:cNvSpPr/>
                <p:nvPr/>
              </p:nvSpPr>
              <p:spPr>
                <a:xfrm>
                  <a:off x="2929730" y="3185580"/>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3"/>
                        <a:pt x="290036" y="161858"/>
                      </a:cubicBezTo>
                      <a:cubicBezTo>
                        <a:pt x="289084" y="164714"/>
                        <a:pt x="286226" y="165666"/>
                        <a:pt x="283369" y="165666"/>
                      </a:cubicBezTo>
                      <a:lnTo>
                        <a:pt x="104299" y="165666"/>
                      </a:lnTo>
                      <a:cubicBezTo>
                        <a:pt x="102394" y="165666"/>
                        <a:pt x="101441" y="164714"/>
                        <a:pt x="100489" y="164714"/>
                      </a:cubicBezTo>
                      <a:close/>
                      <a:moveTo>
                        <a:pt x="21431" y="15234"/>
                      </a:moveTo>
                      <a:lnTo>
                        <a:pt x="108109" y="150432"/>
                      </a:lnTo>
                      <a:lnTo>
                        <a:pt x="269081" y="150432"/>
                      </a:lnTo>
                      <a:lnTo>
                        <a:pt x="182404" y="15234"/>
                      </a:lnTo>
                      <a:lnTo>
                        <a:pt x="21431" y="15234"/>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grpSp>
          <p:grpSp>
            <p:nvGrpSpPr>
              <p:cNvPr id="744" name="Google Shape;744;g281fc3c1766_0_512"/>
              <p:cNvGrpSpPr/>
              <p:nvPr/>
            </p:nvGrpSpPr>
            <p:grpSpPr>
              <a:xfrm>
                <a:off x="3385025" y="3181772"/>
                <a:ext cx="222409" cy="316098"/>
                <a:chOff x="3385025" y="3181772"/>
                <a:chExt cx="222409" cy="316098"/>
              </a:xfrm>
            </p:grpSpPr>
            <p:sp>
              <p:nvSpPr>
                <p:cNvPr id="745" name="Google Shape;745;g281fc3c1766_0_512"/>
                <p:cNvSpPr/>
                <p:nvPr/>
              </p:nvSpPr>
              <p:spPr>
                <a:xfrm>
                  <a:off x="3385025" y="3181772"/>
                  <a:ext cx="194309" cy="316098"/>
                </a:xfrm>
                <a:custGeom>
                  <a:avLst/>
                  <a:gdLst/>
                  <a:ahLst/>
                  <a:cxnLst/>
                  <a:rect l="l" t="t" r="r" b="b"/>
                  <a:pathLst>
                    <a:path w="194309" h="316098" extrusionOk="0">
                      <a:moveTo>
                        <a:pt x="100489" y="315147"/>
                      </a:moveTo>
                      <a:cubicBezTo>
                        <a:pt x="99536" y="314195"/>
                        <a:pt x="98584" y="313243"/>
                        <a:pt x="97631" y="312290"/>
                      </a:cubicBezTo>
                      <a:lnTo>
                        <a:pt x="1429" y="161858"/>
                      </a:lnTo>
                      <a:cubicBezTo>
                        <a:pt x="-476" y="159954"/>
                        <a:pt x="-476" y="156145"/>
                        <a:pt x="1429" y="154241"/>
                      </a:cubicBezTo>
                      <a:lnTo>
                        <a:pt x="83344" y="3809"/>
                      </a:lnTo>
                      <a:cubicBezTo>
                        <a:pt x="84296" y="1904"/>
                        <a:pt x="87154" y="0"/>
                        <a:pt x="90011" y="0"/>
                      </a:cubicBezTo>
                      <a:cubicBezTo>
                        <a:pt x="92869" y="0"/>
                        <a:pt x="94774" y="952"/>
                        <a:pt x="96679" y="3809"/>
                      </a:cubicBezTo>
                      <a:lnTo>
                        <a:pt x="192881" y="154241"/>
                      </a:lnTo>
                      <a:cubicBezTo>
                        <a:pt x="194786" y="156145"/>
                        <a:pt x="194786" y="159954"/>
                        <a:pt x="192881" y="161858"/>
                      </a:cubicBezTo>
                      <a:lnTo>
                        <a:pt x="110966" y="312290"/>
                      </a:lnTo>
                      <a:cubicBezTo>
                        <a:pt x="110014" y="314195"/>
                        <a:pt x="107156" y="316099"/>
                        <a:pt x="104299" y="316099"/>
                      </a:cubicBezTo>
                      <a:cubicBezTo>
                        <a:pt x="103346" y="316099"/>
                        <a:pt x="101441" y="316099"/>
                        <a:pt x="100489" y="315147"/>
                      </a:cubicBezTo>
                      <a:close/>
                      <a:moveTo>
                        <a:pt x="15716" y="158049"/>
                      </a:moveTo>
                      <a:lnTo>
                        <a:pt x="103346" y="294200"/>
                      </a:lnTo>
                      <a:lnTo>
                        <a:pt x="177641" y="159001"/>
                      </a:lnTo>
                      <a:lnTo>
                        <a:pt x="90011" y="22851"/>
                      </a:lnTo>
                      <a:lnTo>
                        <a:pt x="15716" y="158049"/>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46" name="Google Shape;746;g281fc3c1766_0_512"/>
                <p:cNvSpPr/>
                <p:nvPr/>
              </p:nvSpPr>
              <p:spPr>
                <a:xfrm>
                  <a:off x="3481942" y="3332204"/>
                  <a:ext cx="125491" cy="165666"/>
                </a:xfrm>
                <a:custGeom>
                  <a:avLst/>
                  <a:gdLst/>
                  <a:ahLst/>
                  <a:cxnLst/>
                  <a:rect l="l" t="t" r="r" b="b"/>
                  <a:pathLst>
                    <a:path w="125491" h="165666" extrusionOk="0">
                      <a:moveTo>
                        <a:pt x="125492" y="150433"/>
                      </a:moveTo>
                      <a:lnTo>
                        <a:pt x="19764" y="150433"/>
                      </a:lnTo>
                      <a:lnTo>
                        <a:pt x="94059" y="15234"/>
                      </a:lnTo>
                      <a:lnTo>
                        <a:pt x="125492" y="15234"/>
                      </a:lnTo>
                      <a:lnTo>
                        <a:pt x="125492" y="0"/>
                      </a:lnTo>
                      <a:lnTo>
                        <a:pt x="89297" y="0"/>
                      </a:lnTo>
                      <a:cubicBezTo>
                        <a:pt x="86439" y="0"/>
                        <a:pt x="83582" y="1904"/>
                        <a:pt x="82629" y="3808"/>
                      </a:cubicBezTo>
                      <a:lnTo>
                        <a:pt x="714" y="154241"/>
                      </a:lnTo>
                      <a:cubicBezTo>
                        <a:pt x="-238" y="156145"/>
                        <a:pt x="-238" y="159001"/>
                        <a:pt x="714" y="161858"/>
                      </a:cubicBezTo>
                      <a:cubicBezTo>
                        <a:pt x="1667" y="162810"/>
                        <a:pt x="2619" y="163762"/>
                        <a:pt x="3572" y="164714"/>
                      </a:cubicBezTo>
                      <a:cubicBezTo>
                        <a:pt x="4524" y="165666"/>
                        <a:pt x="5477" y="165666"/>
                        <a:pt x="7382" y="165666"/>
                      </a:cubicBezTo>
                      <a:lnTo>
                        <a:pt x="125492" y="165666"/>
                      </a:lnTo>
                      <a:lnTo>
                        <a:pt x="125492" y="150433"/>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47" name="Google Shape;747;g281fc3c1766_0_512"/>
                <p:cNvSpPr/>
                <p:nvPr/>
              </p:nvSpPr>
              <p:spPr>
                <a:xfrm>
                  <a:off x="3467655" y="3181772"/>
                  <a:ext cx="139779" cy="165666"/>
                </a:xfrm>
                <a:custGeom>
                  <a:avLst/>
                  <a:gdLst/>
                  <a:ahLst/>
                  <a:cxnLst/>
                  <a:rect l="l" t="t" r="r" b="b"/>
                  <a:pathLst>
                    <a:path w="139779" h="165666" extrusionOk="0">
                      <a:moveTo>
                        <a:pt x="139779" y="150433"/>
                      </a:moveTo>
                      <a:lnTo>
                        <a:pt x="107394" y="150433"/>
                      </a:lnTo>
                      <a:lnTo>
                        <a:pt x="20717" y="15234"/>
                      </a:lnTo>
                      <a:lnTo>
                        <a:pt x="139779" y="15234"/>
                      </a:lnTo>
                      <a:lnTo>
                        <a:pt x="139779" y="0"/>
                      </a:lnTo>
                      <a:lnTo>
                        <a:pt x="7382" y="0"/>
                      </a:lnTo>
                      <a:cubicBezTo>
                        <a:pt x="4524" y="0"/>
                        <a:pt x="1667" y="1904"/>
                        <a:pt x="714" y="3809"/>
                      </a:cubicBezTo>
                      <a:cubicBezTo>
                        <a:pt x="-238" y="6665"/>
                        <a:pt x="-238" y="9521"/>
                        <a:pt x="714" y="11425"/>
                      </a:cubicBezTo>
                      <a:lnTo>
                        <a:pt x="96917" y="161858"/>
                      </a:lnTo>
                      <a:cubicBezTo>
                        <a:pt x="97869" y="162810"/>
                        <a:pt x="98822" y="163762"/>
                        <a:pt x="99774" y="164714"/>
                      </a:cubicBezTo>
                      <a:cubicBezTo>
                        <a:pt x="100727" y="165666"/>
                        <a:pt x="101679" y="165666"/>
                        <a:pt x="103584" y="165666"/>
                      </a:cubicBezTo>
                      <a:lnTo>
                        <a:pt x="139779" y="165666"/>
                      </a:lnTo>
                      <a:lnTo>
                        <a:pt x="139779" y="150433"/>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grpSp>
          <p:grpSp>
            <p:nvGrpSpPr>
              <p:cNvPr id="748" name="Google Shape;748;g281fc3c1766_0_512"/>
              <p:cNvGrpSpPr/>
              <p:nvPr/>
            </p:nvGrpSpPr>
            <p:grpSpPr>
              <a:xfrm>
                <a:off x="3139042" y="3633069"/>
                <a:ext cx="373618" cy="288487"/>
                <a:chOff x="3139042" y="3633069"/>
                <a:chExt cx="373618" cy="288487"/>
              </a:xfrm>
            </p:grpSpPr>
            <p:sp>
              <p:nvSpPr>
                <p:cNvPr id="749" name="Google Shape;749;g281fc3c1766_0_512"/>
                <p:cNvSpPr/>
                <p:nvPr/>
              </p:nvSpPr>
              <p:spPr>
                <a:xfrm>
                  <a:off x="3139042" y="3633069"/>
                  <a:ext cx="194786" cy="288487"/>
                </a:xfrm>
                <a:custGeom>
                  <a:avLst/>
                  <a:gdLst/>
                  <a:ahLst/>
                  <a:cxnLst/>
                  <a:rect l="l" t="t" r="r" b="b"/>
                  <a:pathLst>
                    <a:path w="194786" h="288487" extrusionOk="0">
                      <a:moveTo>
                        <a:pt x="81677" y="287536"/>
                      </a:moveTo>
                      <a:lnTo>
                        <a:pt x="99774" y="287536"/>
                      </a:lnTo>
                      <a:lnTo>
                        <a:pt x="16907" y="158049"/>
                      </a:lnTo>
                      <a:lnTo>
                        <a:pt x="91202" y="22850"/>
                      </a:lnTo>
                      <a:lnTo>
                        <a:pt x="178832" y="159001"/>
                      </a:lnTo>
                      <a:lnTo>
                        <a:pt x="108347" y="288488"/>
                      </a:lnTo>
                      <a:lnTo>
                        <a:pt x="125492" y="288488"/>
                      </a:lnTo>
                      <a:lnTo>
                        <a:pt x="194072" y="162810"/>
                      </a:lnTo>
                      <a:cubicBezTo>
                        <a:pt x="195024" y="159953"/>
                        <a:pt x="195024" y="157097"/>
                        <a:pt x="194072" y="155193"/>
                      </a:cubicBezTo>
                      <a:lnTo>
                        <a:pt x="95964" y="3808"/>
                      </a:lnTo>
                      <a:cubicBezTo>
                        <a:pt x="94059" y="1904"/>
                        <a:pt x="92154" y="0"/>
                        <a:pt x="89297" y="0"/>
                      </a:cubicBezTo>
                      <a:cubicBezTo>
                        <a:pt x="86439" y="0"/>
                        <a:pt x="84534" y="1904"/>
                        <a:pt x="82629" y="3808"/>
                      </a:cubicBezTo>
                      <a:lnTo>
                        <a:pt x="714" y="154241"/>
                      </a:lnTo>
                      <a:cubicBezTo>
                        <a:pt x="-238" y="157097"/>
                        <a:pt x="-238" y="159953"/>
                        <a:pt x="714" y="161858"/>
                      </a:cubicBezTo>
                      <a:lnTo>
                        <a:pt x="81677" y="287536"/>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50" name="Google Shape;750;g281fc3c1766_0_512"/>
                <p:cNvSpPr/>
                <p:nvPr/>
              </p:nvSpPr>
              <p:spPr>
                <a:xfrm>
                  <a:off x="3245484" y="3783502"/>
                  <a:ext cx="265509" cy="137103"/>
                </a:xfrm>
                <a:custGeom>
                  <a:avLst/>
                  <a:gdLst/>
                  <a:ahLst/>
                  <a:cxnLst/>
                  <a:rect l="l" t="t" r="r" b="b"/>
                  <a:pathLst>
                    <a:path w="265509" h="137103" extrusionOk="0">
                      <a:moveTo>
                        <a:pt x="17145" y="137103"/>
                      </a:moveTo>
                      <a:lnTo>
                        <a:pt x="83820" y="15234"/>
                      </a:lnTo>
                      <a:lnTo>
                        <a:pt x="245745" y="15234"/>
                      </a:lnTo>
                      <a:lnTo>
                        <a:pt x="179070" y="137103"/>
                      </a:lnTo>
                      <a:lnTo>
                        <a:pt x="196215" y="137103"/>
                      </a:lnTo>
                      <a:lnTo>
                        <a:pt x="264795" y="11425"/>
                      </a:lnTo>
                      <a:cubicBezTo>
                        <a:pt x="265747" y="9521"/>
                        <a:pt x="265747" y="6665"/>
                        <a:pt x="264795" y="3809"/>
                      </a:cubicBezTo>
                      <a:cubicBezTo>
                        <a:pt x="263843" y="1904"/>
                        <a:pt x="260985" y="0"/>
                        <a:pt x="258128" y="0"/>
                      </a:cubicBezTo>
                      <a:lnTo>
                        <a:pt x="79058" y="0"/>
                      </a:lnTo>
                      <a:cubicBezTo>
                        <a:pt x="76200" y="0"/>
                        <a:pt x="73343" y="1904"/>
                        <a:pt x="72390" y="3809"/>
                      </a:cubicBezTo>
                      <a:lnTo>
                        <a:pt x="0" y="137103"/>
                      </a:lnTo>
                      <a:lnTo>
                        <a:pt x="17145" y="137103"/>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51" name="Google Shape;751;g281fc3c1766_0_512"/>
                <p:cNvSpPr/>
                <p:nvPr/>
              </p:nvSpPr>
              <p:spPr>
                <a:xfrm>
                  <a:off x="3221195" y="3633069"/>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3"/>
                        <a:pt x="290036" y="161858"/>
                      </a:cubicBezTo>
                      <a:cubicBezTo>
                        <a:pt x="289084" y="164714"/>
                        <a:pt x="286226" y="165666"/>
                        <a:pt x="283369" y="165666"/>
                      </a:cubicBezTo>
                      <a:lnTo>
                        <a:pt x="104299" y="165666"/>
                      </a:lnTo>
                      <a:cubicBezTo>
                        <a:pt x="102394" y="165666"/>
                        <a:pt x="101441" y="165666"/>
                        <a:pt x="100489" y="164714"/>
                      </a:cubicBezTo>
                      <a:close/>
                      <a:moveTo>
                        <a:pt x="20479" y="15234"/>
                      </a:moveTo>
                      <a:lnTo>
                        <a:pt x="107156" y="150432"/>
                      </a:lnTo>
                      <a:lnTo>
                        <a:pt x="268129" y="150432"/>
                      </a:lnTo>
                      <a:lnTo>
                        <a:pt x="181451" y="15234"/>
                      </a:lnTo>
                      <a:lnTo>
                        <a:pt x="20479" y="15234"/>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grpSp>
          <p:sp>
            <p:nvSpPr>
              <p:cNvPr id="752" name="Google Shape;752;g281fc3c1766_0_512"/>
              <p:cNvSpPr/>
              <p:nvPr/>
            </p:nvSpPr>
            <p:spPr>
              <a:xfrm>
                <a:off x="3358831" y="3511762"/>
                <a:ext cx="122667" cy="209647"/>
              </a:xfrm>
              <a:custGeom>
                <a:avLst/>
                <a:gdLst/>
                <a:ahLst/>
                <a:cxnLst/>
                <a:rect l="l" t="t" r="r" b="b"/>
                <a:pathLst>
                  <a:path w="122667" h="209647" extrusionOk="0">
                    <a:moveTo>
                      <a:pt x="118110" y="1342"/>
                    </a:moveTo>
                    <a:cubicBezTo>
                      <a:pt x="121920" y="3246"/>
                      <a:pt x="123825" y="8959"/>
                      <a:pt x="121920" y="12767"/>
                    </a:cubicBezTo>
                    <a:lnTo>
                      <a:pt x="16193" y="205092"/>
                    </a:lnTo>
                    <a:cubicBezTo>
                      <a:pt x="14288" y="208901"/>
                      <a:pt x="8573" y="210805"/>
                      <a:pt x="4763" y="208901"/>
                    </a:cubicBezTo>
                    <a:cubicBezTo>
                      <a:pt x="4763" y="208901"/>
                      <a:pt x="4763" y="208901"/>
                      <a:pt x="4763" y="208901"/>
                    </a:cubicBezTo>
                    <a:cubicBezTo>
                      <a:pt x="1905" y="206997"/>
                      <a:pt x="0" y="205092"/>
                      <a:pt x="0" y="201284"/>
                    </a:cubicBezTo>
                    <a:cubicBezTo>
                      <a:pt x="0" y="200332"/>
                      <a:pt x="0" y="198428"/>
                      <a:pt x="953" y="197476"/>
                    </a:cubicBezTo>
                    <a:lnTo>
                      <a:pt x="106680" y="5150"/>
                    </a:lnTo>
                    <a:cubicBezTo>
                      <a:pt x="107633" y="390"/>
                      <a:pt x="113348" y="-1514"/>
                      <a:pt x="118110" y="1342"/>
                    </a:cubicBezTo>
                    <a:cubicBezTo>
                      <a:pt x="117158" y="390"/>
                      <a:pt x="117158" y="1342"/>
                      <a:pt x="118110" y="1342"/>
                    </a:cubicBezTo>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53" name="Google Shape;753;g281fc3c1766_0_512"/>
              <p:cNvSpPr/>
              <p:nvPr/>
            </p:nvSpPr>
            <p:spPr>
              <a:xfrm>
                <a:off x="3063557" y="3070408"/>
                <a:ext cx="123619" cy="209225"/>
              </a:xfrm>
              <a:custGeom>
                <a:avLst/>
                <a:gdLst/>
                <a:ahLst/>
                <a:cxnLst/>
                <a:rect l="l" t="t" r="r" b="b"/>
                <a:pathLst>
                  <a:path w="123619" h="209225" extrusionOk="0">
                    <a:moveTo>
                      <a:pt x="119062" y="920"/>
                    </a:moveTo>
                    <a:cubicBezTo>
                      <a:pt x="122873" y="2824"/>
                      <a:pt x="124777" y="8536"/>
                      <a:pt x="122873" y="12345"/>
                    </a:cubicBezTo>
                    <a:lnTo>
                      <a:pt x="16192" y="204670"/>
                    </a:lnTo>
                    <a:cubicBezTo>
                      <a:pt x="14288" y="208478"/>
                      <a:pt x="8572" y="210383"/>
                      <a:pt x="4763" y="208478"/>
                    </a:cubicBezTo>
                    <a:cubicBezTo>
                      <a:pt x="4763" y="208478"/>
                      <a:pt x="4763" y="208478"/>
                      <a:pt x="4763" y="208478"/>
                    </a:cubicBezTo>
                    <a:cubicBezTo>
                      <a:pt x="1905" y="206574"/>
                      <a:pt x="0" y="204670"/>
                      <a:pt x="0" y="200862"/>
                    </a:cubicBezTo>
                    <a:cubicBezTo>
                      <a:pt x="0" y="199909"/>
                      <a:pt x="0" y="198005"/>
                      <a:pt x="952" y="197053"/>
                    </a:cubicBezTo>
                    <a:lnTo>
                      <a:pt x="106680" y="4728"/>
                    </a:lnTo>
                    <a:cubicBezTo>
                      <a:pt x="109537" y="-33"/>
                      <a:pt x="115252" y="-985"/>
                      <a:pt x="119062" y="920"/>
                    </a:cubicBezTo>
                    <a:cubicBezTo>
                      <a:pt x="119062" y="920"/>
                      <a:pt x="119062" y="920"/>
                      <a:pt x="119062" y="920"/>
                    </a:cubicBezTo>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54" name="Google Shape;754;g281fc3c1766_0_512"/>
              <p:cNvSpPr/>
              <p:nvPr/>
            </p:nvSpPr>
            <p:spPr>
              <a:xfrm>
                <a:off x="3483609" y="2884715"/>
                <a:ext cx="124777" cy="19994"/>
              </a:xfrm>
              <a:custGeom>
                <a:avLst/>
                <a:gdLst/>
                <a:ahLst/>
                <a:cxnLst/>
                <a:rect l="l" t="t" r="r" b="b"/>
                <a:pathLst>
                  <a:path w="124777" h="19994" extrusionOk="0">
                    <a:moveTo>
                      <a:pt x="123825" y="0"/>
                    </a:moveTo>
                    <a:lnTo>
                      <a:pt x="8572" y="2856"/>
                    </a:lnTo>
                    <a:cubicBezTo>
                      <a:pt x="3810" y="2856"/>
                      <a:pt x="0" y="6665"/>
                      <a:pt x="0" y="11425"/>
                    </a:cubicBezTo>
                    <a:cubicBezTo>
                      <a:pt x="0" y="14282"/>
                      <a:pt x="1905" y="17138"/>
                      <a:pt x="4763" y="19042"/>
                    </a:cubicBezTo>
                    <a:cubicBezTo>
                      <a:pt x="5715" y="19994"/>
                      <a:pt x="7620" y="19994"/>
                      <a:pt x="8572" y="19994"/>
                    </a:cubicBezTo>
                    <a:lnTo>
                      <a:pt x="124778" y="17138"/>
                    </a:lnTo>
                    <a:lnTo>
                      <a:pt x="124778"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55" name="Google Shape;755;g281fc3c1766_0_512"/>
              <p:cNvSpPr/>
              <p:nvPr/>
            </p:nvSpPr>
            <p:spPr>
              <a:xfrm>
                <a:off x="3553142" y="3787310"/>
                <a:ext cx="54292" cy="18089"/>
              </a:xfrm>
              <a:custGeom>
                <a:avLst/>
                <a:gdLst/>
                <a:ahLst/>
                <a:cxnLst/>
                <a:rect l="l" t="t" r="r" b="b"/>
                <a:pathLst>
                  <a:path w="54292" h="18089" extrusionOk="0">
                    <a:moveTo>
                      <a:pt x="54292" y="0"/>
                    </a:moveTo>
                    <a:lnTo>
                      <a:pt x="8572" y="952"/>
                    </a:lnTo>
                    <a:cubicBezTo>
                      <a:pt x="3810" y="952"/>
                      <a:pt x="0" y="4761"/>
                      <a:pt x="0" y="9521"/>
                    </a:cubicBezTo>
                    <a:cubicBezTo>
                      <a:pt x="0" y="12377"/>
                      <a:pt x="1905" y="15234"/>
                      <a:pt x="4763" y="17138"/>
                    </a:cubicBezTo>
                    <a:cubicBezTo>
                      <a:pt x="5715" y="18090"/>
                      <a:pt x="7620" y="18090"/>
                      <a:pt x="8572" y="18090"/>
                    </a:cubicBezTo>
                    <a:lnTo>
                      <a:pt x="54292" y="17138"/>
                    </a:lnTo>
                    <a:lnTo>
                      <a:pt x="54292"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56" name="Google Shape;756;g281fc3c1766_0_512"/>
              <p:cNvSpPr/>
              <p:nvPr/>
            </p:nvSpPr>
            <p:spPr>
              <a:xfrm>
                <a:off x="3081231" y="3406944"/>
                <a:ext cx="132291" cy="205654"/>
              </a:xfrm>
              <a:custGeom>
                <a:avLst/>
                <a:gdLst/>
                <a:ahLst/>
                <a:cxnLst/>
                <a:rect l="l" t="t" r="r" b="b"/>
                <a:pathLst>
                  <a:path w="132291" h="205654" extrusionOk="0">
                    <a:moveTo>
                      <a:pt x="12806" y="1428"/>
                    </a:moveTo>
                    <a:cubicBezTo>
                      <a:pt x="13758" y="2380"/>
                      <a:pt x="14711" y="3332"/>
                      <a:pt x="15663" y="4284"/>
                    </a:cubicBezTo>
                    <a:lnTo>
                      <a:pt x="130916" y="191849"/>
                    </a:lnTo>
                    <a:cubicBezTo>
                      <a:pt x="133773" y="195657"/>
                      <a:pt x="131868" y="201370"/>
                      <a:pt x="128058" y="204226"/>
                    </a:cubicBezTo>
                    <a:cubicBezTo>
                      <a:pt x="125201" y="206131"/>
                      <a:pt x="122343" y="206131"/>
                      <a:pt x="119486" y="204226"/>
                    </a:cubicBezTo>
                    <a:cubicBezTo>
                      <a:pt x="118533" y="203274"/>
                      <a:pt x="117581" y="202322"/>
                      <a:pt x="116628" y="201370"/>
                    </a:cubicBezTo>
                    <a:lnTo>
                      <a:pt x="1376" y="13806"/>
                    </a:lnTo>
                    <a:cubicBezTo>
                      <a:pt x="-1482" y="9997"/>
                      <a:pt x="423" y="4284"/>
                      <a:pt x="4233" y="1428"/>
                    </a:cubicBezTo>
                    <a:cubicBezTo>
                      <a:pt x="7091" y="-476"/>
                      <a:pt x="10901" y="-476"/>
                      <a:pt x="12806" y="1428"/>
                    </a:cubicBezTo>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57" name="Google Shape;757;g281fc3c1766_0_512"/>
              <p:cNvSpPr/>
              <p:nvPr/>
            </p:nvSpPr>
            <p:spPr>
              <a:xfrm>
                <a:off x="3325071" y="2959455"/>
                <a:ext cx="132291" cy="205654"/>
              </a:xfrm>
              <a:custGeom>
                <a:avLst/>
                <a:gdLst/>
                <a:ahLst/>
                <a:cxnLst/>
                <a:rect l="l" t="t" r="r" b="b"/>
                <a:pathLst>
                  <a:path w="132291" h="205654" extrusionOk="0">
                    <a:moveTo>
                      <a:pt x="12806" y="1428"/>
                    </a:moveTo>
                    <a:cubicBezTo>
                      <a:pt x="13758" y="2380"/>
                      <a:pt x="14711" y="3332"/>
                      <a:pt x="15663" y="4284"/>
                    </a:cubicBezTo>
                    <a:lnTo>
                      <a:pt x="130916" y="191849"/>
                    </a:lnTo>
                    <a:cubicBezTo>
                      <a:pt x="133773" y="195657"/>
                      <a:pt x="131868" y="201370"/>
                      <a:pt x="128058" y="204226"/>
                    </a:cubicBezTo>
                    <a:cubicBezTo>
                      <a:pt x="125201" y="206131"/>
                      <a:pt x="122343" y="206131"/>
                      <a:pt x="119486" y="204226"/>
                    </a:cubicBezTo>
                    <a:cubicBezTo>
                      <a:pt x="118533" y="203274"/>
                      <a:pt x="117581" y="202322"/>
                      <a:pt x="116628" y="201370"/>
                    </a:cubicBezTo>
                    <a:lnTo>
                      <a:pt x="1376" y="13806"/>
                    </a:lnTo>
                    <a:cubicBezTo>
                      <a:pt x="-1482" y="9997"/>
                      <a:pt x="423" y="4284"/>
                      <a:pt x="4233" y="1428"/>
                    </a:cubicBezTo>
                    <a:cubicBezTo>
                      <a:pt x="7091" y="-476"/>
                      <a:pt x="10901" y="-476"/>
                      <a:pt x="12806" y="1428"/>
                    </a:cubicBezTo>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grpSp>
        <p:grpSp>
          <p:nvGrpSpPr>
            <p:cNvPr id="758" name="Google Shape;758;g281fc3c1766_0_512"/>
            <p:cNvGrpSpPr/>
            <p:nvPr/>
          </p:nvGrpSpPr>
          <p:grpSpPr>
            <a:xfrm>
              <a:off x="2262504" y="2609557"/>
              <a:ext cx="912494" cy="1194890"/>
              <a:chOff x="2262504" y="2609557"/>
              <a:chExt cx="912494" cy="1194890"/>
            </a:xfrm>
          </p:grpSpPr>
          <p:grpSp>
            <p:nvGrpSpPr>
              <p:cNvPr id="759" name="Google Shape;759;g281fc3c1766_0_512"/>
              <p:cNvGrpSpPr/>
              <p:nvPr/>
            </p:nvGrpSpPr>
            <p:grpSpPr>
              <a:xfrm>
                <a:off x="2262504" y="3184628"/>
                <a:ext cx="751522" cy="619819"/>
                <a:chOff x="2262504" y="3184628"/>
                <a:chExt cx="751522" cy="619819"/>
              </a:xfrm>
            </p:grpSpPr>
            <p:sp>
              <p:nvSpPr>
                <p:cNvPr id="760" name="Google Shape;760;g281fc3c1766_0_512"/>
                <p:cNvSpPr/>
                <p:nvPr/>
              </p:nvSpPr>
              <p:spPr>
                <a:xfrm>
                  <a:off x="2262504" y="3189389"/>
                  <a:ext cx="202882" cy="185660"/>
                </a:xfrm>
                <a:custGeom>
                  <a:avLst/>
                  <a:gdLst/>
                  <a:ahLst/>
                  <a:cxnLst/>
                  <a:rect l="l" t="t" r="r" b="b"/>
                  <a:pathLst>
                    <a:path w="202882" h="185660" extrusionOk="0">
                      <a:moveTo>
                        <a:pt x="132398" y="157097"/>
                      </a:moveTo>
                      <a:lnTo>
                        <a:pt x="70485" y="157097"/>
                      </a:lnTo>
                      <a:lnTo>
                        <a:pt x="60960" y="185660"/>
                      </a:lnTo>
                      <a:lnTo>
                        <a:pt x="0" y="185660"/>
                      </a:lnTo>
                      <a:lnTo>
                        <a:pt x="67628" y="0"/>
                      </a:lnTo>
                      <a:lnTo>
                        <a:pt x="135255" y="0"/>
                      </a:lnTo>
                      <a:lnTo>
                        <a:pt x="202883" y="185660"/>
                      </a:lnTo>
                      <a:lnTo>
                        <a:pt x="140970" y="185660"/>
                      </a:lnTo>
                      <a:lnTo>
                        <a:pt x="132398" y="157097"/>
                      </a:lnTo>
                      <a:close/>
                      <a:moveTo>
                        <a:pt x="118110" y="113300"/>
                      </a:moveTo>
                      <a:lnTo>
                        <a:pt x="100965" y="61887"/>
                      </a:lnTo>
                      <a:lnTo>
                        <a:pt x="83820" y="113300"/>
                      </a:lnTo>
                      <a:lnTo>
                        <a:pt x="118110" y="11330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61" name="Google Shape;761;g281fc3c1766_0_512"/>
                <p:cNvSpPr/>
                <p:nvPr/>
              </p:nvSpPr>
              <p:spPr>
                <a:xfrm>
                  <a:off x="2473959" y="3184628"/>
                  <a:ext cx="181927" cy="190420"/>
                </a:xfrm>
                <a:custGeom>
                  <a:avLst/>
                  <a:gdLst/>
                  <a:ahLst/>
                  <a:cxnLst/>
                  <a:rect l="l" t="t" r="r" b="b"/>
                  <a:pathLst>
                    <a:path w="181927" h="190420" extrusionOk="0">
                      <a:moveTo>
                        <a:pt x="119063" y="67599"/>
                      </a:moveTo>
                      <a:cubicBezTo>
                        <a:pt x="117158" y="63791"/>
                        <a:pt x="113348" y="60935"/>
                        <a:pt x="109538" y="59030"/>
                      </a:cubicBezTo>
                      <a:cubicBezTo>
                        <a:pt x="105728" y="57126"/>
                        <a:pt x="100013" y="56174"/>
                        <a:pt x="94298" y="56174"/>
                      </a:cubicBezTo>
                      <a:cubicBezTo>
                        <a:pt x="82868" y="56174"/>
                        <a:pt x="74295" y="59983"/>
                        <a:pt x="68580" y="66647"/>
                      </a:cubicBezTo>
                      <a:cubicBezTo>
                        <a:pt x="62865" y="73312"/>
                        <a:pt x="59055" y="83785"/>
                        <a:pt x="59055" y="96163"/>
                      </a:cubicBezTo>
                      <a:cubicBezTo>
                        <a:pt x="59055" y="110444"/>
                        <a:pt x="62865" y="121869"/>
                        <a:pt x="69533" y="128534"/>
                      </a:cubicBezTo>
                      <a:cubicBezTo>
                        <a:pt x="76200" y="136151"/>
                        <a:pt x="86678" y="139007"/>
                        <a:pt x="100965" y="139007"/>
                      </a:cubicBezTo>
                      <a:cubicBezTo>
                        <a:pt x="114300" y="139007"/>
                        <a:pt x="125730" y="133295"/>
                        <a:pt x="133350" y="122821"/>
                      </a:cubicBezTo>
                      <a:lnTo>
                        <a:pt x="86678" y="122821"/>
                      </a:lnTo>
                      <a:lnTo>
                        <a:pt x="86678" y="81881"/>
                      </a:lnTo>
                      <a:lnTo>
                        <a:pt x="181928" y="81881"/>
                      </a:lnTo>
                      <a:lnTo>
                        <a:pt x="181928" y="139959"/>
                      </a:lnTo>
                      <a:cubicBezTo>
                        <a:pt x="174308" y="154241"/>
                        <a:pt x="162878" y="165666"/>
                        <a:pt x="148590" y="175187"/>
                      </a:cubicBezTo>
                      <a:cubicBezTo>
                        <a:pt x="134303" y="184708"/>
                        <a:pt x="116205" y="190421"/>
                        <a:pt x="94298" y="190421"/>
                      </a:cubicBezTo>
                      <a:cubicBezTo>
                        <a:pt x="75248" y="190421"/>
                        <a:pt x="58103" y="186613"/>
                        <a:pt x="43815" y="178044"/>
                      </a:cubicBezTo>
                      <a:cubicBezTo>
                        <a:pt x="29528" y="170427"/>
                        <a:pt x="19050" y="159001"/>
                        <a:pt x="11430" y="144720"/>
                      </a:cubicBezTo>
                      <a:cubicBezTo>
                        <a:pt x="3810" y="130438"/>
                        <a:pt x="0" y="114253"/>
                        <a:pt x="0" y="95210"/>
                      </a:cubicBezTo>
                      <a:cubicBezTo>
                        <a:pt x="0" y="77121"/>
                        <a:pt x="3810" y="60935"/>
                        <a:pt x="11430" y="45701"/>
                      </a:cubicBezTo>
                      <a:cubicBezTo>
                        <a:pt x="19050" y="30467"/>
                        <a:pt x="29528" y="19994"/>
                        <a:pt x="43815" y="12377"/>
                      </a:cubicBezTo>
                      <a:cubicBezTo>
                        <a:pt x="58103" y="4761"/>
                        <a:pt x="74295" y="0"/>
                        <a:pt x="93345" y="0"/>
                      </a:cubicBezTo>
                      <a:cubicBezTo>
                        <a:pt x="118110" y="0"/>
                        <a:pt x="137160" y="5713"/>
                        <a:pt x="152400" y="17138"/>
                      </a:cubicBezTo>
                      <a:cubicBezTo>
                        <a:pt x="167640" y="28563"/>
                        <a:pt x="177165" y="44749"/>
                        <a:pt x="180023" y="64743"/>
                      </a:cubicBezTo>
                      <a:lnTo>
                        <a:pt x="119063" y="64743"/>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62" name="Google Shape;762;g281fc3c1766_0_512"/>
                <p:cNvSpPr/>
                <p:nvPr/>
              </p:nvSpPr>
              <p:spPr>
                <a:xfrm>
                  <a:off x="2676841" y="3188436"/>
                  <a:ext cx="157162" cy="186612"/>
                </a:xfrm>
                <a:custGeom>
                  <a:avLst/>
                  <a:gdLst/>
                  <a:ahLst/>
                  <a:cxnLst/>
                  <a:rect l="l" t="t" r="r" b="b"/>
                  <a:pathLst>
                    <a:path w="157162" h="186612" extrusionOk="0">
                      <a:moveTo>
                        <a:pt x="93345" y="185660"/>
                      </a:moveTo>
                      <a:lnTo>
                        <a:pt x="58103" y="119013"/>
                      </a:lnTo>
                      <a:lnTo>
                        <a:pt x="58103" y="119013"/>
                      </a:lnTo>
                      <a:lnTo>
                        <a:pt x="58103" y="185660"/>
                      </a:lnTo>
                      <a:lnTo>
                        <a:pt x="0" y="185660"/>
                      </a:lnTo>
                      <a:lnTo>
                        <a:pt x="0" y="0"/>
                      </a:lnTo>
                      <a:lnTo>
                        <a:pt x="86678" y="0"/>
                      </a:lnTo>
                      <a:cubicBezTo>
                        <a:pt x="101917" y="0"/>
                        <a:pt x="114300" y="2856"/>
                        <a:pt x="125730" y="7617"/>
                      </a:cubicBezTo>
                      <a:cubicBezTo>
                        <a:pt x="136208" y="13330"/>
                        <a:pt x="144780" y="19994"/>
                        <a:pt x="149542" y="29515"/>
                      </a:cubicBezTo>
                      <a:cubicBezTo>
                        <a:pt x="154305" y="39036"/>
                        <a:pt x="157163" y="49510"/>
                        <a:pt x="157163" y="60935"/>
                      </a:cubicBezTo>
                      <a:cubicBezTo>
                        <a:pt x="157163" y="73312"/>
                        <a:pt x="153353" y="84737"/>
                        <a:pt x="146685" y="94258"/>
                      </a:cubicBezTo>
                      <a:cubicBezTo>
                        <a:pt x="140017" y="103779"/>
                        <a:pt x="129540" y="110444"/>
                        <a:pt x="117158" y="115205"/>
                      </a:cubicBezTo>
                      <a:lnTo>
                        <a:pt x="157163" y="186613"/>
                      </a:lnTo>
                      <a:lnTo>
                        <a:pt x="93345" y="186613"/>
                      </a:lnTo>
                      <a:close/>
                      <a:moveTo>
                        <a:pt x="58103" y="80929"/>
                      </a:moveTo>
                      <a:lnTo>
                        <a:pt x="80963" y="80929"/>
                      </a:lnTo>
                      <a:cubicBezTo>
                        <a:pt x="86678" y="80929"/>
                        <a:pt x="90488" y="79977"/>
                        <a:pt x="93345" y="77121"/>
                      </a:cubicBezTo>
                      <a:cubicBezTo>
                        <a:pt x="96203" y="74264"/>
                        <a:pt x="97155" y="70456"/>
                        <a:pt x="97155" y="64743"/>
                      </a:cubicBezTo>
                      <a:cubicBezTo>
                        <a:pt x="97155" y="59983"/>
                        <a:pt x="95250" y="56174"/>
                        <a:pt x="92392" y="53318"/>
                      </a:cubicBezTo>
                      <a:cubicBezTo>
                        <a:pt x="89535" y="50462"/>
                        <a:pt x="85725" y="49510"/>
                        <a:pt x="80010" y="49510"/>
                      </a:cubicBezTo>
                      <a:lnTo>
                        <a:pt x="57150" y="49510"/>
                      </a:lnTo>
                      <a:lnTo>
                        <a:pt x="57150" y="80929"/>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63" name="Google Shape;763;g281fc3c1766_0_512"/>
                <p:cNvSpPr/>
                <p:nvPr/>
              </p:nvSpPr>
              <p:spPr>
                <a:xfrm>
                  <a:off x="2853054" y="3188436"/>
                  <a:ext cx="58102" cy="185660"/>
                </a:xfrm>
                <a:custGeom>
                  <a:avLst/>
                  <a:gdLst/>
                  <a:ahLst/>
                  <a:cxnLst/>
                  <a:rect l="l" t="t" r="r" b="b"/>
                  <a:pathLst>
                    <a:path w="58102" h="185660" extrusionOk="0">
                      <a:moveTo>
                        <a:pt x="58103" y="0"/>
                      </a:moveTo>
                      <a:lnTo>
                        <a:pt x="58103" y="185660"/>
                      </a:lnTo>
                      <a:lnTo>
                        <a:pt x="0" y="185660"/>
                      </a:lnTo>
                      <a:lnTo>
                        <a:pt x="0" y="0"/>
                      </a:lnTo>
                      <a:lnTo>
                        <a:pt x="58103"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64" name="Google Shape;764;g281fc3c1766_0_512"/>
                <p:cNvSpPr/>
                <p:nvPr/>
              </p:nvSpPr>
              <p:spPr>
                <a:xfrm>
                  <a:off x="2275839" y="3402660"/>
                  <a:ext cx="131444" cy="186612"/>
                </a:xfrm>
                <a:custGeom>
                  <a:avLst/>
                  <a:gdLst/>
                  <a:ahLst/>
                  <a:cxnLst/>
                  <a:rect l="l" t="t" r="r" b="b"/>
                  <a:pathLst>
                    <a:path w="131444" h="186612" extrusionOk="0">
                      <a:moveTo>
                        <a:pt x="131445" y="0"/>
                      </a:moveTo>
                      <a:lnTo>
                        <a:pt x="131445" y="46653"/>
                      </a:lnTo>
                      <a:lnTo>
                        <a:pt x="58102" y="46653"/>
                      </a:lnTo>
                      <a:lnTo>
                        <a:pt x="58102" y="72360"/>
                      </a:lnTo>
                      <a:lnTo>
                        <a:pt x="110490" y="72360"/>
                      </a:lnTo>
                      <a:lnTo>
                        <a:pt x="110490" y="116157"/>
                      </a:lnTo>
                      <a:lnTo>
                        <a:pt x="58102" y="116157"/>
                      </a:lnTo>
                      <a:lnTo>
                        <a:pt x="58102" y="186613"/>
                      </a:lnTo>
                      <a:lnTo>
                        <a:pt x="0" y="186613"/>
                      </a:lnTo>
                      <a:lnTo>
                        <a:pt x="0" y="952"/>
                      </a:lnTo>
                      <a:lnTo>
                        <a:pt x="131445" y="952"/>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65" name="Google Shape;765;g281fc3c1766_0_512"/>
                <p:cNvSpPr/>
                <p:nvPr/>
              </p:nvSpPr>
              <p:spPr>
                <a:xfrm>
                  <a:off x="2420619" y="3397899"/>
                  <a:ext cx="191452" cy="192325"/>
                </a:xfrm>
                <a:custGeom>
                  <a:avLst/>
                  <a:gdLst/>
                  <a:ahLst/>
                  <a:cxnLst/>
                  <a:rect l="l" t="t" r="r" b="b"/>
                  <a:pathLst>
                    <a:path w="191452" h="192325" extrusionOk="0">
                      <a:moveTo>
                        <a:pt x="48577" y="179948"/>
                      </a:moveTo>
                      <a:cubicBezTo>
                        <a:pt x="34290" y="171379"/>
                        <a:pt x="21908" y="159954"/>
                        <a:pt x="13335" y="145672"/>
                      </a:cubicBezTo>
                      <a:cubicBezTo>
                        <a:pt x="4763" y="131390"/>
                        <a:pt x="0" y="115205"/>
                        <a:pt x="0" y="96163"/>
                      </a:cubicBezTo>
                      <a:cubicBezTo>
                        <a:pt x="0" y="78073"/>
                        <a:pt x="4763" y="61887"/>
                        <a:pt x="13335" y="46653"/>
                      </a:cubicBezTo>
                      <a:cubicBezTo>
                        <a:pt x="21908" y="32372"/>
                        <a:pt x="33338" y="20946"/>
                        <a:pt x="48577" y="12377"/>
                      </a:cubicBezTo>
                      <a:cubicBezTo>
                        <a:pt x="62865" y="3809"/>
                        <a:pt x="79058" y="0"/>
                        <a:pt x="97155" y="0"/>
                      </a:cubicBezTo>
                      <a:cubicBezTo>
                        <a:pt x="114300" y="0"/>
                        <a:pt x="130492" y="3809"/>
                        <a:pt x="144780" y="12377"/>
                      </a:cubicBezTo>
                      <a:cubicBezTo>
                        <a:pt x="159067" y="20946"/>
                        <a:pt x="170497" y="31419"/>
                        <a:pt x="179070" y="46653"/>
                      </a:cubicBezTo>
                      <a:cubicBezTo>
                        <a:pt x="187642" y="60935"/>
                        <a:pt x="191452" y="77121"/>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80010" y="192325"/>
                        <a:pt x="63817" y="188517"/>
                        <a:pt x="48577" y="179948"/>
                      </a:cubicBezTo>
                      <a:close/>
                      <a:moveTo>
                        <a:pt x="123825" y="126630"/>
                      </a:moveTo>
                      <a:cubicBezTo>
                        <a:pt x="130492" y="119013"/>
                        <a:pt x="133350" y="109492"/>
                        <a:pt x="133350" y="96163"/>
                      </a:cubicBezTo>
                      <a:cubicBezTo>
                        <a:pt x="133350" y="83785"/>
                        <a:pt x="130492" y="73312"/>
                        <a:pt x="123825" y="65695"/>
                      </a:cubicBezTo>
                      <a:cubicBezTo>
                        <a:pt x="117158" y="58078"/>
                        <a:pt x="108585" y="54270"/>
                        <a:pt x="97155" y="54270"/>
                      </a:cubicBezTo>
                      <a:cubicBezTo>
                        <a:pt x="85725" y="54270"/>
                        <a:pt x="76200" y="58078"/>
                        <a:pt x="70485" y="65695"/>
                      </a:cubicBezTo>
                      <a:cubicBezTo>
                        <a:pt x="63817" y="73312"/>
                        <a:pt x="60960" y="82833"/>
                        <a:pt x="60960" y="96163"/>
                      </a:cubicBezTo>
                      <a:cubicBezTo>
                        <a:pt x="60960" y="108540"/>
                        <a:pt x="63817" y="119013"/>
                        <a:pt x="70485" y="126630"/>
                      </a:cubicBezTo>
                      <a:cubicBezTo>
                        <a:pt x="77152" y="134247"/>
                        <a:pt x="85725" y="138055"/>
                        <a:pt x="97155" y="138055"/>
                      </a:cubicBezTo>
                      <a:cubicBezTo>
                        <a:pt x="108585" y="138055"/>
                        <a:pt x="117158" y="134247"/>
                        <a:pt x="123825" y="126630"/>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66" name="Google Shape;766;g281fc3c1766_0_512"/>
                <p:cNvSpPr/>
                <p:nvPr/>
              </p:nvSpPr>
              <p:spPr>
                <a:xfrm>
                  <a:off x="2628264" y="3397899"/>
                  <a:ext cx="191452" cy="192325"/>
                </a:xfrm>
                <a:custGeom>
                  <a:avLst/>
                  <a:gdLst/>
                  <a:ahLst/>
                  <a:cxnLst/>
                  <a:rect l="l" t="t" r="r" b="b"/>
                  <a:pathLst>
                    <a:path w="191452" h="192325" extrusionOk="0">
                      <a:moveTo>
                        <a:pt x="48577" y="179948"/>
                      </a:moveTo>
                      <a:cubicBezTo>
                        <a:pt x="34290" y="171379"/>
                        <a:pt x="21907" y="159954"/>
                        <a:pt x="13335" y="145672"/>
                      </a:cubicBezTo>
                      <a:cubicBezTo>
                        <a:pt x="4763" y="131390"/>
                        <a:pt x="0" y="115205"/>
                        <a:pt x="0" y="96163"/>
                      </a:cubicBezTo>
                      <a:cubicBezTo>
                        <a:pt x="0" y="78073"/>
                        <a:pt x="4763" y="61887"/>
                        <a:pt x="13335" y="46653"/>
                      </a:cubicBezTo>
                      <a:cubicBezTo>
                        <a:pt x="21907" y="32372"/>
                        <a:pt x="33338" y="20946"/>
                        <a:pt x="48577" y="12377"/>
                      </a:cubicBezTo>
                      <a:cubicBezTo>
                        <a:pt x="62865" y="3809"/>
                        <a:pt x="79057" y="0"/>
                        <a:pt x="97155" y="0"/>
                      </a:cubicBezTo>
                      <a:cubicBezTo>
                        <a:pt x="114300" y="0"/>
                        <a:pt x="130492" y="3809"/>
                        <a:pt x="144780" y="12377"/>
                      </a:cubicBezTo>
                      <a:cubicBezTo>
                        <a:pt x="159067" y="20946"/>
                        <a:pt x="170497" y="31419"/>
                        <a:pt x="179070" y="46653"/>
                      </a:cubicBezTo>
                      <a:cubicBezTo>
                        <a:pt x="187642" y="60935"/>
                        <a:pt x="191452" y="77121"/>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79057" y="192325"/>
                        <a:pt x="62865" y="188517"/>
                        <a:pt x="48577" y="179948"/>
                      </a:cubicBezTo>
                      <a:close/>
                      <a:moveTo>
                        <a:pt x="122872" y="126630"/>
                      </a:moveTo>
                      <a:cubicBezTo>
                        <a:pt x="129540" y="119013"/>
                        <a:pt x="132397" y="109492"/>
                        <a:pt x="132397" y="96163"/>
                      </a:cubicBezTo>
                      <a:cubicBezTo>
                        <a:pt x="132397" y="83785"/>
                        <a:pt x="129540" y="73312"/>
                        <a:pt x="122872" y="65695"/>
                      </a:cubicBezTo>
                      <a:cubicBezTo>
                        <a:pt x="116205" y="58078"/>
                        <a:pt x="107632" y="54270"/>
                        <a:pt x="96202" y="54270"/>
                      </a:cubicBezTo>
                      <a:cubicBezTo>
                        <a:pt x="84772" y="54270"/>
                        <a:pt x="75247" y="58078"/>
                        <a:pt x="69532" y="65695"/>
                      </a:cubicBezTo>
                      <a:cubicBezTo>
                        <a:pt x="62865" y="73312"/>
                        <a:pt x="60007" y="82833"/>
                        <a:pt x="60007" y="96163"/>
                      </a:cubicBezTo>
                      <a:cubicBezTo>
                        <a:pt x="60007" y="108540"/>
                        <a:pt x="62865" y="119013"/>
                        <a:pt x="69532" y="126630"/>
                      </a:cubicBezTo>
                      <a:cubicBezTo>
                        <a:pt x="76200" y="134247"/>
                        <a:pt x="84772" y="138055"/>
                        <a:pt x="96202" y="138055"/>
                      </a:cubicBezTo>
                      <a:cubicBezTo>
                        <a:pt x="107632" y="138055"/>
                        <a:pt x="117157" y="134247"/>
                        <a:pt x="122872" y="126630"/>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67" name="Google Shape;767;g281fc3c1766_0_512"/>
                <p:cNvSpPr/>
                <p:nvPr/>
              </p:nvSpPr>
              <p:spPr>
                <a:xfrm>
                  <a:off x="2840671" y="3401708"/>
                  <a:ext cx="173355" cy="185660"/>
                </a:xfrm>
                <a:custGeom>
                  <a:avLst/>
                  <a:gdLst/>
                  <a:ahLst/>
                  <a:cxnLst/>
                  <a:rect l="l" t="t" r="r" b="b"/>
                  <a:pathLst>
                    <a:path w="173355" h="185660" extrusionOk="0">
                      <a:moveTo>
                        <a:pt x="128588" y="12377"/>
                      </a:moveTo>
                      <a:cubicBezTo>
                        <a:pt x="142875" y="19994"/>
                        <a:pt x="154305" y="31419"/>
                        <a:pt x="161925" y="44749"/>
                      </a:cubicBezTo>
                      <a:cubicBezTo>
                        <a:pt x="169545" y="59030"/>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7155" y="952"/>
                        <a:pt x="114300" y="4761"/>
                        <a:pt x="128588" y="12377"/>
                      </a:cubicBezTo>
                      <a:close/>
                      <a:moveTo>
                        <a:pt x="103823" y="123774"/>
                      </a:moveTo>
                      <a:cubicBezTo>
                        <a:pt x="111443" y="116157"/>
                        <a:pt x="115253" y="106636"/>
                        <a:pt x="115253" y="93306"/>
                      </a:cubicBezTo>
                      <a:cubicBezTo>
                        <a:pt x="115253" y="79977"/>
                        <a:pt x="111443" y="69504"/>
                        <a:pt x="103823" y="62839"/>
                      </a:cubicBezTo>
                      <a:cubicBezTo>
                        <a:pt x="96203" y="55222"/>
                        <a:pt x="85725" y="52366"/>
                        <a:pt x="72390" y="52366"/>
                      </a:cubicBezTo>
                      <a:lnTo>
                        <a:pt x="58103" y="52366"/>
                      </a:lnTo>
                      <a:lnTo>
                        <a:pt x="58103" y="135199"/>
                      </a:lnTo>
                      <a:lnTo>
                        <a:pt x="72390" y="135199"/>
                      </a:lnTo>
                      <a:cubicBezTo>
                        <a:pt x="85725" y="134247"/>
                        <a:pt x="96203" y="131390"/>
                        <a:pt x="103823" y="123774"/>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68" name="Google Shape;768;g281fc3c1766_0_512"/>
                <p:cNvSpPr/>
                <p:nvPr/>
              </p:nvSpPr>
              <p:spPr>
                <a:xfrm>
                  <a:off x="2275839" y="3616883"/>
                  <a:ext cx="123825" cy="185660"/>
                </a:xfrm>
                <a:custGeom>
                  <a:avLst/>
                  <a:gdLst/>
                  <a:ahLst/>
                  <a:cxnLst/>
                  <a:rect l="l" t="t" r="r" b="b"/>
                  <a:pathLst>
                    <a:path w="123825" h="185660" extrusionOk="0">
                      <a:moveTo>
                        <a:pt x="58102" y="45701"/>
                      </a:moveTo>
                      <a:lnTo>
                        <a:pt x="58102" y="68552"/>
                      </a:lnTo>
                      <a:lnTo>
                        <a:pt x="116205" y="68552"/>
                      </a:lnTo>
                      <a:lnTo>
                        <a:pt x="116205" y="112348"/>
                      </a:lnTo>
                      <a:lnTo>
                        <a:pt x="58102" y="112348"/>
                      </a:lnTo>
                      <a:lnTo>
                        <a:pt x="58102" y="139007"/>
                      </a:lnTo>
                      <a:lnTo>
                        <a:pt x="123825" y="139007"/>
                      </a:lnTo>
                      <a:lnTo>
                        <a:pt x="123825" y="185660"/>
                      </a:lnTo>
                      <a:lnTo>
                        <a:pt x="0" y="185660"/>
                      </a:lnTo>
                      <a:lnTo>
                        <a:pt x="0" y="0"/>
                      </a:lnTo>
                      <a:lnTo>
                        <a:pt x="123825" y="0"/>
                      </a:lnTo>
                      <a:lnTo>
                        <a:pt x="123825" y="46653"/>
                      </a:lnTo>
                      <a:lnTo>
                        <a:pt x="58102" y="46653"/>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69" name="Google Shape;769;g281fc3c1766_0_512"/>
                <p:cNvSpPr/>
                <p:nvPr/>
              </p:nvSpPr>
              <p:spPr>
                <a:xfrm>
                  <a:off x="2422524" y="3615931"/>
                  <a:ext cx="173354" cy="185660"/>
                </a:xfrm>
                <a:custGeom>
                  <a:avLst/>
                  <a:gdLst/>
                  <a:ahLst/>
                  <a:cxnLst/>
                  <a:rect l="l" t="t" r="r" b="b"/>
                  <a:pathLst>
                    <a:path w="173354" h="185660" extrusionOk="0">
                      <a:moveTo>
                        <a:pt x="128588" y="12377"/>
                      </a:moveTo>
                      <a:cubicBezTo>
                        <a:pt x="142875" y="19994"/>
                        <a:pt x="154305" y="31419"/>
                        <a:pt x="161925" y="44749"/>
                      </a:cubicBezTo>
                      <a:cubicBezTo>
                        <a:pt x="169545" y="59030"/>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6203" y="0"/>
                        <a:pt x="113347" y="4761"/>
                        <a:pt x="128588" y="12377"/>
                      </a:cubicBezTo>
                      <a:close/>
                      <a:moveTo>
                        <a:pt x="102870" y="123774"/>
                      </a:moveTo>
                      <a:cubicBezTo>
                        <a:pt x="110490" y="116157"/>
                        <a:pt x="114300" y="106636"/>
                        <a:pt x="114300" y="93306"/>
                      </a:cubicBezTo>
                      <a:cubicBezTo>
                        <a:pt x="114300" y="79977"/>
                        <a:pt x="110490" y="69504"/>
                        <a:pt x="102870" y="62839"/>
                      </a:cubicBezTo>
                      <a:cubicBezTo>
                        <a:pt x="95250" y="55222"/>
                        <a:pt x="84772" y="52366"/>
                        <a:pt x="71438" y="52366"/>
                      </a:cubicBezTo>
                      <a:lnTo>
                        <a:pt x="57150" y="52366"/>
                      </a:lnTo>
                      <a:lnTo>
                        <a:pt x="57150" y="135199"/>
                      </a:lnTo>
                      <a:lnTo>
                        <a:pt x="71438" y="135199"/>
                      </a:lnTo>
                      <a:cubicBezTo>
                        <a:pt x="84772" y="134247"/>
                        <a:pt x="95250" y="130438"/>
                        <a:pt x="102870" y="123774"/>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70" name="Google Shape;770;g281fc3c1766_0_512"/>
                <p:cNvSpPr/>
                <p:nvPr/>
              </p:nvSpPr>
              <p:spPr>
                <a:xfrm>
                  <a:off x="2614929" y="3615931"/>
                  <a:ext cx="165735" cy="188516"/>
                </a:xfrm>
                <a:custGeom>
                  <a:avLst/>
                  <a:gdLst/>
                  <a:ahLst/>
                  <a:cxnLst/>
                  <a:rect l="l" t="t" r="r" b="b"/>
                  <a:pathLst>
                    <a:path w="165735" h="188516" extrusionOk="0">
                      <a:moveTo>
                        <a:pt x="59055" y="0"/>
                      </a:moveTo>
                      <a:lnTo>
                        <a:pt x="59055" y="104732"/>
                      </a:lnTo>
                      <a:cubicBezTo>
                        <a:pt x="59055" y="113300"/>
                        <a:pt x="60960" y="119965"/>
                        <a:pt x="64770" y="124726"/>
                      </a:cubicBezTo>
                      <a:cubicBezTo>
                        <a:pt x="68580" y="129486"/>
                        <a:pt x="74295" y="132342"/>
                        <a:pt x="82867" y="132342"/>
                      </a:cubicBezTo>
                      <a:cubicBezTo>
                        <a:pt x="91440" y="132342"/>
                        <a:pt x="97155" y="129486"/>
                        <a:pt x="101917" y="124726"/>
                      </a:cubicBezTo>
                      <a:cubicBezTo>
                        <a:pt x="105728" y="119965"/>
                        <a:pt x="107633" y="113300"/>
                        <a:pt x="107633" y="104732"/>
                      </a:cubicBezTo>
                      <a:lnTo>
                        <a:pt x="107633" y="0"/>
                      </a:lnTo>
                      <a:lnTo>
                        <a:pt x="165735" y="0"/>
                      </a:lnTo>
                      <a:lnTo>
                        <a:pt x="165735" y="104732"/>
                      </a:lnTo>
                      <a:cubicBezTo>
                        <a:pt x="165735" y="122821"/>
                        <a:pt x="161925" y="137103"/>
                        <a:pt x="154305" y="150433"/>
                      </a:cubicBezTo>
                      <a:cubicBezTo>
                        <a:pt x="146685" y="162810"/>
                        <a:pt x="137160" y="172331"/>
                        <a:pt x="123825" y="178996"/>
                      </a:cubicBezTo>
                      <a:cubicBezTo>
                        <a:pt x="111442" y="185660"/>
                        <a:pt x="97155" y="188517"/>
                        <a:pt x="80963" y="188517"/>
                      </a:cubicBezTo>
                      <a:cubicBezTo>
                        <a:pt x="64770" y="188517"/>
                        <a:pt x="51435" y="185660"/>
                        <a:pt x="39053" y="178996"/>
                      </a:cubicBezTo>
                      <a:cubicBezTo>
                        <a:pt x="26670" y="172331"/>
                        <a:pt x="17145" y="163762"/>
                        <a:pt x="10478" y="150433"/>
                      </a:cubicBezTo>
                      <a:cubicBezTo>
                        <a:pt x="3810" y="138055"/>
                        <a:pt x="0" y="122821"/>
                        <a:pt x="0" y="104732"/>
                      </a:cubicBezTo>
                      <a:lnTo>
                        <a:pt x="0" y="0"/>
                      </a:lnTo>
                      <a:lnTo>
                        <a:pt x="59055"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grpSp>
          <p:grpSp>
            <p:nvGrpSpPr>
              <p:cNvPr id="771" name="Google Shape;771;g281fc3c1766_0_512"/>
              <p:cNvGrpSpPr/>
              <p:nvPr/>
            </p:nvGrpSpPr>
            <p:grpSpPr>
              <a:xfrm>
                <a:off x="2270124" y="2609557"/>
                <a:ext cx="904874" cy="408453"/>
                <a:chOff x="2270124" y="2609557"/>
                <a:chExt cx="904874" cy="408453"/>
              </a:xfrm>
            </p:grpSpPr>
            <p:sp>
              <p:nvSpPr>
                <p:cNvPr id="772" name="Google Shape;772;g281fc3c1766_0_512"/>
                <p:cNvSpPr/>
                <p:nvPr/>
              </p:nvSpPr>
              <p:spPr>
                <a:xfrm>
                  <a:off x="2275839" y="2615269"/>
                  <a:ext cx="160019" cy="185660"/>
                </a:xfrm>
                <a:custGeom>
                  <a:avLst/>
                  <a:gdLst/>
                  <a:ahLst/>
                  <a:cxnLst/>
                  <a:rect l="l" t="t" r="r" b="b"/>
                  <a:pathLst>
                    <a:path w="160019" h="185660" extrusionOk="0">
                      <a:moveTo>
                        <a:pt x="150495" y="105684"/>
                      </a:moveTo>
                      <a:cubicBezTo>
                        <a:pt x="157163" y="114253"/>
                        <a:pt x="160020" y="122822"/>
                        <a:pt x="160020" y="134247"/>
                      </a:cubicBezTo>
                      <a:cubicBezTo>
                        <a:pt x="160020" y="150433"/>
                        <a:pt x="154305" y="162810"/>
                        <a:pt x="143827" y="172331"/>
                      </a:cubicBezTo>
                      <a:cubicBezTo>
                        <a:pt x="133350" y="180900"/>
                        <a:pt x="117157" y="185660"/>
                        <a:pt x="97155" y="185660"/>
                      </a:cubicBezTo>
                      <a:lnTo>
                        <a:pt x="0" y="185660"/>
                      </a:lnTo>
                      <a:lnTo>
                        <a:pt x="0" y="0"/>
                      </a:lnTo>
                      <a:lnTo>
                        <a:pt x="95250" y="0"/>
                      </a:lnTo>
                      <a:cubicBezTo>
                        <a:pt x="114300" y="0"/>
                        <a:pt x="128588" y="3808"/>
                        <a:pt x="140017" y="12377"/>
                      </a:cubicBezTo>
                      <a:cubicBezTo>
                        <a:pt x="150495" y="20946"/>
                        <a:pt x="156210" y="32372"/>
                        <a:pt x="156210" y="48557"/>
                      </a:cubicBezTo>
                      <a:cubicBezTo>
                        <a:pt x="156210" y="59031"/>
                        <a:pt x="153352" y="68552"/>
                        <a:pt x="147638" y="76168"/>
                      </a:cubicBezTo>
                      <a:cubicBezTo>
                        <a:pt x="141922" y="83785"/>
                        <a:pt x="134302" y="88546"/>
                        <a:pt x="124777" y="91402"/>
                      </a:cubicBezTo>
                      <a:cubicBezTo>
                        <a:pt x="136207" y="92354"/>
                        <a:pt x="144780" y="97115"/>
                        <a:pt x="150495" y="105684"/>
                      </a:cubicBezTo>
                      <a:close/>
                      <a:moveTo>
                        <a:pt x="58102" y="71408"/>
                      </a:moveTo>
                      <a:lnTo>
                        <a:pt x="80963" y="71408"/>
                      </a:lnTo>
                      <a:cubicBezTo>
                        <a:pt x="86677" y="71408"/>
                        <a:pt x="90488" y="70456"/>
                        <a:pt x="92392" y="68552"/>
                      </a:cubicBezTo>
                      <a:cubicBezTo>
                        <a:pt x="94297" y="66647"/>
                        <a:pt x="96202" y="62839"/>
                        <a:pt x="96202" y="59031"/>
                      </a:cubicBezTo>
                      <a:cubicBezTo>
                        <a:pt x="96202" y="54270"/>
                        <a:pt x="95250" y="51414"/>
                        <a:pt x="92392" y="48557"/>
                      </a:cubicBezTo>
                      <a:cubicBezTo>
                        <a:pt x="89535" y="45701"/>
                        <a:pt x="85725" y="45701"/>
                        <a:pt x="80963" y="45701"/>
                      </a:cubicBezTo>
                      <a:lnTo>
                        <a:pt x="58102" y="45701"/>
                      </a:lnTo>
                      <a:lnTo>
                        <a:pt x="58102" y="71408"/>
                      </a:lnTo>
                      <a:close/>
                      <a:moveTo>
                        <a:pt x="96202" y="135199"/>
                      </a:moveTo>
                      <a:cubicBezTo>
                        <a:pt x="99060" y="133295"/>
                        <a:pt x="100013" y="129486"/>
                        <a:pt x="100013" y="125678"/>
                      </a:cubicBezTo>
                      <a:cubicBezTo>
                        <a:pt x="100013" y="117109"/>
                        <a:pt x="95250" y="112348"/>
                        <a:pt x="84772" y="112348"/>
                      </a:cubicBezTo>
                      <a:lnTo>
                        <a:pt x="58102" y="112348"/>
                      </a:lnTo>
                      <a:lnTo>
                        <a:pt x="58102" y="139007"/>
                      </a:lnTo>
                      <a:lnTo>
                        <a:pt x="84772" y="139007"/>
                      </a:lnTo>
                      <a:cubicBezTo>
                        <a:pt x="90488" y="138055"/>
                        <a:pt x="94297" y="137103"/>
                        <a:pt x="96202" y="135199"/>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73" name="Google Shape;773;g281fc3c1766_0_512"/>
                <p:cNvSpPr/>
                <p:nvPr/>
              </p:nvSpPr>
              <p:spPr>
                <a:xfrm>
                  <a:off x="2455862" y="2614317"/>
                  <a:ext cx="114300" cy="185660"/>
                </a:xfrm>
                <a:custGeom>
                  <a:avLst/>
                  <a:gdLst/>
                  <a:ahLst/>
                  <a:cxnLst/>
                  <a:rect l="l" t="t" r="r" b="b"/>
                  <a:pathLst>
                    <a:path w="114300" h="185660" extrusionOk="0">
                      <a:moveTo>
                        <a:pt x="58103" y="141864"/>
                      </a:moveTo>
                      <a:lnTo>
                        <a:pt x="114300" y="141864"/>
                      </a:lnTo>
                      <a:lnTo>
                        <a:pt x="114300" y="185660"/>
                      </a:lnTo>
                      <a:lnTo>
                        <a:pt x="0" y="185660"/>
                      </a:lnTo>
                      <a:lnTo>
                        <a:pt x="0" y="0"/>
                      </a:lnTo>
                      <a:lnTo>
                        <a:pt x="58103" y="0"/>
                      </a:lnTo>
                      <a:lnTo>
                        <a:pt x="58103" y="141864"/>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74" name="Google Shape;774;g281fc3c1766_0_512"/>
                <p:cNvSpPr/>
                <p:nvPr/>
              </p:nvSpPr>
              <p:spPr>
                <a:xfrm>
                  <a:off x="2582544" y="2609557"/>
                  <a:ext cx="191452" cy="192325"/>
                </a:xfrm>
                <a:custGeom>
                  <a:avLst/>
                  <a:gdLst/>
                  <a:ahLst/>
                  <a:cxnLst/>
                  <a:rect l="l" t="t" r="r" b="b"/>
                  <a:pathLst>
                    <a:path w="191452" h="192325" extrusionOk="0">
                      <a:moveTo>
                        <a:pt x="48577" y="179948"/>
                      </a:moveTo>
                      <a:cubicBezTo>
                        <a:pt x="34290" y="171379"/>
                        <a:pt x="21908" y="159954"/>
                        <a:pt x="13335" y="145672"/>
                      </a:cubicBezTo>
                      <a:cubicBezTo>
                        <a:pt x="4763" y="131390"/>
                        <a:pt x="0" y="115205"/>
                        <a:pt x="0" y="96163"/>
                      </a:cubicBezTo>
                      <a:cubicBezTo>
                        <a:pt x="0" y="78073"/>
                        <a:pt x="4763" y="61887"/>
                        <a:pt x="13335" y="46653"/>
                      </a:cubicBezTo>
                      <a:cubicBezTo>
                        <a:pt x="21908" y="32372"/>
                        <a:pt x="33338" y="20946"/>
                        <a:pt x="48577" y="12377"/>
                      </a:cubicBezTo>
                      <a:cubicBezTo>
                        <a:pt x="62865" y="3808"/>
                        <a:pt x="79058" y="0"/>
                        <a:pt x="97155" y="0"/>
                      </a:cubicBezTo>
                      <a:cubicBezTo>
                        <a:pt x="114300" y="0"/>
                        <a:pt x="130492" y="3808"/>
                        <a:pt x="144780" y="12377"/>
                      </a:cubicBezTo>
                      <a:cubicBezTo>
                        <a:pt x="159067" y="20946"/>
                        <a:pt x="170497" y="31419"/>
                        <a:pt x="179070" y="46653"/>
                      </a:cubicBezTo>
                      <a:cubicBezTo>
                        <a:pt x="187642" y="60935"/>
                        <a:pt x="191452" y="77120"/>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79058" y="192325"/>
                        <a:pt x="62865" y="188517"/>
                        <a:pt x="48577" y="179948"/>
                      </a:cubicBezTo>
                      <a:close/>
                      <a:moveTo>
                        <a:pt x="123825" y="126630"/>
                      </a:moveTo>
                      <a:cubicBezTo>
                        <a:pt x="130492" y="119013"/>
                        <a:pt x="133350" y="109492"/>
                        <a:pt x="133350" y="96163"/>
                      </a:cubicBezTo>
                      <a:cubicBezTo>
                        <a:pt x="133350" y="83785"/>
                        <a:pt x="130492" y="73312"/>
                        <a:pt x="123825" y="65695"/>
                      </a:cubicBezTo>
                      <a:cubicBezTo>
                        <a:pt x="117158" y="58078"/>
                        <a:pt x="108585" y="54270"/>
                        <a:pt x="97155" y="54270"/>
                      </a:cubicBezTo>
                      <a:cubicBezTo>
                        <a:pt x="85725" y="54270"/>
                        <a:pt x="76200" y="58078"/>
                        <a:pt x="70485" y="65695"/>
                      </a:cubicBezTo>
                      <a:cubicBezTo>
                        <a:pt x="63817" y="73312"/>
                        <a:pt x="60960" y="82833"/>
                        <a:pt x="60960" y="96163"/>
                      </a:cubicBezTo>
                      <a:cubicBezTo>
                        <a:pt x="60960" y="108540"/>
                        <a:pt x="63817" y="119013"/>
                        <a:pt x="70485" y="126630"/>
                      </a:cubicBezTo>
                      <a:cubicBezTo>
                        <a:pt x="77152" y="134247"/>
                        <a:pt x="85725" y="138055"/>
                        <a:pt x="97155" y="138055"/>
                      </a:cubicBezTo>
                      <a:cubicBezTo>
                        <a:pt x="108585" y="138055"/>
                        <a:pt x="117158" y="134247"/>
                        <a:pt x="123825" y="126630"/>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75" name="Google Shape;775;g281fc3c1766_0_512"/>
                <p:cNvSpPr/>
                <p:nvPr/>
              </p:nvSpPr>
              <p:spPr>
                <a:xfrm>
                  <a:off x="2790189" y="2612413"/>
                  <a:ext cx="182879" cy="192325"/>
                </a:xfrm>
                <a:custGeom>
                  <a:avLst/>
                  <a:gdLst/>
                  <a:ahLst/>
                  <a:cxnLst/>
                  <a:rect l="l" t="t" r="r" b="b"/>
                  <a:pathLst>
                    <a:path w="182879" h="192325" extrusionOk="0">
                      <a:moveTo>
                        <a:pt x="11430" y="45701"/>
                      </a:moveTo>
                      <a:cubicBezTo>
                        <a:pt x="19050" y="31419"/>
                        <a:pt x="29527" y="19994"/>
                        <a:pt x="43815" y="12377"/>
                      </a:cubicBezTo>
                      <a:cubicBezTo>
                        <a:pt x="58102" y="4761"/>
                        <a:pt x="74295" y="0"/>
                        <a:pt x="92392" y="0"/>
                      </a:cubicBezTo>
                      <a:cubicBezTo>
                        <a:pt x="108585" y="0"/>
                        <a:pt x="122872" y="2856"/>
                        <a:pt x="135255" y="9521"/>
                      </a:cubicBezTo>
                      <a:cubicBezTo>
                        <a:pt x="147638" y="16186"/>
                        <a:pt x="158115" y="23803"/>
                        <a:pt x="166688" y="35228"/>
                      </a:cubicBezTo>
                      <a:cubicBezTo>
                        <a:pt x="174307" y="46653"/>
                        <a:pt x="180022" y="59030"/>
                        <a:pt x="182880" y="74264"/>
                      </a:cubicBezTo>
                      <a:lnTo>
                        <a:pt x="120967" y="74264"/>
                      </a:lnTo>
                      <a:cubicBezTo>
                        <a:pt x="118110" y="68552"/>
                        <a:pt x="114300" y="63791"/>
                        <a:pt x="108585" y="59983"/>
                      </a:cubicBezTo>
                      <a:cubicBezTo>
                        <a:pt x="103822" y="56174"/>
                        <a:pt x="97155" y="55222"/>
                        <a:pt x="90488" y="55222"/>
                      </a:cubicBezTo>
                      <a:cubicBezTo>
                        <a:pt x="80963" y="55222"/>
                        <a:pt x="73342" y="59030"/>
                        <a:pt x="67627" y="66647"/>
                      </a:cubicBezTo>
                      <a:cubicBezTo>
                        <a:pt x="61913" y="74264"/>
                        <a:pt x="59055" y="83785"/>
                        <a:pt x="59055" y="96163"/>
                      </a:cubicBezTo>
                      <a:cubicBezTo>
                        <a:pt x="59055" y="108540"/>
                        <a:pt x="61913" y="118061"/>
                        <a:pt x="67627" y="125678"/>
                      </a:cubicBezTo>
                      <a:cubicBezTo>
                        <a:pt x="73342" y="133295"/>
                        <a:pt x="80963" y="137103"/>
                        <a:pt x="90488" y="137103"/>
                      </a:cubicBezTo>
                      <a:cubicBezTo>
                        <a:pt x="97155" y="137103"/>
                        <a:pt x="102870" y="135199"/>
                        <a:pt x="108585" y="132343"/>
                      </a:cubicBezTo>
                      <a:cubicBezTo>
                        <a:pt x="113347" y="128534"/>
                        <a:pt x="118110" y="123774"/>
                        <a:pt x="120967" y="118061"/>
                      </a:cubicBezTo>
                      <a:lnTo>
                        <a:pt x="182880" y="118061"/>
                      </a:lnTo>
                      <a:cubicBezTo>
                        <a:pt x="180022" y="132343"/>
                        <a:pt x="175260" y="145672"/>
                        <a:pt x="166688" y="157097"/>
                      </a:cubicBezTo>
                      <a:cubicBezTo>
                        <a:pt x="159067" y="168523"/>
                        <a:pt x="148590" y="177091"/>
                        <a:pt x="135255" y="182804"/>
                      </a:cubicBezTo>
                      <a:cubicBezTo>
                        <a:pt x="122872" y="188517"/>
                        <a:pt x="108585" y="192325"/>
                        <a:pt x="92392" y="192325"/>
                      </a:cubicBezTo>
                      <a:cubicBezTo>
                        <a:pt x="73342" y="192325"/>
                        <a:pt x="57150" y="188517"/>
                        <a:pt x="43815" y="179948"/>
                      </a:cubicBezTo>
                      <a:cubicBezTo>
                        <a:pt x="29527" y="172331"/>
                        <a:pt x="19050" y="160906"/>
                        <a:pt x="11430" y="146624"/>
                      </a:cubicBezTo>
                      <a:cubicBezTo>
                        <a:pt x="3810" y="132343"/>
                        <a:pt x="0" y="116157"/>
                        <a:pt x="0" y="97115"/>
                      </a:cubicBezTo>
                      <a:cubicBezTo>
                        <a:pt x="0" y="76168"/>
                        <a:pt x="3810" y="59983"/>
                        <a:pt x="11430" y="45701"/>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76" name="Google Shape;776;g281fc3c1766_0_512"/>
                <p:cNvSpPr/>
                <p:nvPr/>
              </p:nvSpPr>
              <p:spPr>
                <a:xfrm>
                  <a:off x="2993071" y="2614317"/>
                  <a:ext cx="181927" cy="186612"/>
                </a:xfrm>
                <a:custGeom>
                  <a:avLst/>
                  <a:gdLst/>
                  <a:ahLst/>
                  <a:cxnLst/>
                  <a:rect l="l" t="t" r="r" b="b"/>
                  <a:pathLst>
                    <a:path w="181927" h="186612" extrusionOk="0">
                      <a:moveTo>
                        <a:pt x="112395" y="185660"/>
                      </a:moveTo>
                      <a:lnTo>
                        <a:pt x="58103" y="104732"/>
                      </a:lnTo>
                      <a:lnTo>
                        <a:pt x="58103" y="185660"/>
                      </a:lnTo>
                      <a:lnTo>
                        <a:pt x="0" y="185660"/>
                      </a:lnTo>
                      <a:lnTo>
                        <a:pt x="0" y="0"/>
                      </a:lnTo>
                      <a:lnTo>
                        <a:pt x="58103" y="0"/>
                      </a:lnTo>
                      <a:lnTo>
                        <a:pt x="58103" y="78073"/>
                      </a:lnTo>
                      <a:lnTo>
                        <a:pt x="111443" y="0"/>
                      </a:lnTo>
                      <a:lnTo>
                        <a:pt x="177165" y="0"/>
                      </a:lnTo>
                      <a:lnTo>
                        <a:pt x="113347" y="89498"/>
                      </a:lnTo>
                      <a:lnTo>
                        <a:pt x="181928" y="186612"/>
                      </a:lnTo>
                      <a:lnTo>
                        <a:pt x="112395" y="186612"/>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77" name="Google Shape;777;g281fc3c1766_0_512"/>
                <p:cNvSpPr/>
                <p:nvPr/>
              </p:nvSpPr>
              <p:spPr>
                <a:xfrm>
                  <a:off x="2270124" y="2825685"/>
                  <a:ext cx="182879" cy="192325"/>
                </a:xfrm>
                <a:custGeom>
                  <a:avLst/>
                  <a:gdLst/>
                  <a:ahLst/>
                  <a:cxnLst/>
                  <a:rect l="l" t="t" r="r" b="b"/>
                  <a:pathLst>
                    <a:path w="182879" h="192325" extrusionOk="0">
                      <a:moveTo>
                        <a:pt x="11430" y="45701"/>
                      </a:moveTo>
                      <a:cubicBezTo>
                        <a:pt x="19050" y="31419"/>
                        <a:pt x="29528" y="19994"/>
                        <a:pt x="43815" y="12377"/>
                      </a:cubicBezTo>
                      <a:cubicBezTo>
                        <a:pt x="58103" y="4761"/>
                        <a:pt x="74295" y="0"/>
                        <a:pt x="92392" y="0"/>
                      </a:cubicBezTo>
                      <a:cubicBezTo>
                        <a:pt x="108585" y="0"/>
                        <a:pt x="122872" y="2856"/>
                        <a:pt x="135255" y="9521"/>
                      </a:cubicBezTo>
                      <a:cubicBezTo>
                        <a:pt x="147638" y="16186"/>
                        <a:pt x="158115" y="23803"/>
                        <a:pt x="166688" y="35228"/>
                      </a:cubicBezTo>
                      <a:cubicBezTo>
                        <a:pt x="174308" y="46653"/>
                        <a:pt x="180022" y="59030"/>
                        <a:pt x="182880" y="74264"/>
                      </a:cubicBezTo>
                      <a:lnTo>
                        <a:pt x="120967" y="74264"/>
                      </a:lnTo>
                      <a:cubicBezTo>
                        <a:pt x="118110" y="68552"/>
                        <a:pt x="114300" y="63791"/>
                        <a:pt x="108585" y="59983"/>
                      </a:cubicBezTo>
                      <a:cubicBezTo>
                        <a:pt x="103822" y="56174"/>
                        <a:pt x="97155" y="55222"/>
                        <a:pt x="90488" y="55222"/>
                      </a:cubicBezTo>
                      <a:cubicBezTo>
                        <a:pt x="80963" y="55222"/>
                        <a:pt x="73342" y="59030"/>
                        <a:pt x="67628" y="66647"/>
                      </a:cubicBezTo>
                      <a:cubicBezTo>
                        <a:pt x="61913" y="74264"/>
                        <a:pt x="59055" y="83785"/>
                        <a:pt x="59055" y="96162"/>
                      </a:cubicBezTo>
                      <a:cubicBezTo>
                        <a:pt x="59055" y="108540"/>
                        <a:pt x="61913" y="118061"/>
                        <a:pt x="67628" y="125678"/>
                      </a:cubicBezTo>
                      <a:cubicBezTo>
                        <a:pt x="73342" y="133295"/>
                        <a:pt x="80963" y="137103"/>
                        <a:pt x="90488" y="137103"/>
                      </a:cubicBezTo>
                      <a:cubicBezTo>
                        <a:pt x="97155" y="137103"/>
                        <a:pt x="102870" y="135199"/>
                        <a:pt x="108585" y="132342"/>
                      </a:cubicBezTo>
                      <a:cubicBezTo>
                        <a:pt x="113347" y="128534"/>
                        <a:pt x="118110" y="123774"/>
                        <a:pt x="120967" y="118061"/>
                      </a:cubicBezTo>
                      <a:lnTo>
                        <a:pt x="182880" y="118061"/>
                      </a:lnTo>
                      <a:cubicBezTo>
                        <a:pt x="180022" y="132342"/>
                        <a:pt x="175260" y="145672"/>
                        <a:pt x="166688" y="157097"/>
                      </a:cubicBezTo>
                      <a:cubicBezTo>
                        <a:pt x="159067" y="168522"/>
                        <a:pt x="148590" y="177091"/>
                        <a:pt x="135255" y="182804"/>
                      </a:cubicBezTo>
                      <a:cubicBezTo>
                        <a:pt x="122872" y="188517"/>
                        <a:pt x="108585" y="192325"/>
                        <a:pt x="92392" y="192325"/>
                      </a:cubicBezTo>
                      <a:cubicBezTo>
                        <a:pt x="73342" y="192325"/>
                        <a:pt x="57150" y="188517"/>
                        <a:pt x="43815" y="179948"/>
                      </a:cubicBezTo>
                      <a:cubicBezTo>
                        <a:pt x="29528" y="172331"/>
                        <a:pt x="19050" y="160906"/>
                        <a:pt x="11430" y="146624"/>
                      </a:cubicBezTo>
                      <a:cubicBezTo>
                        <a:pt x="3810" y="132342"/>
                        <a:pt x="0" y="116157"/>
                        <a:pt x="0" y="97115"/>
                      </a:cubicBezTo>
                      <a:cubicBezTo>
                        <a:pt x="953" y="77120"/>
                        <a:pt x="4763" y="59983"/>
                        <a:pt x="11430" y="45701"/>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78" name="Google Shape;778;g281fc3c1766_0_512"/>
                <p:cNvSpPr/>
                <p:nvPr/>
              </p:nvSpPr>
              <p:spPr>
                <a:xfrm>
                  <a:off x="2473959" y="2827589"/>
                  <a:ext cx="171450" cy="186612"/>
                </a:xfrm>
                <a:custGeom>
                  <a:avLst/>
                  <a:gdLst/>
                  <a:ahLst/>
                  <a:cxnLst/>
                  <a:rect l="l" t="t" r="r" b="b"/>
                  <a:pathLst>
                    <a:path w="171450" h="186612" extrusionOk="0">
                      <a:moveTo>
                        <a:pt x="171450" y="0"/>
                      </a:moveTo>
                      <a:lnTo>
                        <a:pt x="171450" y="185660"/>
                      </a:lnTo>
                      <a:lnTo>
                        <a:pt x="113348" y="185660"/>
                      </a:lnTo>
                      <a:lnTo>
                        <a:pt x="113348" y="114253"/>
                      </a:lnTo>
                      <a:lnTo>
                        <a:pt x="58103" y="114253"/>
                      </a:lnTo>
                      <a:lnTo>
                        <a:pt x="58103" y="186613"/>
                      </a:lnTo>
                      <a:lnTo>
                        <a:pt x="0" y="186613"/>
                      </a:lnTo>
                      <a:lnTo>
                        <a:pt x="0" y="0"/>
                      </a:lnTo>
                      <a:lnTo>
                        <a:pt x="58103" y="0"/>
                      </a:lnTo>
                      <a:lnTo>
                        <a:pt x="58103" y="66647"/>
                      </a:lnTo>
                      <a:lnTo>
                        <a:pt x="113348" y="66647"/>
                      </a:lnTo>
                      <a:lnTo>
                        <a:pt x="113348" y="0"/>
                      </a:lnTo>
                      <a:lnTo>
                        <a:pt x="171450"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79" name="Google Shape;779;g281fc3c1766_0_512"/>
                <p:cNvSpPr/>
                <p:nvPr/>
              </p:nvSpPr>
              <p:spPr>
                <a:xfrm>
                  <a:off x="2658744" y="2828541"/>
                  <a:ext cx="202882" cy="185660"/>
                </a:xfrm>
                <a:custGeom>
                  <a:avLst/>
                  <a:gdLst/>
                  <a:ahLst/>
                  <a:cxnLst/>
                  <a:rect l="l" t="t" r="r" b="b"/>
                  <a:pathLst>
                    <a:path w="202882" h="185660" extrusionOk="0">
                      <a:moveTo>
                        <a:pt x="132397" y="157097"/>
                      </a:moveTo>
                      <a:lnTo>
                        <a:pt x="70485" y="157097"/>
                      </a:lnTo>
                      <a:lnTo>
                        <a:pt x="60960" y="185660"/>
                      </a:lnTo>
                      <a:lnTo>
                        <a:pt x="0" y="185660"/>
                      </a:lnTo>
                      <a:lnTo>
                        <a:pt x="67627" y="0"/>
                      </a:lnTo>
                      <a:lnTo>
                        <a:pt x="135255" y="0"/>
                      </a:lnTo>
                      <a:lnTo>
                        <a:pt x="202883" y="185660"/>
                      </a:lnTo>
                      <a:lnTo>
                        <a:pt x="140970" y="185660"/>
                      </a:lnTo>
                      <a:lnTo>
                        <a:pt x="132397" y="157097"/>
                      </a:lnTo>
                      <a:close/>
                      <a:moveTo>
                        <a:pt x="118110" y="113300"/>
                      </a:moveTo>
                      <a:lnTo>
                        <a:pt x="100965" y="61887"/>
                      </a:lnTo>
                      <a:lnTo>
                        <a:pt x="83820" y="113300"/>
                      </a:lnTo>
                      <a:lnTo>
                        <a:pt x="118110" y="11330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80" name="Google Shape;780;g281fc3c1766_0_512"/>
                <p:cNvSpPr/>
                <p:nvPr/>
              </p:nvSpPr>
              <p:spPr>
                <a:xfrm>
                  <a:off x="2874962" y="2827589"/>
                  <a:ext cx="59054" cy="185660"/>
                </a:xfrm>
                <a:custGeom>
                  <a:avLst/>
                  <a:gdLst/>
                  <a:ahLst/>
                  <a:cxnLst/>
                  <a:rect l="l" t="t" r="r" b="b"/>
                  <a:pathLst>
                    <a:path w="59054" h="185660" extrusionOk="0">
                      <a:moveTo>
                        <a:pt x="59055" y="0"/>
                      </a:moveTo>
                      <a:lnTo>
                        <a:pt x="59055" y="185660"/>
                      </a:lnTo>
                      <a:lnTo>
                        <a:pt x="0" y="185660"/>
                      </a:lnTo>
                      <a:lnTo>
                        <a:pt x="0" y="0"/>
                      </a:lnTo>
                      <a:lnTo>
                        <a:pt x="59055"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81" name="Google Shape;781;g281fc3c1766_0_512"/>
                <p:cNvSpPr/>
                <p:nvPr/>
              </p:nvSpPr>
              <p:spPr>
                <a:xfrm>
                  <a:off x="2959734" y="2827589"/>
                  <a:ext cx="178117" cy="186612"/>
                </a:xfrm>
                <a:custGeom>
                  <a:avLst/>
                  <a:gdLst/>
                  <a:ahLst/>
                  <a:cxnLst/>
                  <a:rect l="l" t="t" r="r" b="b"/>
                  <a:pathLst>
                    <a:path w="178117" h="186612" extrusionOk="0">
                      <a:moveTo>
                        <a:pt x="178118" y="186613"/>
                      </a:moveTo>
                      <a:lnTo>
                        <a:pt x="120015" y="186613"/>
                      </a:lnTo>
                      <a:lnTo>
                        <a:pt x="58103" y="93306"/>
                      </a:lnTo>
                      <a:lnTo>
                        <a:pt x="58103" y="186613"/>
                      </a:lnTo>
                      <a:lnTo>
                        <a:pt x="0" y="186613"/>
                      </a:lnTo>
                      <a:lnTo>
                        <a:pt x="0" y="0"/>
                      </a:lnTo>
                      <a:lnTo>
                        <a:pt x="58103" y="0"/>
                      </a:lnTo>
                      <a:lnTo>
                        <a:pt x="120015" y="95210"/>
                      </a:lnTo>
                      <a:lnTo>
                        <a:pt x="120015" y="0"/>
                      </a:lnTo>
                      <a:lnTo>
                        <a:pt x="178118" y="0"/>
                      </a:lnTo>
                      <a:lnTo>
                        <a:pt x="178118" y="186613"/>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grpSp>
          <p:grpSp>
            <p:nvGrpSpPr>
              <p:cNvPr id="782" name="Google Shape;782;g281fc3c1766_0_512"/>
              <p:cNvGrpSpPr/>
              <p:nvPr/>
            </p:nvGrpSpPr>
            <p:grpSpPr>
              <a:xfrm>
                <a:off x="2307271" y="3065615"/>
                <a:ext cx="207645" cy="85689"/>
                <a:chOff x="2307271" y="3065615"/>
                <a:chExt cx="207645" cy="85689"/>
              </a:xfrm>
            </p:grpSpPr>
            <p:sp>
              <p:nvSpPr>
                <p:cNvPr id="783" name="Google Shape;783;g281fc3c1766_0_512"/>
                <p:cNvSpPr/>
                <p:nvPr/>
              </p:nvSpPr>
              <p:spPr>
                <a:xfrm>
                  <a:off x="2307271" y="3068471"/>
                  <a:ext cx="45720" cy="81880"/>
                </a:xfrm>
                <a:custGeom>
                  <a:avLst/>
                  <a:gdLst/>
                  <a:ahLst/>
                  <a:cxnLst/>
                  <a:rect l="l" t="t" r="r" b="b"/>
                  <a:pathLst>
                    <a:path w="45720" h="81880" extrusionOk="0">
                      <a:moveTo>
                        <a:pt x="45720" y="0"/>
                      </a:moveTo>
                      <a:lnTo>
                        <a:pt x="45720" y="8569"/>
                      </a:lnTo>
                      <a:lnTo>
                        <a:pt x="10478" y="8569"/>
                      </a:lnTo>
                      <a:lnTo>
                        <a:pt x="10478" y="36180"/>
                      </a:lnTo>
                      <a:lnTo>
                        <a:pt x="39053" y="36180"/>
                      </a:lnTo>
                      <a:lnTo>
                        <a:pt x="39053" y="44749"/>
                      </a:lnTo>
                      <a:lnTo>
                        <a:pt x="10478" y="44749"/>
                      </a:lnTo>
                      <a:lnTo>
                        <a:pt x="10478" y="81881"/>
                      </a:lnTo>
                      <a:lnTo>
                        <a:pt x="0" y="81881"/>
                      </a:lnTo>
                      <a:lnTo>
                        <a:pt x="0" y="0"/>
                      </a:lnTo>
                      <a:lnTo>
                        <a:pt x="45720"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84" name="Google Shape;784;g281fc3c1766_0_512"/>
                <p:cNvSpPr/>
                <p:nvPr/>
              </p:nvSpPr>
              <p:spPr>
                <a:xfrm>
                  <a:off x="2361564" y="3065615"/>
                  <a:ext cx="83819" cy="85689"/>
                </a:xfrm>
                <a:custGeom>
                  <a:avLst/>
                  <a:gdLst/>
                  <a:ahLst/>
                  <a:cxnLst/>
                  <a:rect l="l" t="t" r="r" b="b"/>
                  <a:pathLst>
                    <a:path w="83819" h="85689" extrusionOk="0">
                      <a:moveTo>
                        <a:pt x="20955" y="79977"/>
                      </a:moveTo>
                      <a:cubicBezTo>
                        <a:pt x="14288" y="76168"/>
                        <a:pt x="9525" y="71408"/>
                        <a:pt x="5715" y="64743"/>
                      </a:cubicBezTo>
                      <a:cubicBezTo>
                        <a:pt x="1905" y="58078"/>
                        <a:pt x="0" y="51414"/>
                        <a:pt x="0" y="42845"/>
                      </a:cubicBezTo>
                      <a:cubicBezTo>
                        <a:pt x="0" y="35228"/>
                        <a:pt x="1905" y="27611"/>
                        <a:pt x="5715" y="20946"/>
                      </a:cubicBezTo>
                      <a:cubicBezTo>
                        <a:pt x="9525" y="14282"/>
                        <a:pt x="14288" y="9521"/>
                        <a:pt x="20955" y="5713"/>
                      </a:cubicBezTo>
                      <a:cubicBezTo>
                        <a:pt x="27622" y="1904"/>
                        <a:pt x="34290" y="0"/>
                        <a:pt x="41910" y="0"/>
                      </a:cubicBezTo>
                      <a:cubicBezTo>
                        <a:pt x="49530" y="0"/>
                        <a:pt x="56197" y="1904"/>
                        <a:pt x="62865" y="5713"/>
                      </a:cubicBezTo>
                      <a:cubicBezTo>
                        <a:pt x="69532" y="9521"/>
                        <a:pt x="74295" y="14282"/>
                        <a:pt x="78105" y="20946"/>
                      </a:cubicBezTo>
                      <a:cubicBezTo>
                        <a:pt x="81915" y="27611"/>
                        <a:pt x="83820" y="34276"/>
                        <a:pt x="83820" y="42845"/>
                      </a:cubicBezTo>
                      <a:cubicBezTo>
                        <a:pt x="83820" y="51414"/>
                        <a:pt x="81915" y="58078"/>
                        <a:pt x="78105" y="64743"/>
                      </a:cubicBezTo>
                      <a:cubicBezTo>
                        <a:pt x="74295" y="71408"/>
                        <a:pt x="69532" y="76168"/>
                        <a:pt x="62865" y="79977"/>
                      </a:cubicBezTo>
                      <a:cubicBezTo>
                        <a:pt x="56197" y="83785"/>
                        <a:pt x="49530" y="85689"/>
                        <a:pt x="41910" y="85689"/>
                      </a:cubicBezTo>
                      <a:cubicBezTo>
                        <a:pt x="34290" y="85689"/>
                        <a:pt x="26670" y="83785"/>
                        <a:pt x="20955" y="79977"/>
                      </a:cubicBezTo>
                      <a:close/>
                      <a:moveTo>
                        <a:pt x="57150" y="72360"/>
                      </a:moveTo>
                      <a:cubicBezTo>
                        <a:pt x="61913" y="69504"/>
                        <a:pt x="65722" y="65695"/>
                        <a:pt x="67627" y="60935"/>
                      </a:cubicBezTo>
                      <a:cubicBezTo>
                        <a:pt x="70485" y="56174"/>
                        <a:pt x="71438" y="50462"/>
                        <a:pt x="71438" y="43797"/>
                      </a:cubicBezTo>
                      <a:cubicBezTo>
                        <a:pt x="71438" y="37132"/>
                        <a:pt x="70485" y="31419"/>
                        <a:pt x="67627" y="26659"/>
                      </a:cubicBezTo>
                      <a:cubicBezTo>
                        <a:pt x="64770" y="21898"/>
                        <a:pt x="60960" y="18090"/>
                        <a:pt x="57150" y="15234"/>
                      </a:cubicBezTo>
                      <a:cubicBezTo>
                        <a:pt x="52388" y="12377"/>
                        <a:pt x="47625" y="11425"/>
                        <a:pt x="41910" y="11425"/>
                      </a:cubicBezTo>
                      <a:cubicBezTo>
                        <a:pt x="36195" y="11425"/>
                        <a:pt x="30480" y="12377"/>
                        <a:pt x="26670" y="15234"/>
                      </a:cubicBezTo>
                      <a:cubicBezTo>
                        <a:pt x="21907" y="18090"/>
                        <a:pt x="18097" y="21898"/>
                        <a:pt x="16192" y="26659"/>
                      </a:cubicBezTo>
                      <a:cubicBezTo>
                        <a:pt x="13335" y="31419"/>
                        <a:pt x="12382" y="37132"/>
                        <a:pt x="12382" y="43797"/>
                      </a:cubicBezTo>
                      <a:cubicBezTo>
                        <a:pt x="12382" y="50462"/>
                        <a:pt x="13335" y="56174"/>
                        <a:pt x="16192" y="60935"/>
                      </a:cubicBezTo>
                      <a:cubicBezTo>
                        <a:pt x="19050" y="65695"/>
                        <a:pt x="22860" y="69504"/>
                        <a:pt x="26670" y="72360"/>
                      </a:cubicBezTo>
                      <a:cubicBezTo>
                        <a:pt x="31432" y="75216"/>
                        <a:pt x="36195" y="76168"/>
                        <a:pt x="41910" y="76168"/>
                      </a:cubicBezTo>
                      <a:cubicBezTo>
                        <a:pt x="47625" y="76168"/>
                        <a:pt x="52388" y="74264"/>
                        <a:pt x="57150" y="72360"/>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85" name="Google Shape;785;g281fc3c1766_0_512"/>
                <p:cNvSpPr/>
                <p:nvPr/>
              </p:nvSpPr>
              <p:spPr>
                <a:xfrm>
                  <a:off x="2458719" y="3068471"/>
                  <a:ext cx="56197" cy="81880"/>
                </a:xfrm>
                <a:custGeom>
                  <a:avLst/>
                  <a:gdLst/>
                  <a:ahLst/>
                  <a:cxnLst/>
                  <a:rect l="l" t="t" r="r" b="b"/>
                  <a:pathLst>
                    <a:path w="56197" h="81880" extrusionOk="0">
                      <a:moveTo>
                        <a:pt x="42863" y="81881"/>
                      </a:moveTo>
                      <a:lnTo>
                        <a:pt x="23813" y="48557"/>
                      </a:lnTo>
                      <a:lnTo>
                        <a:pt x="10477" y="48557"/>
                      </a:lnTo>
                      <a:lnTo>
                        <a:pt x="10477" y="81881"/>
                      </a:lnTo>
                      <a:lnTo>
                        <a:pt x="0" y="81881"/>
                      </a:lnTo>
                      <a:lnTo>
                        <a:pt x="0" y="0"/>
                      </a:lnTo>
                      <a:lnTo>
                        <a:pt x="26670" y="0"/>
                      </a:lnTo>
                      <a:cubicBezTo>
                        <a:pt x="32385" y="0"/>
                        <a:pt x="38100" y="952"/>
                        <a:pt x="41910" y="2856"/>
                      </a:cubicBezTo>
                      <a:cubicBezTo>
                        <a:pt x="45720" y="4761"/>
                        <a:pt x="49530" y="7617"/>
                        <a:pt x="51435" y="11425"/>
                      </a:cubicBezTo>
                      <a:cubicBezTo>
                        <a:pt x="53340" y="15234"/>
                        <a:pt x="54292" y="19042"/>
                        <a:pt x="54292" y="23803"/>
                      </a:cubicBezTo>
                      <a:cubicBezTo>
                        <a:pt x="54292" y="29515"/>
                        <a:pt x="52388" y="34276"/>
                        <a:pt x="49530" y="39036"/>
                      </a:cubicBezTo>
                      <a:cubicBezTo>
                        <a:pt x="46672" y="43797"/>
                        <a:pt x="40958" y="46653"/>
                        <a:pt x="35242" y="47605"/>
                      </a:cubicBezTo>
                      <a:lnTo>
                        <a:pt x="56197" y="81881"/>
                      </a:lnTo>
                      <a:lnTo>
                        <a:pt x="42863" y="81881"/>
                      </a:lnTo>
                      <a:close/>
                      <a:moveTo>
                        <a:pt x="10477" y="39988"/>
                      </a:moveTo>
                      <a:lnTo>
                        <a:pt x="26670" y="39988"/>
                      </a:lnTo>
                      <a:cubicBezTo>
                        <a:pt x="32385" y="39988"/>
                        <a:pt x="37147" y="39036"/>
                        <a:pt x="40005" y="36180"/>
                      </a:cubicBezTo>
                      <a:cubicBezTo>
                        <a:pt x="42863" y="33324"/>
                        <a:pt x="44767" y="29515"/>
                        <a:pt x="44767" y="24755"/>
                      </a:cubicBezTo>
                      <a:cubicBezTo>
                        <a:pt x="44767" y="19994"/>
                        <a:pt x="42863" y="16186"/>
                        <a:pt x="40005" y="13329"/>
                      </a:cubicBezTo>
                      <a:cubicBezTo>
                        <a:pt x="37147" y="10473"/>
                        <a:pt x="32385" y="9521"/>
                        <a:pt x="26670" y="9521"/>
                      </a:cubicBezTo>
                      <a:lnTo>
                        <a:pt x="10477" y="9521"/>
                      </a:lnTo>
                      <a:lnTo>
                        <a:pt x="10477" y="39988"/>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grpSp>
        </p:grpSp>
      </p:grpSp>
      <p:sp>
        <p:nvSpPr>
          <p:cNvPr id="787" name="Google Shape;787;g281fc3c1766_0_512"/>
          <p:cNvSpPr txBox="1">
            <a:spLocks noGrp="1"/>
          </p:cNvSpPr>
          <p:nvPr>
            <p:ph type="sldNum" idx="12"/>
          </p:nvPr>
        </p:nvSpPr>
        <p:spPr>
          <a:xfrm>
            <a:off x="8229293" y="6377940"/>
            <a:ext cx="2230186" cy="188385"/>
          </a:xfrm>
          <a:prstGeom prst="rect">
            <a:avLst/>
          </a:prstGeom>
          <a:noFill/>
          <a:ln>
            <a:noFill/>
          </a:ln>
        </p:spPr>
        <p:txBody>
          <a:bodyPr spcFirstLastPara="1" wrap="square" lIns="0" tIns="0" rIns="0" bIns="0" anchor="t" anchorCtr="0">
            <a:spAutoFit/>
          </a:bodyPr>
          <a:lstStyle/>
          <a:p>
            <a:pPr marL="0" lvl="0" indent="0" algn="r" rtl="0">
              <a:lnSpc>
                <a:spcPct val="100000"/>
              </a:lnSpc>
              <a:spcBef>
                <a:spcPts val="0"/>
              </a:spcBef>
              <a:spcAft>
                <a:spcPts val="0"/>
              </a:spcAft>
              <a:buSzPts val="1800"/>
              <a:buNone/>
            </a:pPr>
            <a:fld id="{00000000-1234-1234-1234-123412341234}" type="slidenum">
              <a:rPr lang="en-GB"/>
              <a:pPr marL="0" lvl="0" indent="0" algn="r" rtl="0">
                <a:lnSpc>
                  <a:spcPct val="100000"/>
                </a:lnSpc>
                <a:spcBef>
                  <a:spcPts val="0"/>
                </a:spcBef>
                <a:spcAft>
                  <a:spcPts val="0"/>
                </a:spcAft>
                <a:buSzPts val="1800"/>
                <a:buNone/>
              </a:pPr>
              <a:t>35</a:t>
            </a:fld>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792"/>
        <p:cNvGrpSpPr/>
        <p:nvPr/>
      </p:nvGrpSpPr>
      <p:grpSpPr>
        <a:xfrm>
          <a:off x="0" y="0"/>
          <a:ext cx="0" cy="0"/>
          <a:chOff x="0" y="0"/>
          <a:chExt cx="0" cy="0"/>
        </a:xfrm>
      </p:grpSpPr>
      <p:pic>
        <p:nvPicPr>
          <p:cNvPr id="793" name="Google Shape;793;p5"/>
          <p:cNvPicPr preferRelativeResize="0"/>
          <p:nvPr/>
        </p:nvPicPr>
        <p:blipFill rotWithShape="1">
          <a:blip r:embed="rId3">
            <a:alphaModFix/>
          </a:blip>
          <a:srcRect/>
          <a:stretch/>
        </p:blipFill>
        <p:spPr>
          <a:xfrm>
            <a:off x="1247607" y="-7358"/>
            <a:ext cx="9696786" cy="1061799"/>
          </a:xfrm>
          <a:prstGeom prst="rect">
            <a:avLst/>
          </a:prstGeom>
          <a:noFill/>
          <a:ln>
            <a:noFill/>
          </a:ln>
        </p:spPr>
      </p:pic>
      <p:sp>
        <p:nvSpPr>
          <p:cNvPr id="794" name="Google Shape;794;p5"/>
          <p:cNvSpPr txBox="1"/>
          <p:nvPr/>
        </p:nvSpPr>
        <p:spPr>
          <a:xfrm>
            <a:off x="1604615" y="391627"/>
            <a:ext cx="6702529" cy="474439"/>
          </a:xfrm>
          <a:prstGeom prst="rect">
            <a:avLst/>
          </a:prstGeom>
          <a:noFill/>
          <a:ln>
            <a:noFill/>
          </a:ln>
        </p:spPr>
        <p:txBody>
          <a:bodyPr spcFirstLastPara="1" wrap="square" lIns="82904" tIns="41441" rIns="82904" bIns="41441" anchor="t" anchorCtr="0">
            <a:spAutoFit/>
          </a:bodyPr>
          <a:lstStyle/>
          <a:p>
            <a:pPr lvl="0"/>
            <a:r>
              <a:rPr lang="en-GB" sz="2539" dirty="0">
                <a:solidFill>
                  <a:schemeClr val="lt1"/>
                </a:solidFill>
                <a:latin typeface="Open Sans"/>
                <a:ea typeface="Open Sans"/>
                <a:cs typeface="Open Sans"/>
                <a:sym typeface="Open Sans"/>
              </a:rPr>
              <a:t>MOČ ŠTUDIJ PRIMEROV</a:t>
            </a:r>
            <a:endParaRPr sz="1270" dirty="0"/>
          </a:p>
        </p:txBody>
      </p:sp>
      <p:sp>
        <p:nvSpPr>
          <p:cNvPr id="795" name="Google Shape;795;p5"/>
          <p:cNvSpPr txBox="1">
            <a:spLocks noGrp="1"/>
          </p:cNvSpPr>
          <p:nvPr>
            <p:ph type="body" idx="1"/>
          </p:nvPr>
        </p:nvSpPr>
        <p:spPr>
          <a:xfrm>
            <a:off x="1558504" y="1373328"/>
            <a:ext cx="9074992" cy="5163273"/>
          </a:xfrm>
          <a:prstGeom prst="rect">
            <a:avLst/>
          </a:prstGeom>
          <a:noFill/>
          <a:ln>
            <a:noFill/>
          </a:ln>
        </p:spPr>
        <p:txBody>
          <a:bodyPr spcFirstLastPara="1" wrap="square" lIns="0" tIns="0" rIns="0" bIns="0" anchor="t" anchorCtr="0">
            <a:spAutoFit/>
          </a:bodyPr>
          <a:lstStyle/>
          <a:p>
            <a:pPr marL="259118" lvl="0" indent="-155471">
              <a:buClr>
                <a:srgbClr val="7CACD2"/>
              </a:buClr>
              <a:buSzPts val="1800"/>
            </a:pPr>
            <a:r>
              <a:rPr lang="en-GB" sz="1995" b="0" dirty="0" err="1">
                <a:solidFill>
                  <a:schemeClr val="dk1"/>
                </a:solidFill>
                <a:latin typeface="Calibri"/>
                <a:ea typeface="Calibri"/>
                <a:cs typeface="Calibri"/>
                <a:sym typeface="Calibri"/>
              </a:rPr>
              <a:t>Študije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primerov</a:t>
            </a:r>
            <a:r>
              <a:rPr lang="en-GB" sz="1995" b="0" dirty="0">
                <a:solidFill>
                  <a:schemeClr val="dk1"/>
                </a:solidFill>
                <a:latin typeface="Calibri"/>
                <a:ea typeface="Calibri"/>
                <a:cs typeface="Calibri"/>
                <a:sym typeface="Calibri"/>
              </a:rPr>
              <a:t> so </a:t>
            </a:r>
            <a:r>
              <a:rPr lang="en-GB" sz="1995" b="0" dirty="0" err="1">
                <a:solidFill>
                  <a:schemeClr val="dk1"/>
                </a:solidFill>
                <a:latin typeface="Calibri"/>
                <a:ea typeface="Calibri"/>
                <a:cs typeface="Calibri"/>
                <a:sym typeface="Calibri"/>
              </a:rPr>
              <a:t>močno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izobraževalno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orodje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Zagotavljajo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naslednje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ugodnosti</a:t>
            </a:r>
            <a:r>
              <a:rPr lang="en-GB" sz="1995" b="0" dirty="0">
                <a:solidFill>
                  <a:schemeClr val="dk1"/>
                </a:solidFill>
                <a:latin typeface="Calibri"/>
                <a:ea typeface="Calibri"/>
                <a:cs typeface="Calibri"/>
                <a:sym typeface="Calibri"/>
              </a:rPr>
              <a:t>::</a:t>
            </a:r>
            <a:endParaRPr sz="1995" b="0" dirty="0">
              <a:solidFill>
                <a:schemeClr val="dk1"/>
              </a:solidFill>
              <a:latin typeface="Calibri"/>
              <a:ea typeface="Calibri"/>
              <a:cs typeface="Calibri"/>
              <a:sym typeface="Calibri"/>
            </a:endParaRPr>
          </a:p>
          <a:p>
            <a:pPr marL="259118" lvl="0" indent="-155471" algn="l" rtl="0">
              <a:spcBef>
                <a:spcPts val="0"/>
              </a:spcBef>
              <a:spcAft>
                <a:spcPts val="0"/>
              </a:spcAft>
              <a:buClr>
                <a:srgbClr val="7CACD2"/>
              </a:buClr>
              <a:buSzPts val="1800"/>
              <a:buFont typeface="Arial"/>
              <a:buNone/>
            </a:pPr>
            <a:endParaRPr sz="1995" b="0" dirty="0">
              <a:solidFill>
                <a:schemeClr val="dk1"/>
              </a:solidFill>
              <a:latin typeface="Calibri"/>
              <a:ea typeface="Calibri"/>
              <a:cs typeface="Calibri"/>
              <a:sym typeface="Calibri"/>
            </a:endParaRPr>
          </a:p>
          <a:p>
            <a:pPr marL="259118" lvl="0" indent="-155471">
              <a:buClr>
                <a:srgbClr val="7CACD2"/>
              </a:buClr>
              <a:buSzPts val="1800"/>
            </a:pPr>
            <a:r>
              <a:rPr lang="nb-NO" sz="1995" dirty="0">
                <a:solidFill>
                  <a:srgbClr val="6A9D56"/>
                </a:solidFill>
                <a:latin typeface="Calibri"/>
                <a:ea typeface="Calibri"/>
                <a:cs typeface="Calibri"/>
                <a:sym typeface="Calibri"/>
              </a:rPr>
              <a:t>1. Kontekst v resničnem svetu</a:t>
            </a:r>
            <a:r>
              <a:rPr lang="en-GB" sz="1995" dirty="0">
                <a:solidFill>
                  <a:srgbClr val="6A9D56"/>
                </a:solidFill>
                <a:latin typeface="Calibri"/>
                <a:ea typeface="Calibri"/>
                <a:cs typeface="Calibri"/>
                <a:sym typeface="Calibri"/>
              </a:rPr>
              <a:t>:</a:t>
            </a:r>
            <a:r>
              <a:rPr lang="en-GB" sz="1995" b="0" dirty="0">
                <a:solidFill>
                  <a:schemeClr val="dk1"/>
                </a:solidFill>
                <a:latin typeface="Calibri"/>
                <a:ea typeface="Calibri"/>
                <a:cs typeface="Calibri"/>
                <a:sym typeface="Calibri"/>
              </a:rPr>
              <a:t> S </a:t>
            </a:r>
            <a:r>
              <a:rPr lang="en-GB" sz="1995" b="0" dirty="0" err="1">
                <a:solidFill>
                  <a:schemeClr val="dk1"/>
                </a:solidFill>
                <a:latin typeface="Calibri"/>
                <a:ea typeface="Calibri"/>
                <a:cs typeface="Calibri"/>
                <a:sym typeface="Calibri"/>
              </a:rPr>
              <a:t>študijami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primerov</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teoretično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znanje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najde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praktično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podlago</a:t>
            </a:r>
            <a:r>
              <a:rPr lang="en-GB" sz="1995" b="0" dirty="0">
                <a:solidFill>
                  <a:schemeClr val="dk1"/>
                </a:solidFill>
                <a:latin typeface="Calibri"/>
                <a:ea typeface="Calibri"/>
                <a:cs typeface="Calibri"/>
                <a:sym typeface="Calibri"/>
              </a:rPr>
              <a:t>. Ne </a:t>
            </a:r>
            <a:r>
              <a:rPr lang="en-GB" sz="1995" b="0" dirty="0" err="1">
                <a:solidFill>
                  <a:schemeClr val="dk1"/>
                </a:solidFill>
                <a:latin typeface="Calibri"/>
                <a:ea typeface="Calibri"/>
                <a:cs typeface="Calibri"/>
                <a:sym typeface="Calibri"/>
              </a:rPr>
              <a:t>razpravljamo</a:t>
            </a:r>
            <a:r>
              <a:rPr lang="en-GB" sz="1995" b="0" dirty="0">
                <a:solidFill>
                  <a:schemeClr val="dk1"/>
                </a:solidFill>
                <a:latin typeface="Calibri"/>
                <a:ea typeface="Calibri"/>
                <a:cs typeface="Calibri"/>
                <a:sym typeface="Calibri"/>
              </a:rPr>
              <a:t> le o </a:t>
            </a:r>
            <a:r>
              <a:rPr lang="en-GB" sz="1995" b="0" dirty="0" err="1">
                <a:solidFill>
                  <a:schemeClr val="dk1"/>
                </a:solidFill>
                <a:latin typeface="Calibri"/>
                <a:ea typeface="Calibri"/>
                <a:cs typeface="Calibri"/>
                <a:sym typeface="Calibri"/>
              </a:rPr>
              <a:t>konceptih</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Preučujemo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kako</a:t>
            </a:r>
            <a:r>
              <a:rPr lang="en-GB" sz="1995" b="0" dirty="0">
                <a:solidFill>
                  <a:schemeClr val="dk1"/>
                </a:solidFill>
                <a:latin typeface="Calibri"/>
                <a:ea typeface="Calibri"/>
                <a:cs typeface="Calibri"/>
                <a:sym typeface="Calibri"/>
              </a:rPr>
              <a:t> se </a:t>
            </a:r>
            <a:r>
              <a:rPr lang="en-GB" sz="1995" b="0" dirty="0" err="1">
                <a:solidFill>
                  <a:schemeClr val="dk1"/>
                </a:solidFill>
                <a:latin typeface="Calibri"/>
                <a:ea typeface="Calibri"/>
                <a:cs typeface="Calibri"/>
                <a:sym typeface="Calibri"/>
              </a:rPr>
              <a:t>odvijajo</a:t>
            </a:r>
            <a:r>
              <a:rPr lang="en-GB" sz="1995" b="0" dirty="0">
                <a:solidFill>
                  <a:schemeClr val="dk1"/>
                </a:solidFill>
                <a:latin typeface="Calibri"/>
                <a:ea typeface="Calibri"/>
                <a:cs typeface="Calibri"/>
                <a:sym typeface="Calibri"/>
              </a:rPr>
              <a:t> v </a:t>
            </a:r>
            <a:r>
              <a:rPr lang="en-GB" sz="1995" b="0" dirty="0" err="1">
                <a:solidFill>
                  <a:schemeClr val="dk1"/>
                </a:solidFill>
                <a:latin typeface="Calibri"/>
                <a:ea typeface="Calibri"/>
                <a:cs typeface="Calibri"/>
                <a:sym typeface="Calibri"/>
              </a:rPr>
              <a:t>realnih</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scenarijih</a:t>
            </a:r>
            <a:r>
              <a:rPr lang="en-GB" sz="1995" b="0" dirty="0">
                <a:solidFill>
                  <a:schemeClr val="dk1"/>
                </a:solidFill>
                <a:latin typeface="Calibri"/>
                <a:ea typeface="Calibri"/>
                <a:cs typeface="Calibri"/>
                <a:sym typeface="Calibri"/>
              </a:rPr>
              <a:t>.</a:t>
            </a:r>
            <a:endParaRPr sz="1995" b="0" dirty="0">
              <a:solidFill>
                <a:schemeClr val="dk1"/>
              </a:solidFill>
              <a:latin typeface="Calibri"/>
              <a:ea typeface="Calibri"/>
              <a:cs typeface="Calibri"/>
              <a:sym typeface="Calibri"/>
            </a:endParaRPr>
          </a:p>
          <a:p>
            <a:pPr marL="259118" lvl="0" indent="-155471">
              <a:buClr>
                <a:srgbClr val="7CACD2"/>
              </a:buClr>
              <a:buSzPts val="1800"/>
            </a:pPr>
            <a:r>
              <a:rPr lang="en-GB" sz="1995" dirty="0">
                <a:solidFill>
                  <a:srgbClr val="6A9D56"/>
                </a:solidFill>
                <a:latin typeface="Calibri"/>
                <a:ea typeface="Calibri"/>
                <a:cs typeface="Calibri"/>
                <a:sym typeface="Calibri"/>
              </a:rPr>
              <a:t>2. </a:t>
            </a:r>
            <a:r>
              <a:rPr lang="en-GB" sz="1995" dirty="0" err="1">
                <a:solidFill>
                  <a:srgbClr val="6A9D56"/>
                </a:solidFill>
                <a:latin typeface="Calibri"/>
                <a:ea typeface="Calibri"/>
                <a:cs typeface="Calibri"/>
                <a:sym typeface="Calibri"/>
              </a:rPr>
              <a:t>Reševanje</a:t>
            </a:r>
            <a:r>
              <a:rPr lang="en-GB" sz="1995" dirty="0">
                <a:solidFill>
                  <a:srgbClr val="6A9D56"/>
                </a:solidFill>
                <a:latin typeface="Calibri"/>
                <a:ea typeface="Calibri"/>
                <a:cs typeface="Calibri"/>
                <a:sym typeface="Calibri"/>
              </a:rPr>
              <a:t> </a:t>
            </a:r>
            <a:r>
              <a:rPr lang="en-GB" sz="1995" dirty="0" err="1">
                <a:solidFill>
                  <a:srgbClr val="6A9D56"/>
                </a:solidFill>
                <a:latin typeface="Calibri"/>
                <a:ea typeface="Calibri"/>
                <a:cs typeface="Calibri"/>
                <a:sym typeface="Calibri"/>
              </a:rPr>
              <a:t>problemov</a:t>
            </a:r>
            <a:r>
              <a:rPr lang="en-GB" sz="1995" dirty="0">
                <a:solidFill>
                  <a:srgbClr val="6A9D56"/>
                </a:solidFill>
                <a:latin typeface="Calibri"/>
                <a:ea typeface="Calibri"/>
                <a:cs typeface="Calibri"/>
                <a:sym typeface="Calibri"/>
              </a:rPr>
              <a:t>:</a:t>
            </a:r>
            <a:r>
              <a:rPr lang="en-GB" sz="1995" b="0" dirty="0">
                <a:solidFill>
                  <a:srgbClr val="6A9D56"/>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Vsaka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študija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primera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predstavlja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edinstven</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nabor</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izzivov</a:t>
            </a:r>
            <a:r>
              <a:rPr lang="en-GB" sz="1995" b="0" dirty="0">
                <a:solidFill>
                  <a:schemeClr val="dk1"/>
                </a:solidFill>
                <a:latin typeface="Calibri"/>
                <a:ea typeface="Calibri"/>
                <a:cs typeface="Calibri"/>
                <a:sym typeface="Calibri"/>
              </a:rPr>
              <a:t>. S </a:t>
            </a:r>
            <a:r>
              <a:rPr lang="en-GB" sz="1995" b="0" dirty="0" err="1">
                <a:solidFill>
                  <a:schemeClr val="dk1"/>
                </a:solidFill>
                <a:latin typeface="Calibri"/>
                <a:ea typeface="Calibri"/>
                <a:cs typeface="Calibri"/>
                <a:sym typeface="Calibri"/>
              </a:rPr>
              <a:t>potapljanjem</a:t>
            </a:r>
            <a:r>
              <a:rPr lang="en-GB" sz="1995" b="0" dirty="0">
                <a:solidFill>
                  <a:schemeClr val="dk1"/>
                </a:solidFill>
                <a:latin typeface="Calibri"/>
                <a:ea typeface="Calibri"/>
                <a:cs typeface="Calibri"/>
                <a:sym typeface="Calibri"/>
              </a:rPr>
              <a:t> v </a:t>
            </a:r>
            <a:r>
              <a:rPr lang="en-GB" sz="1995" b="0" dirty="0" err="1">
                <a:solidFill>
                  <a:schemeClr val="dk1"/>
                </a:solidFill>
                <a:latin typeface="Calibri"/>
                <a:ea typeface="Calibri"/>
                <a:cs typeface="Calibri"/>
                <a:sym typeface="Calibri"/>
              </a:rPr>
              <a:t>te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situacije</a:t>
            </a:r>
            <a:r>
              <a:rPr lang="en-GB" sz="1995" b="0" dirty="0">
                <a:solidFill>
                  <a:schemeClr val="dk1"/>
                </a:solidFill>
                <a:latin typeface="Calibri"/>
                <a:ea typeface="Calibri"/>
                <a:cs typeface="Calibri"/>
                <a:sym typeface="Calibri"/>
              </a:rPr>
              <a:t> se </a:t>
            </a:r>
            <a:r>
              <a:rPr lang="en-GB" sz="1995" b="0" dirty="0" err="1">
                <a:solidFill>
                  <a:schemeClr val="dk1"/>
                </a:solidFill>
                <a:latin typeface="Calibri"/>
                <a:ea typeface="Calibri"/>
                <a:cs typeface="Calibri"/>
                <a:sym typeface="Calibri"/>
              </a:rPr>
              <a:t>aktivno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ukvarjate</a:t>
            </a:r>
            <a:r>
              <a:rPr lang="en-GB" sz="1995" b="0" dirty="0">
                <a:solidFill>
                  <a:schemeClr val="dk1"/>
                </a:solidFill>
                <a:latin typeface="Calibri"/>
                <a:ea typeface="Calibri"/>
                <a:cs typeface="Calibri"/>
                <a:sym typeface="Calibri"/>
              </a:rPr>
              <a:t> z </a:t>
            </a:r>
            <a:r>
              <a:rPr lang="en-GB" sz="1995" b="0" dirty="0" err="1">
                <a:solidFill>
                  <a:schemeClr val="dk1"/>
                </a:solidFill>
                <a:latin typeface="Calibri"/>
                <a:ea typeface="Calibri"/>
                <a:cs typeface="Calibri"/>
                <a:sym typeface="Calibri"/>
              </a:rPr>
              <a:t>reševanjem</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problemov</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spodbujanjem</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kritičnega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razmišljanja</a:t>
            </a:r>
            <a:r>
              <a:rPr lang="en-GB" sz="1995" b="0" dirty="0">
                <a:solidFill>
                  <a:schemeClr val="dk1"/>
                </a:solidFill>
                <a:latin typeface="Calibri"/>
                <a:ea typeface="Calibri"/>
                <a:cs typeface="Calibri"/>
                <a:sym typeface="Calibri"/>
              </a:rPr>
              <a:t> in </a:t>
            </a:r>
            <a:r>
              <a:rPr lang="en-GB" sz="1995" b="0" dirty="0" err="1">
                <a:solidFill>
                  <a:schemeClr val="dk1"/>
                </a:solidFill>
                <a:latin typeface="Calibri"/>
                <a:ea typeface="Calibri"/>
                <a:cs typeface="Calibri"/>
                <a:sym typeface="Calibri"/>
              </a:rPr>
              <a:t>analitičnih</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veščin</a:t>
            </a:r>
            <a:r>
              <a:rPr lang="en-GB" sz="1995" b="0" dirty="0">
                <a:solidFill>
                  <a:schemeClr val="dk1"/>
                </a:solidFill>
                <a:latin typeface="Calibri"/>
                <a:ea typeface="Calibri"/>
                <a:cs typeface="Calibri"/>
                <a:sym typeface="Calibri"/>
              </a:rPr>
              <a:t>.</a:t>
            </a:r>
            <a:endParaRPr sz="1995" b="0" dirty="0">
              <a:solidFill>
                <a:schemeClr val="dk1"/>
              </a:solidFill>
              <a:latin typeface="Calibri"/>
              <a:ea typeface="Calibri"/>
              <a:cs typeface="Calibri"/>
              <a:sym typeface="Calibri"/>
            </a:endParaRPr>
          </a:p>
          <a:p>
            <a:pPr marL="259118" lvl="0" indent="-155471">
              <a:buClr>
                <a:srgbClr val="7CACD2"/>
              </a:buClr>
              <a:buSzPts val="1800"/>
            </a:pPr>
            <a:r>
              <a:rPr lang="en-GB" sz="1995" dirty="0">
                <a:solidFill>
                  <a:srgbClr val="6A9D56"/>
                </a:solidFill>
                <a:latin typeface="Calibri"/>
                <a:ea typeface="Calibri"/>
                <a:cs typeface="Calibri"/>
                <a:sym typeface="Calibri"/>
              </a:rPr>
              <a:t>3. </a:t>
            </a:r>
            <a:r>
              <a:rPr lang="en-GB" sz="1995" dirty="0" err="1">
                <a:solidFill>
                  <a:srgbClr val="6A9D56"/>
                </a:solidFill>
                <a:latin typeface="Calibri"/>
                <a:ea typeface="Calibri"/>
                <a:cs typeface="Calibri"/>
                <a:sym typeface="Calibri"/>
              </a:rPr>
              <a:t>Povezano</a:t>
            </a:r>
            <a:r>
              <a:rPr lang="en-GB" sz="1995" dirty="0">
                <a:solidFill>
                  <a:srgbClr val="6A9D56"/>
                </a:solidFill>
                <a:latin typeface="Calibri"/>
                <a:ea typeface="Calibri"/>
                <a:cs typeface="Calibri"/>
                <a:sym typeface="Calibri"/>
              </a:rPr>
              <a:t> </a:t>
            </a:r>
            <a:r>
              <a:rPr lang="en-GB" sz="1995" dirty="0" err="1">
                <a:solidFill>
                  <a:srgbClr val="6A9D56"/>
                </a:solidFill>
                <a:latin typeface="Calibri"/>
                <a:ea typeface="Calibri"/>
                <a:cs typeface="Calibri"/>
                <a:sym typeface="Calibri"/>
              </a:rPr>
              <a:t>učenje</a:t>
            </a:r>
            <a:r>
              <a:rPr lang="en-GB" sz="1995" dirty="0">
                <a:solidFill>
                  <a:srgbClr val="6A9D56"/>
                </a:solidFill>
                <a:latin typeface="Calibri"/>
                <a:ea typeface="Calibri"/>
                <a:cs typeface="Calibri"/>
                <a:sym typeface="Calibri"/>
              </a:rPr>
              <a:t>:</a:t>
            </a:r>
            <a:r>
              <a:rPr lang="en-GB" sz="1995" b="0" dirty="0">
                <a:solidFill>
                  <a:schemeClr val="dk1"/>
                </a:solidFill>
                <a:latin typeface="Calibri"/>
                <a:ea typeface="Calibri"/>
                <a:cs typeface="Calibri"/>
                <a:sym typeface="Calibri"/>
              </a:rPr>
              <a:t> Z </a:t>
            </a:r>
            <a:r>
              <a:rPr lang="en-GB" sz="1995" b="0" dirty="0" err="1">
                <a:solidFill>
                  <a:schemeClr val="dk1"/>
                </a:solidFill>
                <a:latin typeface="Calibri"/>
                <a:ea typeface="Calibri"/>
                <a:cs typeface="Calibri"/>
                <a:sym typeface="Calibri"/>
              </a:rPr>
              <a:t>videnjem</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blockchaina</a:t>
            </a:r>
            <a:r>
              <a:rPr lang="en-GB" sz="1995" b="0" dirty="0">
                <a:solidFill>
                  <a:schemeClr val="dk1"/>
                </a:solidFill>
                <a:latin typeface="Calibri"/>
                <a:ea typeface="Calibri"/>
                <a:cs typeface="Calibri"/>
                <a:sym typeface="Calibri"/>
              </a:rPr>
              <a:t> v </a:t>
            </a:r>
            <a:r>
              <a:rPr lang="en-GB" sz="1995" b="0" dirty="0" err="1">
                <a:solidFill>
                  <a:schemeClr val="dk1"/>
                </a:solidFill>
                <a:latin typeface="Calibri"/>
                <a:ea typeface="Calibri"/>
                <a:cs typeface="Calibri"/>
                <a:sym typeface="Calibri"/>
              </a:rPr>
              <a:t>akciji</a:t>
            </a:r>
            <a:r>
              <a:rPr lang="en-GB" sz="1995" b="0" dirty="0">
                <a:solidFill>
                  <a:schemeClr val="dk1"/>
                </a:solidFill>
                <a:latin typeface="Calibri"/>
                <a:ea typeface="Calibri"/>
                <a:cs typeface="Calibri"/>
                <a:sym typeface="Calibri"/>
              </a:rPr>
              <a:t> v </a:t>
            </a:r>
            <a:r>
              <a:rPr lang="en-GB" sz="1995" b="0" dirty="0" err="1">
                <a:solidFill>
                  <a:schemeClr val="dk1"/>
                </a:solidFill>
                <a:latin typeface="Calibri"/>
                <a:ea typeface="Calibri"/>
                <a:cs typeface="Calibri"/>
                <a:sym typeface="Calibri"/>
              </a:rPr>
              <a:t>znanih</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agroživilskih</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okoljih</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postane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znanje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bolj</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povezano</a:t>
            </a:r>
            <a:r>
              <a:rPr lang="en-GB" sz="1995" b="0" dirty="0">
                <a:solidFill>
                  <a:schemeClr val="dk1"/>
                </a:solidFill>
                <a:latin typeface="Calibri"/>
                <a:ea typeface="Calibri"/>
                <a:cs typeface="Calibri"/>
                <a:sym typeface="Calibri"/>
              </a:rPr>
              <a:t> in </a:t>
            </a:r>
            <a:r>
              <a:rPr lang="en-GB" sz="1995" b="0" dirty="0" err="1">
                <a:solidFill>
                  <a:schemeClr val="dk1"/>
                </a:solidFill>
                <a:latin typeface="Calibri"/>
                <a:ea typeface="Calibri"/>
                <a:cs typeface="Calibri"/>
                <a:sym typeface="Calibri"/>
              </a:rPr>
              <a:t>lažje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razumljivo</a:t>
            </a:r>
            <a:r>
              <a:rPr lang="en-GB" sz="1995" b="0" dirty="0">
                <a:solidFill>
                  <a:schemeClr val="dk1"/>
                </a:solidFill>
                <a:latin typeface="Calibri"/>
                <a:ea typeface="Calibri"/>
                <a:cs typeface="Calibri"/>
                <a:sym typeface="Calibri"/>
              </a:rPr>
              <a:t>.</a:t>
            </a:r>
            <a:endParaRPr sz="1995" b="0" dirty="0">
              <a:solidFill>
                <a:schemeClr val="dk1"/>
              </a:solidFill>
              <a:latin typeface="Calibri"/>
              <a:ea typeface="Calibri"/>
              <a:cs typeface="Calibri"/>
              <a:sym typeface="Calibri"/>
            </a:endParaRPr>
          </a:p>
          <a:p>
            <a:pPr marL="259118" lvl="0" indent="-155471">
              <a:buClr>
                <a:srgbClr val="7CACD2"/>
              </a:buClr>
              <a:buSzPts val="1800"/>
            </a:pPr>
            <a:r>
              <a:rPr lang="en-GB" sz="1995" dirty="0">
                <a:solidFill>
                  <a:srgbClr val="6A9D56"/>
                </a:solidFill>
                <a:latin typeface="Calibri"/>
                <a:ea typeface="Calibri"/>
                <a:cs typeface="Calibri"/>
                <a:sym typeface="Calibri"/>
              </a:rPr>
              <a:t>4. </a:t>
            </a:r>
            <a:r>
              <a:rPr lang="en-GB" sz="1995" dirty="0" err="1">
                <a:solidFill>
                  <a:srgbClr val="6A9D56"/>
                </a:solidFill>
                <a:latin typeface="Calibri"/>
                <a:ea typeface="Calibri"/>
                <a:cs typeface="Calibri"/>
                <a:sym typeface="Calibri"/>
              </a:rPr>
              <a:t>Različne</a:t>
            </a:r>
            <a:r>
              <a:rPr lang="en-GB" sz="1995" dirty="0">
                <a:solidFill>
                  <a:srgbClr val="6A9D56"/>
                </a:solidFill>
                <a:latin typeface="Calibri"/>
                <a:ea typeface="Calibri"/>
                <a:cs typeface="Calibri"/>
                <a:sym typeface="Calibri"/>
              </a:rPr>
              <a:t> </a:t>
            </a:r>
            <a:r>
              <a:rPr lang="en-GB" sz="1995" dirty="0" err="1">
                <a:solidFill>
                  <a:srgbClr val="6A9D56"/>
                </a:solidFill>
                <a:latin typeface="Calibri"/>
                <a:ea typeface="Calibri"/>
                <a:cs typeface="Calibri"/>
                <a:sym typeface="Calibri"/>
              </a:rPr>
              <a:t>perspektive</a:t>
            </a:r>
            <a:r>
              <a:rPr lang="en-GB" sz="1995" dirty="0">
                <a:solidFill>
                  <a:srgbClr val="6A9D56"/>
                </a:solidFill>
                <a:latin typeface="Calibri"/>
                <a:ea typeface="Calibri"/>
                <a:cs typeface="Calibri"/>
                <a:sym typeface="Calibri"/>
              </a:rPr>
              <a:t>:</a:t>
            </a:r>
            <a:r>
              <a:rPr lang="en-GB" sz="1995"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Študije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primerov</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pogosto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prikazujejo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različna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stališča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zainteresiranih</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strani</a:t>
            </a:r>
            <a:r>
              <a:rPr lang="en-GB" sz="1995" b="0" dirty="0">
                <a:solidFill>
                  <a:schemeClr val="dk1"/>
                </a:solidFill>
                <a:latin typeface="Calibri"/>
                <a:ea typeface="Calibri"/>
                <a:cs typeface="Calibri"/>
                <a:sym typeface="Calibri"/>
              </a:rPr>
              <a:t>, od </a:t>
            </a:r>
            <a:r>
              <a:rPr lang="en-GB" sz="1995" b="0" dirty="0" err="1">
                <a:solidFill>
                  <a:schemeClr val="dk1"/>
                </a:solidFill>
                <a:latin typeface="Calibri"/>
                <a:ea typeface="Calibri"/>
                <a:cs typeface="Calibri"/>
                <a:sym typeface="Calibri"/>
              </a:rPr>
              <a:t>kmetov</a:t>
            </a:r>
            <a:r>
              <a:rPr lang="en-GB" sz="1995" b="0" dirty="0">
                <a:solidFill>
                  <a:schemeClr val="dk1"/>
                </a:solidFill>
                <a:latin typeface="Calibri"/>
                <a:ea typeface="Calibri"/>
                <a:cs typeface="Calibri"/>
                <a:sym typeface="Calibri"/>
              </a:rPr>
              <a:t> do </a:t>
            </a:r>
            <a:r>
              <a:rPr lang="en-GB" sz="1995" b="0" dirty="0" err="1">
                <a:solidFill>
                  <a:schemeClr val="dk1"/>
                </a:solidFill>
                <a:latin typeface="Calibri"/>
                <a:ea typeface="Calibri"/>
                <a:cs typeface="Calibri"/>
                <a:sym typeface="Calibri"/>
              </a:rPr>
              <a:t>distributerjev</a:t>
            </a:r>
            <a:r>
              <a:rPr lang="en-GB" sz="1995" b="0" dirty="0">
                <a:solidFill>
                  <a:schemeClr val="dk1"/>
                </a:solidFill>
                <a:latin typeface="Calibri"/>
                <a:ea typeface="Calibri"/>
                <a:cs typeface="Calibri"/>
                <a:sym typeface="Calibri"/>
              </a:rPr>
              <a:t>, s </a:t>
            </a:r>
            <a:r>
              <a:rPr lang="en-GB" sz="1995" b="0" dirty="0" err="1">
                <a:solidFill>
                  <a:schemeClr val="dk1"/>
                </a:solidFill>
                <a:latin typeface="Calibri"/>
                <a:ea typeface="Calibri"/>
                <a:cs typeface="Calibri"/>
                <a:sym typeface="Calibri"/>
              </a:rPr>
              <a:t>čimer</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bogatijo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naše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razumevanje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teme</a:t>
            </a:r>
            <a:r>
              <a:rPr lang="en-GB" sz="1995" b="0" dirty="0">
                <a:solidFill>
                  <a:schemeClr val="dk1"/>
                </a:solidFill>
                <a:latin typeface="Calibri"/>
                <a:ea typeface="Calibri"/>
                <a:cs typeface="Calibri"/>
                <a:sym typeface="Calibri"/>
              </a:rPr>
              <a:t>.</a:t>
            </a:r>
            <a:endParaRPr sz="1995" b="0" dirty="0">
              <a:solidFill>
                <a:schemeClr val="dk1"/>
              </a:solidFill>
              <a:latin typeface="Calibri"/>
              <a:ea typeface="Calibri"/>
              <a:cs typeface="Calibri"/>
              <a:sym typeface="Calibri"/>
            </a:endParaRPr>
          </a:p>
          <a:p>
            <a:pPr marL="259118" lvl="0" indent="-155471" algn="l" rtl="0">
              <a:spcBef>
                <a:spcPts val="0"/>
              </a:spcBef>
              <a:spcAft>
                <a:spcPts val="0"/>
              </a:spcAft>
              <a:buClr>
                <a:srgbClr val="7CACD2"/>
              </a:buClr>
              <a:buSzPts val="1800"/>
              <a:buFont typeface="Arial"/>
              <a:buNone/>
            </a:pPr>
            <a:endParaRPr sz="1995" b="0" dirty="0">
              <a:solidFill>
                <a:schemeClr val="dk1"/>
              </a:solidFill>
              <a:latin typeface="Calibri"/>
              <a:ea typeface="Calibri"/>
              <a:cs typeface="Calibri"/>
              <a:sym typeface="Calibri"/>
            </a:endParaRPr>
          </a:p>
          <a:p>
            <a:pPr marL="259118" lvl="0" indent="-155471">
              <a:buClr>
                <a:srgbClr val="7CACD2"/>
              </a:buClr>
              <a:buSzPts val="1800"/>
            </a:pP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Zato</a:t>
            </a:r>
            <a:r>
              <a:rPr lang="en-GB" sz="1995" b="0" dirty="0">
                <a:solidFill>
                  <a:schemeClr val="dk1"/>
                </a:solidFill>
                <a:latin typeface="Calibri"/>
                <a:ea typeface="Calibri"/>
                <a:cs typeface="Calibri"/>
                <a:sym typeface="Calibri"/>
              </a:rPr>
              <a:t> bi </a:t>
            </a:r>
            <a:r>
              <a:rPr lang="en-GB" sz="1995" b="0" dirty="0" err="1">
                <a:solidFill>
                  <a:schemeClr val="dk1"/>
                </a:solidFill>
                <a:latin typeface="Calibri"/>
                <a:ea typeface="Calibri"/>
                <a:cs typeface="Calibri"/>
                <a:sym typeface="Calibri"/>
              </a:rPr>
              <a:t>vam</a:t>
            </a:r>
            <a:r>
              <a:rPr lang="en-GB" sz="1995" b="0" dirty="0">
                <a:solidFill>
                  <a:schemeClr val="dk1"/>
                </a:solidFill>
                <a:latin typeface="Calibri"/>
                <a:ea typeface="Calibri"/>
                <a:cs typeface="Calibri"/>
                <a:sym typeface="Calibri"/>
              </a:rPr>
              <a:t> morale </a:t>
            </a:r>
            <a:r>
              <a:rPr lang="en-GB" sz="1995" b="0" dirty="0" err="1">
                <a:solidFill>
                  <a:schemeClr val="dk1"/>
                </a:solidFill>
                <a:latin typeface="Calibri"/>
                <a:ea typeface="Calibri"/>
                <a:cs typeface="Calibri"/>
                <a:sym typeface="Calibri"/>
              </a:rPr>
              <a:t>naslednje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študije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primerov</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pomagati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razumeti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resnično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uporabo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blokovne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verige</a:t>
            </a:r>
            <a:r>
              <a:rPr lang="en-GB" sz="1995" b="0" dirty="0">
                <a:solidFill>
                  <a:schemeClr val="dk1"/>
                </a:solidFill>
                <a:latin typeface="Calibri"/>
                <a:ea typeface="Calibri"/>
                <a:cs typeface="Calibri"/>
                <a:sym typeface="Calibri"/>
              </a:rPr>
              <a:t> v </a:t>
            </a:r>
            <a:r>
              <a:rPr lang="en-GB" sz="1995" b="0" dirty="0" err="1">
                <a:solidFill>
                  <a:schemeClr val="dk1"/>
                </a:solidFill>
                <a:latin typeface="Calibri"/>
                <a:ea typeface="Calibri"/>
                <a:cs typeface="Calibri"/>
                <a:sym typeface="Calibri"/>
              </a:rPr>
              <a:t>agroživilskem</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sektorju</a:t>
            </a:r>
            <a:r>
              <a:rPr lang="en-GB" sz="1995" b="0" dirty="0">
                <a:solidFill>
                  <a:schemeClr val="dk1"/>
                </a:solidFill>
                <a:latin typeface="Calibri"/>
                <a:ea typeface="Calibri"/>
                <a:cs typeface="Calibri"/>
                <a:sym typeface="Calibri"/>
              </a:rPr>
              <a:t>. </a:t>
            </a:r>
            <a:endParaRPr sz="1995" b="0" dirty="0">
              <a:solidFill>
                <a:schemeClr val="dk1"/>
              </a:solidFill>
              <a:latin typeface="Calibri"/>
              <a:ea typeface="Calibri"/>
              <a:cs typeface="Calibri"/>
              <a:sym typeface="Calibri"/>
            </a:endParaRPr>
          </a:p>
          <a:p>
            <a:pPr marL="259118" lvl="0" indent="-155471" algn="l" rtl="0">
              <a:spcBef>
                <a:spcPts val="0"/>
              </a:spcBef>
              <a:spcAft>
                <a:spcPts val="0"/>
              </a:spcAft>
              <a:buClr>
                <a:srgbClr val="7CACD2"/>
              </a:buClr>
              <a:buSzPts val="1800"/>
              <a:buFont typeface="Arial"/>
              <a:buNone/>
            </a:pPr>
            <a:endParaRPr sz="1632" b="0" dirty="0">
              <a:solidFill>
                <a:schemeClr val="dk1"/>
              </a:solidFill>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800"/>
        <p:cNvGrpSpPr/>
        <p:nvPr/>
      </p:nvGrpSpPr>
      <p:grpSpPr>
        <a:xfrm>
          <a:off x="0" y="0"/>
          <a:ext cx="0" cy="0"/>
          <a:chOff x="0" y="0"/>
          <a:chExt cx="0" cy="0"/>
        </a:xfrm>
      </p:grpSpPr>
      <p:pic>
        <p:nvPicPr>
          <p:cNvPr id="801" name="Google Shape;801;p8"/>
          <p:cNvPicPr preferRelativeResize="0"/>
          <p:nvPr/>
        </p:nvPicPr>
        <p:blipFill rotWithShape="1">
          <a:blip r:embed="rId3">
            <a:alphaModFix/>
          </a:blip>
          <a:srcRect/>
          <a:stretch/>
        </p:blipFill>
        <p:spPr>
          <a:xfrm>
            <a:off x="1247607" y="-7358"/>
            <a:ext cx="9696786" cy="1061799"/>
          </a:xfrm>
          <a:prstGeom prst="rect">
            <a:avLst/>
          </a:prstGeom>
          <a:noFill/>
          <a:ln>
            <a:noFill/>
          </a:ln>
        </p:spPr>
      </p:pic>
      <p:sp>
        <p:nvSpPr>
          <p:cNvPr id="802" name="Google Shape;802;p8"/>
          <p:cNvSpPr txBox="1"/>
          <p:nvPr/>
        </p:nvSpPr>
        <p:spPr>
          <a:xfrm>
            <a:off x="1604615" y="391627"/>
            <a:ext cx="5527859" cy="474439"/>
          </a:xfrm>
          <a:prstGeom prst="rect">
            <a:avLst/>
          </a:prstGeom>
          <a:noFill/>
          <a:ln>
            <a:noFill/>
          </a:ln>
        </p:spPr>
        <p:txBody>
          <a:bodyPr spcFirstLastPara="1" wrap="square" lIns="82904" tIns="41441" rIns="82904" bIns="41441" anchor="t" anchorCtr="0">
            <a:spAutoFit/>
          </a:bodyPr>
          <a:lstStyle/>
          <a:p>
            <a:pPr lvl="0"/>
            <a:r>
              <a:rPr lang="en-GB" sz="2539" dirty="0">
                <a:solidFill>
                  <a:schemeClr val="lt1"/>
                </a:solidFill>
                <a:latin typeface="Open Sans"/>
                <a:ea typeface="Open Sans"/>
                <a:cs typeface="Open Sans"/>
                <a:sym typeface="Open Sans"/>
              </a:rPr>
              <a:t>ŠTUDIJA PRIMERA 1: CARREFOUR</a:t>
            </a:r>
            <a:endParaRPr sz="1270" dirty="0"/>
          </a:p>
        </p:txBody>
      </p:sp>
      <p:sp>
        <p:nvSpPr>
          <p:cNvPr id="803" name="Google Shape;803;p8"/>
          <p:cNvSpPr txBox="1">
            <a:spLocks noGrp="1"/>
          </p:cNvSpPr>
          <p:nvPr>
            <p:ph type="body" idx="1"/>
          </p:nvPr>
        </p:nvSpPr>
        <p:spPr>
          <a:xfrm>
            <a:off x="1742811" y="1632446"/>
            <a:ext cx="8706378" cy="251183"/>
          </a:xfrm>
          <a:prstGeom prst="rect">
            <a:avLst/>
          </a:prstGeom>
          <a:noFill/>
          <a:ln>
            <a:noFill/>
          </a:ln>
        </p:spPr>
        <p:txBody>
          <a:bodyPr spcFirstLastPara="1" wrap="square" lIns="0" tIns="0" rIns="0" bIns="0" anchor="t" anchorCtr="0">
            <a:spAutoFit/>
          </a:bodyPr>
          <a:lstStyle/>
          <a:p>
            <a:pPr marL="259118" lvl="0" indent="-155471" algn="l" rtl="0">
              <a:spcBef>
                <a:spcPts val="0"/>
              </a:spcBef>
              <a:spcAft>
                <a:spcPts val="0"/>
              </a:spcAft>
              <a:buClr>
                <a:srgbClr val="7CACD2"/>
              </a:buClr>
              <a:buSzPts val="1800"/>
              <a:buFont typeface="Arial"/>
              <a:buNone/>
            </a:pPr>
            <a:endParaRPr sz="1632" b="0">
              <a:solidFill>
                <a:schemeClr val="dk1"/>
              </a:solidFill>
            </a:endParaRPr>
          </a:p>
        </p:txBody>
      </p:sp>
      <p:pic>
        <p:nvPicPr>
          <p:cNvPr id="804" name="Google Shape;804;p8"/>
          <p:cNvPicPr preferRelativeResize="0"/>
          <p:nvPr/>
        </p:nvPicPr>
        <p:blipFill>
          <a:blip r:embed="rId4">
            <a:alphaModFix/>
          </a:blip>
          <a:stretch>
            <a:fillRect/>
          </a:stretch>
        </p:blipFill>
        <p:spPr>
          <a:xfrm>
            <a:off x="1247607" y="1054451"/>
            <a:ext cx="9696786" cy="5803548"/>
          </a:xfrm>
          <a:prstGeom prst="rect">
            <a:avLst/>
          </a:prstGeom>
          <a:noFill/>
          <a:ln>
            <a:noFill/>
          </a:ln>
        </p:spPr>
      </p:pic>
      <p:pic>
        <p:nvPicPr>
          <p:cNvPr id="805" name="Google Shape;805;p8"/>
          <p:cNvPicPr preferRelativeResize="0"/>
          <p:nvPr/>
        </p:nvPicPr>
        <p:blipFill rotWithShape="1">
          <a:blip r:embed="rId3">
            <a:alphaModFix/>
          </a:blip>
          <a:srcRect/>
          <a:stretch/>
        </p:blipFill>
        <p:spPr>
          <a:xfrm>
            <a:off x="1247607" y="2185232"/>
            <a:ext cx="4845514" cy="3739942"/>
          </a:xfrm>
          <a:prstGeom prst="rect">
            <a:avLst/>
          </a:prstGeom>
          <a:noFill/>
          <a:ln>
            <a:noFill/>
          </a:ln>
        </p:spPr>
      </p:pic>
      <p:sp>
        <p:nvSpPr>
          <p:cNvPr id="806" name="Google Shape;806;p8"/>
          <p:cNvSpPr txBox="1"/>
          <p:nvPr/>
        </p:nvSpPr>
        <p:spPr>
          <a:xfrm>
            <a:off x="1312443" y="2575700"/>
            <a:ext cx="4715819" cy="2397653"/>
          </a:xfrm>
          <a:prstGeom prst="rect">
            <a:avLst/>
          </a:prstGeom>
          <a:noFill/>
          <a:ln>
            <a:noFill/>
          </a:ln>
        </p:spPr>
        <p:txBody>
          <a:bodyPr spcFirstLastPara="1" wrap="square" lIns="82904" tIns="82904" rIns="82904" bIns="82904" anchor="t" anchorCtr="0">
            <a:spAutoFit/>
          </a:bodyPr>
          <a:lstStyle/>
          <a:p>
            <a:pPr lvl="0" algn="ctr">
              <a:lnSpc>
                <a:spcPct val="90000"/>
              </a:lnSpc>
              <a:spcBef>
                <a:spcPts val="907"/>
              </a:spcBef>
            </a:pPr>
            <a:r>
              <a:rPr lang="en-GB" sz="2267" b="1" dirty="0">
                <a:solidFill>
                  <a:srgbClr val="FFFFFF"/>
                </a:solidFill>
                <a:latin typeface="Calibri"/>
                <a:ea typeface="Calibri"/>
                <a:cs typeface="Calibri"/>
                <a:sym typeface="Calibri"/>
              </a:rPr>
              <a:t> </a:t>
            </a:r>
            <a:r>
              <a:rPr lang="en-GB" sz="2267" b="1" dirty="0" err="1">
                <a:solidFill>
                  <a:srgbClr val="FFFFFF"/>
                </a:solidFill>
                <a:latin typeface="Calibri"/>
                <a:ea typeface="Calibri"/>
                <a:cs typeface="Calibri"/>
                <a:sym typeface="Calibri"/>
              </a:rPr>
              <a:t>Spoznajmo</a:t>
            </a:r>
            <a:r>
              <a:rPr lang="en-GB" sz="2267" b="1" dirty="0">
                <a:solidFill>
                  <a:srgbClr val="FFFFFF"/>
                </a:solidFill>
                <a:latin typeface="Calibri"/>
                <a:ea typeface="Calibri"/>
                <a:cs typeface="Calibri"/>
                <a:sym typeface="Calibri"/>
              </a:rPr>
              <a:t> </a:t>
            </a:r>
            <a:r>
              <a:rPr lang="en-GB" sz="2267" b="1" dirty="0" err="1">
                <a:solidFill>
                  <a:srgbClr val="FFFFFF"/>
                </a:solidFill>
                <a:latin typeface="Calibri"/>
                <a:ea typeface="Calibri"/>
                <a:cs typeface="Calibri"/>
                <a:sym typeface="Calibri"/>
              </a:rPr>
              <a:t>Carrefourja</a:t>
            </a:r>
            <a:endParaRPr sz="2267" b="1" dirty="0">
              <a:solidFill>
                <a:srgbClr val="FFFFFF"/>
              </a:solidFill>
              <a:latin typeface="Calibri"/>
              <a:ea typeface="Calibri"/>
              <a:cs typeface="Calibri"/>
              <a:sym typeface="Calibri"/>
            </a:endParaRPr>
          </a:p>
          <a:p>
            <a:pPr lvl="0" algn="ctr">
              <a:lnSpc>
                <a:spcPct val="90000"/>
              </a:lnSpc>
              <a:spcBef>
                <a:spcPts val="907"/>
              </a:spcBef>
            </a:pPr>
            <a:r>
              <a:rPr lang="en-GB" sz="2267" i="1" dirty="0">
                <a:solidFill>
                  <a:srgbClr val="FFFFFF"/>
                </a:solidFill>
                <a:latin typeface="Calibri"/>
                <a:ea typeface="Calibri"/>
                <a:cs typeface="Calibri"/>
                <a:sym typeface="Calibri"/>
              </a:rPr>
              <a:t>Supermarket, ki je </a:t>
            </a:r>
            <a:r>
              <a:rPr lang="en-GB" sz="2267" i="1" dirty="0" err="1">
                <a:solidFill>
                  <a:srgbClr val="FFFFFF"/>
                </a:solidFill>
                <a:latin typeface="Calibri"/>
                <a:ea typeface="Calibri"/>
                <a:cs typeface="Calibri"/>
                <a:sym typeface="Calibri"/>
              </a:rPr>
              <a:t>lansiral</a:t>
            </a:r>
            <a:r>
              <a:rPr lang="en-GB" sz="2267" i="1" dirty="0">
                <a:solidFill>
                  <a:srgbClr val="FFFFFF"/>
                </a:solidFill>
                <a:latin typeface="Calibri"/>
                <a:ea typeface="Calibri"/>
                <a:cs typeface="Calibri"/>
                <a:sym typeface="Calibri"/>
              </a:rPr>
              <a:t> </a:t>
            </a:r>
            <a:r>
              <a:rPr lang="en-GB" sz="2267" i="1" dirty="0" err="1">
                <a:solidFill>
                  <a:srgbClr val="FFFFFF"/>
                </a:solidFill>
                <a:latin typeface="Calibri"/>
                <a:ea typeface="Calibri"/>
                <a:cs typeface="Calibri"/>
                <a:sym typeface="Calibri"/>
              </a:rPr>
              <a:t>prvo</a:t>
            </a:r>
            <a:r>
              <a:rPr lang="en-GB" sz="2267" i="1" dirty="0">
                <a:solidFill>
                  <a:srgbClr val="FFFFFF"/>
                </a:solidFill>
                <a:latin typeface="Calibri"/>
                <a:ea typeface="Calibri"/>
                <a:cs typeface="Calibri"/>
                <a:sym typeface="Calibri"/>
              </a:rPr>
              <a:t> </a:t>
            </a:r>
            <a:r>
              <a:rPr lang="en-GB" sz="2267" i="1" dirty="0" err="1">
                <a:solidFill>
                  <a:srgbClr val="FFFFFF"/>
                </a:solidFill>
                <a:latin typeface="Calibri"/>
                <a:ea typeface="Calibri"/>
                <a:cs typeface="Calibri"/>
                <a:sym typeface="Calibri"/>
              </a:rPr>
              <a:t>evropsko</a:t>
            </a:r>
            <a:r>
              <a:rPr lang="en-GB" sz="2267" i="1" dirty="0">
                <a:solidFill>
                  <a:srgbClr val="FFFFFF"/>
                </a:solidFill>
                <a:latin typeface="Calibri"/>
                <a:ea typeface="Calibri"/>
                <a:cs typeface="Calibri"/>
                <a:sym typeface="Calibri"/>
              </a:rPr>
              <a:t> </a:t>
            </a:r>
            <a:r>
              <a:rPr lang="en-GB" sz="2267" i="1" dirty="0" err="1">
                <a:solidFill>
                  <a:srgbClr val="FFFFFF"/>
                </a:solidFill>
                <a:latin typeface="Calibri"/>
                <a:ea typeface="Calibri"/>
                <a:cs typeface="Calibri"/>
                <a:sym typeface="Calibri"/>
              </a:rPr>
              <a:t>verigo</a:t>
            </a:r>
            <a:r>
              <a:rPr lang="en-GB" sz="2267" i="1" dirty="0">
                <a:solidFill>
                  <a:srgbClr val="FFFFFF"/>
                </a:solidFill>
                <a:latin typeface="Calibri"/>
                <a:ea typeface="Calibri"/>
                <a:cs typeface="Calibri"/>
                <a:sym typeface="Calibri"/>
              </a:rPr>
              <a:t> </a:t>
            </a:r>
            <a:r>
              <a:rPr lang="en-GB" sz="2267" i="1" dirty="0" err="1">
                <a:solidFill>
                  <a:srgbClr val="FFFFFF"/>
                </a:solidFill>
                <a:latin typeface="Calibri"/>
                <a:ea typeface="Calibri"/>
                <a:cs typeface="Calibri"/>
                <a:sym typeface="Calibri"/>
              </a:rPr>
              <a:t>živil</a:t>
            </a:r>
            <a:r>
              <a:rPr lang="en-GB" sz="2267" i="1" dirty="0">
                <a:solidFill>
                  <a:srgbClr val="FFFFFF"/>
                </a:solidFill>
                <a:latin typeface="Calibri"/>
                <a:ea typeface="Calibri"/>
                <a:cs typeface="Calibri"/>
                <a:sym typeface="Calibri"/>
              </a:rPr>
              <a:t> za </a:t>
            </a:r>
            <a:r>
              <a:rPr lang="en-GB" sz="2267" i="1" dirty="0" err="1">
                <a:solidFill>
                  <a:srgbClr val="FFFFFF"/>
                </a:solidFill>
                <a:latin typeface="Calibri"/>
                <a:ea typeface="Calibri"/>
                <a:cs typeface="Calibri"/>
                <a:sym typeface="Calibri"/>
              </a:rPr>
              <a:t>svoje</a:t>
            </a:r>
            <a:r>
              <a:rPr lang="en-GB" sz="2267" i="1" dirty="0">
                <a:solidFill>
                  <a:srgbClr val="FFFFFF"/>
                </a:solidFill>
                <a:latin typeface="Calibri"/>
                <a:ea typeface="Calibri"/>
                <a:cs typeface="Calibri"/>
                <a:sym typeface="Calibri"/>
              </a:rPr>
              <a:t> </a:t>
            </a:r>
            <a:r>
              <a:rPr lang="en-GB" sz="2267" i="1" dirty="0" err="1">
                <a:solidFill>
                  <a:srgbClr val="FFFFFF"/>
                </a:solidFill>
                <a:latin typeface="Calibri"/>
                <a:ea typeface="Calibri"/>
                <a:cs typeface="Calibri"/>
                <a:sym typeface="Calibri"/>
              </a:rPr>
              <a:t>piščance</a:t>
            </a:r>
            <a:r>
              <a:rPr lang="en-GB" sz="2267" i="1" dirty="0">
                <a:solidFill>
                  <a:srgbClr val="FFFFFF"/>
                </a:solidFill>
                <a:latin typeface="Calibri"/>
                <a:ea typeface="Calibri"/>
                <a:cs typeface="Calibri"/>
                <a:sym typeface="Calibri"/>
              </a:rPr>
              <a:t> </a:t>
            </a:r>
            <a:r>
              <a:rPr lang="en-GB" sz="2267" i="1" dirty="0" err="1">
                <a:solidFill>
                  <a:srgbClr val="FFFFFF"/>
                </a:solidFill>
                <a:latin typeface="Calibri"/>
                <a:ea typeface="Calibri"/>
                <a:cs typeface="Calibri"/>
                <a:sym typeface="Calibri"/>
              </a:rPr>
              <a:t>iz</a:t>
            </a:r>
            <a:r>
              <a:rPr lang="en-GB" sz="2267" i="1" dirty="0">
                <a:solidFill>
                  <a:srgbClr val="FFFFFF"/>
                </a:solidFill>
                <a:latin typeface="Calibri"/>
                <a:ea typeface="Calibri"/>
                <a:cs typeface="Calibri"/>
                <a:sym typeface="Calibri"/>
              </a:rPr>
              <a:t> </a:t>
            </a:r>
            <a:r>
              <a:rPr lang="en-GB" sz="2267" i="1" dirty="0" err="1">
                <a:solidFill>
                  <a:srgbClr val="FFFFFF"/>
                </a:solidFill>
                <a:latin typeface="Calibri"/>
                <a:ea typeface="Calibri"/>
                <a:cs typeface="Calibri"/>
                <a:sym typeface="Calibri"/>
              </a:rPr>
              <a:t>proste</a:t>
            </a:r>
            <a:r>
              <a:rPr lang="en-GB" sz="2267" i="1" dirty="0">
                <a:solidFill>
                  <a:srgbClr val="FFFFFF"/>
                </a:solidFill>
                <a:latin typeface="Calibri"/>
                <a:ea typeface="Calibri"/>
                <a:cs typeface="Calibri"/>
                <a:sym typeface="Calibri"/>
              </a:rPr>
              <a:t> </a:t>
            </a:r>
            <a:r>
              <a:rPr lang="en-GB" sz="2267" i="1" dirty="0" err="1">
                <a:solidFill>
                  <a:srgbClr val="FFFFFF"/>
                </a:solidFill>
                <a:latin typeface="Calibri"/>
                <a:ea typeface="Calibri"/>
                <a:cs typeface="Calibri"/>
                <a:sym typeface="Calibri"/>
              </a:rPr>
              <a:t>reje</a:t>
            </a:r>
            <a:r>
              <a:rPr lang="en-GB" sz="2267" i="1" dirty="0">
                <a:solidFill>
                  <a:srgbClr val="FFFFFF"/>
                </a:solidFill>
                <a:latin typeface="Calibri"/>
                <a:ea typeface="Calibri"/>
                <a:cs typeface="Calibri"/>
                <a:sym typeface="Calibri"/>
              </a:rPr>
              <a:t> Auvergne</a:t>
            </a:r>
            <a:endParaRPr sz="2267" i="1" dirty="0">
              <a:solidFill>
                <a:srgbClr val="FFFFFF"/>
              </a:solidFill>
              <a:latin typeface="Calibri"/>
              <a:ea typeface="Calibri"/>
              <a:cs typeface="Calibri"/>
              <a:sym typeface="Calibri"/>
            </a:endParaRPr>
          </a:p>
          <a:p>
            <a:pPr marL="0" lvl="0" indent="0" algn="ctr" rtl="0">
              <a:lnSpc>
                <a:spcPct val="90000"/>
              </a:lnSpc>
              <a:spcBef>
                <a:spcPts val="907"/>
              </a:spcBef>
              <a:spcAft>
                <a:spcPts val="0"/>
              </a:spcAft>
              <a:buNone/>
            </a:pPr>
            <a:r>
              <a:rPr lang="en-GB" sz="2267" u="sng" dirty="0">
                <a:solidFill>
                  <a:schemeClr val="lt1"/>
                </a:solidFill>
                <a:latin typeface="Calibri"/>
                <a:ea typeface="Calibri"/>
                <a:cs typeface="Calibri"/>
                <a:sym typeface="Calibri"/>
                <a:hlinkClick r:id="rId5">
                  <a:extLst>
                    <a:ext uri="{A12FA001-AC4F-418D-AE19-62706E023703}">
                      <ahyp:hlinkClr xmlns:ahyp="http://schemas.microsoft.com/office/drawing/2018/hyperlinkcolor" val="tx"/>
                    </a:ext>
                  </a:extLst>
                </a:hlinkClick>
              </a:rPr>
              <a:t>https://www.carrefour.com/en/group/food-transition/food-blockchain</a:t>
            </a:r>
            <a:endParaRPr sz="2267" dirty="0">
              <a:solidFill>
                <a:schemeClr val="lt1"/>
              </a:solidFill>
              <a:latin typeface="Calibri"/>
              <a:ea typeface="Calibri"/>
              <a:cs typeface="Calibri"/>
              <a:sym typeface="Calibri"/>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811"/>
        <p:cNvGrpSpPr/>
        <p:nvPr/>
      </p:nvGrpSpPr>
      <p:grpSpPr>
        <a:xfrm>
          <a:off x="0" y="0"/>
          <a:ext cx="0" cy="0"/>
          <a:chOff x="0" y="0"/>
          <a:chExt cx="0" cy="0"/>
        </a:xfrm>
      </p:grpSpPr>
      <p:pic>
        <p:nvPicPr>
          <p:cNvPr id="812" name="Google Shape;812;p11"/>
          <p:cNvPicPr preferRelativeResize="0"/>
          <p:nvPr/>
        </p:nvPicPr>
        <p:blipFill rotWithShape="1">
          <a:blip r:embed="rId3">
            <a:alphaModFix/>
          </a:blip>
          <a:srcRect/>
          <a:stretch/>
        </p:blipFill>
        <p:spPr>
          <a:xfrm>
            <a:off x="1247607" y="-7358"/>
            <a:ext cx="9696786" cy="1061799"/>
          </a:xfrm>
          <a:prstGeom prst="rect">
            <a:avLst/>
          </a:prstGeom>
          <a:noFill/>
          <a:ln>
            <a:noFill/>
          </a:ln>
        </p:spPr>
      </p:pic>
      <p:sp>
        <p:nvSpPr>
          <p:cNvPr id="813" name="Google Shape;813;p11"/>
          <p:cNvSpPr txBox="1"/>
          <p:nvPr/>
        </p:nvSpPr>
        <p:spPr>
          <a:xfrm>
            <a:off x="1604614" y="391627"/>
            <a:ext cx="6633431" cy="474439"/>
          </a:xfrm>
          <a:prstGeom prst="rect">
            <a:avLst/>
          </a:prstGeom>
          <a:noFill/>
          <a:ln>
            <a:noFill/>
          </a:ln>
        </p:spPr>
        <p:txBody>
          <a:bodyPr spcFirstLastPara="1" wrap="square" lIns="82904" tIns="41441" rIns="82904" bIns="41441" anchor="t" anchorCtr="0">
            <a:spAutoFit/>
          </a:bodyPr>
          <a:lstStyle/>
          <a:p>
            <a:pPr lvl="0"/>
            <a:r>
              <a:rPr lang="en-GB" sz="2539" dirty="0">
                <a:solidFill>
                  <a:schemeClr val="lt1"/>
                </a:solidFill>
                <a:latin typeface="Open Sans"/>
                <a:ea typeface="Open Sans"/>
                <a:cs typeface="Open Sans"/>
                <a:sym typeface="Open Sans"/>
              </a:rPr>
              <a:t>ŠTUDIJA PRIMERA 1: CARREFOUR</a:t>
            </a:r>
            <a:endParaRPr sz="1270" dirty="0"/>
          </a:p>
        </p:txBody>
      </p:sp>
      <p:sp>
        <p:nvSpPr>
          <p:cNvPr id="814" name="Google Shape;814;p11"/>
          <p:cNvSpPr txBox="1">
            <a:spLocks noGrp="1"/>
          </p:cNvSpPr>
          <p:nvPr>
            <p:ph type="body" idx="1"/>
          </p:nvPr>
        </p:nvSpPr>
        <p:spPr>
          <a:xfrm>
            <a:off x="1742811" y="1390602"/>
            <a:ext cx="8706378" cy="5295680"/>
          </a:xfrm>
          <a:prstGeom prst="rect">
            <a:avLst/>
          </a:prstGeom>
          <a:noFill/>
          <a:ln>
            <a:noFill/>
          </a:ln>
        </p:spPr>
        <p:txBody>
          <a:bodyPr spcFirstLastPara="1" wrap="square" lIns="0" tIns="0" rIns="0" bIns="0" anchor="t" anchorCtr="0">
            <a:spAutoFit/>
          </a:bodyPr>
          <a:lstStyle/>
          <a:p>
            <a:pPr lvl="0" indent="-333974">
              <a:lnSpc>
                <a:spcPct val="115000"/>
              </a:lnSpc>
              <a:buClr>
                <a:srgbClr val="333333"/>
              </a:buClr>
              <a:buSzPts val="2200"/>
              <a:buFont typeface="Calibri"/>
              <a:buChar char="●"/>
            </a:pPr>
            <a:r>
              <a:rPr lang="en-GB" sz="1995" dirty="0">
                <a:solidFill>
                  <a:srgbClr val="333333"/>
                </a:solidFill>
                <a:latin typeface="Calibri"/>
                <a:ea typeface="Calibri"/>
                <a:cs typeface="Calibri"/>
                <a:sym typeface="Calibri"/>
              </a:rPr>
              <a:t>Leta 2018 je </a:t>
            </a:r>
            <a:r>
              <a:rPr lang="en-GB" sz="1995" dirty="0" err="1">
                <a:solidFill>
                  <a:srgbClr val="333333"/>
                </a:solidFill>
                <a:latin typeface="Calibri"/>
                <a:ea typeface="Calibri"/>
                <a:cs typeface="Calibri"/>
                <a:sym typeface="Calibri"/>
              </a:rPr>
              <a:t>vodilni</a:t>
            </a:r>
            <a:r>
              <a:rPr lang="en-GB" sz="1995" dirty="0">
                <a:solidFill>
                  <a:srgbClr val="333333"/>
                </a:solidFill>
                <a:latin typeface="Calibri"/>
                <a:ea typeface="Calibri"/>
                <a:cs typeface="Calibri"/>
                <a:sym typeface="Calibri"/>
              </a:rPr>
              <a:t> </a:t>
            </a:r>
            <a:r>
              <a:rPr lang="en-GB" sz="1995" dirty="0" err="1">
                <a:solidFill>
                  <a:srgbClr val="333333"/>
                </a:solidFill>
                <a:latin typeface="Calibri"/>
                <a:ea typeface="Calibri"/>
                <a:cs typeface="Calibri"/>
                <a:sym typeface="Calibri"/>
              </a:rPr>
              <a:t>francoski</a:t>
            </a:r>
            <a:r>
              <a:rPr lang="en-GB" sz="1995" dirty="0">
                <a:solidFill>
                  <a:srgbClr val="333333"/>
                </a:solidFill>
                <a:latin typeface="Calibri"/>
                <a:ea typeface="Calibri"/>
                <a:cs typeface="Calibri"/>
                <a:sym typeface="Calibri"/>
              </a:rPr>
              <a:t> </a:t>
            </a:r>
            <a:r>
              <a:rPr lang="en-GB" sz="1995" dirty="0" err="1">
                <a:solidFill>
                  <a:srgbClr val="333333"/>
                </a:solidFill>
                <a:latin typeface="Calibri"/>
                <a:ea typeface="Calibri"/>
                <a:cs typeface="Calibri"/>
                <a:sym typeface="Calibri"/>
              </a:rPr>
              <a:t>trgovec</a:t>
            </a:r>
            <a:r>
              <a:rPr lang="en-GB" sz="1995" dirty="0">
                <a:solidFill>
                  <a:srgbClr val="333333"/>
                </a:solidFill>
                <a:latin typeface="Calibri"/>
                <a:ea typeface="Calibri"/>
                <a:cs typeface="Calibri"/>
                <a:sym typeface="Calibri"/>
              </a:rPr>
              <a:t> Carrefour s </a:t>
            </a:r>
            <a:r>
              <a:rPr lang="en-GB" sz="1995" dirty="0" err="1">
                <a:solidFill>
                  <a:srgbClr val="333333"/>
                </a:solidFill>
                <a:latin typeface="Calibri"/>
                <a:ea typeface="Calibri"/>
                <a:cs typeface="Calibri"/>
                <a:sym typeface="Calibri"/>
              </a:rPr>
              <a:t>svojim</a:t>
            </a:r>
            <a:r>
              <a:rPr lang="en-GB" sz="1995" dirty="0">
                <a:solidFill>
                  <a:srgbClr val="333333"/>
                </a:solidFill>
                <a:latin typeface="Calibri"/>
                <a:ea typeface="Calibri"/>
                <a:cs typeface="Calibri"/>
                <a:sym typeface="Calibri"/>
              </a:rPr>
              <a:t> </a:t>
            </a:r>
            <a:r>
              <a:rPr lang="en-GB" sz="1995" dirty="0" err="1">
                <a:solidFill>
                  <a:srgbClr val="333333"/>
                </a:solidFill>
                <a:latin typeface="Calibri"/>
                <a:ea typeface="Calibri"/>
                <a:cs typeface="Calibri"/>
                <a:sym typeface="Calibri"/>
              </a:rPr>
              <a:t>piščancem</a:t>
            </a:r>
            <a:r>
              <a:rPr lang="en-GB" sz="1995" dirty="0">
                <a:solidFill>
                  <a:srgbClr val="333333"/>
                </a:solidFill>
                <a:latin typeface="Calibri"/>
                <a:ea typeface="Calibri"/>
                <a:cs typeface="Calibri"/>
                <a:sym typeface="Calibri"/>
              </a:rPr>
              <a:t> </a:t>
            </a:r>
            <a:r>
              <a:rPr lang="en-GB" sz="1995" dirty="0" err="1">
                <a:solidFill>
                  <a:srgbClr val="333333"/>
                </a:solidFill>
                <a:latin typeface="Calibri"/>
                <a:ea typeface="Calibri"/>
                <a:cs typeface="Calibri"/>
                <a:sym typeface="Calibri"/>
              </a:rPr>
              <a:t>iz</a:t>
            </a:r>
            <a:r>
              <a:rPr lang="en-GB" sz="1995" dirty="0">
                <a:solidFill>
                  <a:srgbClr val="333333"/>
                </a:solidFill>
                <a:latin typeface="Calibri"/>
                <a:ea typeface="Calibri"/>
                <a:cs typeface="Calibri"/>
                <a:sym typeface="Calibri"/>
              </a:rPr>
              <a:t> </a:t>
            </a:r>
            <a:r>
              <a:rPr lang="en-GB" sz="1995" dirty="0" err="1">
                <a:solidFill>
                  <a:srgbClr val="333333"/>
                </a:solidFill>
                <a:latin typeface="Calibri"/>
                <a:ea typeface="Calibri"/>
                <a:cs typeface="Calibri"/>
                <a:sym typeface="Calibri"/>
              </a:rPr>
              <a:t>proste</a:t>
            </a:r>
            <a:r>
              <a:rPr lang="en-GB" sz="1995" dirty="0">
                <a:solidFill>
                  <a:srgbClr val="333333"/>
                </a:solidFill>
                <a:latin typeface="Calibri"/>
                <a:ea typeface="Calibri"/>
                <a:cs typeface="Calibri"/>
                <a:sym typeface="Calibri"/>
              </a:rPr>
              <a:t> </a:t>
            </a:r>
            <a:r>
              <a:rPr lang="en-GB" sz="1995" dirty="0" err="1">
                <a:solidFill>
                  <a:srgbClr val="333333"/>
                </a:solidFill>
                <a:latin typeface="Calibri"/>
                <a:ea typeface="Calibri"/>
                <a:cs typeface="Calibri"/>
                <a:sym typeface="Calibri"/>
              </a:rPr>
              <a:t>reje</a:t>
            </a:r>
            <a:r>
              <a:rPr lang="en-GB" sz="1995" dirty="0">
                <a:solidFill>
                  <a:srgbClr val="333333"/>
                </a:solidFill>
                <a:latin typeface="Calibri"/>
                <a:ea typeface="Calibri"/>
                <a:cs typeface="Calibri"/>
                <a:sym typeface="Calibri"/>
              </a:rPr>
              <a:t> Auvergne </a:t>
            </a:r>
            <a:r>
              <a:rPr lang="en-GB" sz="1995" dirty="0" err="1">
                <a:solidFill>
                  <a:srgbClr val="333333"/>
                </a:solidFill>
                <a:latin typeface="Calibri"/>
                <a:ea typeface="Calibri"/>
                <a:cs typeface="Calibri"/>
                <a:sym typeface="Calibri"/>
              </a:rPr>
              <a:t>predstavil</a:t>
            </a:r>
            <a:r>
              <a:rPr lang="en-GB" sz="1995" dirty="0">
                <a:solidFill>
                  <a:srgbClr val="333333"/>
                </a:solidFill>
                <a:latin typeface="Calibri"/>
                <a:ea typeface="Calibri"/>
                <a:cs typeface="Calibri"/>
                <a:sym typeface="Calibri"/>
              </a:rPr>
              <a:t> </a:t>
            </a:r>
            <a:r>
              <a:rPr lang="en-GB" sz="1995" dirty="0" err="1">
                <a:solidFill>
                  <a:srgbClr val="333333"/>
                </a:solidFill>
                <a:latin typeface="Calibri"/>
                <a:ea typeface="Calibri"/>
                <a:cs typeface="Calibri"/>
                <a:sym typeface="Calibri"/>
              </a:rPr>
              <a:t>prvo</a:t>
            </a:r>
            <a:r>
              <a:rPr lang="en-GB" sz="1995" dirty="0">
                <a:solidFill>
                  <a:srgbClr val="333333"/>
                </a:solidFill>
                <a:latin typeface="Calibri"/>
                <a:ea typeface="Calibri"/>
                <a:cs typeface="Calibri"/>
                <a:sym typeface="Calibri"/>
              </a:rPr>
              <a:t> </a:t>
            </a:r>
            <a:r>
              <a:rPr lang="en-GB" sz="1995" dirty="0" err="1">
                <a:solidFill>
                  <a:srgbClr val="333333"/>
                </a:solidFill>
                <a:latin typeface="Calibri"/>
                <a:ea typeface="Calibri"/>
                <a:cs typeface="Calibri"/>
                <a:sym typeface="Calibri"/>
              </a:rPr>
              <a:t>verigo</a:t>
            </a:r>
            <a:r>
              <a:rPr lang="en-GB" sz="1995" dirty="0">
                <a:solidFill>
                  <a:srgbClr val="333333"/>
                </a:solidFill>
                <a:latin typeface="Calibri"/>
                <a:ea typeface="Calibri"/>
                <a:cs typeface="Calibri"/>
                <a:sym typeface="Calibri"/>
              </a:rPr>
              <a:t> </a:t>
            </a:r>
            <a:r>
              <a:rPr lang="en-GB" sz="1995" dirty="0" err="1">
                <a:solidFill>
                  <a:srgbClr val="333333"/>
                </a:solidFill>
                <a:latin typeface="Calibri"/>
                <a:ea typeface="Calibri"/>
                <a:cs typeface="Calibri"/>
                <a:sym typeface="Calibri"/>
              </a:rPr>
              <a:t>živil</a:t>
            </a:r>
            <a:r>
              <a:rPr lang="en-GB" sz="1995" dirty="0">
                <a:solidFill>
                  <a:srgbClr val="333333"/>
                </a:solidFill>
                <a:latin typeface="Calibri"/>
                <a:ea typeface="Calibri"/>
                <a:cs typeface="Calibri"/>
                <a:sym typeface="Calibri"/>
              </a:rPr>
              <a:t> v </a:t>
            </a:r>
            <a:r>
              <a:rPr lang="en-GB" sz="1995" dirty="0" err="1">
                <a:solidFill>
                  <a:srgbClr val="333333"/>
                </a:solidFill>
                <a:latin typeface="Calibri"/>
                <a:ea typeface="Calibri"/>
                <a:cs typeface="Calibri"/>
                <a:sym typeface="Calibri"/>
              </a:rPr>
              <a:t>Evropi</a:t>
            </a:r>
            <a:r>
              <a:rPr lang="en-GB" sz="1995" dirty="0">
                <a:solidFill>
                  <a:srgbClr val="333333"/>
                </a:solidFill>
                <a:latin typeface="Calibri"/>
                <a:ea typeface="Calibri"/>
                <a:cs typeface="Calibri"/>
                <a:sym typeface="Calibri"/>
              </a:rPr>
              <a:t>, od </a:t>
            </a:r>
            <a:r>
              <a:rPr lang="en-GB" sz="1995" dirty="0" err="1">
                <a:solidFill>
                  <a:srgbClr val="333333"/>
                </a:solidFill>
                <a:latin typeface="Calibri"/>
                <a:ea typeface="Calibri"/>
                <a:cs typeface="Calibri"/>
                <a:sym typeface="Calibri"/>
              </a:rPr>
              <a:t>katerih</a:t>
            </a:r>
            <a:r>
              <a:rPr lang="en-GB" sz="1995" dirty="0">
                <a:solidFill>
                  <a:srgbClr val="333333"/>
                </a:solidFill>
                <a:latin typeface="Calibri"/>
                <a:ea typeface="Calibri"/>
                <a:cs typeface="Calibri"/>
                <a:sym typeface="Calibri"/>
              </a:rPr>
              <a:t> je </a:t>
            </a:r>
            <a:r>
              <a:rPr lang="en-GB" sz="1995" dirty="0" err="1">
                <a:solidFill>
                  <a:srgbClr val="333333"/>
                </a:solidFill>
                <a:latin typeface="Calibri"/>
                <a:ea typeface="Calibri"/>
                <a:cs typeface="Calibri"/>
                <a:sym typeface="Calibri"/>
              </a:rPr>
              <a:t>bilo</a:t>
            </a:r>
            <a:r>
              <a:rPr lang="en-GB" sz="1995" dirty="0">
                <a:solidFill>
                  <a:srgbClr val="333333"/>
                </a:solidFill>
                <a:latin typeface="Calibri"/>
                <a:ea typeface="Calibri"/>
                <a:cs typeface="Calibri"/>
                <a:sym typeface="Calibri"/>
              </a:rPr>
              <a:t> </a:t>
            </a:r>
            <a:r>
              <a:rPr lang="en-GB" sz="1995" dirty="0" err="1">
                <a:solidFill>
                  <a:srgbClr val="333333"/>
                </a:solidFill>
                <a:latin typeface="Calibri"/>
                <a:ea typeface="Calibri"/>
                <a:cs typeface="Calibri"/>
                <a:sym typeface="Calibri"/>
              </a:rPr>
              <a:t>vsako</a:t>
            </a:r>
            <a:r>
              <a:rPr lang="en-GB" sz="1995" dirty="0">
                <a:solidFill>
                  <a:srgbClr val="333333"/>
                </a:solidFill>
                <a:latin typeface="Calibri"/>
                <a:ea typeface="Calibri"/>
                <a:cs typeface="Calibri"/>
                <a:sym typeface="Calibri"/>
              </a:rPr>
              <a:t> </a:t>
            </a:r>
            <a:r>
              <a:rPr lang="en-GB" sz="1995" dirty="0" err="1">
                <a:solidFill>
                  <a:srgbClr val="333333"/>
                </a:solidFill>
                <a:latin typeface="Calibri"/>
                <a:ea typeface="Calibri"/>
                <a:cs typeface="Calibri"/>
                <a:sym typeface="Calibri"/>
              </a:rPr>
              <a:t>leto</a:t>
            </a:r>
            <a:r>
              <a:rPr lang="en-GB" sz="1995" dirty="0">
                <a:solidFill>
                  <a:srgbClr val="333333"/>
                </a:solidFill>
                <a:latin typeface="Calibri"/>
                <a:ea typeface="Calibri"/>
                <a:cs typeface="Calibri"/>
                <a:sym typeface="Calibri"/>
              </a:rPr>
              <a:t> </a:t>
            </a:r>
            <a:r>
              <a:rPr lang="en-GB" sz="1995" dirty="0" err="1">
                <a:solidFill>
                  <a:srgbClr val="333333"/>
                </a:solidFill>
                <a:latin typeface="Calibri"/>
                <a:ea typeface="Calibri"/>
                <a:cs typeface="Calibri"/>
                <a:sym typeface="Calibri"/>
              </a:rPr>
              <a:t>prodanih</a:t>
            </a:r>
            <a:r>
              <a:rPr lang="en-GB" sz="1995" dirty="0">
                <a:solidFill>
                  <a:srgbClr val="333333"/>
                </a:solidFill>
                <a:latin typeface="Calibri"/>
                <a:ea typeface="Calibri"/>
                <a:cs typeface="Calibri"/>
                <a:sym typeface="Calibri"/>
              </a:rPr>
              <a:t> </a:t>
            </a:r>
            <a:r>
              <a:rPr lang="en-GB" sz="1995" dirty="0" err="1">
                <a:solidFill>
                  <a:srgbClr val="333333"/>
                </a:solidFill>
                <a:latin typeface="Calibri"/>
                <a:ea typeface="Calibri"/>
                <a:cs typeface="Calibri"/>
                <a:sym typeface="Calibri"/>
              </a:rPr>
              <a:t>milijon</a:t>
            </a:r>
            <a:r>
              <a:rPr lang="en-GB" sz="1995" dirty="0">
                <a:solidFill>
                  <a:srgbClr val="333333"/>
                </a:solidFill>
                <a:latin typeface="Calibri"/>
                <a:ea typeface="Calibri"/>
                <a:cs typeface="Calibri"/>
                <a:sym typeface="Calibri"/>
              </a:rPr>
              <a:t>. </a:t>
            </a:r>
            <a:r>
              <a:rPr lang="en-GB" sz="1995" b="0" dirty="0">
                <a:solidFill>
                  <a:srgbClr val="333333"/>
                </a:solidFill>
                <a:latin typeface="Calibri"/>
                <a:ea typeface="Calibri"/>
                <a:cs typeface="Calibri"/>
                <a:sym typeface="Calibri"/>
              </a:rPr>
              <a:t>Od </a:t>
            </a:r>
            <a:r>
              <a:rPr lang="en-GB" sz="1995" b="0" dirty="0" err="1">
                <a:solidFill>
                  <a:srgbClr val="333333"/>
                </a:solidFill>
                <a:latin typeface="Calibri"/>
                <a:ea typeface="Calibri"/>
                <a:cs typeface="Calibri"/>
                <a:sym typeface="Calibri"/>
              </a:rPr>
              <a:t>takrat</a:t>
            </a:r>
            <a:r>
              <a:rPr lang="en-GB" sz="1995" b="0" dirty="0">
                <a:solidFill>
                  <a:srgbClr val="333333"/>
                </a:solidFill>
                <a:latin typeface="Calibri"/>
                <a:ea typeface="Calibri"/>
                <a:cs typeface="Calibri"/>
                <a:sym typeface="Calibri"/>
              </a:rPr>
              <a:t> je </a:t>
            </a:r>
            <a:r>
              <a:rPr lang="en-GB" sz="1995" b="0" dirty="0" err="1">
                <a:solidFill>
                  <a:srgbClr val="333333"/>
                </a:solidFill>
                <a:latin typeface="Calibri"/>
                <a:ea typeface="Calibri"/>
                <a:cs typeface="Calibri"/>
                <a:sym typeface="Calibri"/>
              </a:rPr>
              <a:t>podjetje</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razširilo</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tehnologijo</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na</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veliko</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več</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linij</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živalskih</a:t>
            </a:r>
            <a:r>
              <a:rPr lang="en-GB" sz="1995" b="0" dirty="0">
                <a:solidFill>
                  <a:srgbClr val="333333"/>
                </a:solidFill>
                <a:latin typeface="Calibri"/>
                <a:ea typeface="Calibri"/>
                <a:cs typeface="Calibri"/>
                <a:sym typeface="Calibri"/>
              </a:rPr>
              <a:t> in </a:t>
            </a:r>
            <a:r>
              <a:rPr lang="en-GB" sz="1995" b="0" dirty="0" err="1">
                <a:solidFill>
                  <a:srgbClr val="333333"/>
                </a:solidFill>
                <a:latin typeface="Calibri"/>
                <a:ea typeface="Calibri"/>
                <a:cs typeface="Calibri"/>
                <a:sym typeface="Calibri"/>
              </a:rPr>
              <a:t>rastlinskih</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izdelkov</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vključno</a:t>
            </a:r>
            <a:r>
              <a:rPr lang="en-GB" sz="1995" b="0" dirty="0">
                <a:solidFill>
                  <a:srgbClr val="333333"/>
                </a:solidFill>
                <a:latin typeface="Calibri"/>
                <a:ea typeface="Calibri"/>
                <a:cs typeface="Calibri"/>
                <a:sym typeface="Calibri"/>
              </a:rPr>
              <a:t> z </a:t>
            </a:r>
            <a:r>
              <a:rPr lang="en-GB" sz="1995" b="0" dirty="0" err="1">
                <a:solidFill>
                  <a:srgbClr val="333333"/>
                </a:solidFill>
                <a:latin typeface="Calibri"/>
                <a:ea typeface="Calibri"/>
                <a:cs typeface="Calibri"/>
                <a:sym typeface="Calibri"/>
              </a:rPr>
              <a:t>jajci</a:t>
            </a:r>
            <a:r>
              <a:rPr lang="en-GB" sz="1995" b="0" dirty="0">
                <a:solidFill>
                  <a:srgbClr val="333333"/>
                </a:solidFill>
                <a:latin typeface="Calibri"/>
                <a:ea typeface="Calibri"/>
                <a:cs typeface="Calibri"/>
                <a:sym typeface="Calibri"/>
              </a:rPr>
              <a:t>.</a:t>
            </a:r>
            <a:endParaRPr lang="sl-SI" sz="1995" b="0" dirty="0">
              <a:solidFill>
                <a:srgbClr val="333333"/>
              </a:solidFill>
              <a:latin typeface="Calibri"/>
              <a:ea typeface="Calibri"/>
              <a:cs typeface="Calibri"/>
              <a:sym typeface="Calibri"/>
            </a:endParaRPr>
          </a:p>
          <a:p>
            <a:pPr lvl="0" indent="-333974">
              <a:lnSpc>
                <a:spcPct val="115000"/>
              </a:lnSpc>
              <a:buClr>
                <a:srgbClr val="333333"/>
              </a:buClr>
              <a:buSzPts val="2200"/>
              <a:buFont typeface="Calibri"/>
              <a:buChar char="●"/>
            </a:pPr>
            <a:r>
              <a:rPr lang="en-GB" sz="1995" dirty="0" err="1">
                <a:solidFill>
                  <a:srgbClr val="6A9D56"/>
                </a:solidFill>
                <a:latin typeface="Calibri"/>
                <a:ea typeface="Calibri"/>
                <a:cs typeface="Calibri"/>
                <a:sym typeface="Calibri"/>
              </a:rPr>
              <a:t>Sledljivost</a:t>
            </a:r>
            <a:r>
              <a:rPr lang="sl-SI" sz="1995" dirty="0">
                <a:solidFill>
                  <a:srgbClr val="6A9D56"/>
                </a:solidFill>
                <a:latin typeface="Calibri"/>
                <a:ea typeface="Calibri"/>
                <a:cs typeface="Calibri"/>
                <a:sym typeface="Calibri"/>
              </a:rPr>
              <a:t>:</a:t>
            </a:r>
            <a:endParaRPr sz="1995" dirty="0">
              <a:solidFill>
                <a:srgbClr val="6A9D56"/>
              </a:solidFill>
              <a:latin typeface="Calibri"/>
              <a:ea typeface="Calibri"/>
              <a:cs typeface="Calibri"/>
              <a:sym typeface="Calibri"/>
            </a:endParaRPr>
          </a:p>
          <a:p>
            <a:pPr lvl="0" indent="-333974">
              <a:lnSpc>
                <a:spcPct val="115000"/>
              </a:lnSpc>
              <a:buClr>
                <a:srgbClr val="333333"/>
              </a:buClr>
              <a:buSzPts val="2200"/>
              <a:buFont typeface="Calibri"/>
              <a:buChar char="-"/>
            </a:pPr>
            <a:r>
              <a:rPr lang="en-GB" sz="1995" b="0" dirty="0">
                <a:solidFill>
                  <a:srgbClr val="333333"/>
                </a:solidFill>
                <a:latin typeface="Calibri"/>
                <a:ea typeface="Calibri"/>
                <a:cs typeface="Calibri"/>
                <a:sym typeface="Calibri"/>
              </a:rPr>
              <a:t>Carrefour </a:t>
            </a:r>
            <a:r>
              <a:rPr lang="en-GB" sz="1995" b="0" dirty="0" err="1">
                <a:solidFill>
                  <a:srgbClr val="333333"/>
                </a:solidFill>
                <a:latin typeface="Calibri"/>
                <a:ea typeface="Calibri"/>
                <a:cs typeface="Calibri"/>
                <a:sym typeface="Calibri"/>
              </a:rPr>
              <a:t>uporablja</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blokovno</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verigo</a:t>
            </a:r>
            <a:r>
              <a:rPr lang="en-GB" sz="1995" b="0" dirty="0">
                <a:solidFill>
                  <a:srgbClr val="333333"/>
                </a:solidFill>
                <a:latin typeface="Calibri"/>
                <a:ea typeface="Calibri"/>
                <a:cs typeface="Calibri"/>
                <a:sym typeface="Calibri"/>
              </a:rPr>
              <a:t> v </a:t>
            </a:r>
            <a:r>
              <a:rPr lang="en-GB" sz="1995" b="0" dirty="0" err="1">
                <a:solidFill>
                  <a:srgbClr val="333333"/>
                </a:solidFill>
                <a:latin typeface="Calibri"/>
                <a:ea typeface="Calibri"/>
                <a:cs typeface="Calibri"/>
                <a:sym typeface="Calibri"/>
              </a:rPr>
              <a:t>živilskem</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sektorju</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tako</a:t>
            </a:r>
            <a:r>
              <a:rPr lang="en-GB" sz="1995" b="0" dirty="0">
                <a:solidFill>
                  <a:srgbClr val="333333"/>
                </a:solidFill>
                <a:latin typeface="Calibri"/>
                <a:ea typeface="Calibri"/>
                <a:cs typeface="Calibri"/>
                <a:sym typeface="Calibri"/>
              </a:rPr>
              <a:t> da </a:t>
            </a:r>
            <a:r>
              <a:rPr lang="en-GB" sz="1995" b="0" dirty="0" err="1">
                <a:solidFill>
                  <a:srgbClr val="333333"/>
                </a:solidFill>
                <a:latin typeface="Calibri"/>
                <a:ea typeface="Calibri"/>
                <a:cs typeface="Calibri"/>
                <a:sym typeface="Calibri"/>
              </a:rPr>
              <a:t>vsaka</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stran</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vzdolž</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celotne</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dobavne</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verige</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vključno</a:t>
            </a:r>
            <a:r>
              <a:rPr lang="en-GB" sz="1995" b="0" dirty="0">
                <a:solidFill>
                  <a:srgbClr val="333333"/>
                </a:solidFill>
                <a:latin typeface="Calibri"/>
                <a:ea typeface="Calibri"/>
                <a:cs typeface="Calibri"/>
                <a:sym typeface="Calibri"/>
              </a:rPr>
              <a:t> s </a:t>
            </a:r>
            <a:r>
              <a:rPr lang="en-GB" sz="1995" b="0" dirty="0" err="1">
                <a:solidFill>
                  <a:srgbClr val="333333"/>
                </a:solidFill>
                <a:latin typeface="Calibri"/>
                <a:ea typeface="Calibri"/>
                <a:cs typeface="Calibri"/>
                <a:sym typeface="Calibri"/>
              </a:rPr>
              <a:t>proizvajalci</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predelovalci</a:t>
            </a:r>
            <a:r>
              <a:rPr lang="en-GB" sz="1995" b="0" dirty="0">
                <a:solidFill>
                  <a:srgbClr val="333333"/>
                </a:solidFill>
                <a:latin typeface="Calibri"/>
                <a:ea typeface="Calibri"/>
                <a:cs typeface="Calibri"/>
                <a:sym typeface="Calibri"/>
              </a:rPr>
              <a:t> in </a:t>
            </a:r>
            <a:r>
              <a:rPr lang="en-GB" sz="1995" b="0" dirty="0" err="1">
                <a:solidFill>
                  <a:srgbClr val="333333"/>
                </a:solidFill>
                <a:latin typeface="Calibri"/>
                <a:ea typeface="Calibri"/>
                <a:cs typeface="Calibri"/>
                <a:sym typeface="Calibri"/>
              </a:rPr>
              <a:t>distributerji</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zagotavlja</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informacije</a:t>
            </a:r>
            <a:r>
              <a:rPr lang="en-GB" sz="1995" b="0" dirty="0">
                <a:solidFill>
                  <a:srgbClr val="333333"/>
                </a:solidFill>
                <a:latin typeface="Calibri"/>
                <a:ea typeface="Calibri"/>
                <a:cs typeface="Calibri"/>
                <a:sym typeface="Calibri"/>
              </a:rPr>
              <a:t> o </a:t>
            </a:r>
            <a:r>
              <a:rPr lang="en-GB" sz="1995" b="0" dirty="0" err="1">
                <a:solidFill>
                  <a:srgbClr val="333333"/>
                </a:solidFill>
                <a:latin typeface="Calibri"/>
                <a:ea typeface="Calibri"/>
                <a:cs typeface="Calibri"/>
                <a:sym typeface="Calibri"/>
              </a:rPr>
              <a:t>sledljivosti</a:t>
            </a:r>
            <a:r>
              <a:rPr lang="en-GB" sz="1995" b="0" dirty="0">
                <a:solidFill>
                  <a:srgbClr val="333333"/>
                </a:solidFill>
                <a:latin typeface="Calibri"/>
                <a:ea typeface="Calibri"/>
                <a:cs typeface="Calibri"/>
                <a:sym typeface="Calibri"/>
              </a:rPr>
              <a:t> o </a:t>
            </a:r>
            <a:r>
              <a:rPr lang="en-GB" sz="1995" b="0" dirty="0" err="1">
                <a:solidFill>
                  <a:srgbClr val="333333"/>
                </a:solidFill>
                <a:latin typeface="Calibri"/>
                <a:ea typeface="Calibri"/>
                <a:cs typeface="Calibri"/>
                <a:sym typeface="Calibri"/>
              </a:rPr>
              <a:t>svoji</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posebni</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vlogi</a:t>
            </a:r>
            <a:r>
              <a:rPr lang="en-GB" sz="1995" b="0" dirty="0">
                <a:solidFill>
                  <a:srgbClr val="333333"/>
                </a:solidFill>
                <a:latin typeface="Calibri"/>
                <a:ea typeface="Calibri"/>
                <a:cs typeface="Calibri"/>
                <a:sym typeface="Calibri"/>
              </a:rPr>
              <a:t>. Na primer, </a:t>
            </a:r>
            <a:r>
              <a:rPr lang="en-GB" sz="1995" b="0" dirty="0" err="1">
                <a:solidFill>
                  <a:srgbClr val="333333"/>
                </a:solidFill>
                <a:latin typeface="Calibri"/>
                <a:ea typeface="Calibri"/>
                <a:cs typeface="Calibri"/>
                <a:sym typeface="Calibri"/>
              </a:rPr>
              <a:t>vsako</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serijo</a:t>
            </a:r>
            <a:r>
              <a:rPr lang="en-GB" sz="1995" b="0" dirty="0">
                <a:solidFill>
                  <a:srgbClr val="333333"/>
                </a:solidFill>
                <a:latin typeface="Calibri"/>
                <a:ea typeface="Calibri"/>
                <a:cs typeface="Calibri"/>
                <a:sym typeface="Calibri"/>
              </a:rPr>
              <a:t> – </a:t>
            </a:r>
            <a:r>
              <a:rPr lang="en-GB" sz="1995" b="0" dirty="0" err="1">
                <a:solidFill>
                  <a:srgbClr val="333333"/>
                </a:solidFill>
                <a:latin typeface="Calibri"/>
                <a:ea typeface="Calibri"/>
                <a:cs typeface="Calibri"/>
                <a:sym typeface="Calibri"/>
              </a:rPr>
              <a:t>datume</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kraje</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gospodarska</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poslopja</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porazdeljene</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kanale</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potencialne</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obdelave</a:t>
            </a:r>
            <a:r>
              <a:rPr lang="en-GB" sz="1995" b="0" dirty="0">
                <a:solidFill>
                  <a:srgbClr val="333333"/>
                </a:solidFill>
                <a:latin typeface="Calibri"/>
                <a:ea typeface="Calibri"/>
                <a:cs typeface="Calibri"/>
                <a:sym typeface="Calibri"/>
              </a:rPr>
              <a:t> – je </a:t>
            </a:r>
            <a:r>
              <a:rPr lang="en-GB" sz="1995" b="0" dirty="0" err="1">
                <a:solidFill>
                  <a:srgbClr val="333333"/>
                </a:solidFill>
                <a:latin typeface="Calibri"/>
                <a:ea typeface="Calibri"/>
                <a:cs typeface="Calibri"/>
                <a:sym typeface="Calibri"/>
              </a:rPr>
              <a:t>mogoče</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izslediti</a:t>
            </a:r>
            <a:r>
              <a:rPr lang="en-GB" sz="1995" b="0" dirty="0">
                <a:solidFill>
                  <a:srgbClr val="333333"/>
                </a:solidFill>
                <a:latin typeface="Calibri"/>
                <a:ea typeface="Calibri"/>
                <a:cs typeface="Calibri"/>
                <a:sym typeface="Calibri"/>
              </a:rPr>
              <a:t> in </a:t>
            </a:r>
            <a:r>
              <a:rPr lang="en-GB" sz="1995" b="0" dirty="0" err="1">
                <a:solidFill>
                  <a:srgbClr val="333333"/>
                </a:solidFill>
                <a:latin typeface="Calibri"/>
                <a:ea typeface="Calibri"/>
                <a:cs typeface="Calibri"/>
                <a:sym typeface="Calibri"/>
              </a:rPr>
              <a:t>dodati</a:t>
            </a:r>
            <a:r>
              <a:rPr lang="en-GB" sz="1995" b="0" dirty="0">
                <a:solidFill>
                  <a:srgbClr val="333333"/>
                </a:solidFill>
                <a:latin typeface="Calibri"/>
                <a:ea typeface="Calibri"/>
                <a:cs typeface="Calibri"/>
                <a:sym typeface="Calibri"/>
              </a:rPr>
              <a:t> v </a:t>
            </a:r>
            <a:r>
              <a:rPr lang="en-GB" sz="1995" b="0" dirty="0" err="1">
                <a:solidFill>
                  <a:srgbClr val="333333"/>
                </a:solidFill>
                <a:latin typeface="Calibri"/>
                <a:ea typeface="Calibri"/>
                <a:cs typeface="Calibri"/>
                <a:sym typeface="Calibri"/>
              </a:rPr>
              <a:t>bazo</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podatkov</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Posledično</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lahko</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potrošnikom</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zagotovi</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popolno</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sledljivost</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proizvodov</a:t>
            </a:r>
            <a:r>
              <a:rPr lang="en-GB" sz="1995" b="0" dirty="0">
                <a:solidFill>
                  <a:srgbClr val="333333"/>
                </a:solidFill>
                <a:latin typeface="Calibri"/>
                <a:ea typeface="Calibri"/>
                <a:cs typeface="Calibri"/>
                <a:sym typeface="Calibri"/>
              </a:rPr>
              <a:t> in </a:t>
            </a:r>
            <a:r>
              <a:rPr lang="en-GB" sz="1995" b="0" dirty="0" err="1">
                <a:solidFill>
                  <a:srgbClr val="333333"/>
                </a:solidFill>
                <a:latin typeface="Calibri"/>
                <a:ea typeface="Calibri"/>
                <a:cs typeface="Calibri"/>
                <a:sym typeface="Calibri"/>
              </a:rPr>
              <a:t>izpolni</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vse</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večjo</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željo</a:t>
            </a:r>
            <a:r>
              <a:rPr lang="en-GB" sz="1995" b="0" dirty="0">
                <a:solidFill>
                  <a:srgbClr val="333333"/>
                </a:solidFill>
                <a:latin typeface="Calibri"/>
                <a:ea typeface="Calibri"/>
                <a:cs typeface="Calibri"/>
                <a:sym typeface="Calibri"/>
              </a:rPr>
              <a:t> po </a:t>
            </a:r>
            <a:r>
              <a:rPr lang="en-GB" sz="1995" b="0" dirty="0" err="1">
                <a:solidFill>
                  <a:srgbClr val="333333"/>
                </a:solidFill>
                <a:latin typeface="Calibri"/>
                <a:ea typeface="Calibri"/>
                <a:cs typeface="Calibri"/>
                <a:sym typeface="Calibri"/>
              </a:rPr>
              <a:t>preglednosti</a:t>
            </a:r>
            <a:r>
              <a:rPr lang="en-GB" sz="1995" b="0" dirty="0">
                <a:solidFill>
                  <a:srgbClr val="333333"/>
                </a:solidFill>
                <a:latin typeface="Calibri"/>
                <a:ea typeface="Calibri"/>
                <a:cs typeface="Calibri"/>
                <a:sym typeface="Calibri"/>
              </a:rPr>
              <a:t> od </a:t>
            </a:r>
            <a:r>
              <a:rPr lang="en-GB" sz="1995" b="0" dirty="0" err="1">
                <a:solidFill>
                  <a:srgbClr val="333333"/>
                </a:solidFill>
                <a:latin typeface="Calibri"/>
                <a:ea typeface="Calibri"/>
                <a:cs typeface="Calibri"/>
                <a:sym typeface="Calibri"/>
              </a:rPr>
              <a:t>vil</a:t>
            </a:r>
            <a:r>
              <a:rPr lang="en-GB" sz="1995" b="0" dirty="0">
                <a:solidFill>
                  <a:srgbClr val="333333"/>
                </a:solidFill>
                <a:latin typeface="Calibri"/>
                <a:ea typeface="Calibri"/>
                <a:cs typeface="Calibri"/>
                <a:sym typeface="Calibri"/>
              </a:rPr>
              <a:t> do </a:t>
            </a:r>
            <a:r>
              <a:rPr lang="en-GB" sz="1995" b="0" dirty="0" err="1">
                <a:solidFill>
                  <a:srgbClr val="333333"/>
                </a:solidFill>
                <a:latin typeface="Calibri"/>
                <a:ea typeface="Calibri"/>
                <a:cs typeface="Calibri"/>
                <a:sym typeface="Calibri"/>
              </a:rPr>
              <a:t>vilic</a:t>
            </a:r>
            <a:r>
              <a:rPr lang="en-GB" sz="1995" b="0" dirty="0">
                <a:solidFill>
                  <a:srgbClr val="333333"/>
                </a:solidFill>
                <a:latin typeface="Calibri"/>
                <a:ea typeface="Calibri"/>
                <a:cs typeface="Calibri"/>
                <a:sym typeface="Calibri"/>
              </a:rPr>
              <a:t>.
Carrefour je </a:t>
            </a:r>
            <a:r>
              <a:rPr lang="en-GB" sz="1995" b="0" dirty="0" err="1">
                <a:solidFill>
                  <a:srgbClr val="333333"/>
                </a:solidFill>
                <a:latin typeface="Calibri"/>
                <a:ea typeface="Calibri"/>
                <a:cs typeface="Calibri"/>
                <a:sym typeface="Calibri"/>
              </a:rPr>
              <a:t>dejal</a:t>
            </a:r>
            <a:r>
              <a:rPr lang="en-GB" sz="1995" b="0" dirty="0">
                <a:solidFill>
                  <a:srgbClr val="333333"/>
                </a:solidFill>
                <a:latin typeface="Calibri"/>
                <a:ea typeface="Calibri"/>
                <a:cs typeface="Calibri"/>
                <a:sym typeface="Calibri"/>
              </a:rPr>
              <a:t>, da ga </a:t>
            </a:r>
            <a:r>
              <a:rPr lang="en-GB" sz="1995" b="0" dirty="0" err="1">
                <a:solidFill>
                  <a:srgbClr val="333333"/>
                </a:solidFill>
                <a:latin typeface="Calibri"/>
                <a:ea typeface="Calibri"/>
                <a:cs typeface="Calibri"/>
                <a:sym typeface="Calibri"/>
              </a:rPr>
              <a:t>bo</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lahko</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uporabil</a:t>
            </a:r>
            <a:r>
              <a:rPr lang="en-GB" sz="1995" b="0" dirty="0">
                <a:solidFill>
                  <a:srgbClr val="333333"/>
                </a:solidFill>
                <a:latin typeface="Calibri"/>
                <a:ea typeface="Calibri"/>
                <a:cs typeface="Calibri"/>
                <a:sym typeface="Calibri"/>
              </a:rPr>
              <a:t> za </a:t>
            </a:r>
            <a:r>
              <a:rPr lang="en-GB" sz="1995" b="0" dirty="0" err="1">
                <a:solidFill>
                  <a:srgbClr val="333333"/>
                </a:solidFill>
                <a:latin typeface="Calibri"/>
                <a:ea typeface="Calibri"/>
                <a:cs typeface="Calibri"/>
                <a:sym typeface="Calibri"/>
              </a:rPr>
              <a:t>izmenjavo</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varne</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baze</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podatkov</a:t>
            </a:r>
            <a:r>
              <a:rPr lang="en-GB" sz="1995" b="0" dirty="0">
                <a:solidFill>
                  <a:srgbClr val="333333"/>
                </a:solidFill>
                <a:latin typeface="Calibri"/>
                <a:ea typeface="Calibri"/>
                <a:cs typeface="Calibri"/>
                <a:sym typeface="Calibri"/>
              </a:rPr>
              <a:t> z </a:t>
            </a:r>
            <a:r>
              <a:rPr lang="en-GB" sz="1995" b="0" dirty="0" err="1">
                <a:solidFill>
                  <a:srgbClr val="333333"/>
                </a:solidFill>
                <a:latin typeface="Calibri"/>
                <a:ea typeface="Calibri"/>
                <a:cs typeface="Calibri"/>
                <a:sym typeface="Calibri"/>
              </a:rPr>
              <a:t>vsemi</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svojimi</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partnerji</a:t>
            </a:r>
            <a:r>
              <a:rPr lang="en-GB" sz="1995" b="0" dirty="0">
                <a:solidFill>
                  <a:srgbClr val="333333"/>
                </a:solidFill>
                <a:latin typeface="Calibri"/>
                <a:ea typeface="Calibri"/>
                <a:cs typeface="Calibri"/>
                <a:sym typeface="Calibri"/>
              </a:rPr>
              <a:t> in </a:t>
            </a:r>
            <a:r>
              <a:rPr lang="en-GB" sz="1995" b="0" dirty="0" err="1">
                <a:solidFill>
                  <a:srgbClr val="333333"/>
                </a:solidFill>
                <a:latin typeface="Calibri"/>
                <a:ea typeface="Calibri"/>
                <a:cs typeface="Calibri"/>
                <a:sym typeface="Calibri"/>
              </a:rPr>
              <a:t>zagotavljanje</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višje</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ravni</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varnosti</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hrane</a:t>
            </a:r>
            <a:r>
              <a:rPr lang="en-GB" sz="1995" b="0" dirty="0">
                <a:solidFill>
                  <a:srgbClr val="333333"/>
                </a:solidFill>
                <a:latin typeface="Calibri"/>
                <a:ea typeface="Calibri"/>
                <a:cs typeface="Calibri"/>
                <a:sym typeface="Calibri"/>
              </a:rPr>
              <a:t> za </a:t>
            </a:r>
            <a:r>
              <a:rPr lang="en-GB" sz="1995" b="0" dirty="0" err="1">
                <a:solidFill>
                  <a:srgbClr val="333333"/>
                </a:solidFill>
                <a:latin typeface="Calibri"/>
                <a:ea typeface="Calibri"/>
                <a:cs typeface="Calibri"/>
                <a:sym typeface="Calibri"/>
              </a:rPr>
              <a:t>svoje</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stranke</a:t>
            </a:r>
            <a:endParaRPr sz="1814" b="0" dirty="0">
              <a:solidFill>
                <a:schemeClr val="dk1"/>
              </a:solidFill>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819"/>
        <p:cNvGrpSpPr/>
        <p:nvPr/>
      </p:nvGrpSpPr>
      <p:grpSpPr>
        <a:xfrm>
          <a:off x="0" y="0"/>
          <a:ext cx="0" cy="0"/>
          <a:chOff x="0" y="0"/>
          <a:chExt cx="0" cy="0"/>
        </a:xfrm>
      </p:grpSpPr>
      <p:pic>
        <p:nvPicPr>
          <p:cNvPr id="820" name="Google Shape;820;p10"/>
          <p:cNvPicPr preferRelativeResize="0"/>
          <p:nvPr/>
        </p:nvPicPr>
        <p:blipFill rotWithShape="1">
          <a:blip r:embed="rId3">
            <a:alphaModFix/>
          </a:blip>
          <a:srcRect/>
          <a:stretch/>
        </p:blipFill>
        <p:spPr>
          <a:xfrm>
            <a:off x="1247607" y="-7358"/>
            <a:ext cx="9696786" cy="1061799"/>
          </a:xfrm>
          <a:prstGeom prst="rect">
            <a:avLst/>
          </a:prstGeom>
          <a:noFill/>
          <a:ln>
            <a:noFill/>
          </a:ln>
        </p:spPr>
      </p:pic>
      <p:sp>
        <p:nvSpPr>
          <p:cNvPr id="821" name="Google Shape;821;p10"/>
          <p:cNvSpPr txBox="1"/>
          <p:nvPr/>
        </p:nvSpPr>
        <p:spPr>
          <a:xfrm>
            <a:off x="1604614" y="391627"/>
            <a:ext cx="6633431" cy="474439"/>
          </a:xfrm>
          <a:prstGeom prst="rect">
            <a:avLst/>
          </a:prstGeom>
          <a:noFill/>
          <a:ln>
            <a:noFill/>
          </a:ln>
        </p:spPr>
        <p:txBody>
          <a:bodyPr spcFirstLastPara="1" wrap="square" lIns="82904" tIns="41441" rIns="82904" bIns="41441" anchor="t" anchorCtr="0">
            <a:spAutoFit/>
          </a:bodyPr>
          <a:lstStyle/>
          <a:p>
            <a:pPr lvl="0">
              <a:buClr>
                <a:schemeClr val="dk1"/>
              </a:buClr>
            </a:pPr>
            <a:r>
              <a:rPr lang="en-GB" sz="2539" dirty="0">
                <a:solidFill>
                  <a:schemeClr val="lt1"/>
                </a:solidFill>
                <a:latin typeface="Open Sans"/>
                <a:ea typeface="Open Sans"/>
                <a:cs typeface="Open Sans"/>
                <a:sym typeface="Open Sans"/>
              </a:rPr>
              <a:t>ŠTUDIJA PRIMERA 1: CARREFOUR</a:t>
            </a:r>
            <a:endParaRPr sz="1270" dirty="0"/>
          </a:p>
        </p:txBody>
      </p:sp>
      <p:sp>
        <p:nvSpPr>
          <p:cNvPr id="822" name="Google Shape;822;p10"/>
          <p:cNvSpPr txBox="1">
            <a:spLocks noGrp="1"/>
          </p:cNvSpPr>
          <p:nvPr>
            <p:ph type="body" idx="1"/>
          </p:nvPr>
        </p:nvSpPr>
        <p:spPr>
          <a:xfrm>
            <a:off x="1742811" y="1476975"/>
            <a:ext cx="8706378" cy="4589590"/>
          </a:xfrm>
          <a:prstGeom prst="rect">
            <a:avLst/>
          </a:prstGeom>
          <a:noFill/>
          <a:ln>
            <a:noFill/>
          </a:ln>
        </p:spPr>
        <p:txBody>
          <a:bodyPr spcFirstLastPara="1" wrap="square" lIns="0" tIns="0" rIns="0" bIns="0" anchor="t" anchorCtr="0">
            <a:spAutoFit/>
          </a:bodyPr>
          <a:lstStyle/>
          <a:p>
            <a:pPr marL="414589" lvl="0" indent="-333974" algn="l" rtl="0">
              <a:lnSpc>
                <a:spcPct val="115000"/>
              </a:lnSpc>
              <a:spcBef>
                <a:spcPts val="0"/>
              </a:spcBef>
              <a:spcAft>
                <a:spcPts val="0"/>
              </a:spcAft>
              <a:buClr>
                <a:srgbClr val="6A9D56"/>
              </a:buClr>
              <a:buSzPts val="2200"/>
              <a:buFont typeface="Calibri"/>
              <a:buChar char="●"/>
            </a:pPr>
            <a:r>
              <a:rPr lang="en-GB" sz="1995" dirty="0">
                <a:solidFill>
                  <a:srgbClr val="6A9D56"/>
                </a:solidFill>
                <a:latin typeface="Calibri"/>
                <a:ea typeface="Calibri"/>
                <a:cs typeface="Calibri"/>
                <a:sym typeface="Calibri"/>
              </a:rPr>
              <a:t>QR </a:t>
            </a:r>
            <a:r>
              <a:rPr lang="sl-SI" sz="1995" dirty="0">
                <a:solidFill>
                  <a:srgbClr val="6A9D56"/>
                </a:solidFill>
                <a:latin typeface="Calibri"/>
                <a:ea typeface="Calibri"/>
                <a:cs typeface="Calibri"/>
                <a:sym typeface="Calibri"/>
              </a:rPr>
              <a:t>koda</a:t>
            </a:r>
            <a:endParaRPr sz="1995" dirty="0">
              <a:solidFill>
                <a:srgbClr val="6A9D56"/>
              </a:solidFill>
              <a:latin typeface="Calibri"/>
              <a:ea typeface="Calibri"/>
              <a:cs typeface="Calibri"/>
              <a:sym typeface="Calibri"/>
            </a:endParaRPr>
          </a:p>
          <a:p>
            <a:pPr lvl="0" indent="-333974">
              <a:lnSpc>
                <a:spcPct val="115000"/>
              </a:lnSpc>
              <a:buClr>
                <a:srgbClr val="333333"/>
              </a:buClr>
              <a:buSzPts val="2200"/>
              <a:buFont typeface="Calibri"/>
              <a:buChar char="●"/>
            </a:pPr>
            <a:r>
              <a:rPr lang="en-GB" sz="1995" b="0" dirty="0" err="1">
                <a:solidFill>
                  <a:srgbClr val="333333"/>
                </a:solidFill>
                <a:latin typeface="Calibri"/>
                <a:ea typeface="Calibri"/>
                <a:cs typeface="Calibri"/>
                <a:sym typeface="Calibri"/>
              </a:rPr>
              <a:t>Kako</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torej</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deluje</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Konkretno</a:t>
            </a:r>
            <a:r>
              <a:rPr lang="en-GB" sz="1995" b="0" dirty="0">
                <a:solidFill>
                  <a:srgbClr val="333333"/>
                </a:solidFill>
                <a:latin typeface="Calibri"/>
                <a:ea typeface="Calibri"/>
                <a:cs typeface="Calibri"/>
                <a:sym typeface="Calibri"/>
              </a:rPr>
              <a:t> je </a:t>
            </a:r>
            <a:r>
              <a:rPr lang="en-GB" sz="1995" b="0" dirty="0" err="1">
                <a:solidFill>
                  <a:srgbClr val="333333"/>
                </a:solidFill>
                <a:latin typeface="Calibri"/>
                <a:ea typeface="Calibri"/>
                <a:cs typeface="Calibri"/>
                <a:sym typeface="Calibri"/>
              </a:rPr>
              <a:t>na</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etiketi</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vsakega</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izdelka</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koda</a:t>
            </a:r>
            <a:r>
              <a:rPr lang="en-GB" sz="1995" b="0" dirty="0">
                <a:solidFill>
                  <a:srgbClr val="333333"/>
                </a:solidFill>
                <a:latin typeface="Calibri"/>
                <a:ea typeface="Calibri"/>
                <a:cs typeface="Calibri"/>
                <a:sym typeface="Calibri"/>
              </a:rPr>
              <a:t> QR, ki jo </a:t>
            </a:r>
            <a:r>
              <a:rPr lang="en-GB" sz="1995" b="0" dirty="0" err="1">
                <a:solidFill>
                  <a:srgbClr val="333333"/>
                </a:solidFill>
                <a:latin typeface="Calibri"/>
                <a:ea typeface="Calibri"/>
                <a:cs typeface="Calibri"/>
                <a:sym typeface="Calibri"/>
              </a:rPr>
              <a:t>bodo</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potrošniki</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lahko</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optično</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prebrali</a:t>
            </a:r>
            <a:r>
              <a:rPr lang="en-GB" sz="1995" b="0" dirty="0">
                <a:solidFill>
                  <a:srgbClr val="333333"/>
                </a:solidFill>
                <a:latin typeface="Calibri"/>
                <a:ea typeface="Calibri"/>
                <a:cs typeface="Calibri"/>
                <a:sym typeface="Calibri"/>
              </a:rPr>
              <a:t> s </a:t>
            </a:r>
            <a:r>
              <a:rPr lang="en-GB" sz="1995" b="0" dirty="0" err="1">
                <a:solidFill>
                  <a:srgbClr val="333333"/>
                </a:solidFill>
                <a:latin typeface="Calibri"/>
                <a:ea typeface="Calibri"/>
                <a:cs typeface="Calibri"/>
                <a:sym typeface="Calibri"/>
              </a:rPr>
              <a:t>svojimi</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pametnimi</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telefoni</a:t>
            </a:r>
            <a:r>
              <a:rPr lang="en-GB" sz="1995" b="0" dirty="0">
                <a:solidFill>
                  <a:srgbClr val="333333"/>
                </a:solidFill>
                <a:latin typeface="Calibri"/>
                <a:ea typeface="Calibri"/>
                <a:cs typeface="Calibri"/>
                <a:sym typeface="Calibri"/>
              </a:rPr>
              <a:t>. To </a:t>
            </a:r>
            <a:r>
              <a:rPr lang="en-GB" sz="1995" b="0" dirty="0" err="1">
                <a:solidFill>
                  <a:srgbClr val="333333"/>
                </a:solidFill>
                <a:latin typeface="Calibri"/>
                <a:ea typeface="Calibri"/>
                <a:cs typeface="Calibri"/>
                <a:sym typeface="Calibri"/>
              </a:rPr>
              <a:t>jim</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bo</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zagotovilo</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informacije</a:t>
            </a:r>
            <a:r>
              <a:rPr lang="en-GB" sz="1995" b="0" dirty="0">
                <a:solidFill>
                  <a:srgbClr val="333333"/>
                </a:solidFill>
                <a:latin typeface="Calibri"/>
                <a:ea typeface="Calibri"/>
                <a:cs typeface="Calibri"/>
                <a:sym typeface="Calibri"/>
              </a:rPr>
              <a:t> o </a:t>
            </a:r>
            <a:r>
              <a:rPr lang="en-GB" sz="1995" b="0" dirty="0" err="1">
                <a:solidFill>
                  <a:srgbClr val="333333"/>
                </a:solidFill>
                <a:latin typeface="Calibri"/>
                <a:ea typeface="Calibri"/>
                <a:cs typeface="Calibri"/>
                <a:sym typeface="Calibri"/>
              </a:rPr>
              <a:t>izdelku</a:t>
            </a:r>
            <a:r>
              <a:rPr lang="en-GB" sz="1995" b="0" dirty="0">
                <a:solidFill>
                  <a:srgbClr val="333333"/>
                </a:solidFill>
                <a:latin typeface="Calibri"/>
                <a:ea typeface="Calibri"/>
                <a:cs typeface="Calibri"/>
                <a:sym typeface="Calibri"/>
              </a:rPr>
              <a:t> in </a:t>
            </a:r>
            <a:r>
              <a:rPr lang="en-GB" sz="1995" b="0" dirty="0" err="1">
                <a:solidFill>
                  <a:srgbClr val="333333"/>
                </a:solidFill>
                <a:latin typeface="Calibri"/>
                <a:ea typeface="Calibri"/>
                <a:cs typeface="Calibri"/>
                <a:sym typeface="Calibri"/>
              </a:rPr>
              <a:t>poti</a:t>
            </a:r>
            <a:r>
              <a:rPr lang="en-GB" sz="1995" b="0" dirty="0">
                <a:solidFill>
                  <a:srgbClr val="333333"/>
                </a:solidFill>
                <a:latin typeface="Calibri"/>
                <a:ea typeface="Calibri"/>
                <a:cs typeface="Calibri"/>
                <a:sym typeface="Calibri"/>
              </a:rPr>
              <a:t>, ki jo je </a:t>
            </a:r>
            <a:r>
              <a:rPr lang="en-GB" sz="1995" b="0" dirty="0" err="1">
                <a:solidFill>
                  <a:srgbClr val="333333"/>
                </a:solidFill>
                <a:latin typeface="Calibri"/>
                <a:ea typeface="Calibri"/>
                <a:cs typeface="Calibri"/>
                <a:sym typeface="Calibri"/>
              </a:rPr>
              <a:t>opravil</a:t>
            </a:r>
            <a:r>
              <a:rPr lang="en-GB" sz="1995" b="0" dirty="0">
                <a:solidFill>
                  <a:srgbClr val="333333"/>
                </a:solidFill>
                <a:latin typeface="Calibri"/>
                <a:ea typeface="Calibri"/>
                <a:cs typeface="Calibri"/>
                <a:sym typeface="Calibri"/>
              </a:rPr>
              <a:t> – od </a:t>
            </a:r>
            <a:r>
              <a:rPr lang="en-GB" sz="1995" b="0" dirty="0" err="1">
                <a:solidFill>
                  <a:srgbClr val="333333"/>
                </a:solidFill>
                <a:latin typeface="Calibri"/>
                <a:ea typeface="Calibri"/>
                <a:cs typeface="Calibri"/>
                <a:sym typeface="Calibri"/>
              </a:rPr>
              <a:t>kraja</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vzreje</a:t>
            </a:r>
            <a:r>
              <a:rPr lang="en-GB" sz="1995" b="0" dirty="0">
                <a:solidFill>
                  <a:srgbClr val="333333"/>
                </a:solidFill>
                <a:latin typeface="Calibri"/>
                <a:ea typeface="Calibri"/>
                <a:cs typeface="Calibri"/>
                <a:sym typeface="Calibri"/>
              </a:rPr>
              <a:t> do </a:t>
            </a:r>
            <a:r>
              <a:rPr lang="en-GB" sz="1995" b="0" dirty="0" err="1">
                <a:solidFill>
                  <a:srgbClr val="333333"/>
                </a:solidFill>
                <a:latin typeface="Calibri"/>
                <a:ea typeface="Calibri"/>
                <a:cs typeface="Calibri"/>
                <a:sym typeface="Calibri"/>
              </a:rPr>
              <a:t>takrat</a:t>
            </a:r>
            <a:r>
              <a:rPr lang="en-GB" sz="1995" b="0" dirty="0">
                <a:solidFill>
                  <a:srgbClr val="333333"/>
                </a:solidFill>
                <a:latin typeface="Calibri"/>
                <a:ea typeface="Calibri"/>
                <a:cs typeface="Calibri"/>
                <a:sym typeface="Calibri"/>
              </a:rPr>
              <a:t>, ko je </a:t>
            </a:r>
            <a:r>
              <a:rPr lang="en-GB" sz="1995" b="0" dirty="0" err="1">
                <a:solidFill>
                  <a:srgbClr val="333333"/>
                </a:solidFill>
                <a:latin typeface="Calibri"/>
                <a:ea typeface="Calibri"/>
                <a:cs typeface="Calibri"/>
                <a:sym typeface="Calibri"/>
              </a:rPr>
              <a:t>bil</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postavljen</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na</a:t>
            </a:r>
            <a:r>
              <a:rPr lang="en-GB" sz="1995" b="0" dirty="0">
                <a:solidFill>
                  <a:srgbClr val="333333"/>
                </a:solidFill>
                <a:latin typeface="Calibri"/>
                <a:ea typeface="Calibri"/>
                <a:cs typeface="Calibri"/>
                <a:sym typeface="Calibri"/>
              </a:rPr>
              <a:t> police: </a:t>
            </a:r>
            <a:r>
              <a:rPr lang="en-GB" sz="1995" b="0" dirty="0" err="1">
                <a:solidFill>
                  <a:srgbClr val="333333"/>
                </a:solidFill>
                <a:latin typeface="Calibri"/>
                <a:ea typeface="Calibri"/>
                <a:cs typeface="Calibri"/>
                <a:sym typeface="Calibri"/>
              </a:rPr>
              <a:t>na</a:t>
            </a:r>
            <a:r>
              <a:rPr lang="en-GB" sz="1995" b="0" dirty="0">
                <a:solidFill>
                  <a:srgbClr val="333333"/>
                </a:solidFill>
                <a:latin typeface="Calibri"/>
                <a:ea typeface="Calibri"/>
                <a:cs typeface="Calibri"/>
                <a:sym typeface="Calibri"/>
              </a:rPr>
              <a:t> primer, za </a:t>
            </a:r>
            <a:r>
              <a:rPr lang="en-GB" sz="1995" b="0" dirty="0" err="1">
                <a:solidFill>
                  <a:srgbClr val="333333"/>
                </a:solidFill>
                <a:latin typeface="Calibri"/>
                <a:ea typeface="Calibri"/>
                <a:cs typeface="Calibri"/>
                <a:sym typeface="Calibri"/>
              </a:rPr>
              <a:t>piščanca</a:t>
            </a:r>
            <a:r>
              <a:rPr lang="en-GB" sz="1995" b="0" dirty="0">
                <a:solidFill>
                  <a:srgbClr val="333333"/>
                </a:solidFill>
                <a:latin typeface="Calibri"/>
                <a:ea typeface="Calibri"/>
                <a:cs typeface="Calibri"/>
                <a:sym typeface="Calibri"/>
              </a:rPr>
              <a:t> Carrefour Quality Line Auvergne v </a:t>
            </a:r>
            <a:r>
              <a:rPr lang="en-GB" sz="1995" b="0" dirty="0" err="1">
                <a:solidFill>
                  <a:srgbClr val="333333"/>
                </a:solidFill>
                <a:latin typeface="Calibri"/>
                <a:ea typeface="Calibri"/>
                <a:cs typeface="Calibri"/>
                <a:sym typeface="Calibri"/>
              </a:rPr>
              <a:t>prosti</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reji</a:t>
            </a:r>
            <a:r>
              <a:rPr lang="en-GB" sz="1995" b="0" dirty="0">
                <a:solidFill>
                  <a:srgbClr val="333333"/>
                </a:solidFill>
                <a:latin typeface="Calibri"/>
                <a:ea typeface="Calibri"/>
                <a:cs typeface="Calibri"/>
                <a:sym typeface="Calibri"/>
              </a:rPr>
              <a:t> so </a:t>
            </a:r>
            <a:r>
              <a:rPr lang="en-GB" sz="1995" b="0" dirty="0" err="1">
                <a:solidFill>
                  <a:srgbClr val="333333"/>
                </a:solidFill>
                <a:latin typeface="Calibri"/>
                <a:ea typeface="Calibri"/>
                <a:cs typeface="Calibri"/>
                <a:sym typeface="Calibri"/>
              </a:rPr>
              <a:t>potrošniki</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lahko</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izvedeli</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naslednje</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informacije</a:t>
            </a:r>
            <a:r>
              <a:rPr lang="en-GB" sz="1995" b="0" dirty="0">
                <a:solidFill>
                  <a:srgbClr val="333333"/>
                </a:solidFill>
                <a:latin typeface="Calibri"/>
                <a:ea typeface="Calibri"/>
                <a:cs typeface="Calibri"/>
                <a:sym typeface="Calibri"/>
              </a:rPr>
              <a:t>:</a:t>
            </a:r>
            <a:endParaRPr sz="1995" b="0" dirty="0">
              <a:solidFill>
                <a:srgbClr val="333333"/>
              </a:solidFill>
              <a:latin typeface="Calibri"/>
              <a:ea typeface="Calibri"/>
              <a:cs typeface="Calibri"/>
              <a:sym typeface="Calibri"/>
            </a:endParaRPr>
          </a:p>
          <a:p>
            <a:pPr marL="414589" lvl="0" indent="0" algn="l" rtl="0">
              <a:lnSpc>
                <a:spcPct val="115000"/>
              </a:lnSpc>
              <a:spcBef>
                <a:spcPts val="0"/>
              </a:spcBef>
              <a:spcAft>
                <a:spcPts val="0"/>
              </a:spcAft>
              <a:buNone/>
            </a:pPr>
            <a:endParaRPr sz="1995" b="0" dirty="0">
              <a:solidFill>
                <a:srgbClr val="333333"/>
              </a:solidFill>
              <a:latin typeface="Calibri"/>
              <a:ea typeface="Calibri"/>
              <a:cs typeface="Calibri"/>
              <a:sym typeface="Calibri"/>
            </a:endParaRPr>
          </a:p>
          <a:p>
            <a:pPr lvl="0" indent="-333974">
              <a:lnSpc>
                <a:spcPct val="115000"/>
              </a:lnSpc>
              <a:buClr>
                <a:srgbClr val="333333"/>
              </a:buClr>
              <a:buSzPts val="2200"/>
              <a:buFont typeface="Calibri"/>
              <a:buChar char="-"/>
            </a:pPr>
            <a:r>
              <a:rPr lang="en-GB" sz="1995" b="0" dirty="0" err="1">
                <a:solidFill>
                  <a:srgbClr val="333333"/>
                </a:solidFill>
                <a:latin typeface="Calibri"/>
                <a:ea typeface="Calibri"/>
                <a:cs typeface="Calibri"/>
                <a:sym typeface="Calibri"/>
              </a:rPr>
              <a:t>Kjer</a:t>
            </a:r>
            <a:r>
              <a:rPr lang="en-GB" sz="1995" b="0" dirty="0">
                <a:solidFill>
                  <a:srgbClr val="333333"/>
                </a:solidFill>
                <a:latin typeface="Calibri"/>
                <a:ea typeface="Calibri"/>
                <a:cs typeface="Calibri"/>
                <a:sym typeface="Calibri"/>
              </a:rPr>
              <a:t> je </a:t>
            </a:r>
            <a:r>
              <a:rPr lang="en-GB" sz="1995" b="0" dirty="0" err="1">
                <a:solidFill>
                  <a:srgbClr val="333333"/>
                </a:solidFill>
                <a:latin typeface="Calibri"/>
                <a:ea typeface="Calibri"/>
                <a:cs typeface="Calibri"/>
                <a:sym typeface="Calibri"/>
              </a:rPr>
              <a:t>bila</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ptica</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vzrejena</a:t>
            </a:r>
            <a:r>
              <a:rPr lang="en-GB" sz="1995" b="0" dirty="0">
                <a:solidFill>
                  <a:srgbClr val="333333"/>
                </a:solidFill>
                <a:latin typeface="Calibri"/>
                <a:ea typeface="Calibri"/>
                <a:cs typeface="Calibri"/>
                <a:sym typeface="Calibri"/>
              </a:rPr>
              <a:t>
Ime </a:t>
            </a:r>
            <a:r>
              <a:rPr lang="en-GB" sz="1995" b="0" dirty="0" err="1">
                <a:solidFill>
                  <a:srgbClr val="333333"/>
                </a:solidFill>
                <a:latin typeface="Calibri"/>
                <a:ea typeface="Calibri"/>
                <a:cs typeface="Calibri"/>
                <a:sym typeface="Calibri"/>
              </a:rPr>
              <a:t>kmeta</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Katera</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krma</a:t>
            </a:r>
            <a:r>
              <a:rPr lang="en-GB" sz="1995" b="0" dirty="0">
                <a:solidFill>
                  <a:srgbClr val="333333"/>
                </a:solidFill>
                <a:latin typeface="Calibri"/>
                <a:ea typeface="Calibri"/>
                <a:cs typeface="Calibri"/>
                <a:sym typeface="Calibri"/>
              </a:rPr>
              <a:t> je </a:t>
            </a:r>
            <a:r>
              <a:rPr lang="en-GB" sz="1995" b="0" dirty="0" err="1">
                <a:solidFill>
                  <a:srgbClr val="333333"/>
                </a:solidFill>
                <a:latin typeface="Calibri"/>
                <a:ea typeface="Calibri"/>
                <a:cs typeface="Calibri"/>
                <a:sym typeface="Calibri"/>
              </a:rPr>
              <a:t>bila</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uporabljena</a:t>
            </a:r>
            <a:r>
              <a:rPr lang="en-GB" sz="1995" b="0" dirty="0">
                <a:solidFill>
                  <a:srgbClr val="333333"/>
                </a:solidFill>
                <a:latin typeface="Calibri"/>
                <a:ea typeface="Calibri"/>
                <a:cs typeface="Calibri"/>
                <a:sym typeface="Calibri"/>
              </a:rPr>
              <a:t> (ne glede </a:t>
            </a:r>
            <a:r>
              <a:rPr lang="en-GB" sz="1995" b="0" dirty="0" err="1">
                <a:solidFill>
                  <a:srgbClr val="333333"/>
                </a:solidFill>
                <a:latin typeface="Calibri"/>
                <a:ea typeface="Calibri"/>
                <a:cs typeface="Calibri"/>
                <a:sym typeface="Calibri"/>
              </a:rPr>
              <a:t>na</a:t>
            </a:r>
            <a:r>
              <a:rPr lang="en-GB" sz="1995" b="0" dirty="0">
                <a:solidFill>
                  <a:srgbClr val="333333"/>
                </a:solidFill>
                <a:latin typeface="Calibri"/>
                <a:ea typeface="Calibri"/>
                <a:cs typeface="Calibri"/>
                <a:sym typeface="Calibri"/>
              </a:rPr>
              <a:t> to, </a:t>
            </a:r>
            <a:r>
              <a:rPr lang="en-GB" sz="1995" b="0" dirty="0" err="1">
                <a:solidFill>
                  <a:srgbClr val="333333"/>
                </a:solidFill>
                <a:latin typeface="Calibri"/>
                <a:ea typeface="Calibri"/>
                <a:cs typeface="Calibri"/>
                <a:sym typeface="Calibri"/>
              </a:rPr>
              <a:t>ali</a:t>
            </a:r>
            <a:r>
              <a:rPr lang="en-GB" sz="1995" b="0" dirty="0">
                <a:solidFill>
                  <a:srgbClr val="333333"/>
                </a:solidFill>
                <a:latin typeface="Calibri"/>
                <a:ea typeface="Calibri"/>
                <a:cs typeface="Calibri"/>
                <a:sym typeface="Calibri"/>
              </a:rPr>
              <a:t> so bile </a:t>
            </a:r>
            <a:r>
              <a:rPr lang="en-GB" sz="1995" b="0" dirty="0" err="1">
                <a:solidFill>
                  <a:srgbClr val="333333"/>
                </a:solidFill>
                <a:latin typeface="Calibri"/>
                <a:ea typeface="Calibri"/>
                <a:cs typeface="Calibri"/>
                <a:sym typeface="Calibri"/>
              </a:rPr>
              <a:t>krmljene</a:t>
            </a:r>
            <a:r>
              <a:rPr lang="en-GB" sz="1995" b="0" dirty="0">
                <a:solidFill>
                  <a:srgbClr val="333333"/>
                </a:solidFill>
                <a:latin typeface="Calibri"/>
                <a:ea typeface="Calibri"/>
                <a:cs typeface="Calibri"/>
                <a:sym typeface="Calibri"/>
              </a:rPr>
              <a:t> s </a:t>
            </a:r>
            <a:r>
              <a:rPr lang="en-GB" sz="1995" b="0" dirty="0" err="1">
                <a:solidFill>
                  <a:srgbClr val="333333"/>
                </a:solidFill>
                <a:latin typeface="Calibri"/>
                <a:ea typeface="Calibri"/>
                <a:cs typeface="Calibri"/>
                <a:sym typeface="Calibri"/>
              </a:rPr>
              <a:t>francoskimi</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žitaricami</a:t>
            </a:r>
            <a:r>
              <a:rPr lang="en-GB" sz="1995" b="0" dirty="0">
                <a:solidFill>
                  <a:srgbClr val="333333"/>
                </a:solidFill>
                <a:latin typeface="Calibri"/>
                <a:ea typeface="Calibri"/>
                <a:cs typeface="Calibri"/>
                <a:sym typeface="Calibri"/>
              </a:rPr>
              <a:t> in </a:t>
            </a:r>
            <a:r>
              <a:rPr lang="en-GB" sz="1995" b="0" dirty="0" err="1">
                <a:solidFill>
                  <a:srgbClr val="333333"/>
                </a:solidFill>
                <a:latin typeface="Calibri"/>
                <a:ea typeface="Calibri"/>
                <a:cs typeface="Calibri"/>
                <a:sym typeface="Calibri"/>
              </a:rPr>
              <a:t>sojo</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gensko</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spremenjenimi</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proizvodi</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itd</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Vse</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oznake</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kakovosti</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Kjer</a:t>
            </a:r>
            <a:r>
              <a:rPr lang="en-GB" sz="1995" b="0" dirty="0">
                <a:solidFill>
                  <a:srgbClr val="333333"/>
                </a:solidFill>
                <a:latin typeface="Calibri"/>
                <a:ea typeface="Calibri"/>
                <a:cs typeface="Calibri"/>
                <a:sym typeface="Calibri"/>
              </a:rPr>
              <a:t> je </a:t>
            </a:r>
            <a:r>
              <a:rPr lang="en-GB" sz="1995" b="0" dirty="0" err="1">
                <a:solidFill>
                  <a:srgbClr val="333333"/>
                </a:solidFill>
                <a:latin typeface="Calibri"/>
                <a:ea typeface="Calibri"/>
                <a:cs typeface="Calibri"/>
                <a:sym typeface="Calibri"/>
              </a:rPr>
              <a:t>bila</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ptica</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zaklana</a:t>
            </a:r>
            <a:endParaRPr sz="1632" b="0" dirty="0">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pic>
        <p:nvPicPr>
          <p:cNvPr id="287" name="Google Shape;287;p4"/>
          <p:cNvPicPr preferRelativeResize="0"/>
          <p:nvPr/>
        </p:nvPicPr>
        <p:blipFill rotWithShape="1">
          <a:blip r:embed="rId3">
            <a:alphaModFix/>
          </a:blip>
          <a:srcRect/>
          <a:stretch/>
        </p:blipFill>
        <p:spPr>
          <a:xfrm>
            <a:off x="382136" y="-7357"/>
            <a:ext cx="11809863" cy="976348"/>
          </a:xfrm>
          <a:prstGeom prst="rect">
            <a:avLst/>
          </a:prstGeom>
          <a:noFill/>
          <a:ln>
            <a:noFill/>
          </a:ln>
        </p:spPr>
      </p:pic>
      <p:sp>
        <p:nvSpPr>
          <p:cNvPr id="288" name="Google Shape;288;p4"/>
          <p:cNvSpPr txBox="1"/>
          <p:nvPr/>
        </p:nvSpPr>
        <p:spPr>
          <a:xfrm>
            <a:off x="1604615" y="391627"/>
            <a:ext cx="5527859" cy="474439"/>
          </a:xfrm>
          <a:prstGeom prst="rect">
            <a:avLst/>
          </a:prstGeom>
          <a:noFill/>
          <a:ln>
            <a:noFill/>
          </a:ln>
        </p:spPr>
        <p:txBody>
          <a:bodyPr spcFirstLastPara="1" wrap="square" lIns="82904" tIns="41441" rIns="82904" bIns="41441" anchor="t" anchorCtr="0">
            <a:spAutoFit/>
          </a:bodyPr>
          <a:lstStyle/>
          <a:p>
            <a:pPr lvl="0"/>
            <a:r>
              <a:rPr lang="en-GB" sz="2539" dirty="0">
                <a:solidFill>
                  <a:schemeClr val="lt1"/>
                </a:solidFill>
                <a:latin typeface="Open Sans"/>
                <a:ea typeface="Open Sans"/>
                <a:cs typeface="Open Sans"/>
                <a:sym typeface="Open Sans"/>
              </a:rPr>
              <a:t>UČNI </a:t>
            </a:r>
            <a:r>
              <a:rPr lang="sl-SI" sz="2539" dirty="0">
                <a:solidFill>
                  <a:schemeClr val="lt1"/>
                </a:solidFill>
                <a:latin typeface="Open Sans"/>
                <a:ea typeface="Open Sans"/>
                <a:cs typeface="Open Sans"/>
                <a:sym typeface="Open Sans"/>
              </a:rPr>
              <a:t>CILJI</a:t>
            </a:r>
            <a:endParaRPr sz="1270" dirty="0"/>
          </a:p>
        </p:txBody>
      </p:sp>
      <p:sp>
        <p:nvSpPr>
          <p:cNvPr id="289" name="Google Shape;289;p4"/>
          <p:cNvSpPr txBox="1"/>
          <p:nvPr/>
        </p:nvSpPr>
        <p:spPr>
          <a:xfrm>
            <a:off x="1690987" y="1476975"/>
            <a:ext cx="8360887" cy="4018936"/>
          </a:xfrm>
          <a:prstGeom prst="rect">
            <a:avLst/>
          </a:prstGeom>
          <a:noFill/>
          <a:ln>
            <a:noFill/>
          </a:ln>
        </p:spPr>
        <p:txBody>
          <a:bodyPr spcFirstLastPara="1" wrap="square" lIns="82904" tIns="41441" rIns="82904" bIns="41441" anchor="t" anchorCtr="0">
            <a:spAutoFit/>
          </a:bodyPr>
          <a:lstStyle/>
          <a:p>
            <a:pPr marL="259118" lvl="0" indent="-282151">
              <a:lnSpc>
                <a:spcPct val="150000"/>
              </a:lnSpc>
              <a:buClr>
                <a:schemeClr val="dk1"/>
              </a:buClr>
              <a:buSzPts val="2200"/>
              <a:buFont typeface="Arial"/>
              <a:buChar char="•"/>
            </a:pPr>
            <a:r>
              <a:rPr lang="en-GB" sz="1995" b="1" dirty="0" err="1">
                <a:solidFill>
                  <a:schemeClr val="dk1"/>
                </a:solidFill>
                <a:latin typeface="Calibri"/>
                <a:ea typeface="Calibri"/>
                <a:cs typeface="Calibri"/>
                <a:sym typeface="Calibri"/>
              </a:rPr>
              <a:t>Pokažite</a:t>
            </a:r>
            <a:r>
              <a:rPr lang="en-GB" sz="1995" b="1"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jasno</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razumevanje</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osnov</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tehnologije</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veriženja</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blokov</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njenih</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osnovnih</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komponent</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mehanizmov</a:t>
            </a:r>
            <a:r>
              <a:rPr lang="en-GB" sz="1995" dirty="0">
                <a:solidFill>
                  <a:schemeClr val="dk1"/>
                </a:solidFill>
                <a:latin typeface="Calibri"/>
                <a:ea typeface="Calibri"/>
                <a:cs typeface="Calibri"/>
                <a:sym typeface="Calibri"/>
              </a:rPr>
              <a:t> in </a:t>
            </a:r>
            <a:r>
              <a:rPr lang="en-GB" sz="1995" dirty="0" err="1">
                <a:solidFill>
                  <a:schemeClr val="dk1"/>
                </a:solidFill>
                <a:latin typeface="Calibri"/>
                <a:ea typeface="Calibri"/>
                <a:cs typeface="Calibri"/>
                <a:sym typeface="Calibri"/>
              </a:rPr>
              <a:t>funkcij</a:t>
            </a:r>
            <a:endParaRPr lang="sl-SI" sz="1995" dirty="0">
              <a:solidFill>
                <a:schemeClr val="dk1"/>
              </a:solidFill>
              <a:latin typeface="Calibri"/>
              <a:ea typeface="Calibri"/>
              <a:cs typeface="Calibri"/>
              <a:sym typeface="Calibri"/>
            </a:endParaRPr>
          </a:p>
          <a:p>
            <a:pPr marL="259118" lvl="0" indent="-282151">
              <a:lnSpc>
                <a:spcPct val="150000"/>
              </a:lnSpc>
              <a:buClr>
                <a:schemeClr val="dk1"/>
              </a:buClr>
              <a:buSzPts val="2200"/>
              <a:buFont typeface="Arial"/>
              <a:buChar char="•"/>
            </a:pPr>
            <a:r>
              <a:rPr lang="en-GB" sz="1995" b="1" dirty="0" err="1">
                <a:solidFill>
                  <a:schemeClr val="dk1"/>
                </a:solidFill>
                <a:latin typeface="Calibri"/>
                <a:ea typeface="Calibri"/>
                <a:cs typeface="Calibri"/>
                <a:sym typeface="Calibri"/>
              </a:rPr>
              <a:t>Analizirati</a:t>
            </a:r>
            <a:r>
              <a:rPr lang="en-GB" sz="1995" b="1"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ključne</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trende</a:t>
            </a:r>
            <a:r>
              <a:rPr lang="en-GB" sz="1995" dirty="0">
                <a:solidFill>
                  <a:schemeClr val="dk1"/>
                </a:solidFill>
                <a:latin typeface="Calibri"/>
                <a:ea typeface="Calibri"/>
                <a:cs typeface="Calibri"/>
                <a:sym typeface="Calibri"/>
              </a:rPr>
              <a:t> in </a:t>
            </a:r>
            <a:r>
              <a:rPr lang="en-GB" sz="1995" dirty="0" err="1">
                <a:solidFill>
                  <a:schemeClr val="dk1"/>
                </a:solidFill>
                <a:latin typeface="Calibri"/>
                <a:ea typeface="Calibri"/>
                <a:cs typeface="Calibri"/>
                <a:sym typeface="Calibri"/>
              </a:rPr>
              <a:t>razvoj</a:t>
            </a:r>
            <a:r>
              <a:rPr lang="en-GB" sz="1995" dirty="0">
                <a:solidFill>
                  <a:schemeClr val="dk1"/>
                </a:solidFill>
                <a:latin typeface="Calibri"/>
                <a:ea typeface="Calibri"/>
                <a:cs typeface="Calibri"/>
                <a:sym typeface="Calibri"/>
              </a:rPr>
              <a:t> v </a:t>
            </a:r>
            <a:r>
              <a:rPr lang="en-GB" sz="1995" dirty="0" err="1">
                <a:solidFill>
                  <a:schemeClr val="dk1"/>
                </a:solidFill>
                <a:latin typeface="Calibri"/>
                <a:ea typeface="Calibri"/>
                <a:cs typeface="Calibri"/>
                <a:sym typeface="Calibri"/>
              </a:rPr>
              <a:t>zvezi</a:t>
            </a:r>
            <a:r>
              <a:rPr lang="en-GB" sz="1995" dirty="0">
                <a:solidFill>
                  <a:schemeClr val="dk1"/>
                </a:solidFill>
                <a:latin typeface="Calibri"/>
                <a:ea typeface="Calibri"/>
                <a:cs typeface="Calibri"/>
                <a:sym typeface="Calibri"/>
              </a:rPr>
              <a:t> z </a:t>
            </a:r>
            <a:r>
              <a:rPr lang="en-GB" sz="1995" dirty="0" err="1">
                <a:solidFill>
                  <a:schemeClr val="dk1"/>
                </a:solidFill>
                <a:latin typeface="Calibri"/>
                <a:ea typeface="Calibri"/>
                <a:cs typeface="Calibri"/>
                <a:sym typeface="Calibri"/>
              </a:rPr>
              <a:t>uporabo</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blokovne</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verige</a:t>
            </a:r>
            <a:r>
              <a:rPr lang="en-GB" sz="1995" dirty="0">
                <a:solidFill>
                  <a:schemeClr val="dk1"/>
                </a:solidFill>
                <a:latin typeface="Calibri"/>
                <a:ea typeface="Calibri"/>
                <a:cs typeface="Calibri"/>
                <a:sym typeface="Calibri"/>
              </a:rPr>
              <a:t> v </a:t>
            </a:r>
            <a:r>
              <a:rPr lang="en-GB" sz="1995" dirty="0" err="1">
                <a:solidFill>
                  <a:schemeClr val="dk1"/>
                </a:solidFill>
                <a:latin typeface="Calibri"/>
                <a:ea typeface="Calibri"/>
                <a:cs typeface="Calibri"/>
                <a:sym typeface="Calibri"/>
              </a:rPr>
              <a:t>agroživilskem</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sektorju</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vključno</a:t>
            </a:r>
            <a:r>
              <a:rPr lang="en-GB" sz="1995" dirty="0">
                <a:solidFill>
                  <a:schemeClr val="dk1"/>
                </a:solidFill>
                <a:latin typeface="Calibri"/>
                <a:ea typeface="Calibri"/>
                <a:cs typeface="Calibri"/>
                <a:sym typeface="Calibri"/>
              </a:rPr>
              <a:t> s </a:t>
            </a:r>
            <a:r>
              <a:rPr lang="en-GB" sz="1995" dirty="0" err="1">
                <a:solidFill>
                  <a:schemeClr val="dk1"/>
                </a:solidFill>
                <a:latin typeface="Calibri"/>
                <a:ea typeface="Calibri"/>
                <a:cs typeface="Calibri"/>
                <a:sym typeface="Calibri"/>
              </a:rPr>
              <a:t>študijami</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primerov</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iz</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resničnega</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sveta</a:t>
            </a:r>
            <a:r>
              <a:rPr lang="en-GB" sz="1995" dirty="0">
                <a:solidFill>
                  <a:schemeClr val="dk1"/>
                </a:solidFill>
                <a:latin typeface="Calibri"/>
                <a:ea typeface="Calibri"/>
                <a:cs typeface="Calibri"/>
                <a:sym typeface="Calibri"/>
              </a:rPr>
              <a:t> </a:t>
            </a:r>
            <a:r>
              <a:rPr lang="en-GB" sz="1995" b="1" dirty="0">
                <a:solidFill>
                  <a:schemeClr val="dk1"/>
                </a:solidFill>
                <a:latin typeface="Calibri"/>
                <a:ea typeface="Calibri"/>
                <a:cs typeface="Calibri"/>
                <a:sym typeface="Calibri"/>
              </a:rPr>
              <a:t>
</a:t>
            </a:r>
            <a:r>
              <a:rPr lang="en-GB" sz="1995" b="1" dirty="0" err="1">
                <a:solidFill>
                  <a:schemeClr val="dk1"/>
                </a:solidFill>
                <a:latin typeface="Calibri"/>
                <a:ea typeface="Calibri"/>
                <a:cs typeface="Calibri"/>
                <a:sym typeface="Calibri"/>
              </a:rPr>
              <a:t>Ocenite</a:t>
            </a:r>
            <a:r>
              <a:rPr lang="en-GB" sz="1995" b="1"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relativne</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prednosti</a:t>
            </a:r>
            <a:r>
              <a:rPr lang="en-GB" sz="1995" dirty="0">
                <a:solidFill>
                  <a:schemeClr val="dk1"/>
                </a:solidFill>
                <a:latin typeface="Calibri"/>
                <a:ea typeface="Calibri"/>
                <a:cs typeface="Calibri"/>
                <a:sym typeface="Calibri"/>
              </a:rPr>
              <a:t> in </a:t>
            </a:r>
            <a:r>
              <a:rPr lang="en-GB" sz="1995" dirty="0" err="1">
                <a:solidFill>
                  <a:schemeClr val="dk1"/>
                </a:solidFill>
                <a:latin typeface="Calibri"/>
                <a:ea typeface="Calibri"/>
                <a:cs typeface="Calibri"/>
                <a:sym typeface="Calibri"/>
              </a:rPr>
              <a:t>omejitve</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uporabe</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blokovne</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verige</a:t>
            </a:r>
            <a:r>
              <a:rPr lang="en-GB" sz="1995" dirty="0">
                <a:solidFill>
                  <a:schemeClr val="dk1"/>
                </a:solidFill>
                <a:latin typeface="Calibri"/>
                <a:ea typeface="Calibri"/>
                <a:cs typeface="Calibri"/>
                <a:sym typeface="Calibri"/>
              </a:rPr>
              <a:t> v </a:t>
            </a:r>
            <a:r>
              <a:rPr lang="en-GB" sz="1995" dirty="0" err="1">
                <a:solidFill>
                  <a:schemeClr val="dk1"/>
                </a:solidFill>
                <a:latin typeface="Calibri"/>
                <a:ea typeface="Calibri"/>
                <a:cs typeface="Calibri"/>
                <a:sym typeface="Calibri"/>
              </a:rPr>
              <a:t>agroživilstvu</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njeno</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zanesljivost</a:t>
            </a:r>
            <a:r>
              <a:rPr lang="en-GB" sz="1995" dirty="0">
                <a:solidFill>
                  <a:schemeClr val="dk1"/>
                </a:solidFill>
                <a:latin typeface="Calibri"/>
                <a:ea typeface="Calibri"/>
                <a:cs typeface="Calibri"/>
                <a:sym typeface="Calibri"/>
              </a:rPr>
              <a:t> in </a:t>
            </a:r>
            <a:r>
              <a:rPr lang="en-GB" sz="1995" dirty="0" err="1">
                <a:solidFill>
                  <a:schemeClr val="dk1"/>
                </a:solidFill>
                <a:latin typeface="Calibri"/>
                <a:ea typeface="Calibri"/>
                <a:cs typeface="Calibri"/>
                <a:sym typeface="Calibri"/>
              </a:rPr>
              <a:t>prihodnji</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potencial</a:t>
            </a:r>
            <a:r>
              <a:rPr lang="en-GB" sz="1995" b="1" dirty="0">
                <a:solidFill>
                  <a:schemeClr val="dk1"/>
                </a:solidFill>
                <a:latin typeface="Calibri"/>
                <a:ea typeface="Calibri"/>
                <a:cs typeface="Calibri"/>
                <a:sym typeface="Calibri"/>
              </a:rPr>
              <a:t>
</a:t>
            </a:r>
            <a:r>
              <a:rPr lang="en-GB" sz="1995" b="1" dirty="0" err="1">
                <a:solidFill>
                  <a:schemeClr val="dk1"/>
                </a:solidFill>
                <a:latin typeface="Calibri"/>
                <a:ea typeface="Calibri"/>
                <a:cs typeface="Calibri"/>
                <a:sym typeface="Calibri"/>
              </a:rPr>
              <a:t>Sinteza</a:t>
            </a:r>
            <a:r>
              <a:rPr lang="en-GB" sz="1995" b="1"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tem</a:t>
            </a:r>
            <a:r>
              <a:rPr lang="en-GB" sz="1995" dirty="0">
                <a:solidFill>
                  <a:schemeClr val="dk1"/>
                </a:solidFill>
                <a:latin typeface="Calibri"/>
                <a:ea typeface="Calibri"/>
                <a:cs typeface="Calibri"/>
                <a:sym typeface="Calibri"/>
              </a:rPr>
              <a:t>, ki </a:t>
            </a:r>
            <a:r>
              <a:rPr lang="en-GB" sz="1995" dirty="0" err="1">
                <a:solidFill>
                  <a:schemeClr val="dk1"/>
                </a:solidFill>
                <a:latin typeface="Calibri"/>
                <a:ea typeface="Calibri"/>
                <a:cs typeface="Calibri"/>
                <a:sym typeface="Calibri"/>
              </a:rPr>
              <a:t>jih</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vsebuje</a:t>
            </a:r>
            <a:r>
              <a:rPr lang="en-GB" sz="1995" dirty="0">
                <a:solidFill>
                  <a:schemeClr val="dk1"/>
                </a:solidFill>
                <a:latin typeface="Calibri"/>
                <a:ea typeface="Calibri"/>
                <a:cs typeface="Calibri"/>
                <a:sym typeface="Calibri"/>
              </a:rPr>
              <a:t> ta </a:t>
            </a:r>
            <a:r>
              <a:rPr lang="en-GB" sz="1995" dirty="0" err="1">
                <a:solidFill>
                  <a:schemeClr val="dk1"/>
                </a:solidFill>
                <a:latin typeface="Calibri"/>
                <a:ea typeface="Calibri"/>
                <a:cs typeface="Calibri"/>
                <a:sym typeface="Calibri"/>
              </a:rPr>
              <a:t>modul</a:t>
            </a:r>
            <a:r>
              <a:rPr lang="en-GB" sz="1995" dirty="0">
                <a:solidFill>
                  <a:schemeClr val="dk1"/>
                </a:solidFill>
                <a:latin typeface="Calibri"/>
                <a:ea typeface="Calibri"/>
                <a:cs typeface="Calibri"/>
                <a:sym typeface="Calibri"/>
              </a:rPr>
              <a:t>, v </a:t>
            </a:r>
            <a:r>
              <a:rPr lang="en-GB" sz="1995" dirty="0" err="1">
                <a:solidFill>
                  <a:schemeClr val="dk1"/>
                </a:solidFill>
                <a:latin typeface="Calibri"/>
                <a:ea typeface="Calibri"/>
                <a:cs typeface="Calibri"/>
                <a:sym typeface="Calibri"/>
              </a:rPr>
              <a:t>en</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sam</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pregled</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širše</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slike</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blockchaina</a:t>
            </a:r>
            <a:r>
              <a:rPr lang="en-GB" sz="1995" dirty="0">
                <a:solidFill>
                  <a:schemeClr val="dk1"/>
                </a:solidFill>
                <a:latin typeface="Calibri"/>
                <a:ea typeface="Calibri"/>
                <a:cs typeface="Calibri"/>
                <a:sym typeface="Calibri"/>
              </a:rPr>
              <a:t> v </a:t>
            </a:r>
            <a:r>
              <a:rPr lang="en-GB" sz="1995" dirty="0" err="1">
                <a:solidFill>
                  <a:schemeClr val="dk1"/>
                </a:solidFill>
                <a:latin typeface="Calibri"/>
                <a:ea typeface="Calibri"/>
                <a:cs typeface="Calibri"/>
                <a:sym typeface="Calibri"/>
              </a:rPr>
              <a:t>agroživilstvu</a:t>
            </a:r>
            <a:endParaRPr sz="1270" dirty="0"/>
          </a:p>
          <a:p>
            <a:pPr marL="259118" marR="0" lvl="0" indent="-155471" algn="l" rtl="0">
              <a:spcBef>
                <a:spcPts val="0"/>
              </a:spcBef>
              <a:spcAft>
                <a:spcPts val="0"/>
              </a:spcAft>
              <a:buClr>
                <a:schemeClr val="dk1"/>
              </a:buClr>
              <a:buSzPts val="1800"/>
              <a:buFont typeface="Arial"/>
              <a:buNone/>
            </a:pPr>
            <a:endParaRPr sz="1632" dirty="0">
              <a:solidFill>
                <a:schemeClr val="dk1"/>
              </a:solidFill>
              <a:latin typeface="Open Sans"/>
              <a:ea typeface="Open Sans"/>
              <a:cs typeface="Open Sans"/>
              <a:sym typeface="Open Sans"/>
            </a:endParaRPr>
          </a:p>
        </p:txBody>
      </p:sp>
      <p:pic>
        <p:nvPicPr>
          <p:cNvPr id="2" name="Google Shape;322;p1">
            <a:extLst>
              <a:ext uri="{FF2B5EF4-FFF2-40B4-BE49-F238E27FC236}">
                <a16:creationId xmlns:a16="http://schemas.microsoft.com/office/drawing/2014/main" id="{34FD181C-18F6-C313-8C2E-0C596293655A}"/>
              </a:ext>
            </a:extLst>
          </p:cNvPr>
          <p:cNvPicPr preferRelativeResize="0"/>
          <p:nvPr/>
        </p:nvPicPr>
        <p:blipFill rotWithShape="1">
          <a:blip r:embed="rId4">
            <a:alphaModFix/>
          </a:blip>
          <a:srcRect/>
          <a:stretch/>
        </p:blipFill>
        <p:spPr>
          <a:xfrm>
            <a:off x="10252448" y="5811688"/>
            <a:ext cx="1638095" cy="342857"/>
          </a:xfrm>
          <a:prstGeom prst="rect">
            <a:avLst/>
          </a:prstGeom>
          <a:noFill/>
          <a:ln>
            <a:noFill/>
          </a:ln>
        </p:spPr>
      </p:pic>
      <p:sp>
        <p:nvSpPr>
          <p:cNvPr id="3" name="Google Shape;328;p1">
            <a:extLst>
              <a:ext uri="{FF2B5EF4-FFF2-40B4-BE49-F238E27FC236}">
                <a16:creationId xmlns:a16="http://schemas.microsoft.com/office/drawing/2014/main" id="{A62B1DA3-E342-5A67-D317-2B587AB90428}"/>
              </a:ext>
            </a:extLst>
          </p:cNvPr>
          <p:cNvSpPr/>
          <p:nvPr/>
        </p:nvSpPr>
        <p:spPr>
          <a:xfrm>
            <a:off x="8569842" y="6154545"/>
            <a:ext cx="3320701" cy="523180"/>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None/>
            </a:pPr>
            <a:r>
              <a:rPr lang="en-GB" sz="700" b="0" i="0" dirty="0" err="1">
                <a:solidFill>
                  <a:srgbClr val="26324B"/>
                </a:solidFill>
                <a:effectLst/>
                <a:latin typeface="arial" panose="020B0604020202020204" pitchFamily="34" charset="0"/>
              </a:rPr>
              <a:t>Financirano</a:t>
            </a:r>
            <a:r>
              <a:rPr lang="en-GB" sz="700" b="0" i="0" dirty="0">
                <a:solidFill>
                  <a:srgbClr val="26324B"/>
                </a:solidFill>
                <a:effectLst/>
                <a:latin typeface="arial" panose="020B0604020202020204" pitchFamily="34" charset="0"/>
              </a:rPr>
              <a:t> s </a:t>
            </a:r>
            <a:r>
              <a:rPr lang="en-GB" sz="700" b="0" i="0" dirty="0" err="1">
                <a:solidFill>
                  <a:srgbClr val="26324B"/>
                </a:solidFill>
                <a:effectLst/>
                <a:latin typeface="arial" panose="020B0604020202020204" pitchFamily="34" charset="0"/>
              </a:rPr>
              <a:t>strani</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Evropske</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unije</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Izražena</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stališča</a:t>
            </a:r>
            <a:r>
              <a:rPr lang="en-GB" sz="700" b="0" i="0" dirty="0">
                <a:solidFill>
                  <a:srgbClr val="26324B"/>
                </a:solidFill>
                <a:effectLst/>
                <a:latin typeface="arial" panose="020B0604020202020204" pitchFamily="34" charset="0"/>
              </a:rPr>
              <a:t> in </a:t>
            </a:r>
            <a:r>
              <a:rPr lang="en-GB" sz="700" b="0" i="0" dirty="0" err="1">
                <a:solidFill>
                  <a:srgbClr val="26324B"/>
                </a:solidFill>
                <a:effectLst/>
                <a:latin typeface="arial" panose="020B0604020202020204" pitchFamily="34" charset="0"/>
              </a:rPr>
              <a:t>mnenja</a:t>
            </a:r>
            <a:r>
              <a:rPr lang="en-GB" sz="700" b="0" i="0" dirty="0">
                <a:solidFill>
                  <a:srgbClr val="26324B"/>
                </a:solidFill>
                <a:effectLst/>
                <a:latin typeface="arial" panose="020B0604020202020204" pitchFamily="34" charset="0"/>
              </a:rPr>
              <a:t> so </a:t>
            </a:r>
            <a:r>
              <a:rPr lang="en-GB" sz="700" b="0" i="0" dirty="0" err="1">
                <a:solidFill>
                  <a:srgbClr val="26324B"/>
                </a:solidFill>
                <a:effectLst/>
                <a:latin typeface="arial" panose="020B0604020202020204" pitchFamily="34" charset="0"/>
              </a:rPr>
              <a:t>zgolj</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stališča</a:t>
            </a:r>
            <a:r>
              <a:rPr lang="en-GB" sz="700" b="0" i="0" dirty="0">
                <a:solidFill>
                  <a:srgbClr val="26324B"/>
                </a:solidFill>
                <a:effectLst/>
                <a:latin typeface="arial" panose="020B0604020202020204" pitchFamily="34" charset="0"/>
              </a:rPr>
              <a:t> in </a:t>
            </a:r>
            <a:r>
              <a:rPr lang="en-GB" sz="700" b="0" i="0" dirty="0" err="1">
                <a:solidFill>
                  <a:srgbClr val="26324B"/>
                </a:solidFill>
                <a:effectLst/>
                <a:latin typeface="arial" panose="020B0604020202020204" pitchFamily="34" charset="0"/>
              </a:rPr>
              <a:t>mnenja</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avtorja</a:t>
            </a:r>
            <a:r>
              <a:rPr lang="en-GB" sz="700" b="0" i="0" dirty="0">
                <a:solidFill>
                  <a:srgbClr val="26324B"/>
                </a:solidFill>
                <a:effectLst/>
                <a:latin typeface="arial" panose="020B0604020202020204" pitchFamily="34" charset="0"/>
              </a:rPr>
              <a:t>(-</a:t>
            </a:r>
            <a:r>
              <a:rPr lang="en-GB" sz="700" b="0" i="0" dirty="0" err="1">
                <a:solidFill>
                  <a:srgbClr val="26324B"/>
                </a:solidFill>
                <a:effectLst/>
                <a:latin typeface="arial" panose="020B0604020202020204" pitchFamily="34" charset="0"/>
              </a:rPr>
              <a:t>ev</a:t>
            </a:r>
            <a:r>
              <a:rPr lang="en-GB" sz="700" b="0" i="0" dirty="0">
                <a:solidFill>
                  <a:srgbClr val="26324B"/>
                </a:solidFill>
                <a:effectLst/>
                <a:latin typeface="arial" panose="020B0604020202020204" pitchFamily="34" charset="0"/>
              </a:rPr>
              <a:t>) in </a:t>
            </a:r>
            <a:r>
              <a:rPr lang="en-GB" sz="700" b="0" i="0" dirty="0" err="1">
                <a:solidFill>
                  <a:srgbClr val="26324B"/>
                </a:solidFill>
                <a:effectLst/>
                <a:latin typeface="arial" panose="020B0604020202020204" pitchFamily="34" charset="0"/>
              </a:rPr>
              <a:t>ni</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nujno</a:t>
            </a:r>
            <a:r>
              <a:rPr lang="en-GB" sz="700" b="0" i="0" dirty="0">
                <a:solidFill>
                  <a:srgbClr val="26324B"/>
                </a:solidFill>
                <a:effectLst/>
                <a:latin typeface="arial" panose="020B0604020202020204" pitchFamily="34" charset="0"/>
              </a:rPr>
              <a:t>, da </a:t>
            </a:r>
            <a:r>
              <a:rPr lang="en-GB" sz="700" b="0" i="0" dirty="0" err="1">
                <a:solidFill>
                  <a:srgbClr val="26324B"/>
                </a:solidFill>
                <a:effectLst/>
                <a:latin typeface="arial" panose="020B0604020202020204" pitchFamily="34" charset="0"/>
              </a:rPr>
              <a:t>odražajo</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stališča</a:t>
            </a:r>
            <a:r>
              <a:rPr lang="en-GB" sz="700" b="0" i="0" dirty="0">
                <a:solidFill>
                  <a:srgbClr val="26324B"/>
                </a:solidFill>
                <a:effectLst/>
                <a:latin typeface="arial" panose="020B0604020202020204" pitchFamily="34" charset="0"/>
              </a:rPr>
              <a:t> in </a:t>
            </a:r>
            <a:r>
              <a:rPr lang="en-GB" sz="700" b="0" i="0" dirty="0" err="1">
                <a:solidFill>
                  <a:srgbClr val="26324B"/>
                </a:solidFill>
                <a:effectLst/>
                <a:latin typeface="arial" panose="020B0604020202020204" pitchFamily="34" charset="0"/>
              </a:rPr>
              <a:t>mnenja</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Evropske</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unije</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ali</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Evropske</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izvajalske</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agencije</a:t>
            </a:r>
            <a:r>
              <a:rPr lang="en-GB" sz="700" b="0" i="0" dirty="0">
                <a:solidFill>
                  <a:srgbClr val="26324B"/>
                </a:solidFill>
                <a:effectLst/>
                <a:latin typeface="arial" panose="020B0604020202020204" pitchFamily="34" charset="0"/>
              </a:rPr>
              <a:t> za </a:t>
            </a:r>
            <a:r>
              <a:rPr lang="en-GB" sz="700" b="0" i="0" dirty="0" err="1">
                <a:solidFill>
                  <a:srgbClr val="26324B"/>
                </a:solidFill>
                <a:effectLst/>
                <a:latin typeface="arial" panose="020B0604020202020204" pitchFamily="34" charset="0"/>
              </a:rPr>
              <a:t>izobraževanje</a:t>
            </a:r>
            <a:r>
              <a:rPr lang="en-GB" sz="700" b="0" i="0" dirty="0">
                <a:solidFill>
                  <a:srgbClr val="26324B"/>
                </a:solidFill>
                <a:effectLst/>
                <a:latin typeface="arial" panose="020B0604020202020204" pitchFamily="34" charset="0"/>
              </a:rPr>
              <a:t> in </a:t>
            </a:r>
            <a:r>
              <a:rPr lang="en-GB" sz="700" b="0" i="0" dirty="0" err="1">
                <a:solidFill>
                  <a:srgbClr val="26324B"/>
                </a:solidFill>
                <a:effectLst/>
                <a:latin typeface="arial" panose="020B0604020202020204" pitchFamily="34" charset="0"/>
              </a:rPr>
              <a:t>kulturo</a:t>
            </a:r>
            <a:r>
              <a:rPr lang="en-GB" sz="700" b="0" i="0" dirty="0">
                <a:solidFill>
                  <a:srgbClr val="26324B"/>
                </a:solidFill>
                <a:effectLst/>
                <a:latin typeface="arial" panose="020B0604020202020204" pitchFamily="34" charset="0"/>
              </a:rPr>
              <a:t> (EACEA). </a:t>
            </a:r>
            <a:r>
              <a:rPr lang="en-GB" sz="700" b="0" i="0" dirty="0" err="1">
                <a:solidFill>
                  <a:srgbClr val="26324B"/>
                </a:solidFill>
                <a:effectLst/>
                <a:latin typeface="arial" panose="020B0604020202020204" pitchFamily="34" charset="0"/>
              </a:rPr>
              <a:t>Zanje</a:t>
            </a:r>
            <a:r>
              <a:rPr lang="en-GB" sz="700" b="0" i="0" dirty="0">
                <a:solidFill>
                  <a:srgbClr val="26324B"/>
                </a:solidFill>
                <a:effectLst/>
                <a:latin typeface="arial" panose="020B0604020202020204" pitchFamily="34" charset="0"/>
              </a:rPr>
              <a:t> ne </a:t>
            </a:r>
            <a:r>
              <a:rPr lang="en-GB" sz="700" b="0" i="0" dirty="0" err="1">
                <a:solidFill>
                  <a:srgbClr val="26324B"/>
                </a:solidFill>
                <a:effectLst/>
                <a:latin typeface="arial" panose="020B0604020202020204" pitchFamily="34" charset="0"/>
              </a:rPr>
              <a:t>moreta</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biti</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odgovorna</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niti</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Evropska</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unija</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niti</a:t>
            </a:r>
            <a:r>
              <a:rPr lang="en-GB" sz="700" b="0" i="0" dirty="0">
                <a:solidFill>
                  <a:srgbClr val="26324B"/>
                </a:solidFill>
                <a:effectLst/>
                <a:latin typeface="arial" panose="020B0604020202020204" pitchFamily="34" charset="0"/>
              </a:rPr>
              <a:t> EACEA</a:t>
            </a:r>
            <a:endParaRPr sz="800" b="0" i="0" u="none" strike="noStrike" cap="none" dirty="0">
              <a:solidFill>
                <a:srgbClr val="000000"/>
              </a:solidFill>
              <a:latin typeface="Arial"/>
              <a:ea typeface="Arial"/>
              <a:cs typeface="Arial"/>
              <a:sym typeface="Arial"/>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827"/>
        <p:cNvGrpSpPr/>
        <p:nvPr/>
      </p:nvGrpSpPr>
      <p:grpSpPr>
        <a:xfrm>
          <a:off x="0" y="0"/>
          <a:ext cx="0" cy="0"/>
          <a:chOff x="0" y="0"/>
          <a:chExt cx="0" cy="0"/>
        </a:xfrm>
      </p:grpSpPr>
      <p:pic>
        <p:nvPicPr>
          <p:cNvPr id="828" name="Google Shape;828;p12"/>
          <p:cNvPicPr preferRelativeResize="0"/>
          <p:nvPr/>
        </p:nvPicPr>
        <p:blipFill rotWithShape="1">
          <a:blip r:embed="rId3">
            <a:alphaModFix/>
          </a:blip>
          <a:srcRect/>
          <a:stretch/>
        </p:blipFill>
        <p:spPr>
          <a:xfrm>
            <a:off x="1247607" y="-7358"/>
            <a:ext cx="9696786" cy="1061799"/>
          </a:xfrm>
          <a:prstGeom prst="rect">
            <a:avLst/>
          </a:prstGeom>
          <a:noFill/>
          <a:ln>
            <a:noFill/>
          </a:ln>
        </p:spPr>
      </p:pic>
      <p:sp>
        <p:nvSpPr>
          <p:cNvPr id="829" name="Google Shape;829;p12"/>
          <p:cNvSpPr txBox="1"/>
          <p:nvPr/>
        </p:nvSpPr>
        <p:spPr>
          <a:xfrm>
            <a:off x="1604614" y="391627"/>
            <a:ext cx="6633431" cy="474439"/>
          </a:xfrm>
          <a:prstGeom prst="rect">
            <a:avLst/>
          </a:prstGeom>
          <a:noFill/>
          <a:ln>
            <a:noFill/>
          </a:ln>
        </p:spPr>
        <p:txBody>
          <a:bodyPr spcFirstLastPara="1" wrap="square" lIns="82904" tIns="41441" rIns="82904" bIns="41441" anchor="t" anchorCtr="0">
            <a:spAutoFit/>
          </a:bodyPr>
          <a:lstStyle/>
          <a:p>
            <a:pPr lvl="0"/>
            <a:r>
              <a:rPr lang="en-GB" sz="2539" dirty="0">
                <a:solidFill>
                  <a:schemeClr val="lt1"/>
                </a:solidFill>
                <a:latin typeface="Open Sans"/>
                <a:ea typeface="Open Sans"/>
                <a:cs typeface="Open Sans"/>
                <a:sym typeface="Open Sans"/>
              </a:rPr>
              <a:t>ŠTUDIJA PRIMERA 1: CARREFOUR</a:t>
            </a:r>
            <a:endParaRPr sz="1270" dirty="0"/>
          </a:p>
        </p:txBody>
      </p:sp>
      <p:sp>
        <p:nvSpPr>
          <p:cNvPr id="830" name="Google Shape;830;p12"/>
          <p:cNvSpPr txBox="1">
            <a:spLocks noGrp="1"/>
          </p:cNvSpPr>
          <p:nvPr>
            <p:ph type="body" idx="1"/>
          </p:nvPr>
        </p:nvSpPr>
        <p:spPr>
          <a:xfrm>
            <a:off x="1898282" y="6091436"/>
            <a:ext cx="8706378" cy="921021"/>
          </a:xfrm>
          <a:prstGeom prst="rect">
            <a:avLst/>
          </a:prstGeom>
          <a:noFill/>
          <a:ln>
            <a:noFill/>
          </a:ln>
        </p:spPr>
        <p:txBody>
          <a:bodyPr spcFirstLastPara="1" wrap="square" lIns="0" tIns="0" rIns="0" bIns="0" anchor="t" anchorCtr="0">
            <a:spAutoFit/>
          </a:bodyPr>
          <a:lstStyle/>
          <a:p>
            <a:pPr marL="0" lvl="0" indent="0"/>
            <a:r>
              <a:rPr lang="en-GB" sz="1995" b="0" dirty="0" err="1">
                <a:solidFill>
                  <a:schemeClr val="dk1"/>
                </a:solidFill>
                <a:latin typeface="Calibri"/>
                <a:ea typeface="Calibri"/>
                <a:cs typeface="Calibri"/>
                <a:sym typeface="Calibri"/>
              </a:rPr>
              <a:t>Preberi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več</a:t>
            </a:r>
            <a:r>
              <a:rPr lang="en-GB" sz="1995" b="0" dirty="0">
                <a:solidFill>
                  <a:schemeClr val="dk1"/>
                </a:solidFill>
                <a:latin typeface="Calibri"/>
                <a:ea typeface="Calibri"/>
                <a:cs typeface="Calibri"/>
                <a:sym typeface="Calibri"/>
              </a:rPr>
              <a:t>:  </a:t>
            </a:r>
            <a:r>
              <a:rPr lang="en-GB" sz="1995" b="0" u="sng" dirty="0">
                <a:solidFill>
                  <a:schemeClr val="dk1"/>
                </a:solidFill>
                <a:latin typeface="Calibri"/>
                <a:ea typeface="Calibri"/>
                <a:cs typeface="Calibri"/>
                <a:sym typeface="Calibri"/>
                <a:hlinkClick r:id="rId4">
                  <a:extLst>
                    <a:ext uri="{A12FA001-AC4F-418D-AE19-62706E023703}">
                      <ahyp:hlinkClr xmlns:ahyp="http://schemas.microsoft.com/office/drawing/2018/hyperlinkcolor" val="tx"/>
                    </a:ext>
                  </a:extLst>
                </a:hlinkClick>
              </a:rPr>
              <a:t>Carrefour uses blockchain to offer consumers greater supply chain transparency - </a:t>
            </a:r>
            <a:r>
              <a:rPr lang="en-GB" sz="1995" b="0" u="sng" dirty="0" err="1">
                <a:solidFill>
                  <a:schemeClr val="dk1"/>
                </a:solidFill>
                <a:latin typeface="Calibri"/>
                <a:ea typeface="Calibri"/>
                <a:cs typeface="Calibri"/>
                <a:sym typeface="Calibri"/>
                <a:hlinkClick r:id="rId4">
                  <a:extLst>
                    <a:ext uri="{A12FA001-AC4F-418D-AE19-62706E023703}">
                      <ahyp:hlinkClr xmlns:ahyp="http://schemas.microsoft.com/office/drawing/2018/hyperlinkcolor" val="tx"/>
                    </a:ext>
                  </a:extLst>
                </a:hlinkClick>
              </a:rPr>
              <a:t>RetailWire</a:t>
            </a:r>
            <a:r>
              <a:rPr lang="en-GB" sz="1995" b="0" u="sng" dirty="0">
                <a:solidFill>
                  <a:schemeClr val="dk1"/>
                </a:solidFill>
                <a:latin typeface="Calibri"/>
                <a:ea typeface="Calibri"/>
                <a:cs typeface="Calibri"/>
                <a:sym typeface="Calibri"/>
                <a:hlinkClick r:id="rId4">
                  <a:extLst>
                    <a:ext uri="{A12FA001-AC4F-418D-AE19-62706E023703}">
                      <ahyp:hlinkClr xmlns:ahyp="http://schemas.microsoft.com/office/drawing/2018/hyperlinkcolor" val="tx"/>
                    </a:ext>
                  </a:extLst>
                </a:hlinkClick>
              </a:rPr>
              <a:t> </a:t>
            </a:r>
            <a:r>
              <a:rPr lang="en-GB" sz="1995" b="0" dirty="0">
                <a:solidFill>
                  <a:schemeClr val="dk1"/>
                </a:solidFill>
                <a:latin typeface="Calibri"/>
                <a:ea typeface="Calibri"/>
                <a:cs typeface="Calibri"/>
                <a:sym typeface="Calibri"/>
              </a:rPr>
              <a:t> </a:t>
            </a:r>
            <a:endParaRPr sz="1995" b="0" dirty="0">
              <a:solidFill>
                <a:schemeClr val="dk1"/>
              </a:solidFill>
              <a:latin typeface="Calibri"/>
              <a:ea typeface="Calibri"/>
              <a:cs typeface="Calibri"/>
              <a:sym typeface="Calibri"/>
            </a:endParaRPr>
          </a:p>
          <a:p>
            <a:pPr marL="0" lvl="0" indent="0" algn="l" rtl="0">
              <a:spcBef>
                <a:spcPts val="0"/>
              </a:spcBef>
              <a:spcAft>
                <a:spcPts val="0"/>
              </a:spcAft>
              <a:buNone/>
            </a:pPr>
            <a:endParaRPr sz="1995" b="0" dirty="0">
              <a:solidFill>
                <a:schemeClr val="dk1"/>
              </a:solidFill>
              <a:latin typeface="Calibri"/>
              <a:ea typeface="Calibri"/>
              <a:cs typeface="Calibri"/>
              <a:sym typeface="Calibri"/>
            </a:endParaRPr>
          </a:p>
        </p:txBody>
      </p:sp>
      <p:pic>
        <p:nvPicPr>
          <p:cNvPr id="831" name="Google Shape;831;p12"/>
          <p:cNvPicPr preferRelativeResize="0"/>
          <p:nvPr/>
        </p:nvPicPr>
        <p:blipFill rotWithShape="1">
          <a:blip r:embed="rId5">
            <a:alphaModFix/>
          </a:blip>
          <a:srcRect t="1310" b="3759"/>
          <a:stretch/>
        </p:blipFill>
        <p:spPr>
          <a:xfrm>
            <a:off x="1898282" y="1116804"/>
            <a:ext cx="8395438" cy="4827537"/>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836"/>
        <p:cNvGrpSpPr/>
        <p:nvPr/>
      </p:nvGrpSpPr>
      <p:grpSpPr>
        <a:xfrm>
          <a:off x="0" y="0"/>
          <a:ext cx="0" cy="0"/>
          <a:chOff x="0" y="0"/>
          <a:chExt cx="0" cy="0"/>
        </a:xfrm>
      </p:grpSpPr>
      <p:pic>
        <p:nvPicPr>
          <p:cNvPr id="837" name="Google Shape;837;p13"/>
          <p:cNvPicPr preferRelativeResize="0"/>
          <p:nvPr/>
        </p:nvPicPr>
        <p:blipFill rotWithShape="1">
          <a:blip r:embed="rId3">
            <a:alphaModFix/>
          </a:blip>
          <a:srcRect/>
          <a:stretch/>
        </p:blipFill>
        <p:spPr>
          <a:xfrm>
            <a:off x="1247607" y="-7358"/>
            <a:ext cx="9696786" cy="1061799"/>
          </a:xfrm>
          <a:prstGeom prst="rect">
            <a:avLst/>
          </a:prstGeom>
          <a:noFill/>
          <a:ln>
            <a:noFill/>
          </a:ln>
        </p:spPr>
      </p:pic>
      <p:sp>
        <p:nvSpPr>
          <p:cNvPr id="838" name="Google Shape;838;p13"/>
          <p:cNvSpPr txBox="1"/>
          <p:nvPr/>
        </p:nvSpPr>
        <p:spPr>
          <a:xfrm>
            <a:off x="1604614" y="391627"/>
            <a:ext cx="6633431" cy="474439"/>
          </a:xfrm>
          <a:prstGeom prst="rect">
            <a:avLst/>
          </a:prstGeom>
          <a:noFill/>
          <a:ln>
            <a:noFill/>
          </a:ln>
        </p:spPr>
        <p:txBody>
          <a:bodyPr spcFirstLastPara="1" wrap="square" lIns="82904" tIns="41441" rIns="82904" bIns="41441" anchor="t" anchorCtr="0">
            <a:spAutoFit/>
          </a:bodyPr>
          <a:lstStyle/>
          <a:p>
            <a:pPr lvl="0">
              <a:buClr>
                <a:schemeClr val="dk1"/>
              </a:buClr>
            </a:pPr>
            <a:r>
              <a:rPr lang="en-GB" sz="2539" dirty="0">
                <a:solidFill>
                  <a:schemeClr val="lt1"/>
                </a:solidFill>
                <a:latin typeface="Open Sans"/>
                <a:ea typeface="Open Sans"/>
                <a:cs typeface="Open Sans"/>
                <a:sym typeface="Open Sans"/>
              </a:rPr>
              <a:t>ŠTUDIJA PRIMERA 1: CARREFOUR</a:t>
            </a:r>
            <a:endParaRPr sz="2539" dirty="0">
              <a:solidFill>
                <a:schemeClr val="lt1"/>
              </a:solidFill>
              <a:latin typeface="Open Sans"/>
              <a:ea typeface="Open Sans"/>
              <a:cs typeface="Open Sans"/>
              <a:sym typeface="Open Sans"/>
            </a:endParaRPr>
          </a:p>
        </p:txBody>
      </p:sp>
      <p:sp>
        <p:nvSpPr>
          <p:cNvPr id="839" name="Google Shape;839;p13"/>
          <p:cNvSpPr txBox="1">
            <a:spLocks noGrp="1"/>
          </p:cNvSpPr>
          <p:nvPr>
            <p:ph type="body" idx="1"/>
          </p:nvPr>
        </p:nvSpPr>
        <p:spPr>
          <a:xfrm>
            <a:off x="1604615" y="1256985"/>
            <a:ext cx="8729501" cy="1842043"/>
          </a:xfrm>
          <a:prstGeom prst="rect">
            <a:avLst/>
          </a:prstGeom>
          <a:noFill/>
          <a:ln>
            <a:noFill/>
          </a:ln>
        </p:spPr>
        <p:txBody>
          <a:bodyPr spcFirstLastPara="1" wrap="square" lIns="0" tIns="0" rIns="0" bIns="0" anchor="t" anchorCtr="0">
            <a:spAutoFit/>
          </a:bodyPr>
          <a:lstStyle/>
          <a:p>
            <a:pPr lvl="0" indent="-333974">
              <a:buClr>
                <a:schemeClr val="dk1"/>
              </a:buClr>
              <a:buSzPts val="2200"/>
              <a:buChar char="●"/>
            </a:pPr>
            <a:r>
              <a:rPr lang="en-GB" sz="1995" b="0" dirty="0">
                <a:solidFill>
                  <a:schemeClr val="dk1"/>
                </a:solidFill>
                <a:latin typeface="Calibri"/>
                <a:ea typeface="Calibri"/>
                <a:cs typeface="Calibri"/>
                <a:sym typeface="Calibri"/>
              </a:rPr>
              <a:t>Trend </a:t>
            </a:r>
            <a:r>
              <a:rPr lang="en-GB" sz="1995" dirty="0" err="1">
                <a:solidFill>
                  <a:schemeClr val="dk1"/>
                </a:solidFill>
                <a:latin typeface="Calibri"/>
                <a:ea typeface="Calibri"/>
                <a:cs typeface="Calibri"/>
                <a:sym typeface="Calibri"/>
              </a:rPr>
              <a:t>natančnih</a:t>
            </a:r>
            <a:r>
              <a:rPr lang="en-GB" sz="1995" dirty="0">
                <a:solidFill>
                  <a:schemeClr val="dk1"/>
                </a:solidFill>
                <a:latin typeface="Calibri"/>
                <a:ea typeface="Calibri"/>
                <a:cs typeface="Calibri"/>
                <a:sym typeface="Calibri"/>
              </a:rPr>
              <a:t> in </a:t>
            </a:r>
            <a:r>
              <a:rPr lang="en-GB" sz="1995" dirty="0" err="1">
                <a:solidFill>
                  <a:schemeClr val="dk1"/>
                </a:solidFill>
                <a:latin typeface="Calibri"/>
                <a:ea typeface="Calibri"/>
                <a:cs typeface="Calibri"/>
                <a:sym typeface="Calibri"/>
              </a:rPr>
              <a:t>širših</a:t>
            </a:r>
            <a:r>
              <a:rPr lang="en-GB" sz="1995"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informacij</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narašča</a:t>
            </a:r>
            <a:endParaRPr sz="1995" b="0" dirty="0">
              <a:solidFill>
                <a:schemeClr val="dk1"/>
              </a:solidFill>
              <a:latin typeface="Calibri"/>
              <a:ea typeface="Calibri"/>
              <a:cs typeface="Calibri"/>
              <a:sym typeface="Calibri"/>
            </a:endParaRPr>
          </a:p>
          <a:p>
            <a:pPr lvl="0" indent="-333974">
              <a:buClr>
                <a:schemeClr val="dk1"/>
              </a:buClr>
              <a:buSzPts val="2200"/>
              <a:buFont typeface="Calibri"/>
              <a:buChar char="-"/>
            </a:pPr>
            <a:r>
              <a:rPr lang="en-GB" sz="1995" b="0" dirty="0">
                <a:solidFill>
                  <a:schemeClr val="hlink"/>
                </a:solidFill>
                <a:latin typeface="Calibri"/>
                <a:ea typeface="Calibri"/>
                <a:cs typeface="Calibri"/>
                <a:sym typeface="Calibri"/>
              </a:rPr>
              <a:t>73% </a:t>
            </a:r>
            <a:r>
              <a:rPr lang="en-GB" sz="1995" b="0" dirty="0" err="1">
                <a:solidFill>
                  <a:schemeClr val="hlink"/>
                </a:solidFill>
                <a:latin typeface="Calibri"/>
                <a:ea typeface="Calibri"/>
                <a:cs typeface="Calibri"/>
                <a:sym typeface="Calibri"/>
              </a:rPr>
              <a:t>kupcev</a:t>
            </a:r>
            <a:r>
              <a:rPr lang="en-GB" sz="1995" b="0" dirty="0">
                <a:solidFill>
                  <a:schemeClr val="hlink"/>
                </a:solidFill>
                <a:latin typeface="Calibri"/>
                <a:ea typeface="Calibri"/>
                <a:cs typeface="Calibri"/>
                <a:sym typeface="Calibri"/>
              </a:rPr>
              <a:t> je </a:t>
            </a:r>
            <a:r>
              <a:rPr lang="en-GB" sz="1995" b="0" dirty="0" err="1">
                <a:solidFill>
                  <a:schemeClr val="hlink"/>
                </a:solidFill>
                <a:latin typeface="Calibri"/>
                <a:ea typeface="Calibri"/>
                <a:cs typeface="Calibri"/>
                <a:sym typeface="Calibri"/>
              </a:rPr>
              <a:t>pripravljenih</a:t>
            </a:r>
            <a:r>
              <a:rPr lang="en-GB" sz="1995" b="0" dirty="0">
                <a:solidFill>
                  <a:schemeClr val="hlink"/>
                </a:solidFill>
                <a:latin typeface="Calibri"/>
                <a:ea typeface="Calibri"/>
                <a:cs typeface="Calibri"/>
                <a:sym typeface="Calibri"/>
              </a:rPr>
              <a:t> </a:t>
            </a:r>
            <a:r>
              <a:rPr lang="en-GB" sz="1995" b="0" dirty="0" err="1">
                <a:solidFill>
                  <a:schemeClr val="hlink"/>
                </a:solidFill>
                <a:latin typeface="Calibri"/>
                <a:ea typeface="Calibri"/>
                <a:cs typeface="Calibri"/>
                <a:sym typeface="Calibri"/>
              </a:rPr>
              <a:t>plačati</a:t>
            </a:r>
            <a:r>
              <a:rPr lang="en-GB" sz="1995" b="0" dirty="0">
                <a:solidFill>
                  <a:schemeClr val="hlink"/>
                </a:solidFill>
                <a:latin typeface="Calibri"/>
                <a:ea typeface="Calibri"/>
                <a:cs typeface="Calibri"/>
                <a:sym typeface="Calibri"/>
              </a:rPr>
              <a:t> za </a:t>
            </a:r>
            <a:r>
              <a:rPr lang="en-GB" sz="1995" b="0" dirty="0" err="1">
                <a:solidFill>
                  <a:schemeClr val="hlink"/>
                </a:solidFill>
                <a:latin typeface="Calibri"/>
                <a:ea typeface="Calibri"/>
                <a:cs typeface="Calibri"/>
                <a:sym typeface="Calibri"/>
              </a:rPr>
              <a:t>večjo</a:t>
            </a:r>
            <a:r>
              <a:rPr lang="en-GB" sz="1995" b="0" dirty="0">
                <a:solidFill>
                  <a:schemeClr val="hlink"/>
                </a:solidFill>
                <a:latin typeface="Calibri"/>
                <a:ea typeface="Calibri"/>
                <a:cs typeface="Calibri"/>
                <a:sym typeface="Calibri"/>
              </a:rPr>
              <a:t> </a:t>
            </a:r>
            <a:r>
              <a:rPr lang="en-GB" sz="1995" b="0" dirty="0" err="1">
                <a:solidFill>
                  <a:schemeClr val="hlink"/>
                </a:solidFill>
                <a:latin typeface="Calibri"/>
                <a:ea typeface="Calibri"/>
                <a:cs typeface="Calibri"/>
                <a:sym typeface="Calibri"/>
              </a:rPr>
              <a:t>kakovost</a:t>
            </a:r>
            <a:r>
              <a:rPr lang="en-GB" sz="1995" b="0" dirty="0">
                <a:solidFill>
                  <a:schemeClr val="hlink"/>
                </a:solidFill>
                <a:latin typeface="Calibri"/>
                <a:ea typeface="Calibri"/>
                <a:cs typeface="Calibri"/>
                <a:sym typeface="Calibri"/>
              </a:rPr>
              <a:t> / </a:t>
            </a:r>
            <a:r>
              <a:rPr lang="en-GB" sz="1995" b="0" dirty="0" err="1">
                <a:solidFill>
                  <a:schemeClr val="hlink"/>
                </a:solidFill>
                <a:latin typeface="Calibri"/>
                <a:ea typeface="Calibri"/>
                <a:cs typeface="Calibri"/>
                <a:sym typeface="Calibri"/>
              </a:rPr>
              <a:t>informacije</a:t>
            </a:r>
            <a:r>
              <a:rPr lang="en-GB" sz="1995" b="0" dirty="0">
                <a:solidFill>
                  <a:schemeClr val="hlink"/>
                </a:solidFill>
                <a:latin typeface="Calibri"/>
                <a:ea typeface="Calibri"/>
                <a:cs typeface="Calibri"/>
                <a:sym typeface="Calibri"/>
              </a:rPr>
              <a:t>
</a:t>
            </a:r>
            <a:r>
              <a:rPr lang="en-GB" sz="1995" b="0" dirty="0" err="1">
                <a:solidFill>
                  <a:schemeClr val="hlink"/>
                </a:solidFill>
                <a:latin typeface="Calibri"/>
                <a:ea typeface="Calibri"/>
                <a:cs typeface="Calibri"/>
                <a:sym typeface="Calibri"/>
              </a:rPr>
              <a:t>Etikete</a:t>
            </a:r>
            <a:r>
              <a:rPr lang="en-GB" sz="1995" b="0" dirty="0">
                <a:solidFill>
                  <a:schemeClr val="hlink"/>
                </a:solidFill>
                <a:latin typeface="Calibri"/>
                <a:ea typeface="Calibri"/>
                <a:cs typeface="Calibri"/>
                <a:sym typeface="Calibri"/>
              </a:rPr>
              <a:t> in </a:t>
            </a:r>
            <a:r>
              <a:rPr lang="en-GB" sz="1995" b="0" dirty="0" err="1">
                <a:solidFill>
                  <a:schemeClr val="hlink"/>
                </a:solidFill>
                <a:latin typeface="Calibri"/>
                <a:ea typeface="Calibri"/>
                <a:cs typeface="Calibri"/>
                <a:sym typeface="Calibri"/>
              </a:rPr>
              <a:t>certifikati</a:t>
            </a:r>
            <a:r>
              <a:rPr lang="en-GB" sz="1995" b="0" dirty="0">
                <a:solidFill>
                  <a:schemeClr val="hlink"/>
                </a:solidFill>
                <a:latin typeface="Calibri"/>
                <a:ea typeface="Calibri"/>
                <a:cs typeface="Calibri"/>
                <a:sym typeface="Calibri"/>
              </a:rPr>
              <a:t> so </a:t>
            </a:r>
            <a:r>
              <a:rPr lang="en-GB" sz="1995" b="0" dirty="0" err="1">
                <a:solidFill>
                  <a:schemeClr val="hlink"/>
                </a:solidFill>
                <a:latin typeface="Calibri"/>
                <a:ea typeface="Calibri"/>
                <a:cs typeface="Calibri"/>
                <a:sym typeface="Calibri"/>
              </a:rPr>
              <a:t>številni</a:t>
            </a:r>
            <a:r>
              <a:rPr lang="en-GB" sz="1995" b="0" dirty="0">
                <a:solidFill>
                  <a:schemeClr val="hlink"/>
                </a:solidFill>
                <a:latin typeface="Calibri"/>
                <a:ea typeface="Calibri"/>
                <a:cs typeface="Calibri"/>
                <a:sym typeface="Calibri"/>
              </a:rPr>
              <a:t>
</a:t>
            </a:r>
            <a:r>
              <a:rPr lang="en-GB" sz="1995" b="0" dirty="0" err="1">
                <a:solidFill>
                  <a:schemeClr val="hlink"/>
                </a:solidFill>
                <a:latin typeface="Calibri"/>
                <a:ea typeface="Calibri"/>
                <a:cs typeface="Calibri"/>
                <a:sym typeface="Calibri"/>
              </a:rPr>
              <a:t>Povpraševanje</a:t>
            </a:r>
            <a:r>
              <a:rPr lang="en-GB" sz="1995" b="0" dirty="0">
                <a:solidFill>
                  <a:schemeClr val="hlink"/>
                </a:solidFill>
                <a:latin typeface="Calibri"/>
                <a:ea typeface="Calibri"/>
                <a:cs typeface="Calibri"/>
                <a:sym typeface="Calibri"/>
              </a:rPr>
              <a:t> po </a:t>
            </a:r>
            <a:r>
              <a:rPr lang="en-GB" sz="1995" b="0" dirty="0" err="1">
                <a:solidFill>
                  <a:schemeClr val="hlink"/>
                </a:solidFill>
                <a:latin typeface="Calibri"/>
                <a:ea typeface="Calibri"/>
                <a:cs typeface="Calibri"/>
                <a:sym typeface="Calibri"/>
              </a:rPr>
              <a:t>lokalnem</a:t>
            </a:r>
            <a:r>
              <a:rPr lang="en-GB" sz="1995" b="0" dirty="0">
                <a:solidFill>
                  <a:schemeClr val="hlink"/>
                </a:solidFill>
                <a:latin typeface="Calibri"/>
                <a:ea typeface="Calibri"/>
                <a:cs typeface="Calibri"/>
                <a:sym typeface="Calibri"/>
              </a:rPr>
              <a:t> </a:t>
            </a:r>
            <a:r>
              <a:rPr lang="en-GB" sz="1995" b="0" dirty="0" err="1">
                <a:solidFill>
                  <a:schemeClr val="hlink"/>
                </a:solidFill>
                <a:latin typeface="Calibri"/>
                <a:ea typeface="Calibri"/>
                <a:cs typeface="Calibri"/>
                <a:sym typeface="Calibri"/>
              </a:rPr>
              <a:t>poreklu</a:t>
            </a:r>
            <a:r>
              <a:rPr lang="en-GB" sz="1995" b="0" dirty="0">
                <a:solidFill>
                  <a:schemeClr val="hlink"/>
                </a:solidFill>
                <a:latin typeface="Calibri"/>
                <a:ea typeface="Calibri"/>
                <a:cs typeface="Calibri"/>
                <a:sym typeface="Calibri"/>
              </a:rPr>
              <a:t>
</a:t>
            </a:r>
            <a:r>
              <a:rPr lang="en-GB" sz="1995" b="0" dirty="0" err="1">
                <a:solidFill>
                  <a:schemeClr val="hlink"/>
                </a:solidFill>
                <a:latin typeface="Calibri"/>
                <a:ea typeface="Calibri"/>
                <a:cs typeface="Calibri"/>
                <a:sym typeface="Calibri"/>
              </a:rPr>
              <a:t>Naraščajoči</a:t>
            </a:r>
            <a:r>
              <a:rPr lang="en-GB" sz="1995" b="0" dirty="0">
                <a:solidFill>
                  <a:schemeClr val="hlink"/>
                </a:solidFill>
                <a:latin typeface="Calibri"/>
                <a:ea typeface="Calibri"/>
                <a:cs typeface="Calibri"/>
                <a:sym typeface="Calibri"/>
              </a:rPr>
              <a:t> </a:t>
            </a:r>
            <a:r>
              <a:rPr lang="en-GB" sz="1995" b="0" dirty="0" err="1">
                <a:solidFill>
                  <a:schemeClr val="hlink"/>
                </a:solidFill>
                <a:latin typeface="Calibri"/>
                <a:ea typeface="Calibri"/>
                <a:cs typeface="Calibri"/>
                <a:sym typeface="Calibri"/>
              </a:rPr>
              <a:t>segmenti</a:t>
            </a:r>
            <a:r>
              <a:rPr lang="en-GB" sz="1995" b="0" dirty="0">
                <a:solidFill>
                  <a:schemeClr val="hlink"/>
                </a:solidFill>
                <a:latin typeface="Calibri"/>
                <a:ea typeface="Calibri"/>
                <a:cs typeface="Calibri"/>
                <a:sym typeface="Calibri"/>
              </a:rPr>
              <a:t> "</a:t>
            </a:r>
            <a:r>
              <a:rPr lang="en-GB" sz="1995" b="0" dirty="0" err="1">
                <a:solidFill>
                  <a:schemeClr val="hlink"/>
                </a:solidFill>
                <a:latin typeface="Calibri"/>
                <a:ea typeface="Calibri"/>
                <a:cs typeface="Calibri"/>
                <a:sym typeface="Calibri"/>
              </a:rPr>
              <a:t>brez</a:t>
            </a:r>
            <a:r>
              <a:rPr lang="en-GB" sz="1995" b="0" dirty="0">
                <a:solidFill>
                  <a:schemeClr val="hlink"/>
                </a:solidFill>
                <a:latin typeface="Calibri"/>
                <a:ea typeface="Calibri"/>
                <a:cs typeface="Calibri"/>
                <a:sym typeface="Calibri"/>
              </a:rPr>
              <a:t> </a:t>
            </a:r>
            <a:r>
              <a:rPr lang="en-GB" sz="1995" b="0" dirty="0" err="1">
                <a:solidFill>
                  <a:schemeClr val="hlink"/>
                </a:solidFill>
                <a:latin typeface="Calibri"/>
                <a:ea typeface="Calibri"/>
                <a:cs typeface="Calibri"/>
                <a:sym typeface="Calibri"/>
              </a:rPr>
              <a:t>njih</a:t>
            </a:r>
            <a:r>
              <a:rPr lang="en-GB" sz="1995" b="0" dirty="0">
                <a:solidFill>
                  <a:schemeClr val="hlink"/>
                </a:solidFill>
                <a:latin typeface="Calibri"/>
                <a:ea typeface="Calibri"/>
                <a:cs typeface="Calibri"/>
                <a:sym typeface="Calibri"/>
              </a:rPr>
              <a:t>" 
</a:t>
            </a:r>
            <a:r>
              <a:rPr lang="en-GB" sz="1995" b="0" dirty="0" err="1">
                <a:solidFill>
                  <a:schemeClr val="hlink"/>
                </a:solidFill>
                <a:latin typeface="Calibri"/>
                <a:ea typeface="Calibri"/>
                <a:cs typeface="Calibri"/>
                <a:sym typeface="Calibri"/>
              </a:rPr>
              <a:t>Stranke</a:t>
            </a:r>
            <a:r>
              <a:rPr lang="en-GB" sz="1995" b="0" dirty="0">
                <a:solidFill>
                  <a:schemeClr val="hlink"/>
                </a:solidFill>
                <a:latin typeface="Calibri"/>
                <a:ea typeface="Calibri"/>
                <a:cs typeface="Calibri"/>
                <a:sym typeface="Calibri"/>
              </a:rPr>
              <a:t> </a:t>
            </a:r>
            <a:r>
              <a:rPr lang="en-GB" sz="1995" b="0" dirty="0" err="1">
                <a:solidFill>
                  <a:schemeClr val="hlink"/>
                </a:solidFill>
                <a:latin typeface="Calibri"/>
                <a:ea typeface="Calibri"/>
                <a:cs typeface="Calibri"/>
                <a:sym typeface="Calibri"/>
              </a:rPr>
              <a:t>prehajajo</a:t>
            </a:r>
            <a:r>
              <a:rPr lang="en-GB" sz="1995" b="0" dirty="0">
                <a:solidFill>
                  <a:schemeClr val="hlink"/>
                </a:solidFill>
                <a:latin typeface="Calibri"/>
                <a:ea typeface="Calibri"/>
                <a:cs typeface="Calibri"/>
                <a:sym typeface="Calibri"/>
              </a:rPr>
              <a:t> od </a:t>
            </a:r>
            <a:r>
              <a:rPr lang="en-GB" sz="1995" b="0" dirty="0" err="1">
                <a:solidFill>
                  <a:schemeClr val="hlink"/>
                </a:solidFill>
                <a:latin typeface="Calibri"/>
                <a:ea typeface="Calibri"/>
                <a:cs typeface="Calibri"/>
                <a:sym typeface="Calibri"/>
              </a:rPr>
              <a:t>obilja</a:t>
            </a:r>
            <a:r>
              <a:rPr lang="en-GB" sz="1995" b="0" dirty="0">
                <a:solidFill>
                  <a:schemeClr val="hlink"/>
                </a:solidFill>
                <a:latin typeface="Calibri"/>
                <a:ea typeface="Calibri"/>
                <a:cs typeface="Calibri"/>
                <a:sym typeface="Calibri"/>
              </a:rPr>
              <a:t> k </a:t>
            </a:r>
            <a:r>
              <a:rPr lang="en-GB" sz="1995" b="0" dirty="0" err="1">
                <a:solidFill>
                  <a:schemeClr val="hlink"/>
                </a:solidFill>
                <a:latin typeface="Calibri"/>
                <a:ea typeface="Calibri"/>
                <a:cs typeface="Calibri"/>
                <a:sym typeface="Calibri"/>
              </a:rPr>
              <a:t>kakovosti</a:t>
            </a:r>
            <a:r>
              <a:rPr lang="en-GB" sz="1995" b="0" dirty="0">
                <a:solidFill>
                  <a:schemeClr val="hlink"/>
                </a:solidFill>
                <a:latin typeface="Calibri"/>
                <a:ea typeface="Calibri"/>
                <a:cs typeface="Calibri"/>
                <a:sym typeface="Calibri"/>
              </a:rPr>
              <a:t> in </a:t>
            </a:r>
            <a:r>
              <a:rPr lang="en-GB" sz="1995" b="0" dirty="0" err="1">
                <a:solidFill>
                  <a:schemeClr val="hlink"/>
                </a:solidFill>
                <a:latin typeface="Calibri"/>
                <a:ea typeface="Calibri"/>
                <a:cs typeface="Calibri"/>
                <a:sym typeface="Calibri"/>
              </a:rPr>
              <a:t>zaupanju</a:t>
            </a:r>
            <a:endParaRPr sz="1632" b="0" dirty="0">
              <a:solidFill>
                <a:schemeClr val="dk1"/>
              </a:solidFill>
            </a:endParaRPr>
          </a:p>
        </p:txBody>
      </p:sp>
      <p:pic>
        <p:nvPicPr>
          <p:cNvPr id="840" name="Google Shape;840;p13"/>
          <p:cNvPicPr preferRelativeResize="0"/>
          <p:nvPr/>
        </p:nvPicPr>
        <p:blipFill rotWithShape="1">
          <a:blip r:embed="rId4">
            <a:alphaModFix/>
          </a:blip>
          <a:srcRect l="5651" t="5935"/>
          <a:stretch/>
        </p:blipFill>
        <p:spPr>
          <a:xfrm>
            <a:off x="1752934" y="3779116"/>
            <a:ext cx="8887808" cy="2465184"/>
          </a:xfrm>
          <a:prstGeom prst="rect">
            <a:avLst/>
          </a:prstGeom>
          <a:noFill/>
          <a:ln>
            <a:noFill/>
          </a:ln>
        </p:spPr>
      </p:pic>
      <p:sp>
        <p:nvSpPr>
          <p:cNvPr id="841" name="Google Shape;841;p13"/>
          <p:cNvSpPr txBox="1"/>
          <p:nvPr/>
        </p:nvSpPr>
        <p:spPr>
          <a:xfrm>
            <a:off x="1904040" y="6452048"/>
            <a:ext cx="8585592" cy="196957"/>
          </a:xfrm>
          <a:prstGeom prst="rect">
            <a:avLst/>
          </a:prstGeom>
          <a:noFill/>
          <a:ln>
            <a:noFill/>
          </a:ln>
        </p:spPr>
        <p:txBody>
          <a:bodyPr spcFirstLastPara="1" wrap="square" lIns="82904" tIns="82904" rIns="82904" bIns="82904" anchor="t" anchorCtr="0">
            <a:noAutofit/>
          </a:bodyPr>
          <a:lstStyle/>
          <a:p>
            <a:pPr marL="0" lvl="0" indent="0" algn="ctr" rtl="0">
              <a:spcBef>
                <a:spcPts val="0"/>
              </a:spcBef>
              <a:spcAft>
                <a:spcPts val="0"/>
              </a:spcAft>
              <a:buNone/>
            </a:pPr>
            <a:r>
              <a:rPr lang="en-GB" sz="1270" u="sng">
                <a:solidFill>
                  <a:schemeClr val="accent3"/>
                </a:solidFill>
                <a:latin typeface="Calibri"/>
                <a:ea typeface="Calibri"/>
                <a:cs typeface="Calibri"/>
                <a:sym typeface="Calibri"/>
              </a:rPr>
              <a:t>Carrefour’s blockchain organises community data into chains of blocks</a:t>
            </a:r>
            <a:r>
              <a:rPr lang="en-GB" sz="1270">
                <a:solidFill>
                  <a:schemeClr val="accent3"/>
                </a:solidFill>
                <a:latin typeface="Calibri"/>
                <a:ea typeface="Calibri"/>
                <a:cs typeface="Calibri"/>
                <a:sym typeface="Calibri"/>
              </a:rPr>
              <a:t> </a:t>
            </a:r>
            <a:endParaRPr sz="1270">
              <a:solidFill>
                <a:schemeClr val="accent3"/>
              </a:solidFill>
              <a:latin typeface="Calibri"/>
              <a:ea typeface="Calibri"/>
              <a:cs typeface="Calibri"/>
              <a:sym typeface="Calibri"/>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846"/>
        <p:cNvGrpSpPr/>
        <p:nvPr/>
      </p:nvGrpSpPr>
      <p:grpSpPr>
        <a:xfrm>
          <a:off x="0" y="0"/>
          <a:ext cx="0" cy="0"/>
          <a:chOff x="0" y="0"/>
          <a:chExt cx="0" cy="0"/>
        </a:xfrm>
      </p:grpSpPr>
      <p:pic>
        <p:nvPicPr>
          <p:cNvPr id="847" name="Google Shape;847;g281fc3c1766_0_580"/>
          <p:cNvPicPr preferRelativeResize="0"/>
          <p:nvPr/>
        </p:nvPicPr>
        <p:blipFill rotWithShape="1">
          <a:blip r:embed="rId3">
            <a:alphaModFix/>
          </a:blip>
          <a:srcRect/>
          <a:stretch/>
        </p:blipFill>
        <p:spPr>
          <a:xfrm>
            <a:off x="1247607" y="-7358"/>
            <a:ext cx="9696786" cy="1061799"/>
          </a:xfrm>
          <a:prstGeom prst="rect">
            <a:avLst/>
          </a:prstGeom>
          <a:noFill/>
          <a:ln>
            <a:noFill/>
          </a:ln>
        </p:spPr>
      </p:pic>
      <p:sp>
        <p:nvSpPr>
          <p:cNvPr id="848" name="Google Shape;848;g281fc3c1766_0_580"/>
          <p:cNvSpPr txBox="1"/>
          <p:nvPr/>
        </p:nvSpPr>
        <p:spPr>
          <a:xfrm>
            <a:off x="1604615" y="391627"/>
            <a:ext cx="5527859" cy="474439"/>
          </a:xfrm>
          <a:prstGeom prst="rect">
            <a:avLst/>
          </a:prstGeom>
          <a:noFill/>
          <a:ln>
            <a:noFill/>
          </a:ln>
        </p:spPr>
        <p:txBody>
          <a:bodyPr spcFirstLastPara="1" wrap="square" lIns="82904" tIns="41441" rIns="82904" bIns="41441" anchor="t" anchorCtr="0">
            <a:spAutoFit/>
          </a:bodyPr>
          <a:lstStyle/>
          <a:p>
            <a:pPr lvl="0"/>
            <a:r>
              <a:rPr lang="en-GB" sz="2539" dirty="0">
                <a:solidFill>
                  <a:schemeClr val="lt1"/>
                </a:solidFill>
                <a:latin typeface="Open Sans"/>
                <a:ea typeface="Open Sans"/>
                <a:cs typeface="Open Sans"/>
                <a:sym typeface="Open Sans"/>
              </a:rPr>
              <a:t>ŠTUDIJA PRIMERA 2: IZVOR</a:t>
            </a:r>
            <a:endParaRPr sz="1270" dirty="0"/>
          </a:p>
        </p:txBody>
      </p:sp>
      <p:sp>
        <p:nvSpPr>
          <p:cNvPr id="849" name="Google Shape;849;g281fc3c1766_0_580"/>
          <p:cNvSpPr txBox="1">
            <a:spLocks noGrp="1"/>
          </p:cNvSpPr>
          <p:nvPr>
            <p:ph type="body" idx="1"/>
          </p:nvPr>
        </p:nvSpPr>
        <p:spPr>
          <a:xfrm>
            <a:off x="1742811" y="1632446"/>
            <a:ext cx="8706378" cy="251365"/>
          </a:xfrm>
          <a:prstGeom prst="rect">
            <a:avLst/>
          </a:prstGeom>
          <a:noFill/>
          <a:ln>
            <a:noFill/>
          </a:ln>
        </p:spPr>
        <p:txBody>
          <a:bodyPr spcFirstLastPara="1" wrap="square" lIns="0" tIns="0" rIns="0" bIns="0" anchor="t" anchorCtr="0">
            <a:spAutoFit/>
          </a:bodyPr>
          <a:lstStyle/>
          <a:p>
            <a:pPr marL="259118" lvl="0" indent="-155471" algn="l" rtl="0">
              <a:spcBef>
                <a:spcPts val="0"/>
              </a:spcBef>
              <a:spcAft>
                <a:spcPts val="0"/>
              </a:spcAft>
              <a:buClr>
                <a:srgbClr val="7CACD2"/>
              </a:buClr>
              <a:buSzPts val="1800"/>
              <a:buFont typeface="Arial"/>
              <a:buNone/>
            </a:pPr>
            <a:endParaRPr sz="1632" b="0">
              <a:solidFill>
                <a:schemeClr val="dk1"/>
              </a:solidFill>
            </a:endParaRPr>
          </a:p>
        </p:txBody>
      </p:sp>
      <p:pic>
        <p:nvPicPr>
          <p:cNvPr id="850" name="Google Shape;850;g281fc3c1766_0_580"/>
          <p:cNvPicPr preferRelativeResize="0"/>
          <p:nvPr/>
        </p:nvPicPr>
        <p:blipFill>
          <a:blip r:embed="rId4">
            <a:alphaModFix/>
          </a:blip>
          <a:stretch>
            <a:fillRect/>
          </a:stretch>
        </p:blipFill>
        <p:spPr>
          <a:xfrm>
            <a:off x="1247607" y="1054451"/>
            <a:ext cx="9696786" cy="5803548"/>
          </a:xfrm>
          <a:prstGeom prst="rect">
            <a:avLst/>
          </a:prstGeom>
          <a:noFill/>
          <a:ln>
            <a:noFill/>
          </a:ln>
        </p:spPr>
      </p:pic>
      <p:pic>
        <p:nvPicPr>
          <p:cNvPr id="851" name="Google Shape;851;g281fc3c1766_0_580"/>
          <p:cNvPicPr preferRelativeResize="0"/>
          <p:nvPr/>
        </p:nvPicPr>
        <p:blipFill rotWithShape="1">
          <a:blip r:embed="rId3">
            <a:alphaModFix/>
          </a:blip>
          <a:srcRect/>
          <a:stretch/>
        </p:blipFill>
        <p:spPr>
          <a:xfrm>
            <a:off x="1247607" y="2185232"/>
            <a:ext cx="4845514" cy="3739942"/>
          </a:xfrm>
          <a:prstGeom prst="rect">
            <a:avLst/>
          </a:prstGeom>
          <a:noFill/>
          <a:ln>
            <a:noFill/>
          </a:ln>
        </p:spPr>
      </p:pic>
      <p:sp>
        <p:nvSpPr>
          <p:cNvPr id="852" name="Google Shape;852;g281fc3c1766_0_580"/>
          <p:cNvSpPr txBox="1"/>
          <p:nvPr/>
        </p:nvSpPr>
        <p:spPr>
          <a:xfrm>
            <a:off x="1312443" y="3015284"/>
            <a:ext cx="4715819" cy="1769661"/>
          </a:xfrm>
          <a:prstGeom prst="rect">
            <a:avLst/>
          </a:prstGeom>
          <a:noFill/>
          <a:ln>
            <a:noFill/>
          </a:ln>
        </p:spPr>
        <p:txBody>
          <a:bodyPr spcFirstLastPara="1" wrap="square" lIns="82904" tIns="82904" rIns="82904" bIns="82904" anchor="t" anchorCtr="0">
            <a:spAutoFit/>
          </a:bodyPr>
          <a:lstStyle/>
          <a:p>
            <a:pPr lvl="0" algn="ctr">
              <a:lnSpc>
                <a:spcPct val="90000"/>
              </a:lnSpc>
              <a:spcBef>
                <a:spcPts val="907"/>
              </a:spcBef>
            </a:pPr>
            <a:r>
              <a:rPr lang="en-GB" sz="2267" b="1" dirty="0">
                <a:solidFill>
                  <a:srgbClr val="FFFFFF"/>
                </a:solidFill>
                <a:latin typeface="Calibri"/>
                <a:ea typeface="Calibri"/>
                <a:cs typeface="Calibri"/>
                <a:sym typeface="Calibri"/>
              </a:rPr>
              <a:t> </a:t>
            </a:r>
            <a:r>
              <a:rPr lang="en-GB" sz="2267" b="1" dirty="0" err="1">
                <a:solidFill>
                  <a:srgbClr val="FFFFFF"/>
                </a:solidFill>
                <a:latin typeface="Calibri"/>
                <a:ea typeface="Calibri"/>
                <a:cs typeface="Calibri"/>
                <a:sym typeface="Calibri"/>
              </a:rPr>
              <a:t>Spoznajmo</a:t>
            </a:r>
            <a:r>
              <a:rPr lang="en-GB" sz="2267" b="1" dirty="0">
                <a:solidFill>
                  <a:srgbClr val="FFFFFF"/>
                </a:solidFill>
                <a:latin typeface="Calibri"/>
                <a:ea typeface="Calibri"/>
                <a:cs typeface="Calibri"/>
                <a:sym typeface="Calibri"/>
              </a:rPr>
              <a:t> </a:t>
            </a:r>
            <a:r>
              <a:rPr lang="en-GB" sz="2267" b="1" dirty="0" err="1">
                <a:solidFill>
                  <a:srgbClr val="FFFFFF"/>
                </a:solidFill>
                <a:latin typeface="Calibri"/>
                <a:ea typeface="Calibri"/>
                <a:cs typeface="Calibri"/>
                <a:sym typeface="Calibri"/>
              </a:rPr>
              <a:t>izvor</a:t>
            </a:r>
            <a:endParaRPr lang="sl-SI" sz="2267" b="1" dirty="0">
              <a:solidFill>
                <a:srgbClr val="FFFFFF"/>
              </a:solidFill>
              <a:latin typeface="Calibri"/>
              <a:ea typeface="Calibri"/>
              <a:cs typeface="Calibri"/>
              <a:sym typeface="Calibri"/>
            </a:endParaRPr>
          </a:p>
          <a:p>
            <a:pPr lvl="0" algn="ctr">
              <a:lnSpc>
                <a:spcPct val="90000"/>
              </a:lnSpc>
              <a:spcBef>
                <a:spcPts val="907"/>
              </a:spcBef>
            </a:pPr>
            <a:r>
              <a:rPr lang="en-GB" sz="2267" i="1" dirty="0" err="1">
                <a:solidFill>
                  <a:srgbClr val="FFFFFF"/>
                </a:solidFill>
                <a:latin typeface="Calibri"/>
                <a:ea typeface="Calibri"/>
                <a:cs typeface="Calibri"/>
                <a:sym typeface="Calibri"/>
              </a:rPr>
              <a:t>Britansko</a:t>
            </a:r>
            <a:r>
              <a:rPr lang="en-GB" sz="2267" i="1" dirty="0">
                <a:solidFill>
                  <a:srgbClr val="FFFFFF"/>
                </a:solidFill>
                <a:latin typeface="Calibri"/>
                <a:ea typeface="Calibri"/>
                <a:cs typeface="Calibri"/>
                <a:sym typeface="Calibri"/>
              </a:rPr>
              <a:t> </a:t>
            </a:r>
            <a:r>
              <a:rPr lang="en-GB" sz="2267" i="1" dirty="0" err="1">
                <a:solidFill>
                  <a:srgbClr val="FFFFFF"/>
                </a:solidFill>
                <a:latin typeface="Calibri"/>
                <a:ea typeface="Calibri"/>
                <a:cs typeface="Calibri"/>
                <a:sym typeface="Calibri"/>
              </a:rPr>
              <a:t>podjetje</a:t>
            </a:r>
            <a:r>
              <a:rPr lang="en-GB" sz="2267" i="1" dirty="0">
                <a:solidFill>
                  <a:srgbClr val="FFFFFF"/>
                </a:solidFill>
                <a:latin typeface="Calibri"/>
                <a:ea typeface="Calibri"/>
                <a:cs typeface="Calibri"/>
                <a:sym typeface="Calibri"/>
              </a:rPr>
              <a:t> </a:t>
            </a:r>
            <a:r>
              <a:rPr lang="en-GB" sz="2267" i="1" dirty="0" err="1">
                <a:solidFill>
                  <a:srgbClr val="FFFFFF"/>
                </a:solidFill>
                <a:latin typeface="Calibri"/>
                <a:ea typeface="Calibri"/>
                <a:cs typeface="Calibri"/>
                <a:sym typeface="Calibri"/>
              </a:rPr>
              <a:t>revolucioniralo</a:t>
            </a:r>
            <a:r>
              <a:rPr lang="en-GB" sz="2267" i="1" dirty="0">
                <a:solidFill>
                  <a:srgbClr val="FFFFFF"/>
                </a:solidFill>
                <a:latin typeface="Calibri"/>
                <a:ea typeface="Calibri"/>
                <a:cs typeface="Calibri"/>
                <a:sym typeface="Calibri"/>
              </a:rPr>
              <a:t> </a:t>
            </a:r>
            <a:r>
              <a:rPr lang="en-GB" sz="2267" i="1" dirty="0" err="1">
                <a:solidFill>
                  <a:srgbClr val="FFFFFF"/>
                </a:solidFill>
                <a:latin typeface="Calibri"/>
                <a:ea typeface="Calibri"/>
                <a:cs typeface="Calibri"/>
                <a:sym typeface="Calibri"/>
              </a:rPr>
              <a:t>preglednost</a:t>
            </a:r>
            <a:endParaRPr sz="2267" i="1" dirty="0">
              <a:solidFill>
                <a:srgbClr val="FFFFFF"/>
              </a:solidFill>
              <a:latin typeface="Calibri"/>
              <a:ea typeface="Calibri"/>
              <a:cs typeface="Calibri"/>
              <a:sym typeface="Calibri"/>
            </a:endParaRPr>
          </a:p>
          <a:p>
            <a:pPr marL="0" lvl="0" indent="0" algn="ctr" rtl="0">
              <a:lnSpc>
                <a:spcPct val="90000"/>
              </a:lnSpc>
              <a:spcBef>
                <a:spcPts val="907"/>
              </a:spcBef>
              <a:spcAft>
                <a:spcPts val="0"/>
              </a:spcAft>
              <a:buNone/>
            </a:pPr>
            <a:r>
              <a:rPr lang="en-GB" sz="2267" u="sng" dirty="0">
                <a:solidFill>
                  <a:schemeClr val="lt1"/>
                </a:solidFill>
                <a:latin typeface="Calibri"/>
                <a:ea typeface="Calibri"/>
                <a:cs typeface="Calibri"/>
                <a:sym typeface="Calibri"/>
                <a:hlinkClick r:id="rId5">
                  <a:extLst>
                    <a:ext uri="{A12FA001-AC4F-418D-AE19-62706E023703}">
                      <ahyp:hlinkClr xmlns:ahyp="http://schemas.microsoft.com/office/drawing/2018/hyperlinkcolor" val="tx"/>
                    </a:ext>
                  </a:extLst>
                </a:hlinkClick>
              </a:rPr>
              <a:t>https://www.provenance.org/</a:t>
            </a:r>
            <a:endParaRPr sz="2267" dirty="0">
              <a:solidFill>
                <a:schemeClr val="lt1"/>
              </a:solidFill>
              <a:latin typeface="Calibri"/>
              <a:ea typeface="Calibri"/>
              <a:cs typeface="Calibri"/>
              <a:sym typeface="Calibri"/>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857"/>
        <p:cNvGrpSpPr/>
        <p:nvPr/>
      </p:nvGrpSpPr>
      <p:grpSpPr>
        <a:xfrm>
          <a:off x="0" y="0"/>
          <a:ext cx="0" cy="0"/>
          <a:chOff x="0" y="0"/>
          <a:chExt cx="0" cy="0"/>
        </a:xfrm>
      </p:grpSpPr>
      <p:pic>
        <p:nvPicPr>
          <p:cNvPr id="858" name="Google Shape;858;p9"/>
          <p:cNvPicPr preferRelativeResize="0"/>
          <p:nvPr/>
        </p:nvPicPr>
        <p:blipFill rotWithShape="1">
          <a:blip r:embed="rId3">
            <a:alphaModFix/>
          </a:blip>
          <a:srcRect/>
          <a:stretch/>
        </p:blipFill>
        <p:spPr>
          <a:xfrm>
            <a:off x="1247607" y="-7358"/>
            <a:ext cx="9696786" cy="1061799"/>
          </a:xfrm>
          <a:prstGeom prst="rect">
            <a:avLst/>
          </a:prstGeom>
          <a:noFill/>
          <a:ln>
            <a:noFill/>
          </a:ln>
        </p:spPr>
      </p:pic>
      <p:sp>
        <p:nvSpPr>
          <p:cNvPr id="859" name="Google Shape;859;p9"/>
          <p:cNvSpPr txBox="1"/>
          <p:nvPr/>
        </p:nvSpPr>
        <p:spPr>
          <a:xfrm>
            <a:off x="1604615" y="391627"/>
            <a:ext cx="5527859" cy="474439"/>
          </a:xfrm>
          <a:prstGeom prst="rect">
            <a:avLst/>
          </a:prstGeom>
          <a:noFill/>
          <a:ln>
            <a:noFill/>
          </a:ln>
        </p:spPr>
        <p:txBody>
          <a:bodyPr spcFirstLastPara="1" wrap="square" lIns="82904" tIns="41441" rIns="82904" bIns="41441" anchor="t" anchorCtr="0">
            <a:spAutoFit/>
          </a:bodyPr>
          <a:lstStyle/>
          <a:p>
            <a:pPr lvl="0"/>
            <a:r>
              <a:rPr lang="en-GB" sz="2539" dirty="0">
                <a:solidFill>
                  <a:schemeClr val="lt1"/>
                </a:solidFill>
                <a:latin typeface="Open Sans"/>
                <a:ea typeface="Open Sans"/>
                <a:cs typeface="Open Sans"/>
                <a:sym typeface="Open Sans"/>
              </a:rPr>
              <a:t>ŠTUDIJA PRIMERA 2: IZVOR</a:t>
            </a:r>
            <a:endParaRPr sz="1270" dirty="0"/>
          </a:p>
        </p:txBody>
      </p:sp>
      <p:sp>
        <p:nvSpPr>
          <p:cNvPr id="860" name="Google Shape;860;p9"/>
          <p:cNvSpPr txBox="1">
            <a:spLocks noGrp="1"/>
          </p:cNvSpPr>
          <p:nvPr>
            <p:ph type="body" idx="1"/>
          </p:nvPr>
        </p:nvSpPr>
        <p:spPr>
          <a:xfrm>
            <a:off x="1604615" y="1381965"/>
            <a:ext cx="8706378" cy="4814780"/>
          </a:xfrm>
          <a:prstGeom prst="rect">
            <a:avLst/>
          </a:prstGeom>
          <a:noFill/>
          <a:ln>
            <a:noFill/>
          </a:ln>
        </p:spPr>
        <p:txBody>
          <a:bodyPr spcFirstLastPara="1" wrap="square" lIns="0" tIns="0" rIns="0" bIns="0" anchor="t" anchorCtr="0">
            <a:spAutoFit/>
          </a:bodyPr>
          <a:lstStyle/>
          <a:p>
            <a:pPr lvl="0" indent="-339733">
              <a:buClr>
                <a:schemeClr val="dk1"/>
              </a:buClr>
              <a:buSzPts val="2300"/>
              <a:buFont typeface="Calibri"/>
              <a:buChar char="●"/>
            </a:pPr>
            <a:r>
              <a:rPr lang="en-GB" sz="2086" b="0" dirty="0" err="1">
                <a:solidFill>
                  <a:schemeClr val="dk1"/>
                </a:solidFill>
                <a:latin typeface="Calibri"/>
                <a:ea typeface="Calibri"/>
                <a:cs typeface="Calibri"/>
                <a:sym typeface="Calibri"/>
              </a:rPr>
              <a:t>Ustanovil</a:t>
            </a:r>
            <a:r>
              <a:rPr lang="en-GB" sz="2086" b="0" dirty="0">
                <a:solidFill>
                  <a:schemeClr val="dk1"/>
                </a:solidFill>
                <a:latin typeface="Calibri"/>
                <a:ea typeface="Calibri"/>
                <a:cs typeface="Calibri"/>
                <a:sym typeface="Calibri"/>
              </a:rPr>
              <a:t> ga je </a:t>
            </a:r>
            <a:r>
              <a:rPr lang="en-GB" sz="2086" b="0" dirty="0" err="1">
                <a:solidFill>
                  <a:schemeClr val="dk1"/>
                </a:solidFill>
                <a:latin typeface="Calibri"/>
                <a:ea typeface="Calibri"/>
                <a:cs typeface="Calibri"/>
                <a:sym typeface="Calibri"/>
              </a:rPr>
              <a:t>leta</a:t>
            </a:r>
            <a:r>
              <a:rPr lang="en-GB" sz="2086" b="0" dirty="0">
                <a:solidFill>
                  <a:schemeClr val="dk1"/>
                </a:solidFill>
                <a:latin typeface="Calibri"/>
                <a:ea typeface="Calibri"/>
                <a:cs typeface="Calibri"/>
                <a:sym typeface="Calibri"/>
              </a:rPr>
              <a:t> 2013 Jessi Baker.
</a:t>
            </a:r>
            <a:r>
              <a:rPr lang="en-GB" sz="2086" b="0" dirty="0" err="1">
                <a:solidFill>
                  <a:schemeClr val="dk1"/>
                </a:solidFill>
                <a:latin typeface="Calibri"/>
                <a:ea typeface="Calibri"/>
                <a:cs typeface="Calibri"/>
                <a:sym typeface="Calibri"/>
              </a:rPr>
              <a:t>Misija</a:t>
            </a:r>
            <a:r>
              <a:rPr lang="en-GB" sz="2086" b="0" dirty="0">
                <a:solidFill>
                  <a:schemeClr val="dk1"/>
                </a:solidFill>
                <a:latin typeface="Calibri"/>
                <a:ea typeface="Calibri"/>
                <a:cs typeface="Calibri"/>
                <a:sym typeface="Calibri"/>
              </a:rPr>
              <a:t>: </a:t>
            </a:r>
            <a:r>
              <a:rPr lang="en-GB" sz="2086" b="0" dirty="0" err="1">
                <a:solidFill>
                  <a:schemeClr val="dk1"/>
                </a:solidFill>
                <a:latin typeface="Calibri"/>
                <a:ea typeface="Calibri"/>
                <a:cs typeface="Calibri"/>
                <a:sym typeface="Calibri"/>
              </a:rPr>
              <a:t>Omogočiti</a:t>
            </a:r>
            <a:r>
              <a:rPr lang="en-GB" sz="2086" b="0" dirty="0">
                <a:solidFill>
                  <a:schemeClr val="dk1"/>
                </a:solidFill>
                <a:latin typeface="Calibri"/>
                <a:ea typeface="Calibri"/>
                <a:cs typeface="Calibri"/>
                <a:sym typeface="Calibri"/>
              </a:rPr>
              <a:t> </a:t>
            </a:r>
            <a:r>
              <a:rPr lang="en-GB" sz="2086" b="0" dirty="0" err="1">
                <a:solidFill>
                  <a:schemeClr val="dk1"/>
                </a:solidFill>
                <a:latin typeface="Calibri"/>
                <a:ea typeface="Calibri"/>
                <a:cs typeface="Calibri"/>
                <a:sym typeface="Calibri"/>
              </a:rPr>
              <a:t>blagovnim</a:t>
            </a:r>
            <a:r>
              <a:rPr lang="en-GB" sz="2086" b="0" dirty="0">
                <a:solidFill>
                  <a:schemeClr val="dk1"/>
                </a:solidFill>
                <a:latin typeface="Calibri"/>
                <a:ea typeface="Calibri"/>
                <a:cs typeface="Calibri"/>
                <a:sym typeface="Calibri"/>
              </a:rPr>
              <a:t> </a:t>
            </a:r>
            <a:r>
              <a:rPr lang="en-GB" sz="2086" b="0" dirty="0" err="1">
                <a:solidFill>
                  <a:schemeClr val="dk1"/>
                </a:solidFill>
                <a:latin typeface="Calibri"/>
                <a:ea typeface="Calibri"/>
                <a:cs typeface="Calibri"/>
                <a:sym typeface="Calibri"/>
              </a:rPr>
              <a:t>znamkam</a:t>
            </a:r>
            <a:r>
              <a:rPr lang="en-GB" sz="2086" b="0" dirty="0">
                <a:solidFill>
                  <a:schemeClr val="dk1"/>
                </a:solidFill>
                <a:latin typeface="Calibri"/>
                <a:ea typeface="Calibri"/>
                <a:cs typeface="Calibri"/>
                <a:sym typeface="Calibri"/>
              </a:rPr>
              <a:t>, da </a:t>
            </a:r>
            <a:r>
              <a:rPr lang="en-GB" sz="2086" b="0" dirty="0" err="1">
                <a:solidFill>
                  <a:schemeClr val="dk1"/>
                </a:solidFill>
                <a:latin typeface="Calibri"/>
                <a:ea typeface="Calibri"/>
                <a:cs typeface="Calibri"/>
                <a:sym typeface="Calibri"/>
              </a:rPr>
              <a:t>sprejmejo</a:t>
            </a:r>
            <a:r>
              <a:rPr lang="en-GB" sz="2086" b="0" dirty="0">
                <a:solidFill>
                  <a:schemeClr val="dk1"/>
                </a:solidFill>
                <a:latin typeface="Calibri"/>
                <a:ea typeface="Calibri"/>
                <a:cs typeface="Calibri"/>
                <a:sym typeface="Calibri"/>
              </a:rPr>
              <a:t> </a:t>
            </a:r>
            <a:r>
              <a:rPr lang="en-GB" sz="2086" b="0" dirty="0" err="1">
                <a:solidFill>
                  <a:schemeClr val="dk1"/>
                </a:solidFill>
                <a:latin typeface="Calibri"/>
                <a:ea typeface="Calibri"/>
                <a:cs typeface="Calibri"/>
                <a:sym typeface="Calibri"/>
              </a:rPr>
              <a:t>ukrepe</a:t>
            </a:r>
            <a:r>
              <a:rPr lang="en-GB" sz="2086" b="0" dirty="0">
                <a:solidFill>
                  <a:schemeClr val="dk1"/>
                </a:solidFill>
                <a:latin typeface="Calibri"/>
                <a:ea typeface="Calibri"/>
                <a:cs typeface="Calibri"/>
                <a:sym typeface="Calibri"/>
              </a:rPr>
              <a:t> za </a:t>
            </a:r>
            <a:r>
              <a:rPr lang="en-GB" sz="2086" b="0" dirty="0" err="1">
                <a:solidFill>
                  <a:schemeClr val="dk1"/>
                </a:solidFill>
                <a:latin typeface="Calibri"/>
                <a:ea typeface="Calibri"/>
                <a:cs typeface="Calibri"/>
                <a:sym typeface="Calibri"/>
              </a:rPr>
              <a:t>večjo</a:t>
            </a:r>
            <a:r>
              <a:rPr lang="en-GB" sz="2086" b="0" dirty="0">
                <a:solidFill>
                  <a:schemeClr val="dk1"/>
                </a:solidFill>
                <a:latin typeface="Calibri"/>
                <a:ea typeface="Calibri"/>
                <a:cs typeface="Calibri"/>
                <a:sym typeface="Calibri"/>
              </a:rPr>
              <a:t> </a:t>
            </a:r>
            <a:r>
              <a:rPr lang="en-GB" sz="2086" b="0" dirty="0" err="1">
                <a:solidFill>
                  <a:schemeClr val="dk1"/>
                </a:solidFill>
                <a:latin typeface="Calibri"/>
                <a:ea typeface="Calibri"/>
                <a:cs typeface="Calibri"/>
                <a:sym typeface="Calibri"/>
              </a:rPr>
              <a:t>preglednost</a:t>
            </a:r>
            <a:r>
              <a:rPr lang="en-GB" sz="2086" b="0" dirty="0">
                <a:solidFill>
                  <a:schemeClr val="dk1"/>
                </a:solidFill>
                <a:latin typeface="Calibri"/>
                <a:ea typeface="Calibri"/>
                <a:cs typeface="Calibri"/>
                <a:sym typeface="Calibri"/>
              </a:rPr>
              <a:t>.
</a:t>
            </a:r>
            <a:r>
              <a:rPr lang="en-GB" sz="2086" b="0" dirty="0" err="1">
                <a:solidFill>
                  <a:schemeClr val="dk1"/>
                </a:solidFill>
                <a:latin typeface="Calibri"/>
                <a:ea typeface="Calibri"/>
                <a:cs typeface="Calibri"/>
                <a:sym typeface="Calibri"/>
              </a:rPr>
              <a:t>Orodje</a:t>
            </a:r>
            <a:r>
              <a:rPr lang="en-GB" sz="2086" b="0" dirty="0">
                <a:solidFill>
                  <a:schemeClr val="dk1"/>
                </a:solidFill>
                <a:latin typeface="Calibri"/>
                <a:ea typeface="Calibri"/>
                <a:cs typeface="Calibri"/>
                <a:sym typeface="Calibri"/>
              </a:rPr>
              <a:t>: </a:t>
            </a:r>
            <a:r>
              <a:rPr lang="en-GB" sz="2086" b="0" dirty="0" err="1">
                <a:solidFill>
                  <a:schemeClr val="dk1"/>
                </a:solidFill>
                <a:latin typeface="Calibri"/>
                <a:ea typeface="Calibri"/>
                <a:cs typeface="Calibri"/>
                <a:sym typeface="Calibri"/>
              </a:rPr>
              <a:t>Platforma</a:t>
            </a:r>
            <a:r>
              <a:rPr lang="en-GB" sz="2086" b="0" dirty="0">
                <a:solidFill>
                  <a:schemeClr val="dk1"/>
                </a:solidFill>
                <a:latin typeface="Calibri"/>
                <a:ea typeface="Calibri"/>
                <a:cs typeface="Calibri"/>
                <a:sym typeface="Calibri"/>
              </a:rPr>
              <a:t>, ki </a:t>
            </a:r>
            <a:r>
              <a:rPr lang="en-GB" sz="2086" b="0" dirty="0" err="1">
                <a:solidFill>
                  <a:schemeClr val="dk1"/>
                </a:solidFill>
                <a:latin typeface="Calibri"/>
                <a:ea typeface="Calibri"/>
                <a:cs typeface="Calibri"/>
                <a:sym typeface="Calibri"/>
              </a:rPr>
              <a:t>temelji</a:t>
            </a:r>
            <a:r>
              <a:rPr lang="en-GB" sz="2086" b="0" dirty="0">
                <a:solidFill>
                  <a:schemeClr val="dk1"/>
                </a:solidFill>
                <a:latin typeface="Calibri"/>
                <a:ea typeface="Calibri"/>
                <a:cs typeface="Calibri"/>
                <a:sym typeface="Calibri"/>
              </a:rPr>
              <a:t> </a:t>
            </a:r>
            <a:r>
              <a:rPr lang="en-GB" sz="2086" b="0" dirty="0" err="1">
                <a:solidFill>
                  <a:schemeClr val="dk1"/>
                </a:solidFill>
                <a:latin typeface="Calibri"/>
                <a:ea typeface="Calibri"/>
                <a:cs typeface="Calibri"/>
                <a:sym typeface="Calibri"/>
              </a:rPr>
              <a:t>na</a:t>
            </a:r>
            <a:r>
              <a:rPr lang="en-GB" sz="2086" b="0" dirty="0">
                <a:solidFill>
                  <a:schemeClr val="dk1"/>
                </a:solidFill>
                <a:latin typeface="Calibri"/>
                <a:ea typeface="Calibri"/>
                <a:cs typeface="Calibri"/>
                <a:sym typeface="Calibri"/>
              </a:rPr>
              <a:t> </a:t>
            </a:r>
            <a:r>
              <a:rPr lang="en-GB" sz="2086" b="0" dirty="0" err="1">
                <a:solidFill>
                  <a:schemeClr val="dk1"/>
                </a:solidFill>
                <a:latin typeface="Calibri"/>
                <a:ea typeface="Calibri"/>
                <a:cs typeface="Calibri"/>
                <a:sym typeface="Calibri"/>
              </a:rPr>
              <a:t>tehnologiji</a:t>
            </a:r>
            <a:r>
              <a:rPr lang="en-GB" sz="2086" b="0" dirty="0">
                <a:solidFill>
                  <a:schemeClr val="dk1"/>
                </a:solidFill>
                <a:latin typeface="Calibri"/>
                <a:ea typeface="Calibri"/>
                <a:cs typeface="Calibri"/>
                <a:sym typeface="Calibri"/>
              </a:rPr>
              <a:t> </a:t>
            </a:r>
            <a:r>
              <a:rPr lang="en-GB" sz="2086" b="0" dirty="0" err="1">
                <a:solidFill>
                  <a:schemeClr val="dk1"/>
                </a:solidFill>
                <a:latin typeface="Calibri"/>
                <a:ea typeface="Calibri"/>
                <a:cs typeface="Calibri"/>
                <a:sym typeface="Calibri"/>
              </a:rPr>
              <a:t>veriženja</a:t>
            </a:r>
            <a:r>
              <a:rPr lang="en-GB" sz="2086" b="0" dirty="0">
                <a:solidFill>
                  <a:schemeClr val="dk1"/>
                </a:solidFill>
                <a:latin typeface="Calibri"/>
                <a:ea typeface="Calibri"/>
                <a:cs typeface="Calibri"/>
                <a:sym typeface="Calibri"/>
              </a:rPr>
              <a:t> </a:t>
            </a:r>
            <a:r>
              <a:rPr lang="en-GB" sz="2086" b="0" dirty="0" err="1">
                <a:solidFill>
                  <a:schemeClr val="dk1"/>
                </a:solidFill>
                <a:latin typeface="Calibri"/>
                <a:ea typeface="Calibri"/>
                <a:cs typeface="Calibri"/>
                <a:sym typeface="Calibri"/>
              </a:rPr>
              <a:t>blokov</a:t>
            </a:r>
            <a:r>
              <a:rPr lang="en-GB" sz="2086" b="0" dirty="0">
                <a:solidFill>
                  <a:schemeClr val="dk1"/>
                </a:solidFill>
                <a:latin typeface="Calibri"/>
                <a:ea typeface="Calibri"/>
                <a:cs typeface="Calibri"/>
                <a:sym typeface="Calibri"/>
              </a:rPr>
              <a:t>, za </a:t>
            </a:r>
            <a:r>
              <a:rPr lang="en-GB" sz="2086" b="0" dirty="0" err="1">
                <a:solidFill>
                  <a:schemeClr val="dk1"/>
                </a:solidFill>
                <a:latin typeface="Calibri"/>
                <a:ea typeface="Calibri"/>
                <a:cs typeface="Calibri"/>
                <a:sym typeface="Calibri"/>
              </a:rPr>
              <a:t>sledenje</a:t>
            </a:r>
            <a:r>
              <a:rPr lang="en-GB" sz="2086" b="0" dirty="0">
                <a:solidFill>
                  <a:schemeClr val="dk1"/>
                </a:solidFill>
                <a:latin typeface="Calibri"/>
                <a:ea typeface="Calibri"/>
                <a:cs typeface="Calibri"/>
                <a:sym typeface="Calibri"/>
              </a:rPr>
              <a:t> </a:t>
            </a:r>
            <a:r>
              <a:rPr lang="en-GB" sz="2086" b="0" dirty="0" err="1">
                <a:solidFill>
                  <a:schemeClr val="dk1"/>
                </a:solidFill>
                <a:latin typeface="Calibri"/>
                <a:ea typeface="Calibri"/>
                <a:cs typeface="Calibri"/>
                <a:sym typeface="Calibri"/>
              </a:rPr>
              <a:t>izvora</a:t>
            </a:r>
            <a:r>
              <a:rPr lang="en-GB" sz="2086" b="0" dirty="0">
                <a:solidFill>
                  <a:schemeClr val="dk1"/>
                </a:solidFill>
                <a:latin typeface="Calibri"/>
                <a:ea typeface="Calibri"/>
                <a:cs typeface="Calibri"/>
                <a:sym typeface="Calibri"/>
              </a:rPr>
              <a:t> </a:t>
            </a:r>
            <a:r>
              <a:rPr lang="en-GB" sz="2086" b="0" dirty="0" err="1">
                <a:solidFill>
                  <a:schemeClr val="dk1"/>
                </a:solidFill>
                <a:latin typeface="Calibri"/>
                <a:ea typeface="Calibri"/>
                <a:cs typeface="Calibri"/>
                <a:sym typeface="Calibri"/>
              </a:rPr>
              <a:t>izdelkov</a:t>
            </a:r>
            <a:r>
              <a:rPr lang="en-GB" sz="2086" b="0" dirty="0">
                <a:solidFill>
                  <a:schemeClr val="dk1"/>
                </a:solidFill>
                <a:latin typeface="Calibri"/>
                <a:ea typeface="Calibri"/>
                <a:cs typeface="Calibri"/>
                <a:sym typeface="Calibri"/>
              </a:rPr>
              <a:t>.
Jessi Baker je </a:t>
            </a:r>
            <a:r>
              <a:rPr lang="en-GB" sz="2086" b="0" dirty="0" err="1">
                <a:solidFill>
                  <a:schemeClr val="dk1"/>
                </a:solidFill>
                <a:latin typeface="Calibri"/>
                <a:ea typeface="Calibri"/>
                <a:cs typeface="Calibri"/>
                <a:sym typeface="Calibri"/>
              </a:rPr>
              <a:t>prepoznal</a:t>
            </a:r>
            <a:r>
              <a:rPr lang="en-GB" sz="2086" b="0" dirty="0">
                <a:solidFill>
                  <a:schemeClr val="dk1"/>
                </a:solidFill>
                <a:latin typeface="Calibri"/>
                <a:ea typeface="Calibri"/>
                <a:cs typeface="Calibri"/>
                <a:sym typeface="Calibri"/>
              </a:rPr>
              <a:t> </a:t>
            </a:r>
            <a:r>
              <a:rPr lang="en-GB" sz="2086" b="0" dirty="0" err="1">
                <a:solidFill>
                  <a:schemeClr val="dk1"/>
                </a:solidFill>
                <a:latin typeface="Calibri"/>
                <a:ea typeface="Calibri"/>
                <a:cs typeface="Calibri"/>
                <a:sym typeface="Calibri"/>
              </a:rPr>
              <a:t>prepad</a:t>
            </a:r>
            <a:r>
              <a:rPr lang="en-GB" sz="2086" b="0" dirty="0">
                <a:solidFill>
                  <a:schemeClr val="dk1"/>
                </a:solidFill>
                <a:latin typeface="Calibri"/>
                <a:ea typeface="Calibri"/>
                <a:cs typeface="Calibri"/>
                <a:sym typeface="Calibri"/>
              </a:rPr>
              <a:t> med </a:t>
            </a:r>
            <a:r>
              <a:rPr lang="en-GB" sz="2086" b="0" dirty="0" err="1">
                <a:solidFill>
                  <a:schemeClr val="dk1"/>
                </a:solidFill>
                <a:latin typeface="Calibri"/>
                <a:ea typeface="Calibri"/>
                <a:cs typeface="Calibri"/>
                <a:sym typeface="Calibri"/>
              </a:rPr>
              <a:t>izdelki</a:t>
            </a:r>
            <a:r>
              <a:rPr lang="en-GB" sz="2086" b="0" dirty="0">
                <a:solidFill>
                  <a:schemeClr val="dk1"/>
                </a:solidFill>
                <a:latin typeface="Calibri"/>
                <a:ea typeface="Calibri"/>
                <a:cs typeface="Calibri"/>
                <a:sym typeface="Calibri"/>
              </a:rPr>
              <a:t> in </a:t>
            </a:r>
            <a:r>
              <a:rPr lang="en-GB" sz="2086" b="0" dirty="0" err="1">
                <a:solidFill>
                  <a:schemeClr val="dk1"/>
                </a:solidFill>
                <a:latin typeface="Calibri"/>
                <a:ea typeface="Calibri"/>
                <a:cs typeface="Calibri"/>
                <a:sym typeface="Calibri"/>
              </a:rPr>
              <a:t>njihovim</a:t>
            </a:r>
            <a:r>
              <a:rPr lang="en-GB" sz="2086" b="0" dirty="0">
                <a:solidFill>
                  <a:schemeClr val="dk1"/>
                </a:solidFill>
                <a:latin typeface="Calibri"/>
                <a:ea typeface="Calibri"/>
                <a:cs typeface="Calibri"/>
                <a:sym typeface="Calibri"/>
              </a:rPr>
              <a:t> </a:t>
            </a:r>
            <a:r>
              <a:rPr lang="en-GB" sz="2086" b="0" dirty="0" err="1">
                <a:solidFill>
                  <a:schemeClr val="dk1"/>
                </a:solidFill>
                <a:latin typeface="Calibri"/>
                <a:ea typeface="Calibri"/>
                <a:cs typeface="Calibri"/>
                <a:sym typeface="Calibri"/>
              </a:rPr>
              <a:t>poreklom</a:t>
            </a:r>
            <a:r>
              <a:rPr lang="en-GB" sz="2086" b="0" dirty="0">
                <a:solidFill>
                  <a:schemeClr val="dk1"/>
                </a:solidFill>
                <a:latin typeface="Calibri"/>
                <a:ea typeface="Calibri"/>
                <a:cs typeface="Calibri"/>
                <a:sym typeface="Calibri"/>
              </a:rPr>
              <a:t>. Z </a:t>
            </a:r>
            <a:r>
              <a:rPr lang="en-GB" sz="2086" b="0" dirty="0" err="1">
                <a:solidFill>
                  <a:schemeClr val="dk1"/>
                </a:solidFill>
                <a:latin typeface="Calibri"/>
                <a:ea typeface="Calibri"/>
                <a:cs typeface="Calibri"/>
                <a:sym typeface="Calibri"/>
              </a:rPr>
              <a:t>magisterijem</a:t>
            </a:r>
            <a:r>
              <a:rPr lang="en-GB" sz="2086" b="0" dirty="0">
                <a:solidFill>
                  <a:schemeClr val="dk1"/>
                </a:solidFill>
                <a:latin typeface="Calibri"/>
                <a:ea typeface="Calibri"/>
                <a:cs typeface="Calibri"/>
                <a:sym typeface="Calibri"/>
              </a:rPr>
              <a:t> </a:t>
            </a:r>
            <a:r>
              <a:rPr lang="en-GB" sz="2086" b="0" dirty="0" err="1">
                <a:solidFill>
                  <a:schemeClr val="dk1"/>
                </a:solidFill>
                <a:latin typeface="Calibri"/>
                <a:ea typeface="Calibri"/>
                <a:cs typeface="Calibri"/>
                <a:sym typeface="Calibri"/>
              </a:rPr>
              <a:t>iz</a:t>
            </a:r>
            <a:r>
              <a:rPr lang="en-GB" sz="2086" b="0" dirty="0">
                <a:solidFill>
                  <a:schemeClr val="dk1"/>
                </a:solidFill>
                <a:latin typeface="Calibri"/>
                <a:ea typeface="Calibri"/>
                <a:cs typeface="Calibri"/>
                <a:sym typeface="Calibri"/>
              </a:rPr>
              <a:t> </a:t>
            </a:r>
            <a:r>
              <a:rPr lang="en-GB" sz="2086" b="0" dirty="0" err="1">
                <a:solidFill>
                  <a:schemeClr val="dk1"/>
                </a:solidFill>
                <a:latin typeface="Calibri"/>
                <a:ea typeface="Calibri"/>
                <a:cs typeface="Calibri"/>
                <a:sym typeface="Calibri"/>
              </a:rPr>
              <a:t>inženirstva</a:t>
            </a:r>
            <a:r>
              <a:rPr lang="en-GB" sz="2086" b="0" dirty="0">
                <a:solidFill>
                  <a:schemeClr val="dk1"/>
                </a:solidFill>
                <a:latin typeface="Calibri"/>
                <a:ea typeface="Calibri"/>
                <a:cs typeface="Calibri"/>
                <a:sym typeface="Calibri"/>
              </a:rPr>
              <a:t> (</a:t>
            </a:r>
            <a:r>
              <a:rPr lang="en-GB" sz="2086" b="0" dirty="0" err="1">
                <a:solidFill>
                  <a:schemeClr val="dk1"/>
                </a:solidFill>
                <a:latin typeface="Calibri"/>
                <a:ea typeface="Calibri"/>
                <a:cs typeface="Calibri"/>
                <a:sym typeface="Calibri"/>
              </a:rPr>
              <a:t>univerza</a:t>
            </a:r>
            <a:r>
              <a:rPr lang="en-GB" sz="2086" b="0" dirty="0">
                <a:solidFill>
                  <a:schemeClr val="dk1"/>
                </a:solidFill>
                <a:latin typeface="Calibri"/>
                <a:ea typeface="Calibri"/>
                <a:cs typeface="Calibri"/>
                <a:sym typeface="Calibri"/>
              </a:rPr>
              <a:t> v </a:t>
            </a:r>
            <a:r>
              <a:rPr lang="en-GB" sz="2086" b="0" dirty="0" err="1">
                <a:solidFill>
                  <a:schemeClr val="dk1"/>
                </a:solidFill>
                <a:latin typeface="Calibri"/>
                <a:ea typeface="Calibri"/>
                <a:cs typeface="Calibri"/>
                <a:sym typeface="Calibri"/>
              </a:rPr>
              <a:t>Cambridgeu</a:t>
            </a:r>
            <a:r>
              <a:rPr lang="en-GB" sz="2086" b="0" dirty="0">
                <a:solidFill>
                  <a:schemeClr val="dk1"/>
                </a:solidFill>
                <a:latin typeface="Calibri"/>
                <a:ea typeface="Calibri"/>
                <a:cs typeface="Calibri"/>
                <a:sym typeface="Calibri"/>
              </a:rPr>
              <a:t>) in </a:t>
            </a:r>
            <a:r>
              <a:rPr lang="en-GB" sz="2086" b="0" dirty="0" err="1">
                <a:solidFill>
                  <a:schemeClr val="dk1"/>
                </a:solidFill>
                <a:latin typeface="Calibri"/>
                <a:ea typeface="Calibri"/>
                <a:cs typeface="Calibri"/>
                <a:sym typeface="Calibri"/>
              </a:rPr>
              <a:t>oblikovanja</a:t>
            </a:r>
            <a:r>
              <a:rPr lang="en-GB" sz="2086" b="0" dirty="0">
                <a:solidFill>
                  <a:schemeClr val="dk1"/>
                </a:solidFill>
                <a:latin typeface="Calibri"/>
                <a:ea typeface="Calibri"/>
                <a:cs typeface="Calibri"/>
                <a:sym typeface="Calibri"/>
              </a:rPr>
              <a:t> (Royal College of Art) je </a:t>
            </a:r>
            <a:r>
              <a:rPr lang="en-GB" sz="2086" b="0" dirty="0" err="1">
                <a:solidFill>
                  <a:schemeClr val="dk1"/>
                </a:solidFill>
                <a:latin typeface="Calibri"/>
                <a:ea typeface="Calibri"/>
                <a:cs typeface="Calibri"/>
                <a:sym typeface="Calibri"/>
              </a:rPr>
              <a:t>ustanovila</a:t>
            </a:r>
            <a:r>
              <a:rPr lang="en-GB" sz="2086" b="0" dirty="0">
                <a:solidFill>
                  <a:schemeClr val="dk1"/>
                </a:solidFill>
                <a:latin typeface="Calibri"/>
                <a:ea typeface="Calibri"/>
                <a:cs typeface="Calibri"/>
                <a:sym typeface="Calibri"/>
              </a:rPr>
              <a:t> Provenance, </a:t>
            </a:r>
            <a:r>
              <a:rPr lang="en-GB" sz="2086" b="0" dirty="0" err="1">
                <a:solidFill>
                  <a:schemeClr val="dk1"/>
                </a:solidFill>
                <a:latin typeface="Calibri"/>
                <a:ea typeface="Calibri"/>
                <a:cs typeface="Calibri"/>
                <a:sym typeface="Calibri"/>
              </a:rPr>
              <a:t>medtem</a:t>
            </a:r>
            <a:r>
              <a:rPr lang="en-GB" sz="2086" b="0" dirty="0">
                <a:solidFill>
                  <a:schemeClr val="dk1"/>
                </a:solidFill>
                <a:latin typeface="Calibri"/>
                <a:ea typeface="Calibri"/>
                <a:cs typeface="Calibri"/>
                <a:sym typeface="Calibri"/>
              </a:rPr>
              <a:t> ko je </a:t>
            </a:r>
            <a:r>
              <a:rPr lang="en-GB" sz="2086" b="0" dirty="0" err="1">
                <a:solidFill>
                  <a:schemeClr val="dk1"/>
                </a:solidFill>
                <a:latin typeface="Calibri"/>
                <a:ea typeface="Calibri"/>
                <a:cs typeface="Calibri"/>
                <a:sym typeface="Calibri"/>
              </a:rPr>
              <a:t>doktorirala</a:t>
            </a:r>
            <a:r>
              <a:rPr lang="en-GB" sz="2086" b="0" dirty="0">
                <a:solidFill>
                  <a:schemeClr val="dk1"/>
                </a:solidFill>
                <a:latin typeface="Calibri"/>
                <a:ea typeface="Calibri"/>
                <a:cs typeface="Calibri"/>
                <a:sym typeface="Calibri"/>
              </a:rPr>
              <a:t> </a:t>
            </a:r>
            <a:r>
              <a:rPr lang="en-GB" sz="2086" b="0" dirty="0" err="1">
                <a:solidFill>
                  <a:schemeClr val="dk1"/>
                </a:solidFill>
                <a:latin typeface="Calibri"/>
                <a:ea typeface="Calibri"/>
                <a:cs typeface="Calibri"/>
                <a:sym typeface="Calibri"/>
              </a:rPr>
              <a:t>iz</a:t>
            </a:r>
            <a:r>
              <a:rPr lang="en-GB" sz="2086" b="0" dirty="0">
                <a:solidFill>
                  <a:schemeClr val="dk1"/>
                </a:solidFill>
                <a:latin typeface="Calibri"/>
                <a:ea typeface="Calibri"/>
                <a:cs typeface="Calibri"/>
                <a:sym typeface="Calibri"/>
              </a:rPr>
              <a:t> </a:t>
            </a:r>
            <a:r>
              <a:rPr lang="en-GB" sz="2086" b="0" dirty="0" err="1">
                <a:solidFill>
                  <a:schemeClr val="dk1"/>
                </a:solidFill>
                <a:latin typeface="Calibri"/>
                <a:ea typeface="Calibri"/>
                <a:cs typeface="Calibri"/>
                <a:sym typeface="Calibri"/>
              </a:rPr>
              <a:t>računalništva</a:t>
            </a:r>
            <a:r>
              <a:rPr lang="en-GB" sz="2086" b="0" dirty="0">
                <a:solidFill>
                  <a:schemeClr val="dk1"/>
                </a:solidFill>
                <a:latin typeface="Calibri"/>
                <a:ea typeface="Calibri"/>
                <a:cs typeface="Calibri"/>
                <a:sym typeface="Calibri"/>
              </a:rPr>
              <a:t> (UCL). 
Provenance je </a:t>
            </a:r>
            <a:r>
              <a:rPr lang="en-GB" sz="2086" b="0" dirty="0" err="1">
                <a:solidFill>
                  <a:schemeClr val="dk1"/>
                </a:solidFill>
                <a:latin typeface="Calibri"/>
                <a:ea typeface="Calibri"/>
                <a:cs typeface="Calibri"/>
                <a:sym typeface="Calibri"/>
              </a:rPr>
              <a:t>digitalna</a:t>
            </a:r>
            <a:r>
              <a:rPr lang="en-GB" sz="2086" b="0" dirty="0">
                <a:solidFill>
                  <a:schemeClr val="dk1"/>
                </a:solidFill>
                <a:latin typeface="Calibri"/>
                <a:ea typeface="Calibri"/>
                <a:cs typeface="Calibri"/>
                <a:sym typeface="Calibri"/>
              </a:rPr>
              <a:t> </a:t>
            </a:r>
            <a:r>
              <a:rPr lang="en-GB" sz="2086" b="0" dirty="0" err="1">
                <a:solidFill>
                  <a:schemeClr val="dk1"/>
                </a:solidFill>
                <a:latin typeface="Calibri"/>
                <a:ea typeface="Calibri"/>
                <a:cs typeface="Calibri"/>
                <a:sym typeface="Calibri"/>
              </a:rPr>
              <a:t>platforma</a:t>
            </a:r>
            <a:r>
              <a:rPr lang="en-GB" sz="2086" b="0" dirty="0">
                <a:solidFill>
                  <a:schemeClr val="dk1"/>
                </a:solidFill>
                <a:latin typeface="Calibri"/>
                <a:ea typeface="Calibri"/>
                <a:cs typeface="Calibri"/>
                <a:sym typeface="Calibri"/>
              </a:rPr>
              <a:t>, ki </a:t>
            </a:r>
            <a:r>
              <a:rPr lang="en-GB" sz="2086" b="0" dirty="0" err="1">
                <a:solidFill>
                  <a:schemeClr val="dk1"/>
                </a:solidFill>
                <a:latin typeface="Calibri"/>
                <a:ea typeface="Calibri"/>
                <a:cs typeface="Calibri"/>
                <a:sym typeface="Calibri"/>
              </a:rPr>
              <a:t>proizvajalcem</a:t>
            </a:r>
            <a:r>
              <a:rPr lang="en-GB" sz="2086" b="0" dirty="0">
                <a:solidFill>
                  <a:schemeClr val="dk1"/>
                </a:solidFill>
                <a:latin typeface="Calibri"/>
                <a:ea typeface="Calibri"/>
                <a:cs typeface="Calibri"/>
                <a:sym typeface="Calibri"/>
              </a:rPr>
              <a:t>, </a:t>
            </a:r>
            <a:r>
              <a:rPr lang="en-GB" sz="2086" b="0" dirty="0" err="1">
                <a:solidFill>
                  <a:schemeClr val="dk1"/>
                </a:solidFill>
                <a:latin typeface="Calibri"/>
                <a:ea typeface="Calibri"/>
                <a:cs typeface="Calibri"/>
                <a:sym typeface="Calibri"/>
              </a:rPr>
              <a:t>proizvajalcem</a:t>
            </a:r>
            <a:r>
              <a:rPr lang="en-GB" sz="2086" b="0" dirty="0">
                <a:solidFill>
                  <a:schemeClr val="dk1"/>
                </a:solidFill>
                <a:latin typeface="Calibri"/>
                <a:ea typeface="Calibri"/>
                <a:cs typeface="Calibri"/>
                <a:sym typeface="Calibri"/>
              </a:rPr>
              <a:t> in </a:t>
            </a:r>
            <a:r>
              <a:rPr lang="en-GB" sz="2086" b="0" dirty="0" err="1">
                <a:solidFill>
                  <a:schemeClr val="dk1"/>
                </a:solidFill>
                <a:latin typeface="Calibri"/>
                <a:ea typeface="Calibri"/>
                <a:cs typeface="Calibri"/>
                <a:sym typeface="Calibri"/>
              </a:rPr>
              <a:t>trgovcem</a:t>
            </a:r>
            <a:r>
              <a:rPr lang="en-GB" sz="2086" b="0" dirty="0">
                <a:solidFill>
                  <a:schemeClr val="dk1"/>
                </a:solidFill>
                <a:latin typeface="Calibri"/>
                <a:ea typeface="Calibri"/>
                <a:cs typeface="Calibri"/>
                <a:sym typeface="Calibri"/>
              </a:rPr>
              <a:t> </a:t>
            </a:r>
            <a:r>
              <a:rPr lang="en-GB" sz="2086" b="0" dirty="0" err="1">
                <a:solidFill>
                  <a:schemeClr val="dk1"/>
                </a:solidFill>
                <a:latin typeface="Calibri"/>
                <a:ea typeface="Calibri"/>
                <a:cs typeface="Calibri"/>
                <a:sym typeface="Calibri"/>
              </a:rPr>
              <a:t>na</a:t>
            </a:r>
            <a:r>
              <a:rPr lang="en-GB" sz="2086" b="0" dirty="0">
                <a:solidFill>
                  <a:schemeClr val="dk1"/>
                </a:solidFill>
                <a:latin typeface="Calibri"/>
                <a:ea typeface="Calibri"/>
                <a:cs typeface="Calibri"/>
                <a:sym typeface="Calibri"/>
              </a:rPr>
              <a:t> </a:t>
            </a:r>
            <a:r>
              <a:rPr lang="en-GB" sz="2086" b="0" dirty="0" err="1">
                <a:solidFill>
                  <a:schemeClr val="dk1"/>
                </a:solidFill>
                <a:latin typeface="Calibri"/>
                <a:ea typeface="Calibri"/>
                <a:cs typeface="Calibri"/>
                <a:sym typeface="Calibri"/>
              </a:rPr>
              <a:t>drobno</a:t>
            </a:r>
            <a:r>
              <a:rPr lang="en-GB" sz="2086" b="0" dirty="0">
                <a:solidFill>
                  <a:schemeClr val="dk1"/>
                </a:solidFill>
                <a:latin typeface="Calibri"/>
                <a:ea typeface="Calibri"/>
                <a:cs typeface="Calibri"/>
                <a:sym typeface="Calibri"/>
              </a:rPr>
              <a:t> </a:t>
            </a:r>
            <a:r>
              <a:rPr lang="en-GB" sz="2086" b="0" dirty="0" err="1">
                <a:solidFill>
                  <a:schemeClr val="dk1"/>
                </a:solidFill>
                <a:latin typeface="Calibri"/>
                <a:ea typeface="Calibri"/>
                <a:cs typeface="Calibri"/>
                <a:sym typeface="Calibri"/>
              </a:rPr>
              <a:t>omogoča</a:t>
            </a:r>
            <a:r>
              <a:rPr lang="en-GB" sz="2086" b="0" dirty="0">
                <a:solidFill>
                  <a:schemeClr val="dk1"/>
                </a:solidFill>
                <a:latin typeface="Calibri"/>
                <a:ea typeface="Calibri"/>
                <a:cs typeface="Calibri"/>
                <a:sym typeface="Calibri"/>
              </a:rPr>
              <a:t>, da </a:t>
            </a:r>
            <a:r>
              <a:rPr lang="en-GB" sz="2086" b="0" dirty="0" err="1">
                <a:solidFill>
                  <a:schemeClr val="dk1"/>
                </a:solidFill>
                <a:latin typeface="Calibri"/>
                <a:ea typeface="Calibri"/>
                <a:cs typeface="Calibri"/>
                <a:sym typeface="Calibri"/>
              </a:rPr>
              <a:t>spremljajo</a:t>
            </a:r>
            <a:r>
              <a:rPr lang="en-GB" sz="2086" b="0" dirty="0">
                <a:solidFill>
                  <a:schemeClr val="dk1"/>
                </a:solidFill>
                <a:latin typeface="Calibri"/>
                <a:ea typeface="Calibri"/>
                <a:cs typeface="Calibri"/>
                <a:sym typeface="Calibri"/>
              </a:rPr>
              <a:t> pot </a:t>
            </a:r>
            <a:r>
              <a:rPr lang="en-GB" sz="2086" b="0" dirty="0" err="1">
                <a:solidFill>
                  <a:schemeClr val="dk1"/>
                </a:solidFill>
                <a:latin typeface="Calibri"/>
                <a:ea typeface="Calibri"/>
                <a:cs typeface="Calibri"/>
                <a:sym typeface="Calibri"/>
              </a:rPr>
              <a:t>ljudi</a:t>
            </a:r>
            <a:r>
              <a:rPr lang="en-GB" sz="2086" b="0" dirty="0">
                <a:solidFill>
                  <a:schemeClr val="dk1"/>
                </a:solidFill>
                <a:latin typeface="Calibri"/>
                <a:ea typeface="Calibri"/>
                <a:cs typeface="Calibri"/>
                <a:sym typeface="Calibri"/>
              </a:rPr>
              <a:t>, </a:t>
            </a:r>
            <a:r>
              <a:rPr lang="en-GB" sz="2086" b="0" dirty="0" err="1">
                <a:solidFill>
                  <a:schemeClr val="dk1"/>
                </a:solidFill>
                <a:latin typeface="Calibri"/>
                <a:ea typeface="Calibri"/>
                <a:cs typeface="Calibri"/>
                <a:sym typeface="Calibri"/>
              </a:rPr>
              <a:t>krajev</a:t>
            </a:r>
            <a:r>
              <a:rPr lang="en-GB" sz="2086" b="0" dirty="0">
                <a:solidFill>
                  <a:schemeClr val="dk1"/>
                </a:solidFill>
                <a:latin typeface="Calibri"/>
                <a:ea typeface="Calibri"/>
                <a:cs typeface="Calibri"/>
                <a:sym typeface="Calibri"/>
              </a:rPr>
              <a:t> in </a:t>
            </a:r>
            <a:r>
              <a:rPr lang="en-GB" sz="2086" b="0" dirty="0" err="1">
                <a:solidFill>
                  <a:schemeClr val="dk1"/>
                </a:solidFill>
                <a:latin typeface="Calibri"/>
                <a:ea typeface="Calibri"/>
                <a:cs typeface="Calibri"/>
                <a:sym typeface="Calibri"/>
              </a:rPr>
              <a:t>sestavin</a:t>
            </a:r>
            <a:r>
              <a:rPr lang="en-GB" sz="2086" b="0" dirty="0">
                <a:solidFill>
                  <a:schemeClr val="dk1"/>
                </a:solidFill>
                <a:latin typeface="Calibri"/>
                <a:ea typeface="Calibri"/>
                <a:cs typeface="Calibri"/>
                <a:sym typeface="Calibri"/>
              </a:rPr>
              <a:t>, ki </a:t>
            </a:r>
            <a:r>
              <a:rPr lang="en-GB" sz="2086" b="0" dirty="0" err="1">
                <a:solidFill>
                  <a:schemeClr val="dk1"/>
                </a:solidFill>
                <a:latin typeface="Calibri"/>
                <a:ea typeface="Calibri"/>
                <a:cs typeface="Calibri"/>
                <a:sym typeface="Calibri"/>
              </a:rPr>
              <a:t>stojijo</a:t>
            </a:r>
            <a:r>
              <a:rPr lang="en-GB" sz="2086" b="0" dirty="0">
                <a:solidFill>
                  <a:schemeClr val="dk1"/>
                </a:solidFill>
                <a:latin typeface="Calibri"/>
                <a:ea typeface="Calibri"/>
                <a:cs typeface="Calibri"/>
                <a:sym typeface="Calibri"/>
              </a:rPr>
              <a:t> za </a:t>
            </a:r>
            <a:r>
              <a:rPr lang="en-GB" sz="2086" b="0" dirty="0" err="1">
                <a:solidFill>
                  <a:schemeClr val="dk1"/>
                </a:solidFill>
                <a:latin typeface="Calibri"/>
                <a:ea typeface="Calibri"/>
                <a:cs typeface="Calibri"/>
                <a:sym typeface="Calibri"/>
              </a:rPr>
              <a:t>njihovimi</a:t>
            </a:r>
            <a:r>
              <a:rPr lang="en-GB" sz="2086" b="0" dirty="0">
                <a:solidFill>
                  <a:schemeClr val="dk1"/>
                </a:solidFill>
                <a:latin typeface="Calibri"/>
                <a:ea typeface="Calibri"/>
                <a:cs typeface="Calibri"/>
                <a:sym typeface="Calibri"/>
              </a:rPr>
              <a:t> </a:t>
            </a:r>
            <a:r>
              <a:rPr lang="en-GB" sz="2086" b="0" dirty="0" err="1">
                <a:solidFill>
                  <a:schemeClr val="dk1"/>
                </a:solidFill>
                <a:latin typeface="Calibri"/>
                <a:ea typeface="Calibri"/>
                <a:cs typeface="Calibri"/>
                <a:sym typeface="Calibri"/>
              </a:rPr>
              <a:t>izdelki</a:t>
            </a:r>
            <a:r>
              <a:rPr lang="en-GB" sz="2086" b="0" dirty="0">
                <a:solidFill>
                  <a:schemeClr val="dk1"/>
                </a:solidFill>
                <a:latin typeface="Calibri"/>
                <a:ea typeface="Calibri"/>
                <a:cs typeface="Calibri"/>
                <a:sym typeface="Calibri"/>
              </a:rPr>
              <a:t>. </a:t>
            </a:r>
            <a:r>
              <a:rPr lang="en-GB" sz="2086" b="0" dirty="0" err="1">
                <a:solidFill>
                  <a:schemeClr val="dk1"/>
                </a:solidFill>
                <a:latin typeface="Calibri"/>
                <a:ea typeface="Calibri"/>
                <a:cs typeface="Calibri"/>
                <a:sym typeface="Calibri"/>
              </a:rPr>
              <a:t>Uporabljajo</a:t>
            </a:r>
            <a:r>
              <a:rPr lang="en-GB" sz="2086" b="0" dirty="0">
                <a:solidFill>
                  <a:schemeClr val="dk1"/>
                </a:solidFill>
                <a:latin typeface="Calibri"/>
                <a:ea typeface="Calibri"/>
                <a:cs typeface="Calibri"/>
                <a:sym typeface="Calibri"/>
              </a:rPr>
              <a:t> </a:t>
            </a:r>
            <a:r>
              <a:rPr lang="en-GB" sz="2086" b="0" dirty="0" err="1">
                <a:solidFill>
                  <a:schemeClr val="dk1"/>
                </a:solidFill>
                <a:latin typeface="Calibri"/>
                <a:ea typeface="Calibri"/>
                <a:cs typeface="Calibri"/>
                <a:sym typeface="Calibri"/>
              </a:rPr>
              <a:t>tehnologije</a:t>
            </a:r>
            <a:r>
              <a:rPr lang="en-GB" sz="2086" b="0" dirty="0">
                <a:solidFill>
                  <a:schemeClr val="dk1"/>
                </a:solidFill>
                <a:latin typeface="Calibri"/>
                <a:ea typeface="Calibri"/>
                <a:cs typeface="Calibri"/>
                <a:sym typeface="Calibri"/>
              </a:rPr>
              <a:t> </a:t>
            </a:r>
            <a:r>
              <a:rPr lang="en-GB" sz="2086" b="0" dirty="0" err="1">
                <a:solidFill>
                  <a:schemeClr val="dk1"/>
                </a:solidFill>
                <a:latin typeface="Calibri"/>
                <a:ea typeface="Calibri"/>
                <a:cs typeface="Calibri"/>
                <a:sym typeface="Calibri"/>
              </a:rPr>
              <a:t>veriženja</a:t>
            </a:r>
            <a:r>
              <a:rPr lang="en-GB" sz="2086" b="0" dirty="0">
                <a:solidFill>
                  <a:schemeClr val="dk1"/>
                </a:solidFill>
                <a:latin typeface="Calibri"/>
                <a:ea typeface="Calibri"/>
                <a:cs typeface="Calibri"/>
                <a:sym typeface="Calibri"/>
              </a:rPr>
              <a:t> </a:t>
            </a:r>
            <a:r>
              <a:rPr lang="en-GB" sz="2086" b="0" dirty="0" err="1">
                <a:solidFill>
                  <a:schemeClr val="dk1"/>
                </a:solidFill>
                <a:latin typeface="Calibri"/>
                <a:ea typeface="Calibri"/>
                <a:cs typeface="Calibri"/>
                <a:sym typeface="Calibri"/>
              </a:rPr>
              <a:t>podatkovnih</a:t>
            </a:r>
            <a:r>
              <a:rPr lang="en-GB" sz="2086" b="0" dirty="0">
                <a:solidFill>
                  <a:schemeClr val="dk1"/>
                </a:solidFill>
                <a:latin typeface="Calibri"/>
                <a:ea typeface="Calibri"/>
                <a:cs typeface="Calibri"/>
                <a:sym typeface="Calibri"/>
              </a:rPr>
              <a:t> </a:t>
            </a:r>
            <a:r>
              <a:rPr lang="en-GB" sz="2086" b="0" dirty="0" err="1">
                <a:solidFill>
                  <a:schemeClr val="dk1"/>
                </a:solidFill>
                <a:latin typeface="Calibri"/>
                <a:ea typeface="Calibri"/>
                <a:cs typeface="Calibri"/>
                <a:sym typeface="Calibri"/>
              </a:rPr>
              <a:t>blokov</a:t>
            </a:r>
            <a:r>
              <a:rPr lang="en-GB" sz="2086" b="0" dirty="0">
                <a:solidFill>
                  <a:schemeClr val="dk1"/>
                </a:solidFill>
                <a:latin typeface="Calibri"/>
                <a:ea typeface="Calibri"/>
                <a:cs typeface="Calibri"/>
                <a:sym typeface="Calibri"/>
              </a:rPr>
              <a:t> in </a:t>
            </a:r>
            <a:r>
              <a:rPr lang="en-GB" sz="2086" b="0" dirty="0" err="1">
                <a:solidFill>
                  <a:schemeClr val="dk1"/>
                </a:solidFill>
                <a:latin typeface="Calibri"/>
                <a:ea typeface="Calibri"/>
                <a:cs typeface="Calibri"/>
                <a:sym typeface="Calibri"/>
              </a:rPr>
              <a:t>pametnega</a:t>
            </a:r>
            <a:r>
              <a:rPr lang="en-GB" sz="2086" b="0" dirty="0">
                <a:solidFill>
                  <a:schemeClr val="dk1"/>
                </a:solidFill>
                <a:latin typeface="Calibri"/>
                <a:ea typeface="Calibri"/>
                <a:cs typeface="Calibri"/>
                <a:sym typeface="Calibri"/>
              </a:rPr>
              <a:t> </a:t>
            </a:r>
            <a:r>
              <a:rPr lang="en-GB" sz="2086" b="0" dirty="0" err="1">
                <a:solidFill>
                  <a:schemeClr val="dk1"/>
                </a:solidFill>
                <a:latin typeface="Calibri"/>
                <a:ea typeface="Calibri"/>
                <a:cs typeface="Calibri"/>
                <a:sym typeface="Calibri"/>
              </a:rPr>
              <a:t>označevanja</a:t>
            </a:r>
            <a:r>
              <a:rPr lang="en-GB" sz="2086" b="0" dirty="0">
                <a:solidFill>
                  <a:schemeClr val="dk1"/>
                </a:solidFill>
                <a:latin typeface="Calibri"/>
                <a:ea typeface="Calibri"/>
                <a:cs typeface="Calibri"/>
                <a:sym typeface="Calibri"/>
              </a:rPr>
              <a:t>, da bi </a:t>
            </a:r>
            <a:r>
              <a:rPr lang="en-GB" sz="2086" b="0" dirty="0" err="1">
                <a:solidFill>
                  <a:schemeClr val="dk1"/>
                </a:solidFill>
                <a:latin typeface="Calibri"/>
                <a:ea typeface="Calibri"/>
                <a:cs typeface="Calibri"/>
                <a:sym typeface="Calibri"/>
              </a:rPr>
              <a:t>korenito</a:t>
            </a:r>
            <a:r>
              <a:rPr lang="en-GB" sz="2086" b="0" dirty="0">
                <a:solidFill>
                  <a:schemeClr val="dk1"/>
                </a:solidFill>
                <a:latin typeface="Calibri"/>
                <a:ea typeface="Calibri"/>
                <a:cs typeface="Calibri"/>
                <a:sym typeface="Calibri"/>
              </a:rPr>
              <a:t> </a:t>
            </a:r>
            <a:r>
              <a:rPr lang="en-GB" sz="2086" b="0" dirty="0" err="1">
                <a:solidFill>
                  <a:schemeClr val="dk1"/>
                </a:solidFill>
                <a:latin typeface="Calibri"/>
                <a:ea typeface="Calibri"/>
                <a:cs typeface="Calibri"/>
                <a:sym typeface="Calibri"/>
              </a:rPr>
              <a:t>spremenile</a:t>
            </a:r>
            <a:r>
              <a:rPr lang="en-GB" sz="2086" b="0" dirty="0">
                <a:solidFill>
                  <a:schemeClr val="dk1"/>
                </a:solidFill>
                <a:latin typeface="Calibri"/>
                <a:ea typeface="Calibri"/>
                <a:cs typeface="Calibri"/>
                <a:sym typeface="Calibri"/>
              </a:rPr>
              <a:t> </a:t>
            </a:r>
            <a:r>
              <a:rPr lang="en-GB" sz="2086" b="0" dirty="0" err="1">
                <a:solidFill>
                  <a:schemeClr val="dk1"/>
                </a:solidFill>
                <a:latin typeface="Calibri"/>
                <a:ea typeface="Calibri"/>
                <a:cs typeface="Calibri"/>
                <a:sym typeface="Calibri"/>
              </a:rPr>
              <a:t>preglednost</a:t>
            </a:r>
            <a:r>
              <a:rPr lang="en-GB" sz="2086" b="0" dirty="0">
                <a:solidFill>
                  <a:schemeClr val="dk1"/>
                </a:solidFill>
                <a:latin typeface="Calibri"/>
                <a:ea typeface="Calibri"/>
                <a:cs typeface="Calibri"/>
                <a:sym typeface="Calibri"/>
              </a:rPr>
              <a:t> </a:t>
            </a:r>
            <a:r>
              <a:rPr lang="en-GB" sz="2086" b="0" dirty="0" err="1">
                <a:solidFill>
                  <a:schemeClr val="dk1"/>
                </a:solidFill>
                <a:latin typeface="Calibri"/>
                <a:ea typeface="Calibri"/>
                <a:cs typeface="Calibri"/>
                <a:sym typeface="Calibri"/>
              </a:rPr>
              <a:t>dobavne</a:t>
            </a:r>
            <a:r>
              <a:rPr lang="en-GB" sz="2086" b="0" dirty="0">
                <a:solidFill>
                  <a:schemeClr val="dk1"/>
                </a:solidFill>
                <a:latin typeface="Calibri"/>
                <a:ea typeface="Calibri"/>
                <a:cs typeface="Calibri"/>
                <a:sym typeface="Calibri"/>
              </a:rPr>
              <a:t> </a:t>
            </a:r>
            <a:r>
              <a:rPr lang="en-GB" sz="2086" b="0" dirty="0" err="1">
                <a:solidFill>
                  <a:schemeClr val="dk1"/>
                </a:solidFill>
                <a:latin typeface="Calibri"/>
                <a:ea typeface="Calibri"/>
                <a:cs typeface="Calibri"/>
                <a:sym typeface="Calibri"/>
              </a:rPr>
              <a:t>verige</a:t>
            </a:r>
            <a:r>
              <a:rPr lang="en-GB" sz="2086" b="0" dirty="0">
                <a:solidFill>
                  <a:schemeClr val="dk1"/>
                </a:solidFill>
                <a:latin typeface="Calibri"/>
                <a:ea typeface="Calibri"/>
                <a:cs typeface="Calibri"/>
                <a:sym typeface="Calibri"/>
              </a:rPr>
              <a:t>. S </a:t>
            </a:r>
            <a:r>
              <a:rPr lang="en-GB" sz="2086" b="0" dirty="0" err="1">
                <a:solidFill>
                  <a:schemeClr val="dk1"/>
                </a:solidFill>
                <a:latin typeface="Calibri"/>
                <a:ea typeface="Calibri"/>
                <a:cs typeface="Calibri"/>
                <a:sym typeface="Calibri"/>
              </a:rPr>
              <a:t>poreklom</a:t>
            </a:r>
            <a:r>
              <a:rPr lang="en-GB" sz="2086" b="0" dirty="0">
                <a:solidFill>
                  <a:schemeClr val="dk1"/>
                </a:solidFill>
                <a:latin typeface="Calibri"/>
                <a:ea typeface="Calibri"/>
                <a:cs typeface="Calibri"/>
                <a:sym typeface="Calibri"/>
              </a:rPr>
              <a:t> </a:t>
            </a:r>
            <a:r>
              <a:rPr lang="en-GB" sz="2086" b="0" dirty="0" err="1">
                <a:solidFill>
                  <a:schemeClr val="dk1"/>
                </a:solidFill>
                <a:latin typeface="Calibri"/>
                <a:ea typeface="Calibri"/>
                <a:cs typeface="Calibri"/>
                <a:sym typeface="Calibri"/>
              </a:rPr>
              <a:t>lahko</a:t>
            </a:r>
            <a:r>
              <a:rPr lang="en-GB" sz="2086" b="0" dirty="0">
                <a:solidFill>
                  <a:schemeClr val="dk1"/>
                </a:solidFill>
                <a:latin typeface="Calibri"/>
                <a:ea typeface="Calibri"/>
                <a:cs typeface="Calibri"/>
                <a:sym typeface="Calibri"/>
              </a:rPr>
              <a:t> </a:t>
            </a:r>
            <a:r>
              <a:rPr lang="en-GB" sz="2086" b="0" dirty="0" err="1">
                <a:solidFill>
                  <a:schemeClr val="dk1"/>
                </a:solidFill>
                <a:latin typeface="Calibri"/>
                <a:ea typeface="Calibri"/>
                <a:cs typeface="Calibri"/>
                <a:sym typeface="Calibri"/>
              </a:rPr>
              <a:t>podjetja</a:t>
            </a:r>
            <a:r>
              <a:rPr lang="en-GB" sz="2086" b="0" dirty="0">
                <a:solidFill>
                  <a:schemeClr val="dk1"/>
                </a:solidFill>
                <a:latin typeface="Calibri"/>
                <a:ea typeface="Calibri"/>
                <a:cs typeface="Calibri"/>
                <a:sym typeface="Calibri"/>
              </a:rPr>
              <a:t> </a:t>
            </a:r>
            <a:r>
              <a:rPr lang="en-GB" sz="2086" b="0" dirty="0" err="1">
                <a:solidFill>
                  <a:schemeClr val="dk1"/>
                </a:solidFill>
                <a:latin typeface="Calibri"/>
                <a:ea typeface="Calibri"/>
                <a:cs typeface="Calibri"/>
                <a:sym typeface="Calibri"/>
              </a:rPr>
              <a:t>drastično</a:t>
            </a:r>
            <a:r>
              <a:rPr lang="en-GB" sz="2086" b="0" dirty="0">
                <a:solidFill>
                  <a:schemeClr val="dk1"/>
                </a:solidFill>
                <a:latin typeface="Calibri"/>
                <a:ea typeface="Calibri"/>
                <a:cs typeface="Calibri"/>
                <a:sym typeface="Calibri"/>
              </a:rPr>
              <a:t> </a:t>
            </a:r>
            <a:r>
              <a:rPr lang="en-GB" sz="2086" b="0" dirty="0" err="1">
                <a:solidFill>
                  <a:schemeClr val="dk1"/>
                </a:solidFill>
                <a:latin typeface="Calibri"/>
                <a:ea typeface="Calibri"/>
                <a:cs typeface="Calibri"/>
                <a:sym typeface="Calibri"/>
              </a:rPr>
              <a:t>zmanjšajo</a:t>
            </a:r>
            <a:r>
              <a:rPr lang="en-GB" sz="2086" b="0" dirty="0">
                <a:solidFill>
                  <a:schemeClr val="dk1"/>
                </a:solidFill>
                <a:latin typeface="Calibri"/>
                <a:ea typeface="Calibri"/>
                <a:cs typeface="Calibri"/>
                <a:sym typeface="Calibri"/>
              </a:rPr>
              <a:t> </a:t>
            </a:r>
            <a:r>
              <a:rPr lang="en-GB" sz="2086" b="0" dirty="0" err="1">
                <a:solidFill>
                  <a:schemeClr val="dk1"/>
                </a:solidFill>
                <a:latin typeface="Calibri"/>
                <a:ea typeface="Calibri"/>
                <a:cs typeface="Calibri"/>
                <a:sym typeface="Calibri"/>
              </a:rPr>
              <a:t>tveganje</a:t>
            </a:r>
            <a:r>
              <a:rPr lang="en-GB" sz="2086" b="0" dirty="0">
                <a:solidFill>
                  <a:schemeClr val="dk1"/>
                </a:solidFill>
                <a:latin typeface="Calibri"/>
                <a:ea typeface="Calibri"/>
                <a:cs typeface="Calibri"/>
                <a:sym typeface="Calibri"/>
              </a:rPr>
              <a:t> v </a:t>
            </a:r>
            <a:r>
              <a:rPr lang="en-GB" sz="2086" b="0" dirty="0" err="1">
                <a:solidFill>
                  <a:schemeClr val="dk1"/>
                </a:solidFill>
                <a:latin typeface="Calibri"/>
                <a:ea typeface="Calibri"/>
                <a:cs typeface="Calibri"/>
                <a:sym typeface="Calibri"/>
              </a:rPr>
              <a:t>svoji</a:t>
            </a:r>
            <a:r>
              <a:rPr lang="en-GB" sz="2086" b="0" dirty="0">
                <a:solidFill>
                  <a:schemeClr val="dk1"/>
                </a:solidFill>
                <a:latin typeface="Calibri"/>
                <a:ea typeface="Calibri"/>
                <a:cs typeface="Calibri"/>
                <a:sym typeface="Calibri"/>
              </a:rPr>
              <a:t> </a:t>
            </a:r>
            <a:r>
              <a:rPr lang="en-GB" sz="2086" b="0" dirty="0" err="1">
                <a:solidFill>
                  <a:schemeClr val="dk1"/>
                </a:solidFill>
                <a:latin typeface="Calibri"/>
                <a:ea typeface="Calibri"/>
                <a:cs typeface="Calibri"/>
                <a:sym typeface="Calibri"/>
              </a:rPr>
              <a:t>dobavni</a:t>
            </a:r>
            <a:r>
              <a:rPr lang="en-GB" sz="2086" b="0" dirty="0">
                <a:solidFill>
                  <a:schemeClr val="dk1"/>
                </a:solidFill>
                <a:latin typeface="Calibri"/>
                <a:ea typeface="Calibri"/>
                <a:cs typeface="Calibri"/>
                <a:sym typeface="Calibri"/>
              </a:rPr>
              <a:t> </a:t>
            </a:r>
            <a:r>
              <a:rPr lang="en-GB" sz="2086" b="0" dirty="0" err="1">
                <a:solidFill>
                  <a:schemeClr val="dk1"/>
                </a:solidFill>
                <a:latin typeface="Calibri"/>
                <a:ea typeface="Calibri"/>
                <a:cs typeface="Calibri"/>
                <a:sym typeface="Calibri"/>
              </a:rPr>
              <a:t>verigi</a:t>
            </a:r>
            <a:r>
              <a:rPr lang="en-GB" sz="2086" b="0" dirty="0">
                <a:solidFill>
                  <a:schemeClr val="dk1"/>
                </a:solidFill>
                <a:latin typeface="Calibri"/>
                <a:ea typeface="Calibri"/>
                <a:cs typeface="Calibri"/>
                <a:sym typeface="Calibri"/>
              </a:rPr>
              <a:t> in </a:t>
            </a:r>
            <a:r>
              <a:rPr lang="en-GB" sz="2086" b="0" dirty="0" err="1">
                <a:solidFill>
                  <a:schemeClr val="dk1"/>
                </a:solidFill>
                <a:latin typeface="Calibri"/>
                <a:ea typeface="Calibri"/>
                <a:cs typeface="Calibri"/>
                <a:sym typeface="Calibri"/>
              </a:rPr>
              <a:t>spodbujajo</a:t>
            </a:r>
            <a:r>
              <a:rPr lang="en-GB" sz="2086" b="0" dirty="0">
                <a:solidFill>
                  <a:schemeClr val="dk1"/>
                </a:solidFill>
                <a:latin typeface="Calibri"/>
                <a:ea typeface="Calibri"/>
                <a:cs typeface="Calibri"/>
                <a:sym typeface="Calibri"/>
              </a:rPr>
              <a:t> novo </a:t>
            </a:r>
            <a:r>
              <a:rPr lang="en-GB" sz="2086" b="0" dirty="0" err="1">
                <a:solidFill>
                  <a:schemeClr val="dk1"/>
                </a:solidFill>
                <a:latin typeface="Calibri"/>
                <a:ea typeface="Calibri"/>
                <a:cs typeface="Calibri"/>
                <a:sym typeface="Calibri"/>
              </a:rPr>
              <a:t>obliko</a:t>
            </a:r>
            <a:r>
              <a:rPr lang="en-GB" sz="2086" b="0" dirty="0">
                <a:solidFill>
                  <a:schemeClr val="dk1"/>
                </a:solidFill>
                <a:latin typeface="Calibri"/>
                <a:ea typeface="Calibri"/>
                <a:cs typeface="Calibri"/>
                <a:sym typeface="Calibri"/>
              </a:rPr>
              <a:t> </a:t>
            </a:r>
            <a:r>
              <a:rPr lang="en-GB" sz="2086" b="0" dirty="0" err="1">
                <a:solidFill>
                  <a:schemeClr val="dk1"/>
                </a:solidFill>
                <a:latin typeface="Calibri"/>
                <a:ea typeface="Calibri"/>
                <a:cs typeface="Calibri"/>
                <a:sym typeface="Calibri"/>
              </a:rPr>
              <a:t>zaupanja</a:t>
            </a:r>
            <a:r>
              <a:rPr lang="en-GB" sz="2086" b="0" dirty="0">
                <a:solidFill>
                  <a:schemeClr val="dk1"/>
                </a:solidFill>
                <a:latin typeface="Calibri"/>
                <a:ea typeface="Calibri"/>
                <a:cs typeface="Calibri"/>
                <a:sym typeface="Calibri"/>
              </a:rPr>
              <a:t> </a:t>
            </a:r>
            <a:r>
              <a:rPr lang="en-GB" sz="2086" b="0" dirty="0" err="1">
                <a:solidFill>
                  <a:schemeClr val="dk1"/>
                </a:solidFill>
                <a:latin typeface="Calibri"/>
                <a:ea typeface="Calibri"/>
                <a:cs typeface="Calibri"/>
                <a:sym typeface="Calibri"/>
              </a:rPr>
              <a:t>potrošnikov</a:t>
            </a:r>
            <a:r>
              <a:rPr lang="en-GB" sz="2086" b="0" dirty="0">
                <a:solidFill>
                  <a:schemeClr val="dk1"/>
                </a:solidFill>
                <a:latin typeface="Calibri"/>
                <a:ea typeface="Calibri"/>
                <a:cs typeface="Calibri"/>
                <a:sym typeface="Calibri"/>
              </a:rPr>
              <a:t>.</a:t>
            </a:r>
            <a:endParaRPr sz="1632" b="0" dirty="0">
              <a:solidFill>
                <a:schemeClr val="dk1"/>
              </a:solidFill>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865"/>
        <p:cNvGrpSpPr/>
        <p:nvPr/>
      </p:nvGrpSpPr>
      <p:grpSpPr>
        <a:xfrm>
          <a:off x="0" y="0"/>
          <a:ext cx="0" cy="0"/>
          <a:chOff x="0" y="0"/>
          <a:chExt cx="0" cy="0"/>
        </a:xfrm>
      </p:grpSpPr>
      <p:pic>
        <p:nvPicPr>
          <p:cNvPr id="866" name="Google Shape;866;p14"/>
          <p:cNvPicPr preferRelativeResize="0"/>
          <p:nvPr/>
        </p:nvPicPr>
        <p:blipFill rotWithShape="1">
          <a:blip r:embed="rId3">
            <a:alphaModFix/>
          </a:blip>
          <a:srcRect/>
          <a:stretch/>
        </p:blipFill>
        <p:spPr>
          <a:xfrm>
            <a:off x="1247607" y="-7358"/>
            <a:ext cx="9696786" cy="1061799"/>
          </a:xfrm>
          <a:prstGeom prst="rect">
            <a:avLst/>
          </a:prstGeom>
          <a:noFill/>
          <a:ln>
            <a:noFill/>
          </a:ln>
        </p:spPr>
      </p:pic>
      <p:sp>
        <p:nvSpPr>
          <p:cNvPr id="867" name="Google Shape;867;p14"/>
          <p:cNvSpPr txBox="1"/>
          <p:nvPr/>
        </p:nvSpPr>
        <p:spPr>
          <a:xfrm>
            <a:off x="1604615" y="391627"/>
            <a:ext cx="9190065" cy="474439"/>
          </a:xfrm>
          <a:prstGeom prst="rect">
            <a:avLst/>
          </a:prstGeom>
          <a:noFill/>
          <a:ln>
            <a:noFill/>
          </a:ln>
        </p:spPr>
        <p:txBody>
          <a:bodyPr spcFirstLastPara="1" wrap="square" lIns="82904" tIns="41441" rIns="82904" bIns="41441" anchor="t" anchorCtr="0">
            <a:spAutoFit/>
          </a:bodyPr>
          <a:lstStyle/>
          <a:p>
            <a:pPr lvl="0">
              <a:buClr>
                <a:schemeClr val="dk1"/>
              </a:buClr>
            </a:pPr>
            <a:r>
              <a:rPr lang="en-GB" sz="2539" dirty="0">
                <a:solidFill>
                  <a:schemeClr val="lt1"/>
                </a:solidFill>
                <a:latin typeface="Open Sans"/>
                <a:ea typeface="Open Sans"/>
                <a:cs typeface="Open Sans"/>
                <a:sym typeface="Open Sans"/>
              </a:rPr>
              <a:t>ŠTUDIJA PRIMERA 2: IZVOR</a:t>
            </a:r>
            <a:endParaRPr sz="1270" dirty="0"/>
          </a:p>
        </p:txBody>
      </p:sp>
      <p:sp>
        <p:nvSpPr>
          <p:cNvPr id="868" name="Google Shape;868;p14"/>
          <p:cNvSpPr txBox="1">
            <a:spLocks noGrp="1"/>
          </p:cNvSpPr>
          <p:nvPr>
            <p:ph type="body" idx="1"/>
          </p:nvPr>
        </p:nvSpPr>
        <p:spPr>
          <a:xfrm>
            <a:off x="1742811" y="1381965"/>
            <a:ext cx="8706378" cy="3935244"/>
          </a:xfrm>
          <a:prstGeom prst="rect">
            <a:avLst/>
          </a:prstGeom>
          <a:noFill/>
          <a:ln>
            <a:noFill/>
          </a:ln>
        </p:spPr>
        <p:txBody>
          <a:bodyPr spcFirstLastPara="1" wrap="square" lIns="0" tIns="0" rIns="0" bIns="0" anchor="t" anchorCtr="0">
            <a:spAutoFit/>
          </a:bodyPr>
          <a:lstStyle/>
          <a:p>
            <a:pPr lvl="0" indent="-333974">
              <a:buClr>
                <a:schemeClr val="dk1"/>
              </a:buClr>
              <a:buSzPts val="2200"/>
              <a:buFont typeface="Calibri"/>
              <a:buChar char="●"/>
            </a:pPr>
            <a:r>
              <a:rPr lang="en-GB" sz="1995" b="0" dirty="0" err="1">
                <a:solidFill>
                  <a:schemeClr val="dk1"/>
                </a:solidFill>
                <a:latin typeface="Calibri"/>
                <a:ea typeface="Calibri"/>
                <a:cs typeface="Calibri"/>
                <a:sym typeface="Calibri"/>
              </a:rPr>
              <a:t>Kot</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ponosno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socialno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podjetje</a:t>
            </a:r>
            <a:r>
              <a:rPr lang="en-GB" sz="1995" b="0" dirty="0">
                <a:solidFill>
                  <a:schemeClr val="dk1"/>
                </a:solidFill>
                <a:latin typeface="Calibri"/>
                <a:ea typeface="Calibri"/>
                <a:cs typeface="Calibri"/>
                <a:sym typeface="Calibri"/>
              </a:rPr>
              <a:t> in B Corp so </a:t>
            </a:r>
            <a:r>
              <a:rPr lang="en-GB" sz="1995" b="0" dirty="0" err="1">
                <a:solidFill>
                  <a:schemeClr val="dk1"/>
                </a:solidFill>
                <a:latin typeface="Calibri"/>
                <a:ea typeface="Calibri"/>
                <a:cs typeface="Calibri"/>
                <a:sym typeface="Calibri"/>
              </a:rPr>
              <a:t>zavezani</a:t>
            </a:r>
            <a:r>
              <a:rPr lang="en-GB" sz="1995" b="0" dirty="0">
                <a:solidFill>
                  <a:schemeClr val="dk1"/>
                </a:solidFill>
                <a:latin typeface="Calibri"/>
                <a:ea typeface="Calibri"/>
                <a:cs typeface="Calibri"/>
                <a:sym typeface="Calibri"/>
              </a:rPr>
              <a:t> k </a:t>
            </a:r>
            <a:r>
              <a:rPr lang="en-GB" sz="1995" b="0" dirty="0" err="1">
                <a:solidFill>
                  <a:schemeClr val="dk1"/>
                </a:solidFill>
                <a:latin typeface="Calibri"/>
                <a:ea typeface="Calibri"/>
                <a:cs typeface="Calibri"/>
                <a:sym typeface="Calibri"/>
              </a:rPr>
              <a:t>temu</a:t>
            </a:r>
            <a:r>
              <a:rPr lang="en-GB" sz="1995" b="0" dirty="0">
                <a:solidFill>
                  <a:schemeClr val="dk1"/>
                </a:solidFill>
                <a:latin typeface="Calibri"/>
                <a:ea typeface="Calibri"/>
                <a:cs typeface="Calibri"/>
                <a:sym typeface="Calibri"/>
              </a:rPr>
              <a:t>, da </a:t>
            </a:r>
            <a:r>
              <a:rPr lang="en-GB" sz="1995" b="0" dirty="0" err="1">
                <a:solidFill>
                  <a:schemeClr val="dk1"/>
                </a:solidFill>
                <a:latin typeface="Calibri"/>
                <a:ea typeface="Calibri"/>
                <a:cs typeface="Calibri"/>
                <a:sym typeface="Calibri"/>
              </a:rPr>
              <a:t>poslovanje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postane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gonilna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sila</a:t>
            </a:r>
            <a:r>
              <a:rPr lang="en-GB" sz="1995" b="0" dirty="0">
                <a:solidFill>
                  <a:schemeClr val="dk1"/>
                </a:solidFill>
                <a:latin typeface="Calibri"/>
                <a:ea typeface="Calibri"/>
                <a:cs typeface="Calibri"/>
                <a:sym typeface="Calibri"/>
              </a:rPr>
              <a:t> za dobro. Provenance, </a:t>
            </a:r>
            <a:r>
              <a:rPr lang="en-GB" sz="1995" b="0" dirty="0" err="1">
                <a:solidFill>
                  <a:schemeClr val="dk1"/>
                </a:solidFill>
                <a:latin typeface="Calibri"/>
                <a:ea typeface="Calibri"/>
                <a:cs typeface="Calibri"/>
                <a:sym typeface="Calibri"/>
              </a:rPr>
              <a:t>prvi</a:t>
            </a:r>
            <a:r>
              <a:rPr lang="en-GB" sz="1995" b="0" dirty="0">
                <a:solidFill>
                  <a:schemeClr val="dk1"/>
                </a:solidFill>
                <a:latin typeface="Calibri"/>
                <a:ea typeface="Calibri"/>
                <a:cs typeface="Calibri"/>
                <a:sym typeface="Calibri"/>
              </a:rPr>
              <a:t>, ki je </a:t>
            </a:r>
            <a:r>
              <a:rPr lang="en-GB" sz="1995" b="0" dirty="0" err="1">
                <a:solidFill>
                  <a:schemeClr val="dk1"/>
                </a:solidFill>
                <a:latin typeface="Calibri"/>
                <a:ea typeface="Calibri"/>
                <a:cs typeface="Calibri"/>
                <a:sym typeface="Calibri"/>
              </a:rPr>
              <a:t>leta</a:t>
            </a:r>
            <a:r>
              <a:rPr lang="en-GB" sz="1995" b="0" dirty="0">
                <a:solidFill>
                  <a:schemeClr val="dk1"/>
                </a:solidFill>
                <a:latin typeface="Calibri"/>
                <a:ea typeface="Calibri"/>
                <a:cs typeface="Calibri"/>
                <a:sym typeface="Calibri"/>
              </a:rPr>
              <a:t> 2013 </a:t>
            </a:r>
            <a:r>
              <a:rPr lang="en-GB" sz="1995" b="0" dirty="0" err="1">
                <a:solidFill>
                  <a:schemeClr val="dk1"/>
                </a:solidFill>
                <a:latin typeface="Calibri"/>
                <a:ea typeface="Calibri"/>
                <a:cs typeface="Calibri"/>
                <a:sym typeface="Calibri"/>
              </a:rPr>
              <a:t>uporabil</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tehnologijo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veriženja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blokov</a:t>
            </a:r>
            <a:r>
              <a:rPr lang="en-GB" sz="1995" b="0" dirty="0">
                <a:solidFill>
                  <a:schemeClr val="dk1"/>
                </a:solidFill>
                <a:latin typeface="Calibri"/>
                <a:ea typeface="Calibri"/>
                <a:cs typeface="Calibri"/>
                <a:sym typeface="Calibri"/>
              </a:rPr>
              <a:t> v </a:t>
            </a:r>
            <a:r>
              <a:rPr lang="en-GB" sz="1995" b="0" dirty="0" err="1">
                <a:solidFill>
                  <a:schemeClr val="dk1"/>
                </a:solidFill>
                <a:latin typeface="Calibri"/>
                <a:ea typeface="Calibri"/>
                <a:cs typeface="Calibri"/>
                <a:sym typeface="Calibri"/>
              </a:rPr>
              <a:t>dobavni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verigi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zdaj</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sodeluje</a:t>
            </a:r>
            <a:r>
              <a:rPr lang="en-GB" sz="1995" b="0" dirty="0">
                <a:solidFill>
                  <a:schemeClr val="dk1"/>
                </a:solidFill>
                <a:latin typeface="Calibri"/>
                <a:ea typeface="Calibri"/>
                <a:cs typeface="Calibri"/>
                <a:sym typeface="Calibri"/>
              </a:rPr>
              <a:t> s </a:t>
            </a:r>
            <a:r>
              <a:rPr lang="en-GB" sz="1995" b="0" dirty="0" err="1">
                <a:solidFill>
                  <a:schemeClr val="dk1"/>
                </a:solidFill>
                <a:latin typeface="Calibri"/>
                <a:ea typeface="Calibri"/>
                <a:cs typeface="Calibri"/>
                <a:sym typeface="Calibri"/>
              </a:rPr>
              <a:t>podjetji</a:t>
            </a:r>
            <a:r>
              <a:rPr lang="en-GB" sz="1995" b="0" dirty="0">
                <a:solidFill>
                  <a:schemeClr val="dk1"/>
                </a:solidFill>
                <a:latin typeface="Calibri"/>
                <a:ea typeface="Calibri"/>
                <a:cs typeface="Calibri"/>
                <a:sym typeface="Calibri"/>
              </a:rPr>
              <a:t> v </a:t>
            </a:r>
            <a:r>
              <a:rPr lang="en-GB" sz="1995" b="0" dirty="0" err="1">
                <a:solidFill>
                  <a:schemeClr val="dk1"/>
                </a:solidFill>
                <a:latin typeface="Calibri"/>
                <a:ea typeface="Calibri"/>
                <a:cs typeface="Calibri"/>
                <a:sym typeface="Calibri"/>
              </a:rPr>
              <a:t>Združenem</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kraljestvu</a:t>
            </a:r>
            <a:r>
              <a:rPr lang="en-GB" sz="1995" b="0" dirty="0">
                <a:solidFill>
                  <a:schemeClr val="dk1"/>
                </a:solidFill>
                <a:latin typeface="Calibri"/>
                <a:ea typeface="Calibri"/>
                <a:cs typeface="Calibri"/>
                <a:sym typeface="Calibri"/>
              </a:rPr>
              <a:t> in v </a:t>
            </a:r>
            <a:r>
              <a:rPr lang="en-GB" sz="1995" b="0" dirty="0" err="1">
                <a:solidFill>
                  <a:schemeClr val="dk1"/>
                </a:solidFill>
                <a:latin typeface="Calibri"/>
                <a:ea typeface="Calibri"/>
                <a:cs typeface="Calibri"/>
                <a:sym typeface="Calibri"/>
              </a:rPr>
              <a:t>svetovnih</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dobavnih</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verigah</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vključno</a:t>
            </a:r>
            <a:r>
              <a:rPr lang="en-GB" sz="1995" b="0" dirty="0">
                <a:solidFill>
                  <a:schemeClr val="dk1"/>
                </a:solidFill>
                <a:latin typeface="Calibri"/>
                <a:ea typeface="Calibri"/>
                <a:cs typeface="Calibri"/>
                <a:sym typeface="Calibri"/>
              </a:rPr>
              <a:t> s </a:t>
            </a:r>
            <a:r>
              <a:rPr lang="en-GB" sz="1995" b="0" dirty="0" err="1">
                <a:solidFill>
                  <a:schemeClr val="dk1"/>
                </a:solidFill>
                <a:latin typeface="Calibri"/>
                <a:ea typeface="Calibri"/>
                <a:cs typeface="Calibri"/>
                <a:sym typeface="Calibri"/>
              </a:rPr>
              <a:t>supermarketom</a:t>
            </a:r>
            <a:r>
              <a:rPr lang="en-GB" sz="1995" b="0" dirty="0">
                <a:solidFill>
                  <a:schemeClr val="dk1"/>
                </a:solidFill>
                <a:latin typeface="Calibri"/>
                <a:ea typeface="Calibri"/>
                <a:cs typeface="Calibri"/>
                <a:sym typeface="Calibri"/>
              </a:rPr>
              <a:t> The Co-op, Sainsbury's, Unilever, </a:t>
            </a:r>
            <a:r>
              <a:rPr lang="en-GB" sz="1995" b="0" dirty="0" err="1">
                <a:solidFill>
                  <a:schemeClr val="dk1"/>
                </a:solidFill>
                <a:latin typeface="Calibri"/>
                <a:ea typeface="Calibri"/>
                <a:cs typeface="Calibri"/>
                <a:sym typeface="Calibri"/>
              </a:rPr>
              <a:t>Svetovno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banko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Greenpeaceom</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kmetijami</a:t>
            </a:r>
            <a:r>
              <a:rPr lang="en-GB" sz="1995" b="0" dirty="0">
                <a:solidFill>
                  <a:schemeClr val="dk1"/>
                </a:solidFill>
                <a:latin typeface="Calibri"/>
                <a:ea typeface="Calibri"/>
                <a:cs typeface="Calibri"/>
                <a:sym typeface="Calibri"/>
              </a:rPr>
              <a:t> z </a:t>
            </a:r>
            <a:r>
              <a:rPr lang="en-GB" sz="1995" b="0" dirty="0" err="1">
                <a:solidFill>
                  <a:schemeClr val="dk1"/>
                </a:solidFill>
                <a:latin typeface="Calibri"/>
                <a:ea typeface="Calibri"/>
                <a:cs typeface="Calibri"/>
                <a:sym typeface="Calibri"/>
              </a:rPr>
              <a:t>ekološkim</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certifikatom</a:t>
            </a:r>
            <a:r>
              <a:rPr lang="en-GB" sz="1995" b="0" dirty="0">
                <a:solidFill>
                  <a:schemeClr val="dk1"/>
                </a:solidFill>
                <a:latin typeface="Calibri"/>
                <a:ea typeface="Calibri"/>
                <a:cs typeface="Calibri"/>
                <a:sym typeface="Calibri"/>
              </a:rPr>
              <a:t> po </a:t>
            </a:r>
            <a:r>
              <a:rPr lang="en-GB" sz="1995" b="0" dirty="0" err="1">
                <a:solidFill>
                  <a:schemeClr val="dk1"/>
                </a:solidFill>
                <a:latin typeface="Calibri"/>
                <a:ea typeface="Calibri"/>
                <a:cs typeface="Calibri"/>
                <a:sym typeface="Calibri"/>
              </a:rPr>
              <a:t>vsej</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Evropi</a:t>
            </a:r>
            <a:r>
              <a:rPr lang="en-GB" sz="1995" b="0" dirty="0">
                <a:solidFill>
                  <a:schemeClr val="dk1"/>
                </a:solidFill>
                <a:latin typeface="Calibri"/>
                <a:ea typeface="Calibri"/>
                <a:cs typeface="Calibri"/>
                <a:sym typeface="Calibri"/>
              </a:rPr>
              <a:t> in </a:t>
            </a:r>
            <a:r>
              <a:rPr lang="en-GB" sz="1995" b="0" dirty="0" err="1">
                <a:solidFill>
                  <a:schemeClr val="dk1"/>
                </a:solidFill>
                <a:latin typeface="Calibri"/>
                <a:ea typeface="Calibri"/>
                <a:cs typeface="Calibri"/>
                <a:sym typeface="Calibri"/>
              </a:rPr>
              <a:t>luksuznimi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blagovnimi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znamkami</a:t>
            </a:r>
            <a:r>
              <a:rPr lang="en-GB" sz="1995" b="0" dirty="0">
                <a:solidFill>
                  <a:schemeClr val="dk1"/>
                </a:solidFill>
                <a:latin typeface="Calibri"/>
                <a:ea typeface="Calibri"/>
                <a:cs typeface="Calibri"/>
                <a:sym typeface="Calibri"/>
              </a:rPr>
              <a:t> v </a:t>
            </a:r>
            <a:r>
              <a:rPr lang="en-GB" sz="1995" b="0" dirty="0" err="1">
                <a:solidFill>
                  <a:schemeClr val="dk1"/>
                </a:solidFill>
                <a:latin typeface="Calibri"/>
                <a:ea typeface="Calibri"/>
                <a:cs typeface="Calibri"/>
                <a:sym typeface="Calibri"/>
              </a:rPr>
              <a:t>živilski</a:t>
            </a:r>
            <a:r>
              <a:rPr lang="en-GB" sz="1995" b="0" dirty="0">
                <a:solidFill>
                  <a:schemeClr val="dk1"/>
                </a:solidFill>
                <a:latin typeface="Calibri"/>
                <a:ea typeface="Calibri"/>
                <a:cs typeface="Calibri"/>
                <a:sym typeface="Calibri"/>
              </a:rPr>
              <a:t> in </a:t>
            </a:r>
            <a:r>
              <a:rPr lang="en-GB" sz="1995" b="0" dirty="0" err="1">
                <a:solidFill>
                  <a:schemeClr val="dk1"/>
                </a:solidFill>
                <a:latin typeface="Calibri"/>
                <a:ea typeface="Calibri"/>
                <a:cs typeface="Calibri"/>
                <a:sym typeface="Calibri"/>
              </a:rPr>
              <a:t>modni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industriji</a:t>
            </a:r>
            <a:r>
              <a:rPr lang="en-GB" sz="1995" b="0" dirty="0">
                <a:solidFill>
                  <a:schemeClr val="dk1"/>
                </a:solidFill>
                <a:latin typeface="Calibri"/>
                <a:ea typeface="Calibri"/>
                <a:cs typeface="Calibri"/>
                <a:sym typeface="Calibri"/>
              </a:rPr>
              <a:t>. 
Sta </a:t>
            </a:r>
            <a:r>
              <a:rPr lang="en-GB" sz="1995" b="0" dirty="0" err="1">
                <a:solidFill>
                  <a:schemeClr val="dk1"/>
                </a:solidFill>
                <a:latin typeface="Calibri"/>
                <a:ea typeface="Calibri"/>
                <a:cs typeface="Calibri"/>
                <a:sym typeface="Calibri"/>
              </a:rPr>
              <a:t>članici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fundacije</a:t>
            </a:r>
            <a:r>
              <a:rPr lang="en-GB" sz="1995" b="0" dirty="0">
                <a:solidFill>
                  <a:schemeClr val="dk1"/>
                </a:solidFill>
                <a:latin typeface="Calibri"/>
                <a:ea typeface="Calibri"/>
                <a:cs typeface="Calibri"/>
                <a:sym typeface="Calibri"/>
              </a:rPr>
              <a:t> Ellen MacArthur CE100 – </a:t>
            </a:r>
            <a:r>
              <a:rPr lang="en-GB" sz="1995" b="0" dirty="0" err="1">
                <a:solidFill>
                  <a:schemeClr val="dk1"/>
                </a:solidFill>
                <a:latin typeface="Calibri"/>
                <a:ea typeface="Calibri"/>
                <a:cs typeface="Calibri"/>
                <a:sym typeface="Calibri"/>
              </a:rPr>
              <a:t>pionirski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odprti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sistemi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sledljivosti</a:t>
            </a:r>
            <a:r>
              <a:rPr lang="en-GB" sz="1995" b="0" dirty="0">
                <a:solidFill>
                  <a:schemeClr val="dk1"/>
                </a:solidFill>
                <a:latin typeface="Calibri"/>
                <a:ea typeface="Calibri"/>
                <a:cs typeface="Calibri"/>
                <a:sym typeface="Calibri"/>
              </a:rPr>
              <a:t> za </a:t>
            </a:r>
            <a:r>
              <a:rPr lang="en-GB" sz="1995" b="0" dirty="0" err="1">
                <a:solidFill>
                  <a:schemeClr val="dk1"/>
                </a:solidFill>
                <a:latin typeface="Calibri"/>
                <a:ea typeface="Calibri"/>
                <a:cs typeface="Calibri"/>
                <a:sym typeface="Calibri"/>
              </a:rPr>
              <a:t>krožno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gospodarstvo</a:t>
            </a:r>
            <a:r>
              <a:rPr lang="en-GB" sz="1995" b="0" dirty="0">
                <a:solidFill>
                  <a:schemeClr val="dk1"/>
                </a:solidFill>
                <a:latin typeface="Calibri"/>
                <a:ea typeface="Calibri"/>
                <a:cs typeface="Calibri"/>
                <a:sym typeface="Calibri"/>
              </a:rPr>
              <a:t> in </a:t>
            </a:r>
            <a:r>
              <a:rPr lang="en-GB" sz="1995" b="0" dirty="0" err="1">
                <a:solidFill>
                  <a:schemeClr val="dk1"/>
                </a:solidFill>
                <a:latin typeface="Calibri"/>
                <a:ea typeface="Calibri"/>
                <a:cs typeface="Calibri"/>
                <a:sym typeface="Calibri"/>
              </a:rPr>
              <a:t>sta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bili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leta</a:t>
            </a:r>
            <a:r>
              <a:rPr lang="en-GB" sz="1995" b="0" dirty="0">
                <a:solidFill>
                  <a:schemeClr val="dk1"/>
                </a:solidFill>
                <a:latin typeface="Calibri"/>
                <a:ea typeface="Calibri"/>
                <a:cs typeface="Calibri"/>
                <a:sym typeface="Calibri"/>
              </a:rPr>
              <a:t> 2017 </a:t>
            </a:r>
            <a:r>
              <a:rPr lang="en-GB" sz="1995" b="0" dirty="0" err="1">
                <a:solidFill>
                  <a:schemeClr val="dk1"/>
                </a:solidFill>
                <a:latin typeface="Calibri"/>
                <a:ea typeface="Calibri"/>
                <a:cs typeface="Calibri"/>
                <a:sym typeface="Calibri"/>
              </a:rPr>
              <a:t>predstavljeni</a:t>
            </a:r>
            <a:r>
              <a:rPr lang="en-GB" sz="1995" b="0" dirty="0">
                <a:solidFill>
                  <a:schemeClr val="dk1"/>
                </a:solidFill>
                <a:latin typeface="Calibri"/>
                <a:ea typeface="Calibri"/>
                <a:cs typeface="Calibri"/>
                <a:sym typeface="Calibri"/>
              </a:rPr>
              <a:t> v </a:t>
            </a:r>
            <a:r>
              <a:rPr lang="en-GB" sz="1995" b="0" dirty="0" err="1">
                <a:solidFill>
                  <a:schemeClr val="dk1"/>
                </a:solidFill>
                <a:latin typeface="Calibri"/>
                <a:ea typeface="Calibri"/>
                <a:cs typeface="Calibri"/>
                <a:sym typeface="Calibri"/>
              </a:rPr>
              <a:t>več</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kot</a:t>
            </a:r>
            <a:r>
              <a:rPr lang="en-GB" sz="1995" b="0" dirty="0">
                <a:solidFill>
                  <a:schemeClr val="dk1"/>
                </a:solidFill>
                <a:latin typeface="Calibri"/>
                <a:ea typeface="Calibri"/>
                <a:cs typeface="Calibri"/>
                <a:sym typeface="Calibri"/>
              </a:rPr>
              <a:t> 100 </a:t>
            </a:r>
            <a:r>
              <a:rPr lang="en-GB" sz="1995" b="0" dirty="0" err="1">
                <a:solidFill>
                  <a:schemeClr val="dk1"/>
                </a:solidFill>
                <a:latin typeface="Calibri"/>
                <a:ea typeface="Calibri"/>
                <a:cs typeface="Calibri"/>
                <a:sym typeface="Calibri"/>
              </a:rPr>
              <a:t>novicah</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Nadaljnje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branje</a:t>
            </a:r>
            <a:r>
              <a:rPr lang="en-GB" sz="1995" b="0" dirty="0">
                <a:solidFill>
                  <a:schemeClr val="dk1"/>
                </a:solidFill>
                <a:latin typeface="Calibri"/>
                <a:ea typeface="Calibri"/>
                <a:cs typeface="Calibri"/>
                <a:sym typeface="Calibri"/>
              </a:rPr>
              <a:t>:</a:t>
            </a:r>
            <a:r>
              <a:rPr lang="sl-SI" sz="1995" b="0" dirty="0">
                <a:solidFill>
                  <a:schemeClr val="dk1"/>
                </a:solidFill>
                <a:latin typeface="Calibri"/>
                <a:ea typeface="Calibri"/>
                <a:cs typeface="Calibri"/>
                <a:sym typeface="Calibri"/>
              </a:rPr>
              <a:t> </a:t>
            </a:r>
            <a:r>
              <a:rPr lang="en-GB" sz="1995" b="0" dirty="0">
                <a:solidFill>
                  <a:schemeClr val="dk1"/>
                </a:solidFill>
                <a:latin typeface="Calibri"/>
                <a:ea typeface="Calibri"/>
                <a:cs typeface="Calibri"/>
                <a:sym typeface="Calibri"/>
              </a:rPr>
              <a:t>TechCrunch – </a:t>
            </a:r>
            <a:r>
              <a:rPr lang="en-GB" sz="1995" b="0" dirty="0" err="1">
                <a:solidFill>
                  <a:schemeClr val="dk1"/>
                </a:solidFill>
                <a:latin typeface="Calibri"/>
                <a:ea typeface="Calibri"/>
                <a:cs typeface="Calibri"/>
                <a:sym typeface="Calibri"/>
              </a:rPr>
              <a:t>zgodba</a:t>
            </a:r>
            <a:r>
              <a:rPr lang="en-GB" sz="1995" b="0" dirty="0">
                <a:solidFill>
                  <a:schemeClr val="dk1"/>
                </a:solidFill>
                <a:latin typeface="Calibri"/>
                <a:ea typeface="Calibri"/>
                <a:cs typeface="Calibri"/>
                <a:sym typeface="Calibri"/>
              </a:rPr>
              <a:t> o </a:t>
            </a:r>
            <a:r>
              <a:rPr lang="en-GB" sz="1995" b="0" dirty="0" err="1">
                <a:solidFill>
                  <a:schemeClr val="dk1"/>
                </a:solidFill>
                <a:latin typeface="Calibri"/>
                <a:ea typeface="Calibri"/>
                <a:cs typeface="Calibri"/>
                <a:sym typeface="Calibri"/>
              </a:rPr>
              <a:t>poreklu</a:t>
            </a:r>
            <a:endParaRPr lang="sl-SI" sz="1995" b="0" dirty="0">
              <a:solidFill>
                <a:schemeClr val="dk1"/>
              </a:solidFill>
              <a:latin typeface="Calibri"/>
              <a:ea typeface="Calibri"/>
              <a:cs typeface="Calibri"/>
              <a:sym typeface="Calibri"/>
            </a:endParaRPr>
          </a:p>
          <a:p>
            <a:pPr lvl="0" indent="-333974">
              <a:buClr>
                <a:schemeClr val="dk1"/>
              </a:buClr>
              <a:buSzPts val="2200"/>
              <a:buFont typeface="Calibri"/>
              <a:buChar char="●"/>
            </a:pPr>
            <a:r>
              <a:rPr lang="en-GB" sz="1995" b="0" u="sng" dirty="0">
                <a:solidFill>
                  <a:srgbClr val="6A9D56"/>
                </a:solidFill>
                <a:latin typeface="Calibri"/>
                <a:ea typeface="Calibri"/>
                <a:cs typeface="Calibri"/>
                <a:sym typeface="Calibri"/>
                <a:hlinkClick r:id="rId4">
                  <a:extLst>
                    <a:ext uri="{A12FA001-AC4F-418D-AE19-62706E023703}">
                      <ahyp:hlinkClr xmlns:ahyp="http://schemas.microsoft.com/office/drawing/2018/hyperlinkcolor" val="tx"/>
                    </a:ext>
                  </a:extLst>
                </a:hlinkClick>
              </a:rPr>
              <a:t>https://techcrunch.com/2015/09/21/provenance-aims-to-use-blockchain-technology-to-prove-authenticity/</a:t>
            </a:r>
            <a:endParaRPr sz="1995" b="0" u="sng" dirty="0">
              <a:solidFill>
                <a:srgbClr val="6A9D56"/>
              </a:solidFill>
              <a:latin typeface="Calibri"/>
              <a:ea typeface="Calibri"/>
              <a:cs typeface="Calibri"/>
              <a:sym typeface="Calibri"/>
            </a:endParaRPr>
          </a:p>
          <a:p>
            <a:pPr marL="414589" lvl="0" indent="0" algn="l" rtl="0">
              <a:spcBef>
                <a:spcPts val="0"/>
              </a:spcBef>
              <a:spcAft>
                <a:spcPts val="0"/>
              </a:spcAft>
              <a:buNone/>
            </a:pPr>
            <a:endParaRPr sz="1632" b="0" dirty="0">
              <a:solidFill>
                <a:schemeClr val="dk1"/>
              </a:solidFill>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873"/>
        <p:cNvGrpSpPr/>
        <p:nvPr/>
      </p:nvGrpSpPr>
      <p:grpSpPr>
        <a:xfrm>
          <a:off x="0" y="0"/>
          <a:ext cx="0" cy="0"/>
          <a:chOff x="0" y="0"/>
          <a:chExt cx="0" cy="0"/>
        </a:xfrm>
      </p:grpSpPr>
      <p:pic>
        <p:nvPicPr>
          <p:cNvPr id="874" name="Google Shape;874;p15"/>
          <p:cNvPicPr preferRelativeResize="0"/>
          <p:nvPr/>
        </p:nvPicPr>
        <p:blipFill rotWithShape="1">
          <a:blip r:embed="rId3">
            <a:alphaModFix/>
          </a:blip>
          <a:srcRect/>
          <a:stretch/>
        </p:blipFill>
        <p:spPr>
          <a:xfrm>
            <a:off x="1247607" y="-7357"/>
            <a:ext cx="9696786" cy="6858000"/>
          </a:xfrm>
          <a:prstGeom prst="rect">
            <a:avLst/>
          </a:prstGeom>
          <a:noFill/>
          <a:ln>
            <a:noFill/>
          </a:ln>
        </p:spPr>
      </p:pic>
      <p:sp>
        <p:nvSpPr>
          <p:cNvPr id="875" name="Google Shape;875;p15"/>
          <p:cNvSpPr txBox="1"/>
          <p:nvPr/>
        </p:nvSpPr>
        <p:spPr>
          <a:xfrm>
            <a:off x="1561428" y="391627"/>
            <a:ext cx="6633431" cy="474439"/>
          </a:xfrm>
          <a:prstGeom prst="rect">
            <a:avLst/>
          </a:prstGeom>
          <a:noFill/>
          <a:ln>
            <a:noFill/>
          </a:ln>
        </p:spPr>
        <p:txBody>
          <a:bodyPr spcFirstLastPara="1" wrap="square" lIns="82904" tIns="41441" rIns="82904" bIns="41441" anchor="t" anchorCtr="0">
            <a:spAutoFit/>
          </a:bodyPr>
          <a:lstStyle/>
          <a:p>
            <a:pPr lvl="0">
              <a:buClr>
                <a:schemeClr val="dk1"/>
              </a:buClr>
            </a:pPr>
            <a:r>
              <a:rPr lang="en-GB" sz="2539" dirty="0">
                <a:solidFill>
                  <a:schemeClr val="lt1"/>
                </a:solidFill>
                <a:latin typeface="Open Sans"/>
                <a:ea typeface="Open Sans"/>
                <a:cs typeface="Open Sans"/>
                <a:sym typeface="Open Sans"/>
              </a:rPr>
              <a:t>ŠTUDIJA PRIMERA 2: IZVOR</a:t>
            </a:r>
            <a:endParaRPr sz="1270" dirty="0"/>
          </a:p>
        </p:txBody>
      </p:sp>
      <p:sp>
        <p:nvSpPr>
          <p:cNvPr id="876" name="Google Shape;876;p15"/>
          <p:cNvSpPr txBox="1">
            <a:spLocks noGrp="1"/>
          </p:cNvSpPr>
          <p:nvPr>
            <p:ph type="body" idx="1"/>
          </p:nvPr>
        </p:nvSpPr>
        <p:spPr>
          <a:xfrm>
            <a:off x="1826305" y="1126734"/>
            <a:ext cx="8706378" cy="307007"/>
          </a:xfrm>
          <a:prstGeom prst="rect">
            <a:avLst/>
          </a:prstGeom>
          <a:noFill/>
          <a:ln>
            <a:noFill/>
          </a:ln>
        </p:spPr>
        <p:txBody>
          <a:bodyPr spcFirstLastPara="1" wrap="square" lIns="0" tIns="0" rIns="0" bIns="0" anchor="t" anchorCtr="0">
            <a:spAutoFit/>
          </a:bodyPr>
          <a:lstStyle/>
          <a:p>
            <a:pPr marL="0" lvl="0" indent="0"/>
            <a:r>
              <a:rPr lang="en-GB" sz="1995" b="0" dirty="0">
                <a:solidFill>
                  <a:schemeClr val="lt1"/>
                </a:solidFill>
                <a:latin typeface="Calibri"/>
                <a:ea typeface="Calibri"/>
                <a:cs typeface="Calibri"/>
                <a:sym typeface="Calibri"/>
              </a:rPr>
              <a:t>Video: </a:t>
            </a:r>
            <a:r>
              <a:rPr lang="en-GB" sz="1995" b="0" dirty="0" err="1">
                <a:solidFill>
                  <a:schemeClr val="lt1"/>
                </a:solidFill>
                <a:latin typeface="Calibri"/>
                <a:ea typeface="Calibri"/>
                <a:cs typeface="Calibri"/>
                <a:sym typeface="Calibri"/>
              </a:rPr>
              <a:t>Zgodba</a:t>
            </a:r>
            <a:r>
              <a:rPr lang="en-GB" sz="1995" b="0" dirty="0">
                <a:solidFill>
                  <a:schemeClr val="lt1"/>
                </a:solidFill>
                <a:latin typeface="Calibri"/>
                <a:ea typeface="Calibri"/>
                <a:cs typeface="Calibri"/>
                <a:sym typeface="Calibri"/>
              </a:rPr>
              <a:t> o </a:t>
            </a:r>
            <a:r>
              <a:rPr lang="en-GB" sz="1995" b="0" dirty="0" err="1">
                <a:solidFill>
                  <a:schemeClr val="lt1"/>
                </a:solidFill>
                <a:latin typeface="Calibri"/>
                <a:ea typeface="Calibri"/>
                <a:cs typeface="Calibri"/>
                <a:sym typeface="Calibri"/>
              </a:rPr>
              <a:t>izvoru</a:t>
            </a:r>
            <a:r>
              <a:rPr lang="en-GB" sz="1995" b="0" dirty="0">
                <a:solidFill>
                  <a:schemeClr val="lt1"/>
                </a:solidFill>
                <a:latin typeface="Calibri"/>
                <a:ea typeface="Calibri"/>
                <a:cs typeface="Calibri"/>
                <a:sym typeface="Calibri"/>
              </a:rPr>
              <a:t> - </a:t>
            </a:r>
            <a:r>
              <a:rPr lang="en-GB" sz="1995" b="0" dirty="0" err="1">
                <a:solidFill>
                  <a:schemeClr val="lt1"/>
                </a:solidFill>
                <a:latin typeface="Calibri"/>
                <a:ea typeface="Calibri"/>
                <a:cs typeface="Calibri"/>
                <a:sym typeface="Calibri"/>
              </a:rPr>
              <a:t>Intervju</a:t>
            </a:r>
            <a:r>
              <a:rPr lang="en-GB" sz="1995" b="0" dirty="0">
                <a:solidFill>
                  <a:schemeClr val="lt1"/>
                </a:solidFill>
                <a:latin typeface="Calibri"/>
                <a:ea typeface="Calibri"/>
                <a:cs typeface="Calibri"/>
                <a:sym typeface="Calibri"/>
              </a:rPr>
              <a:t> z </a:t>
            </a:r>
            <a:r>
              <a:rPr lang="en-GB" sz="1995" b="0" dirty="0" err="1">
                <a:solidFill>
                  <a:schemeClr val="lt1"/>
                </a:solidFill>
                <a:latin typeface="Calibri"/>
                <a:ea typeface="Calibri"/>
                <a:cs typeface="Calibri"/>
                <a:sym typeface="Calibri"/>
              </a:rPr>
              <a:t>ustanoviteljem</a:t>
            </a:r>
            <a:r>
              <a:rPr lang="en-GB" sz="1995" b="0" dirty="0">
                <a:solidFill>
                  <a:schemeClr val="lt1"/>
                </a:solidFill>
                <a:latin typeface="Calibri"/>
                <a:ea typeface="Calibri"/>
                <a:cs typeface="Calibri"/>
                <a:sym typeface="Calibri"/>
              </a:rPr>
              <a:t> </a:t>
            </a:r>
            <a:r>
              <a:rPr lang="en-GB" sz="1995" b="0" dirty="0" err="1">
                <a:solidFill>
                  <a:schemeClr val="lt1"/>
                </a:solidFill>
                <a:latin typeface="Calibri"/>
                <a:ea typeface="Calibri"/>
                <a:cs typeface="Calibri"/>
                <a:sym typeface="Calibri"/>
              </a:rPr>
              <a:t>Jessijem</a:t>
            </a:r>
            <a:r>
              <a:rPr lang="en-GB" sz="1995" b="0" dirty="0">
                <a:solidFill>
                  <a:schemeClr val="lt1"/>
                </a:solidFill>
                <a:latin typeface="Calibri"/>
                <a:ea typeface="Calibri"/>
                <a:cs typeface="Calibri"/>
                <a:sym typeface="Calibri"/>
              </a:rPr>
              <a:t> </a:t>
            </a:r>
            <a:r>
              <a:rPr lang="en-GB" sz="1995" b="0" dirty="0" err="1">
                <a:solidFill>
                  <a:schemeClr val="lt1"/>
                </a:solidFill>
                <a:latin typeface="Calibri"/>
                <a:ea typeface="Calibri"/>
                <a:cs typeface="Calibri"/>
                <a:sym typeface="Calibri"/>
              </a:rPr>
              <a:t>Bakerjem</a:t>
            </a:r>
            <a:endParaRPr sz="1995" b="0" dirty="0">
              <a:solidFill>
                <a:schemeClr val="lt1"/>
              </a:solidFill>
              <a:latin typeface="Calibri"/>
              <a:ea typeface="Calibri"/>
              <a:cs typeface="Calibri"/>
              <a:sym typeface="Calibri"/>
            </a:endParaRPr>
          </a:p>
        </p:txBody>
      </p:sp>
      <p:pic>
        <p:nvPicPr>
          <p:cNvPr id="877" name="Google Shape;877;p15" descr="Jessi Baker is the Founder of Provenance a UK startup using novel technologies like the blockchain to revolutionise supply chain transparency and product trust. Provenance works with suppliers, brands, and certifiers to enable every product to come with an open, &#10;secure record of its journey and creation.&#10;&#10;Video produced by Atlas of the Future http://atlasofthefuture.org/&#10;&#10;*The inclusion of company names and/or examples is intended strictly for discussion and inspiration and does not constitute an endorsement of the individual companies or their opinions by the UN Global Compact." title="The story of Provenance - The blockchain startup revolutionising supply chains">
            <a:hlinkClick r:id="rId4"/>
          </p:cNvPr>
          <p:cNvPicPr preferRelativeResize="0"/>
          <p:nvPr/>
        </p:nvPicPr>
        <p:blipFill>
          <a:blip r:embed="rId5">
            <a:alphaModFix/>
          </a:blip>
          <a:stretch>
            <a:fillRect/>
          </a:stretch>
        </p:blipFill>
        <p:spPr>
          <a:xfrm>
            <a:off x="1826305" y="1694562"/>
            <a:ext cx="8539390" cy="4803393"/>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77"/>
                                        </p:tgtEl>
                                        <p:attrNameLst>
                                          <p:attrName>style.visibility</p:attrName>
                                        </p:attrNameLst>
                                      </p:cBhvr>
                                      <p:to>
                                        <p:strVal val="visible"/>
                                      </p:to>
                                    </p:set>
                                    <p:animEffect transition="in" filter="fade">
                                      <p:cBhvr>
                                        <p:cTn id="7" dur="1000"/>
                                        <p:tgtEl>
                                          <p:spTgt spid="8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882"/>
        <p:cNvGrpSpPr/>
        <p:nvPr/>
      </p:nvGrpSpPr>
      <p:grpSpPr>
        <a:xfrm>
          <a:off x="0" y="0"/>
          <a:ext cx="0" cy="0"/>
          <a:chOff x="0" y="0"/>
          <a:chExt cx="0" cy="0"/>
        </a:xfrm>
      </p:grpSpPr>
      <p:pic>
        <p:nvPicPr>
          <p:cNvPr id="883" name="Google Shape;883;p16"/>
          <p:cNvPicPr preferRelativeResize="0"/>
          <p:nvPr/>
        </p:nvPicPr>
        <p:blipFill rotWithShape="1">
          <a:blip r:embed="rId3">
            <a:alphaModFix/>
          </a:blip>
          <a:srcRect/>
          <a:stretch/>
        </p:blipFill>
        <p:spPr>
          <a:xfrm>
            <a:off x="1247607" y="10"/>
            <a:ext cx="9696786" cy="1061799"/>
          </a:xfrm>
          <a:prstGeom prst="rect">
            <a:avLst/>
          </a:prstGeom>
          <a:noFill/>
          <a:ln>
            <a:noFill/>
          </a:ln>
        </p:spPr>
      </p:pic>
      <p:sp>
        <p:nvSpPr>
          <p:cNvPr id="884" name="Google Shape;884;p16"/>
          <p:cNvSpPr txBox="1"/>
          <p:nvPr/>
        </p:nvSpPr>
        <p:spPr>
          <a:xfrm>
            <a:off x="1604614" y="391627"/>
            <a:ext cx="6633431" cy="474439"/>
          </a:xfrm>
          <a:prstGeom prst="rect">
            <a:avLst/>
          </a:prstGeom>
          <a:noFill/>
          <a:ln>
            <a:noFill/>
          </a:ln>
        </p:spPr>
        <p:txBody>
          <a:bodyPr spcFirstLastPara="1" wrap="square" lIns="82904" tIns="41441" rIns="82904" bIns="41441" anchor="t" anchorCtr="0">
            <a:spAutoFit/>
          </a:bodyPr>
          <a:lstStyle/>
          <a:p>
            <a:pPr lvl="0">
              <a:buClr>
                <a:schemeClr val="dk1"/>
              </a:buClr>
            </a:pPr>
            <a:r>
              <a:rPr lang="en-GB" sz="2539" dirty="0">
                <a:solidFill>
                  <a:schemeClr val="lt1"/>
                </a:solidFill>
                <a:latin typeface="Open Sans"/>
                <a:ea typeface="Open Sans"/>
                <a:cs typeface="Open Sans"/>
                <a:sym typeface="Open Sans"/>
              </a:rPr>
              <a:t>ŠTUDIJA PRIMERA 2: IZVOR</a:t>
            </a:r>
            <a:endParaRPr sz="1270" dirty="0"/>
          </a:p>
        </p:txBody>
      </p:sp>
      <p:sp>
        <p:nvSpPr>
          <p:cNvPr id="885" name="Google Shape;885;p16"/>
          <p:cNvSpPr txBox="1">
            <a:spLocks noGrp="1"/>
          </p:cNvSpPr>
          <p:nvPr>
            <p:ph type="body" idx="1"/>
          </p:nvPr>
        </p:nvSpPr>
        <p:spPr>
          <a:xfrm>
            <a:off x="1434771" y="1168339"/>
            <a:ext cx="5655990" cy="2149050"/>
          </a:xfrm>
          <a:prstGeom prst="rect">
            <a:avLst/>
          </a:prstGeom>
          <a:noFill/>
          <a:ln>
            <a:noFill/>
          </a:ln>
        </p:spPr>
        <p:txBody>
          <a:bodyPr spcFirstLastPara="1" wrap="square" lIns="0" tIns="0" rIns="0" bIns="0" anchor="t" anchorCtr="0">
            <a:spAutoFit/>
          </a:bodyPr>
          <a:lstStyle/>
          <a:p>
            <a:pPr lvl="0" indent="-333974">
              <a:buClr>
                <a:schemeClr val="dk1"/>
              </a:buClr>
              <a:buSzPts val="2200"/>
              <a:buFont typeface="Calibri"/>
              <a:buChar char="●"/>
            </a:pPr>
            <a:r>
              <a:rPr lang="en-GB" sz="1995" b="0" dirty="0">
                <a:solidFill>
                  <a:schemeClr val="dk1"/>
                </a:solidFill>
                <a:latin typeface="Calibri"/>
                <a:ea typeface="Calibri"/>
                <a:cs typeface="Calibri"/>
                <a:sym typeface="Calibri"/>
              </a:rPr>
              <a:t>Primer: </a:t>
            </a:r>
            <a:r>
              <a:rPr lang="en-GB" sz="1995" b="0" dirty="0" err="1">
                <a:solidFill>
                  <a:schemeClr val="dk1"/>
                </a:solidFill>
                <a:latin typeface="Calibri"/>
                <a:ea typeface="Calibri"/>
                <a:cs typeface="Calibri"/>
                <a:sym typeface="Calibri"/>
              </a:rPr>
              <a:t>partnerstvo</a:t>
            </a:r>
            <a:r>
              <a:rPr lang="en-GB" sz="1995" b="0" dirty="0">
                <a:solidFill>
                  <a:schemeClr val="dk1"/>
                </a:solidFill>
                <a:latin typeface="Calibri"/>
                <a:ea typeface="Calibri"/>
                <a:cs typeface="Calibri"/>
                <a:sym typeface="Calibri"/>
              </a:rPr>
              <a:t> med </a:t>
            </a:r>
            <a:r>
              <a:rPr lang="en-GB" sz="1995" b="0" dirty="0" err="1">
                <a:solidFill>
                  <a:schemeClr val="dk1"/>
                </a:solidFill>
                <a:latin typeface="Calibri"/>
                <a:ea typeface="Calibri"/>
                <a:cs typeface="Calibri"/>
                <a:sym typeface="Calibri"/>
              </a:rPr>
              <a:t>blagovno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znamko</a:t>
            </a:r>
            <a:r>
              <a:rPr lang="en-GB" sz="1995" b="0" dirty="0">
                <a:solidFill>
                  <a:schemeClr val="dk1"/>
                </a:solidFill>
                <a:latin typeface="Calibri"/>
                <a:ea typeface="Calibri"/>
                <a:cs typeface="Calibri"/>
                <a:sym typeface="Calibri"/>
              </a:rPr>
              <a:t> Provenance-</a:t>
            </a:r>
            <a:r>
              <a:rPr lang="en-GB" sz="1995" b="0" dirty="0" err="1">
                <a:solidFill>
                  <a:schemeClr val="dk1"/>
                </a:solidFill>
                <a:latin typeface="Calibri"/>
                <a:ea typeface="Calibri"/>
                <a:cs typeface="Calibri"/>
                <a:sym typeface="Calibri"/>
              </a:rPr>
              <a:t>Belu</a:t>
            </a:r>
            <a:r>
              <a:rPr lang="en-GB" sz="1995" b="0" dirty="0">
                <a:solidFill>
                  <a:schemeClr val="dk1"/>
                </a:solidFill>
                <a:latin typeface="Calibri"/>
                <a:ea typeface="Calibri"/>
                <a:cs typeface="Calibri"/>
                <a:sym typeface="Calibri"/>
              </a:rPr>
              <a:t> Water Brand</a:t>
            </a:r>
            <a:r>
              <a:rPr lang="sl-SI" sz="1995" b="0" dirty="0">
                <a:solidFill>
                  <a:schemeClr val="dk1"/>
                </a:solidFill>
                <a:latin typeface="Calibri"/>
                <a:ea typeface="Calibri"/>
                <a:cs typeface="Calibri"/>
                <a:sym typeface="Calibri"/>
              </a:rPr>
              <a:t>.</a:t>
            </a:r>
            <a:endParaRPr sz="1995" b="0" dirty="0">
              <a:solidFill>
                <a:schemeClr val="dk1"/>
              </a:solidFill>
              <a:latin typeface="Calibri"/>
              <a:ea typeface="Calibri"/>
              <a:cs typeface="Calibri"/>
              <a:sym typeface="Calibri"/>
            </a:endParaRPr>
          </a:p>
          <a:p>
            <a:pPr lvl="0" indent="-333974">
              <a:buClr>
                <a:schemeClr val="dk1"/>
              </a:buClr>
              <a:buSzPts val="2200"/>
              <a:buFont typeface="Calibri"/>
              <a:buChar char="-"/>
            </a:pPr>
            <a:r>
              <a:rPr lang="en-GB" sz="1995" b="0" dirty="0" err="1">
                <a:solidFill>
                  <a:schemeClr val="dk1"/>
                </a:solidFill>
                <a:latin typeface="Calibri"/>
                <a:ea typeface="Calibri"/>
                <a:cs typeface="Calibri"/>
                <a:sym typeface="Calibri"/>
              </a:rPr>
              <a:t>Namen</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Beluja</a:t>
            </a:r>
            <a:r>
              <a:rPr lang="en-GB" sz="1995" b="0" dirty="0">
                <a:solidFill>
                  <a:schemeClr val="dk1"/>
                </a:solidFill>
                <a:latin typeface="Calibri"/>
                <a:ea typeface="Calibri"/>
                <a:cs typeface="Calibri"/>
                <a:sym typeface="Calibri"/>
              </a:rPr>
              <a:t>, ki je </a:t>
            </a:r>
            <a:r>
              <a:rPr lang="en-GB" sz="1995" b="0" dirty="0" err="1">
                <a:solidFill>
                  <a:schemeClr val="dk1"/>
                </a:solidFill>
                <a:latin typeface="Calibri"/>
                <a:ea typeface="Calibri"/>
                <a:cs typeface="Calibri"/>
                <a:sym typeface="Calibri"/>
              </a:rPr>
              <a:t>bil</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lansiran</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leta</a:t>
            </a:r>
            <a:r>
              <a:rPr lang="en-GB" sz="1995" b="0" dirty="0">
                <a:solidFill>
                  <a:schemeClr val="dk1"/>
                </a:solidFill>
                <a:latin typeface="Calibri"/>
                <a:ea typeface="Calibri"/>
                <a:cs typeface="Calibri"/>
                <a:sym typeface="Calibri"/>
              </a:rPr>
              <a:t> 2007, je </a:t>
            </a:r>
            <a:r>
              <a:rPr lang="en-GB" sz="1995" b="0" dirty="0" err="1">
                <a:solidFill>
                  <a:schemeClr val="dk1"/>
                </a:solidFill>
                <a:latin typeface="Calibri"/>
                <a:ea typeface="Calibri"/>
                <a:cs typeface="Calibri"/>
                <a:sym typeface="Calibri"/>
              </a:rPr>
              <a:t>spremeniti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način</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kako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svet</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vidi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vodo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Dobiček</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vlagajo</a:t>
            </a:r>
            <a:r>
              <a:rPr lang="en-GB" sz="1995" b="0" dirty="0">
                <a:solidFill>
                  <a:schemeClr val="dk1"/>
                </a:solidFill>
                <a:latin typeface="Calibri"/>
                <a:ea typeface="Calibri"/>
                <a:cs typeface="Calibri"/>
                <a:sym typeface="Calibri"/>
              </a:rPr>
              <a:t> v </a:t>
            </a:r>
            <a:r>
              <a:rPr lang="en-GB" sz="1995" b="0" dirty="0" err="1">
                <a:solidFill>
                  <a:schemeClr val="dk1"/>
                </a:solidFill>
                <a:latin typeface="Calibri"/>
                <a:ea typeface="Calibri"/>
                <a:cs typeface="Calibri"/>
                <a:sym typeface="Calibri"/>
              </a:rPr>
              <a:t>varčevanje</a:t>
            </a:r>
            <a:r>
              <a:rPr lang="en-GB" sz="1995" b="0" dirty="0">
                <a:solidFill>
                  <a:schemeClr val="dk1"/>
                </a:solidFill>
                <a:latin typeface="Calibri"/>
                <a:ea typeface="Calibri"/>
                <a:cs typeface="Calibri"/>
                <a:sym typeface="Calibri"/>
              </a:rPr>
              <a:t> z </a:t>
            </a:r>
            <a:r>
              <a:rPr lang="en-GB" sz="1995" b="0" dirty="0" err="1">
                <a:solidFill>
                  <a:schemeClr val="dk1"/>
                </a:solidFill>
                <a:latin typeface="Calibri"/>
                <a:ea typeface="Calibri"/>
                <a:cs typeface="Calibri"/>
                <a:sym typeface="Calibri"/>
              </a:rPr>
              <a:t>emisijami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ogljika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zaradi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vstopa</a:t>
            </a:r>
            <a:r>
              <a:rPr lang="en-GB" sz="1995" b="0" dirty="0">
                <a:solidFill>
                  <a:schemeClr val="dk1"/>
                </a:solidFill>
                <a:latin typeface="Calibri"/>
                <a:ea typeface="Calibri"/>
                <a:cs typeface="Calibri"/>
                <a:sym typeface="Calibri"/>
              </a:rPr>
              <a:t> v </a:t>
            </a:r>
            <a:r>
              <a:rPr lang="en-GB" sz="1995" b="0" dirty="0" err="1">
                <a:solidFill>
                  <a:schemeClr val="dk1"/>
                </a:solidFill>
                <a:latin typeface="Calibri"/>
                <a:ea typeface="Calibri"/>
                <a:cs typeface="Calibri"/>
                <a:sym typeface="Calibri"/>
              </a:rPr>
              <a:t>ozračje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zavzemajo</a:t>
            </a:r>
            <a:r>
              <a:rPr lang="en-GB" sz="1995" b="0" dirty="0">
                <a:solidFill>
                  <a:schemeClr val="dk1"/>
                </a:solidFill>
                <a:latin typeface="Calibri"/>
                <a:ea typeface="Calibri"/>
                <a:cs typeface="Calibri"/>
                <a:sym typeface="Calibri"/>
              </a:rPr>
              <a:t> se za </a:t>
            </a:r>
            <a:r>
              <a:rPr lang="en-GB" sz="1995" b="0" dirty="0" err="1">
                <a:solidFill>
                  <a:schemeClr val="dk1"/>
                </a:solidFill>
                <a:latin typeface="Calibri"/>
                <a:ea typeface="Calibri"/>
                <a:cs typeface="Calibri"/>
                <a:sym typeface="Calibri"/>
              </a:rPr>
              <a:t>krožno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gospodarstvo</a:t>
            </a:r>
            <a:r>
              <a:rPr lang="en-GB" sz="1995" b="0" dirty="0">
                <a:solidFill>
                  <a:schemeClr val="dk1"/>
                </a:solidFill>
                <a:latin typeface="Calibri"/>
                <a:ea typeface="Calibri"/>
                <a:cs typeface="Calibri"/>
                <a:sym typeface="Calibri"/>
              </a:rPr>
              <a:t> in </a:t>
            </a:r>
            <a:r>
              <a:rPr lang="en-GB" sz="1995" b="0" dirty="0" err="1">
                <a:solidFill>
                  <a:schemeClr val="dk1"/>
                </a:solidFill>
                <a:latin typeface="Calibri"/>
                <a:ea typeface="Calibri"/>
                <a:cs typeface="Calibri"/>
                <a:sym typeface="Calibri"/>
              </a:rPr>
              <a:t>odpravo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vodne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revščine</a:t>
            </a:r>
            <a:r>
              <a:rPr lang="en-GB" sz="1995" b="0" dirty="0">
                <a:solidFill>
                  <a:schemeClr val="dk1"/>
                </a:solidFill>
                <a:latin typeface="Calibri"/>
                <a:ea typeface="Calibri"/>
                <a:cs typeface="Calibri"/>
                <a:sym typeface="Calibri"/>
              </a:rPr>
              <a:t>.</a:t>
            </a:r>
            <a:endParaRPr sz="1995" b="0" dirty="0">
              <a:solidFill>
                <a:schemeClr val="dk1"/>
              </a:solidFill>
              <a:latin typeface="Calibri"/>
              <a:ea typeface="Calibri"/>
              <a:cs typeface="Calibri"/>
              <a:sym typeface="Calibri"/>
            </a:endParaRPr>
          </a:p>
        </p:txBody>
      </p:sp>
      <p:pic>
        <p:nvPicPr>
          <p:cNvPr id="886" name="Google Shape;886;p16"/>
          <p:cNvPicPr preferRelativeResize="0"/>
          <p:nvPr/>
        </p:nvPicPr>
        <p:blipFill rotWithShape="1">
          <a:blip r:embed="rId4">
            <a:alphaModFix/>
          </a:blip>
          <a:srcRect l="9420" r="9928"/>
          <a:stretch/>
        </p:blipFill>
        <p:spPr>
          <a:xfrm>
            <a:off x="7296854" y="1679169"/>
            <a:ext cx="3647538" cy="4522398"/>
          </a:xfrm>
          <a:prstGeom prst="rect">
            <a:avLst/>
          </a:prstGeom>
          <a:noFill/>
          <a:ln>
            <a:noFill/>
          </a:ln>
        </p:spPr>
      </p:pic>
      <p:sp>
        <p:nvSpPr>
          <p:cNvPr id="887" name="Google Shape;887;p16"/>
          <p:cNvSpPr txBox="1"/>
          <p:nvPr/>
        </p:nvSpPr>
        <p:spPr>
          <a:xfrm>
            <a:off x="1247607" y="3317389"/>
            <a:ext cx="5843154" cy="3256322"/>
          </a:xfrm>
          <a:prstGeom prst="rect">
            <a:avLst/>
          </a:prstGeom>
          <a:noFill/>
          <a:ln>
            <a:noFill/>
          </a:ln>
        </p:spPr>
        <p:txBody>
          <a:bodyPr spcFirstLastPara="1" wrap="square" lIns="82904" tIns="82904" rIns="82904" bIns="82904" anchor="t" anchorCtr="0">
            <a:noAutofit/>
          </a:bodyPr>
          <a:lstStyle/>
          <a:p>
            <a:pPr marL="414589" lvl="0" indent="-333974">
              <a:buSzPts val="2200"/>
              <a:buFont typeface="Calibri"/>
              <a:buChar char="-"/>
            </a:pPr>
            <a:r>
              <a:rPr lang="en-GB" sz="1995" dirty="0">
                <a:solidFill>
                  <a:schemeClr val="dk1"/>
                </a:solidFill>
                <a:latin typeface="Calibri"/>
                <a:ea typeface="Calibri"/>
                <a:cs typeface="Calibri"/>
                <a:sym typeface="Calibri"/>
              </a:rPr>
              <a:t>Od </a:t>
            </a:r>
            <a:r>
              <a:rPr lang="en-GB" sz="1995" dirty="0" err="1">
                <a:solidFill>
                  <a:schemeClr val="dk1"/>
                </a:solidFill>
                <a:latin typeface="Calibri"/>
                <a:ea typeface="Calibri"/>
                <a:cs typeface="Calibri"/>
                <a:sym typeface="Calibri"/>
              </a:rPr>
              <a:t>leta</a:t>
            </a:r>
            <a:r>
              <a:rPr lang="en-GB" sz="1995" dirty="0">
                <a:solidFill>
                  <a:schemeClr val="dk1"/>
                </a:solidFill>
                <a:latin typeface="Calibri"/>
                <a:ea typeface="Calibri"/>
                <a:cs typeface="Calibri"/>
                <a:sym typeface="Calibri"/>
              </a:rPr>
              <a:t> 2011 se je </a:t>
            </a:r>
            <a:r>
              <a:rPr lang="en-GB" sz="1995" dirty="0" err="1">
                <a:solidFill>
                  <a:schemeClr val="dk1"/>
                </a:solidFill>
                <a:latin typeface="Calibri"/>
                <a:ea typeface="Calibri"/>
                <a:cs typeface="Calibri"/>
                <a:sym typeface="Calibri"/>
              </a:rPr>
              <a:t>socialno</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podjetje</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Belu</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zavezalo</a:t>
            </a:r>
            <a:r>
              <a:rPr lang="en-GB" sz="1995" dirty="0">
                <a:solidFill>
                  <a:schemeClr val="dk1"/>
                </a:solidFill>
                <a:latin typeface="Calibri"/>
                <a:ea typeface="Calibri"/>
                <a:cs typeface="Calibri"/>
                <a:sym typeface="Calibri"/>
              </a:rPr>
              <a:t>, da </a:t>
            </a:r>
            <a:r>
              <a:rPr lang="en-GB" sz="1995" dirty="0" err="1">
                <a:solidFill>
                  <a:schemeClr val="dk1"/>
                </a:solidFill>
                <a:latin typeface="Calibri"/>
                <a:ea typeface="Calibri"/>
                <a:cs typeface="Calibri"/>
                <a:sym typeface="Calibri"/>
              </a:rPr>
              <a:t>bo</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ves</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svoj</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čisti</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dobiček</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usmerilo</a:t>
            </a:r>
            <a:r>
              <a:rPr lang="en-GB" sz="1995" dirty="0">
                <a:solidFill>
                  <a:schemeClr val="dk1"/>
                </a:solidFill>
                <a:latin typeface="Calibri"/>
                <a:ea typeface="Calibri"/>
                <a:cs typeface="Calibri"/>
                <a:sym typeface="Calibri"/>
              </a:rPr>
              <a:t> v WaterAid, </a:t>
            </a:r>
            <a:r>
              <a:rPr lang="en-GB" sz="1995" dirty="0" err="1">
                <a:solidFill>
                  <a:schemeClr val="dk1"/>
                </a:solidFill>
                <a:latin typeface="Calibri"/>
                <a:ea typeface="Calibri"/>
                <a:cs typeface="Calibri"/>
                <a:sym typeface="Calibri"/>
              </a:rPr>
              <a:t>partnerstvo</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katerega</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cilj</a:t>
            </a:r>
            <a:r>
              <a:rPr lang="en-GB" sz="1995" dirty="0">
                <a:solidFill>
                  <a:schemeClr val="dk1"/>
                </a:solidFill>
                <a:latin typeface="Calibri"/>
                <a:ea typeface="Calibri"/>
                <a:cs typeface="Calibri"/>
                <a:sym typeface="Calibri"/>
              </a:rPr>
              <a:t> je </a:t>
            </a:r>
            <a:r>
              <a:rPr lang="en-GB" sz="1995" dirty="0" err="1">
                <a:solidFill>
                  <a:schemeClr val="dk1"/>
                </a:solidFill>
                <a:latin typeface="Calibri"/>
                <a:ea typeface="Calibri"/>
                <a:cs typeface="Calibri"/>
                <a:sym typeface="Calibri"/>
              </a:rPr>
              <a:t>vsem</a:t>
            </a:r>
            <a:r>
              <a:rPr lang="en-GB" sz="1995" dirty="0">
                <a:solidFill>
                  <a:schemeClr val="dk1"/>
                </a:solidFill>
                <a:latin typeface="Calibri"/>
                <a:ea typeface="Calibri"/>
                <a:cs typeface="Calibri"/>
                <a:sym typeface="Calibri"/>
              </a:rPr>
              <a:t> in </a:t>
            </a:r>
            <a:r>
              <a:rPr lang="en-GB" sz="1995" dirty="0" err="1">
                <a:solidFill>
                  <a:schemeClr val="dk1"/>
                </a:solidFill>
                <a:latin typeface="Calibri"/>
                <a:ea typeface="Calibri"/>
                <a:cs typeface="Calibri"/>
                <a:sym typeface="Calibri"/>
              </a:rPr>
              <a:t>povsod</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zagotoviti</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čisto</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vodo</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dostojna</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stranišča</a:t>
            </a:r>
            <a:r>
              <a:rPr lang="en-GB" sz="1995" dirty="0">
                <a:solidFill>
                  <a:schemeClr val="dk1"/>
                </a:solidFill>
                <a:latin typeface="Calibri"/>
                <a:ea typeface="Calibri"/>
                <a:cs typeface="Calibri"/>
                <a:sym typeface="Calibri"/>
              </a:rPr>
              <a:t> in dobro </a:t>
            </a:r>
            <a:r>
              <a:rPr lang="en-GB" sz="1995" dirty="0" err="1">
                <a:solidFill>
                  <a:schemeClr val="dk1"/>
                </a:solidFill>
                <a:latin typeface="Calibri"/>
                <a:ea typeface="Calibri"/>
                <a:cs typeface="Calibri"/>
                <a:sym typeface="Calibri"/>
              </a:rPr>
              <a:t>higieno</a:t>
            </a:r>
            <a:r>
              <a:rPr lang="en-GB" sz="1995" dirty="0">
                <a:solidFill>
                  <a:schemeClr val="dk1"/>
                </a:solidFill>
                <a:latin typeface="Calibri"/>
                <a:ea typeface="Calibri"/>
                <a:cs typeface="Calibri"/>
                <a:sym typeface="Calibri"/>
              </a:rPr>
              <a:t>. Do </a:t>
            </a:r>
            <a:r>
              <a:rPr lang="en-GB" sz="1995" dirty="0" err="1">
                <a:solidFill>
                  <a:schemeClr val="dk1"/>
                </a:solidFill>
                <a:latin typeface="Calibri"/>
                <a:ea typeface="Calibri"/>
                <a:cs typeface="Calibri"/>
                <a:sym typeface="Calibri"/>
              </a:rPr>
              <a:t>danes</a:t>
            </a:r>
            <a:r>
              <a:rPr lang="en-GB" sz="1995" dirty="0">
                <a:solidFill>
                  <a:schemeClr val="dk1"/>
                </a:solidFill>
                <a:latin typeface="Calibri"/>
                <a:ea typeface="Calibri"/>
                <a:cs typeface="Calibri"/>
                <a:sym typeface="Calibri"/>
              </a:rPr>
              <a:t> so </a:t>
            </a:r>
            <a:r>
              <a:rPr lang="en-GB" sz="1995" dirty="0" err="1">
                <a:solidFill>
                  <a:schemeClr val="dk1"/>
                </a:solidFill>
                <a:latin typeface="Calibri"/>
                <a:ea typeface="Calibri"/>
                <a:cs typeface="Calibri"/>
                <a:sym typeface="Calibri"/>
              </a:rPr>
              <a:t>poslali</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več</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kot</a:t>
            </a:r>
            <a:r>
              <a:rPr lang="en-GB" sz="1995" dirty="0">
                <a:solidFill>
                  <a:schemeClr val="dk1"/>
                </a:solidFill>
                <a:latin typeface="Calibri"/>
                <a:ea typeface="Calibri"/>
                <a:cs typeface="Calibri"/>
                <a:sym typeface="Calibri"/>
              </a:rPr>
              <a:t> 5,5 </a:t>
            </a:r>
            <a:r>
              <a:rPr lang="en-GB" sz="1995" dirty="0" err="1">
                <a:solidFill>
                  <a:schemeClr val="dk1"/>
                </a:solidFill>
                <a:latin typeface="Calibri"/>
                <a:ea typeface="Calibri"/>
                <a:cs typeface="Calibri"/>
                <a:sym typeface="Calibri"/>
              </a:rPr>
              <a:t>milijona</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funtov</a:t>
            </a:r>
            <a:r>
              <a:rPr lang="en-GB" sz="1995" dirty="0">
                <a:solidFill>
                  <a:schemeClr val="dk1"/>
                </a:solidFill>
                <a:latin typeface="Calibri"/>
                <a:ea typeface="Calibri"/>
                <a:cs typeface="Calibri"/>
                <a:sym typeface="Calibri"/>
              </a:rPr>
              <a:t>. Toda </a:t>
            </a:r>
            <a:r>
              <a:rPr lang="en-GB" sz="1995" dirty="0" err="1">
                <a:solidFill>
                  <a:schemeClr val="dk1"/>
                </a:solidFill>
                <a:latin typeface="Calibri"/>
                <a:ea typeface="Calibri"/>
                <a:cs typeface="Calibri"/>
                <a:sym typeface="Calibri"/>
              </a:rPr>
              <a:t>podjetje</a:t>
            </a:r>
            <a:r>
              <a:rPr lang="en-GB" sz="1995" dirty="0">
                <a:solidFill>
                  <a:schemeClr val="dk1"/>
                </a:solidFill>
                <a:latin typeface="Calibri"/>
                <a:ea typeface="Calibri"/>
                <a:cs typeface="Calibri"/>
                <a:sym typeface="Calibri"/>
              </a:rPr>
              <a:t> BELU se je </a:t>
            </a:r>
            <a:r>
              <a:rPr lang="en-GB" sz="1995" dirty="0" err="1">
                <a:solidFill>
                  <a:schemeClr val="dk1"/>
                </a:solidFill>
                <a:latin typeface="Calibri"/>
                <a:ea typeface="Calibri"/>
                <a:cs typeface="Calibri"/>
                <a:sym typeface="Calibri"/>
              </a:rPr>
              <a:t>soočilo</a:t>
            </a:r>
            <a:r>
              <a:rPr lang="en-GB" sz="1995" dirty="0">
                <a:solidFill>
                  <a:schemeClr val="dk1"/>
                </a:solidFill>
                <a:latin typeface="Calibri"/>
                <a:ea typeface="Calibri"/>
                <a:cs typeface="Calibri"/>
                <a:sym typeface="Calibri"/>
              </a:rPr>
              <a:t> z </a:t>
            </a:r>
            <a:r>
              <a:rPr lang="en-GB" sz="1995" dirty="0" err="1">
                <a:solidFill>
                  <a:schemeClr val="dk1"/>
                </a:solidFill>
                <a:latin typeface="Calibri"/>
                <a:ea typeface="Calibri"/>
                <a:cs typeface="Calibri"/>
                <a:sym typeface="Calibri"/>
              </a:rPr>
              <a:t>izzivom</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pri</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prevajanju</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namena</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svoje</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blagovne</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znamke</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na</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visoki</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ravni</a:t>
            </a:r>
            <a:r>
              <a:rPr lang="en-GB" sz="1995" dirty="0">
                <a:solidFill>
                  <a:schemeClr val="dk1"/>
                </a:solidFill>
                <a:latin typeface="Calibri"/>
                <a:ea typeface="Calibri"/>
                <a:cs typeface="Calibri"/>
                <a:sym typeface="Calibri"/>
              </a:rPr>
              <a:t> in </a:t>
            </a:r>
            <a:r>
              <a:rPr lang="en-GB" sz="1995" dirty="0" err="1">
                <a:solidFill>
                  <a:schemeClr val="dk1"/>
                </a:solidFill>
                <a:latin typeface="Calibri"/>
                <a:ea typeface="Calibri"/>
                <a:cs typeface="Calibri"/>
                <a:sym typeface="Calibri"/>
              </a:rPr>
              <a:t>uskladitvi</a:t>
            </a:r>
            <a:r>
              <a:rPr lang="en-GB" sz="1995" dirty="0">
                <a:solidFill>
                  <a:schemeClr val="dk1"/>
                </a:solidFill>
                <a:latin typeface="Calibri"/>
                <a:ea typeface="Calibri"/>
                <a:cs typeface="Calibri"/>
                <a:sym typeface="Calibri"/>
              </a:rPr>
              <a:t> s </a:t>
            </a:r>
            <a:r>
              <a:rPr lang="en-GB" sz="1995" dirty="0" err="1">
                <a:solidFill>
                  <a:schemeClr val="dk1"/>
                </a:solidFill>
                <a:latin typeface="Calibri"/>
                <a:ea typeface="Calibri"/>
                <a:cs typeface="Calibri"/>
                <a:sym typeface="Calibri"/>
              </a:rPr>
              <a:t>cilji</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trajnostnega</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razvoja</a:t>
            </a:r>
            <a:r>
              <a:rPr lang="en-GB" sz="1995" dirty="0">
                <a:solidFill>
                  <a:schemeClr val="dk1"/>
                </a:solidFill>
                <a:latin typeface="Calibri"/>
                <a:ea typeface="Calibri"/>
                <a:cs typeface="Calibri"/>
                <a:sym typeface="Calibri"/>
              </a:rPr>
              <a:t> ZN v </a:t>
            </a:r>
            <a:r>
              <a:rPr lang="en-GB" sz="1995" dirty="0" err="1">
                <a:solidFill>
                  <a:schemeClr val="dk1"/>
                </a:solidFill>
                <a:latin typeface="Calibri"/>
                <a:ea typeface="Calibri"/>
                <a:cs typeface="Calibri"/>
                <a:sym typeface="Calibri"/>
              </a:rPr>
              <a:t>oprijemljiva</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dejstva</a:t>
            </a:r>
            <a:r>
              <a:rPr lang="en-GB" sz="1995" dirty="0">
                <a:solidFill>
                  <a:schemeClr val="dk1"/>
                </a:solidFill>
                <a:latin typeface="Calibri"/>
                <a:ea typeface="Calibri"/>
                <a:cs typeface="Calibri"/>
                <a:sym typeface="Calibri"/>
              </a:rPr>
              <a:t> in </a:t>
            </a:r>
            <a:r>
              <a:rPr lang="en-GB" sz="1995" dirty="0" err="1">
                <a:solidFill>
                  <a:schemeClr val="dk1"/>
                </a:solidFill>
                <a:latin typeface="Calibri"/>
                <a:ea typeface="Calibri"/>
                <a:cs typeface="Calibri"/>
                <a:sym typeface="Calibri"/>
              </a:rPr>
              <a:t>trditve</a:t>
            </a:r>
            <a:r>
              <a:rPr lang="en-GB" sz="1995" dirty="0">
                <a:solidFill>
                  <a:schemeClr val="dk1"/>
                </a:solidFill>
                <a:latin typeface="Calibri"/>
                <a:ea typeface="Calibri"/>
                <a:cs typeface="Calibri"/>
                <a:sym typeface="Calibri"/>
              </a:rPr>
              <a:t>, ki bi </a:t>
            </a:r>
            <a:r>
              <a:rPr lang="en-GB" sz="1995" dirty="0" err="1">
                <a:solidFill>
                  <a:schemeClr val="dk1"/>
                </a:solidFill>
                <a:latin typeface="Calibri"/>
                <a:ea typeface="Calibri"/>
                <a:cs typeface="Calibri"/>
                <a:sym typeface="Calibri"/>
              </a:rPr>
              <a:t>jih</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stranke</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zlahka</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razumele</a:t>
            </a:r>
            <a:r>
              <a:rPr lang="en-GB" sz="1995" dirty="0">
                <a:solidFill>
                  <a:schemeClr val="dk1"/>
                </a:solidFill>
                <a:latin typeface="Calibri"/>
                <a:ea typeface="Calibri"/>
                <a:cs typeface="Calibri"/>
                <a:sym typeface="Calibri"/>
              </a:rPr>
              <a:t> in </a:t>
            </a:r>
            <a:r>
              <a:rPr lang="en-GB" sz="1995" dirty="0" err="1">
                <a:solidFill>
                  <a:schemeClr val="dk1"/>
                </a:solidFill>
                <a:latin typeface="Calibri"/>
                <a:ea typeface="Calibri"/>
                <a:cs typeface="Calibri"/>
                <a:sym typeface="Calibri"/>
              </a:rPr>
              <a:t>jim</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zaupale</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Sodelovala</a:t>
            </a:r>
            <a:r>
              <a:rPr lang="en-GB" sz="1995" dirty="0">
                <a:solidFill>
                  <a:schemeClr val="dk1"/>
                </a:solidFill>
                <a:latin typeface="Calibri"/>
                <a:ea typeface="Calibri"/>
                <a:cs typeface="Calibri"/>
                <a:sym typeface="Calibri"/>
              </a:rPr>
              <a:t> je s </a:t>
            </a:r>
            <a:r>
              <a:rPr lang="en-GB" sz="1995" dirty="0" err="1">
                <a:solidFill>
                  <a:schemeClr val="dk1"/>
                </a:solidFill>
                <a:latin typeface="Calibri"/>
                <a:ea typeface="Calibri"/>
                <a:cs typeface="Calibri"/>
                <a:sym typeface="Calibri"/>
              </a:rPr>
              <a:t>podjetjem</a:t>
            </a:r>
            <a:r>
              <a:rPr lang="en-GB" sz="1995" dirty="0">
                <a:solidFill>
                  <a:schemeClr val="dk1"/>
                </a:solidFill>
                <a:latin typeface="Calibri"/>
                <a:ea typeface="Calibri"/>
                <a:cs typeface="Calibri"/>
                <a:sym typeface="Calibri"/>
              </a:rPr>
              <a:t> PROVENANCE.</a:t>
            </a:r>
            <a:endParaRPr sz="1270" dirty="0">
              <a:latin typeface="Open Sans"/>
              <a:ea typeface="Open Sans"/>
              <a:cs typeface="Open Sans"/>
              <a:sym typeface="Open Sans"/>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892"/>
        <p:cNvGrpSpPr/>
        <p:nvPr/>
      </p:nvGrpSpPr>
      <p:grpSpPr>
        <a:xfrm>
          <a:off x="0" y="0"/>
          <a:ext cx="0" cy="0"/>
          <a:chOff x="0" y="0"/>
          <a:chExt cx="0" cy="0"/>
        </a:xfrm>
      </p:grpSpPr>
      <p:pic>
        <p:nvPicPr>
          <p:cNvPr id="893" name="Google Shape;893;p17"/>
          <p:cNvPicPr preferRelativeResize="0"/>
          <p:nvPr/>
        </p:nvPicPr>
        <p:blipFill rotWithShape="1">
          <a:blip r:embed="rId3">
            <a:alphaModFix/>
          </a:blip>
          <a:srcRect/>
          <a:stretch/>
        </p:blipFill>
        <p:spPr>
          <a:xfrm>
            <a:off x="1247607" y="-7358"/>
            <a:ext cx="9696786" cy="1061799"/>
          </a:xfrm>
          <a:prstGeom prst="rect">
            <a:avLst/>
          </a:prstGeom>
          <a:noFill/>
          <a:ln>
            <a:noFill/>
          </a:ln>
        </p:spPr>
      </p:pic>
      <p:sp>
        <p:nvSpPr>
          <p:cNvPr id="894" name="Google Shape;894;p17"/>
          <p:cNvSpPr txBox="1"/>
          <p:nvPr/>
        </p:nvSpPr>
        <p:spPr>
          <a:xfrm>
            <a:off x="1604614" y="391627"/>
            <a:ext cx="6633431" cy="474439"/>
          </a:xfrm>
          <a:prstGeom prst="rect">
            <a:avLst/>
          </a:prstGeom>
          <a:noFill/>
          <a:ln>
            <a:noFill/>
          </a:ln>
        </p:spPr>
        <p:txBody>
          <a:bodyPr spcFirstLastPara="1" wrap="square" lIns="82904" tIns="41441" rIns="82904" bIns="41441" anchor="t" anchorCtr="0">
            <a:spAutoFit/>
          </a:bodyPr>
          <a:lstStyle/>
          <a:p>
            <a:pPr lvl="0">
              <a:buClr>
                <a:schemeClr val="dk1"/>
              </a:buClr>
            </a:pPr>
            <a:r>
              <a:rPr lang="en-GB" sz="2539" dirty="0">
                <a:solidFill>
                  <a:schemeClr val="lt1"/>
                </a:solidFill>
                <a:latin typeface="Open Sans"/>
                <a:ea typeface="Open Sans"/>
                <a:cs typeface="Open Sans"/>
                <a:sym typeface="Open Sans"/>
              </a:rPr>
              <a:t>ŠTUDIJA PRIMERA 2: IZVOR</a:t>
            </a:r>
            <a:endParaRPr sz="1270" dirty="0"/>
          </a:p>
        </p:txBody>
      </p:sp>
      <p:sp>
        <p:nvSpPr>
          <p:cNvPr id="895" name="Google Shape;895;p17"/>
          <p:cNvSpPr txBox="1">
            <a:spLocks noGrp="1"/>
          </p:cNvSpPr>
          <p:nvPr>
            <p:ph type="body" idx="1"/>
          </p:nvPr>
        </p:nvSpPr>
        <p:spPr>
          <a:xfrm>
            <a:off x="1742811" y="1442426"/>
            <a:ext cx="8706378" cy="717889"/>
          </a:xfrm>
          <a:prstGeom prst="rect">
            <a:avLst/>
          </a:prstGeom>
          <a:noFill/>
          <a:ln>
            <a:noFill/>
          </a:ln>
        </p:spPr>
        <p:txBody>
          <a:bodyPr spcFirstLastPara="1" wrap="square" lIns="0" tIns="0" rIns="0" bIns="0" anchor="t" anchorCtr="0">
            <a:spAutoFit/>
          </a:bodyPr>
          <a:lstStyle/>
          <a:p>
            <a:pPr lvl="0" indent="-333974">
              <a:lnSpc>
                <a:spcPct val="115000"/>
              </a:lnSpc>
              <a:buSzPts val="2200"/>
              <a:buFont typeface="Calibri"/>
              <a:buChar char="●"/>
            </a:pPr>
            <a:r>
              <a:rPr lang="en-GB" sz="1995" b="0" dirty="0">
                <a:solidFill>
                  <a:schemeClr val="dk1"/>
                </a:solidFill>
                <a:latin typeface="Calibri"/>
                <a:ea typeface="Calibri"/>
                <a:cs typeface="Calibri"/>
                <a:sym typeface="Calibri"/>
              </a:rPr>
              <a:t>BELU je </a:t>
            </a:r>
            <a:r>
              <a:rPr lang="en-GB" sz="1995" b="0" dirty="0" err="1">
                <a:solidFill>
                  <a:schemeClr val="dk1"/>
                </a:solidFill>
                <a:latin typeface="Calibri"/>
                <a:ea typeface="Calibri"/>
                <a:cs typeface="Calibri"/>
                <a:sym typeface="Calibri"/>
              </a:rPr>
              <a:t>objavil</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izjemno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poročilo</a:t>
            </a:r>
            <a:r>
              <a:rPr lang="en-GB" sz="1995" b="0" dirty="0">
                <a:solidFill>
                  <a:schemeClr val="dk1"/>
                </a:solidFill>
                <a:latin typeface="Calibri"/>
                <a:ea typeface="Calibri"/>
                <a:cs typeface="Calibri"/>
                <a:sym typeface="Calibri"/>
              </a:rPr>
              <a:t> o </a:t>
            </a:r>
            <a:r>
              <a:rPr lang="en-GB" sz="1995" b="0" dirty="0" err="1">
                <a:solidFill>
                  <a:schemeClr val="dk1"/>
                </a:solidFill>
                <a:latin typeface="Calibri"/>
                <a:ea typeface="Calibri"/>
                <a:cs typeface="Calibri"/>
                <a:sym typeface="Calibri"/>
              </a:rPr>
              <a:t>učinku</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enostaven</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pregled</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njihovih</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pobud</a:t>
            </a:r>
            <a:r>
              <a:rPr lang="en-GB" sz="1995" b="0" dirty="0">
                <a:solidFill>
                  <a:schemeClr val="dk1"/>
                </a:solidFill>
                <a:latin typeface="Calibri"/>
                <a:ea typeface="Calibri"/>
                <a:cs typeface="Calibri"/>
                <a:sym typeface="Calibri"/>
              </a:rPr>
              <a:t> za </a:t>
            </a:r>
            <a:r>
              <a:rPr lang="en-GB" sz="1995" b="0" dirty="0" err="1">
                <a:solidFill>
                  <a:schemeClr val="dk1"/>
                </a:solidFill>
                <a:latin typeface="Calibri"/>
                <a:ea typeface="Calibri"/>
                <a:cs typeface="Calibri"/>
                <a:sym typeface="Calibri"/>
              </a:rPr>
              <a:t>vpliv</a:t>
            </a:r>
            <a:r>
              <a:rPr lang="en-GB" sz="1995" b="0" dirty="0">
                <a:solidFill>
                  <a:schemeClr val="dk1"/>
                </a:solidFill>
                <a:latin typeface="Calibri"/>
                <a:ea typeface="Calibri"/>
                <a:cs typeface="Calibri"/>
                <a:sym typeface="Calibri"/>
              </a:rPr>
              <a:t>, ki </a:t>
            </a:r>
            <a:r>
              <a:rPr lang="en-GB" sz="1995" b="0" dirty="0" err="1">
                <a:solidFill>
                  <a:schemeClr val="dk1"/>
                </a:solidFill>
                <a:latin typeface="Calibri"/>
                <a:ea typeface="Calibri"/>
                <a:cs typeface="Calibri"/>
                <a:sym typeface="Calibri"/>
              </a:rPr>
              <a:t>nam</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omogoča</a:t>
            </a:r>
            <a:r>
              <a:rPr lang="en-GB" sz="1995" b="0" dirty="0">
                <a:solidFill>
                  <a:schemeClr val="dk1"/>
                </a:solidFill>
                <a:latin typeface="Calibri"/>
                <a:ea typeface="Calibri"/>
                <a:cs typeface="Calibri"/>
                <a:sym typeface="Calibri"/>
              </a:rPr>
              <a:t>, da </a:t>
            </a:r>
            <a:r>
              <a:rPr lang="en-GB" sz="1995" b="0" dirty="0" err="1">
                <a:solidFill>
                  <a:schemeClr val="dk1"/>
                </a:solidFill>
                <a:latin typeface="Calibri"/>
                <a:ea typeface="Calibri"/>
                <a:cs typeface="Calibri"/>
                <a:sym typeface="Calibri"/>
              </a:rPr>
              <a:t>kliknemo</a:t>
            </a:r>
            <a:r>
              <a:rPr lang="en-GB" sz="1995" b="0" dirty="0">
                <a:solidFill>
                  <a:schemeClr val="dk1"/>
                </a:solidFill>
                <a:latin typeface="Calibri"/>
                <a:ea typeface="Calibri"/>
                <a:cs typeface="Calibri"/>
                <a:sym typeface="Calibri"/>
              </a:rPr>
              <a:t> in </a:t>
            </a:r>
            <a:r>
              <a:rPr lang="en-GB" sz="1995" b="0" dirty="0" err="1">
                <a:solidFill>
                  <a:schemeClr val="dk1"/>
                </a:solidFill>
                <a:latin typeface="Calibri"/>
                <a:ea typeface="Calibri"/>
                <a:cs typeface="Calibri"/>
                <a:sym typeface="Calibri"/>
              </a:rPr>
              <a:t>si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ogledamo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več</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informacij</a:t>
            </a:r>
            <a:r>
              <a:rPr lang="en-GB" sz="1995" b="0" dirty="0">
                <a:solidFill>
                  <a:schemeClr val="dk1"/>
                </a:solidFill>
                <a:latin typeface="Calibri"/>
                <a:ea typeface="Calibri"/>
                <a:cs typeface="Calibri"/>
                <a:sym typeface="Calibri"/>
              </a:rPr>
              <a:t> in </a:t>
            </a:r>
            <a:r>
              <a:rPr lang="en-GB" sz="1995" b="0" dirty="0" err="1">
                <a:solidFill>
                  <a:schemeClr val="dk1"/>
                </a:solidFill>
                <a:latin typeface="Calibri"/>
                <a:ea typeface="Calibri"/>
                <a:cs typeface="Calibri"/>
                <a:sym typeface="Calibri"/>
              </a:rPr>
              <a:t>dokazov</a:t>
            </a:r>
            <a:r>
              <a:rPr lang="en-GB" sz="1995" b="0" dirty="0">
                <a:solidFill>
                  <a:schemeClr val="dk1"/>
                </a:solidFill>
                <a:latin typeface="Calibri"/>
                <a:ea typeface="Calibri"/>
                <a:cs typeface="Calibri"/>
                <a:sym typeface="Calibri"/>
              </a:rPr>
              <a:t>.</a:t>
            </a:r>
            <a:endParaRPr sz="1632" b="0" dirty="0">
              <a:solidFill>
                <a:schemeClr val="dk1"/>
              </a:solidFill>
            </a:endParaRPr>
          </a:p>
        </p:txBody>
      </p:sp>
      <p:pic>
        <p:nvPicPr>
          <p:cNvPr id="896" name="Google Shape;896;p17"/>
          <p:cNvPicPr preferRelativeResize="0"/>
          <p:nvPr/>
        </p:nvPicPr>
        <p:blipFill>
          <a:blip r:embed="rId4">
            <a:alphaModFix/>
          </a:blip>
          <a:stretch>
            <a:fillRect/>
          </a:stretch>
        </p:blipFill>
        <p:spPr>
          <a:xfrm>
            <a:off x="1518242" y="2180539"/>
            <a:ext cx="9259164" cy="4384202"/>
          </a:xfrm>
          <a:prstGeom prst="rect">
            <a:avLst/>
          </a:prstGeom>
          <a:noFill/>
          <a:ln>
            <a:noFill/>
          </a:ln>
        </p:spPr>
      </p:pic>
      <p:sp>
        <p:nvSpPr>
          <p:cNvPr id="897" name="Google Shape;897;p17"/>
          <p:cNvSpPr txBox="1"/>
          <p:nvPr/>
        </p:nvSpPr>
        <p:spPr>
          <a:xfrm>
            <a:off x="2430914" y="6486597"/>
            <a:ext cx="7151668" cy="146902"/>
          </a:xfrm>
          <a:prstGeom prst="rect">
            <a:avLst/>
          </a:prstGeom>
          <a:noFill/>
          <a:ln>
            <a:noFill/>
          </a:ln>
        </p:spPr>
        <p:txBody>
          <a:bodyPr spcFirstLastPara="1" wrap="square" lIns="82904" tIns="82904" rIns="82904" bIns="82904" anchor="t" anchorCtr="0">
            <a:noAutofit/>
          </a:bodyPr>
          <a:lstStyle/>
          <a:p>
            <a:pPr marL="0" lvl="0" indent="0" algn="ctr" rtl="0">
              <a:spcBef>
                <a:spcPts val="0"/>
              </a:spcBef>
              <a:spcAft>
                <a:spcPts val="0"/>
              </a:spcAft>
              <a:buNone/>
            </a:pPr>
            <a:r>
              <a:rPr lang="en-GB" sz="1270">
                <a:solidFill>
                  <a:srgbClr val="6A9D56"/>
                </a:solidFill>
                <a:latin typeface="Open Sans"/>
                <a:ea typeface="Open Sans"/>
                <a:cs typeface="Open Sans"/>
                <a:sym typeface="Open Sans"/>
              </a:rPr>
              <a:t>Extract from the Belu 2022/2023 impact report</a:t>
            </a:r>
            <a:endParaRPr sz="1270">
              <a:solidFill>
                <a:srgbClr val="6A9D56"/>
              </a:solidFill>
              <a:latin typeface="Open Sans"/>
              <a:ea typeface="Open Sans"/>
              <a:cs typeface="Open Sans"/>
              <a:sym typeface="Open Sans"/>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902"/>
        <p:cNvGrpSpPr/>
        <p:nvPr/>
      </p:nvGrpSpPr>
      <p:grpSpPr>
        <a:xfrm>
          <a:off x="0" y="0"/>
          <a:ext cx="0" cy="0"/>
          <a:chOff x="0" y="0"/>
          <a:chExt cx="0" cy="0"/>
        </a:xfrm>
      </p:grpSpPr>
      <p:pic>
        <p:nvPicPr>
          <p:cNvPr id="903" name="Google Shape;903;p18"/>
          <p:cNvPicPr preferRelativeResize="0"/>
          <p:nvPr/>
        </p:nvPicPr>
        <p:blipFill rotWithShape="1">
          <a:blip r:embed="rId3">
            <a:alphaModFix/>
          </a:blip>
          <a:srcRect/>
          <a:stretch/>
        </p:blipFill>
        <p:spPr>
          <a:xfrm>
            <a:off x="1247607" y="-7358"/>
            <a:ext cx="9696786" cy="1061799"/>
          </a:xfrm>
          <a:prstGeom prst="rect">
            <a:avLst/>
          </a:prstGeom>
          <a:noFill/>
          <a:ln>
            <a:noFill/>
          </a:ln>
        </p:spPr>
      </p:pic>
      <p:sp>
        <p:nvSpPr>
          <p:cNvPr id="904" name="Google Shape;904;p18"/>
          <p:cNvSpPr txBox="1"/>
          <p:nvPr/>
        </p:nvSpPr>
        <p:spPr>
          <a:xfrm>
            <a:off x="1604614" y="391627"/>
            <a:ext cx="6633431" cy="474439"/>
          </a:xfrm>
          <a:prstGeom prst="rect">
            <a:avLst/>
          </a:prstGeom>
          <a:noFill/>
          <a:ln>
            <a:noFill/>
          </a:ln>
        </p:spPr>
        <p:txBody>
          <a:bodyPr spcFirstLastPara="1" wrap="square" lIns="82904" tIns="41441" rIns="82904" bIns="41441" anchor="t" anchorCtr="0">
            <a:spAutoFit/>
          </a:bodyPr>
          <a:lstStyle/>
          <a:p>
            <a:pPr lvl="0"/>
            <a:r>
              <a:rPr lang="en-GB" sz="2539" dirty="0">
                <a:solidFill>
                  <a:schemeClr val="lt1"/>
                </a:solidFill>
                <a:latin typeface="Open Sans"/>
                <a:ea typeface="Open Sans"/>
                <a:cs typeface="Open Sans"/>
                <a:sym typeface="Open Sans"/>
              </a:rPr>
              <a:t>VSEBINSKI PODODDELEK O VSEBINI</a:t>
            </a:r>
            <a:r>
              <a:rPr lang="sl-SI" sz="2539" dirty="0">
                <a:solidFill>
                  <a:schemeClr val="lt1"/>
                </a:solidFill>
                <a:latin typeface="Open Sans"/>
                <a:ea typeface="Open Sans"/>
                <a:cs typeface="Open Sans"/>
                <a:sym typeface="Open Sans"/>
              </a:rPr>
              <a:t> </a:t>
            </a:r>
            <a:r>
              <a:rPr lang="en-GB" sz="2539" dirty="0">
                <a:solidFill>
                  <a:schemeClr val="lt1"/>
                </a:solidFill>
                <a:latin typeface="Open Sans"/>
                <a:ea typeface="Open Sans"/>
                <a:cs typeface="Open Sans"/>
                <a:sym typeface="Open Sans"/>
              </a:rPr>
              <a:t>2 </a:t>
            </a:r>
            <a:endParaRPr sz="1270" dirty="0"/>
          </a:p>
        </p:txBody>
      </p:sp>
      <p:sp>
        <p:nvSpPr>
          <p:cNvPr id="905" name="Google Shape;905;p18"/>
          <p:cNvSpPr txBox="1">
            <a:spLocks noGrp="1"/>
          </p:cNvSpPr>
          <p:nvPr>
            <p:ph type="body" idx="1"/>
          </p:nvPr>
        </p:nvSpPr>
        <p:spPr>
          <a:xfrm>
            <a:off x="1742811" y="1632446"/>
            <a:ext cx="8706378" cy="2456057"/>
          </a:xfrm>
          <a:prstGeom prst="rect">
            <a:avLst/>
          </a:prstGeom>
          <a:noFill/>
          <a:ln>
            <a:noFill/>
          </a:ln>
        </p:spPr>
        <p:txBody>
          <a:bodyPr spcFirstLastPara="1" wrap="square" lIns="0" tIns="0" rIns="0" bIns="0" anchor="t" anchorCtr="0">
            <a:spAutoFit/>
          </a:bodyPr>
          <a:lstStyle/>
          <a:p>
            <a:pPr lvl="0" indent="-333974">
              <a:buClr>
                <a:schemeClr val="dk1"/>
              </a:buClr>
              <a:buSzPts val="2200"/>
              <a:buFont typeface="Calibri"/>
              <a:buChar char="●"/>
            </a:pPr>
            <a:r>
              <a:rPr lang="en-GB" sz="1995" b="0" dirty="0" err="1">
                <a:solidFill>
                  <a:schemeClr val="dk1"/>
                </a:solidFill>
                <a:latin typeface="Calibri"/>
                <a:ea typeface="Calibri"/>
                <a:cs typeface="Calibri"/>
                <a:sym typeface="Calibri"/>
              </a:rPr>
              <a:t>Kjer</a:t>
            </a:r>
            <a:r>
              <a:rPr lang="en-GB" sz="1995" b="0" dirty="0">
                <a:solidFill>
                  <a:schemeClr val="dk1"/>
                </a:solidFill>
                <a:latin typeface="Calibri"/>
                <a:ea typeface="Calibri"/>
                <a:cs typeface="Calibri"/>
                <a:sym typeface="Calibri"/>
              </a:rPr>
              <a:t> so </a:t>
            </a:r>
            <a:r>
              <a:rPr lang="en-GB" sz="1995" b="0" dirty="0" err="1">
                <a:solidFill>
                  <a:schemeClr val="dk1"/>
                </a:solidFill>
                <a:latin typeface="Calibri"/>
                <a:ea typeface="Calibri"/>
                <a:cs typeface="Calibri"/>
                <a:sym typeface="Calibri"/>
              </a:rPr>
              <a:t>nekoč</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izrazili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namen</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svoje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blagovne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znamke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na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bolj</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abstraktni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ravni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zdaj</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sporočajo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svoj</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vpliv</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na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način</a:t>
            </a:r>
            <a:r>
              <a:rPr lang="en-GB" sz="1995" b="0" dirty="0">
                <a:solidFill>
                  <a:schemeClr val="dk1"/>
                </a:solidFill>
                <a:latin typeface="Calibri"/>
                <a:ea typeface="Calibri"/>
                <a:cs typeface="Calibri"/>
                <a:sym typeface="Calibri"/>
              </a:rPr>
              <a:t>, ki ga </a:t>
            </a:r>
            <a:r>
              <a:rPr lang="en-GB" sz="1995" b="0" dirty="0" err="1">
                <a:solidFill>
                  <a:schemeClr val="dk1"/>
                </a:solidFill>
                <a:latin typeface="Calibri"/>
                <a:ea typeface="Calibri"/>
                <a:cs typeface="Calibri"/>
                <a:sym typeface="Calibri"/>
              </a:rPr>
              <a:t>lahko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njihove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stranke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zlahka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pripnejo</a:t>
            </a:r>
            <a:r>
              <a:rPr lang="en-GB" sz="1995" b="0" dirty="0">
                <a:solidFill>
                  <a:schemeClr val="dk1"/>
                </a:solidFill>
                <a:latin typeface="Calibri"/>
                <a:ea typeface="Calibri"/>
                <a:cs typeface="Calibri"/>
                <a:sym typeface="Calibri"/>
              </a:rPr>
              <a:t>. BELU-</a:t>
            </a:r>
            <a:r>
              <a:rPr lang="en-GB" sz="1995" b="0" dirty="0" err="1">
                <a:solidFill>
                  <a:schemeClr val="dk1"/>
                </a:solidFill>
                <a:latin typeface="Calibri"/>
                <a:ea typeface="Calibri"/>
                <a:cs typeface="Calibri"/>
                <a:sym typeface="Calibri"/>
              </a:rPr>
              <a:t>jeve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dokazne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točke</a:t>
            </a:r>
            <a:r>
              <a:rPr lang="en-GB" sz="1995" b="0" dirty="0">
                <a:solidFill>
                  <a:schemeClr val="dk1"/>
                </a:solidFill>
                <a:latin typeface="Calibri"/>
                <a:ea typeface="Calibri"/>
                <a:cs typeface="Calibri"/>
                <a:sym typeface="Calibri"/>
              </a:rPr>
              <a:t> so </a:t>
            </a:r>
            <a:r>
              <a:rPr lang="en-GB" sz="1995" b="0" dirty="0" err="1">
                <a:solidFill>
                  <a:schemeClr val="dk1"/>
                </a:solidFill>
                <a:latin typeface="Calibri"/>
                <a:ea typeface="Calibri"/>
                <a:cs typeface="Calibri"/>
                <a:sym typeface="Calibri"/>
              </a:rPr>
              <a:t>tudi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koristno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sredstvo</a:t>
            </a:r>
            <a:r>
              <a:rPr lang="en-GB" sz="1995" b="0" dirty="0">
                <a:solidFill>
                  <a:schemeClr val="dk1"/>
                </a:solidFill>
                <a:latin typeface="Calibri"/>
                <a:ea typeface="Calibri"/>
                <a:cs typeface="Calibri"/>
                <a:sym typeface="Calibri"/>
              </a:rPr>
              <a:t> v </a:t>
            </a:r>
            <a:r>
              <a:rPr lang="en-GB" sz="1995" b="0" dirty="0" err="1">
                <a:solidFill>
                  <a:schemeClr val="dk1"/>
                </a:solidFill>
                <a:latin typeface="Calibri"/>
                <a:ea typeface="Calibri"/>
                <a:cs typeface="Calibri"/>
                <a:sym typeface="Calibri"/>
              </a:rPr>
              <a:t>pitchev</a:t>
            </a:r>
            <a:r>
              <a:rPr lang="en-GB" sz="1995" b="0" dirty="0">
                <a:solidFill>
                  <a:schemeClr val="dk1"/>
                </a:solidFill>
                <a:latin typeface="Calibri"/>
                <a:ea typeface="Calibri"/>
                <a:cs typeface="Calibri"/>
                <a:sym typeface="Calibri"/>
              </a:rPr>
              <a:t> za </a:t>
            </a:r>
            <a:r>
              <a:rPr lang="en-GB" sz="1995" b="0" dirty="0" err="1">
                <a:solidFill>
                  <a:schemeClr val="dk1"/>
                </a:solidFill>
                <a:latin typeface="Calibri"/>
                <a:ea typeface="Calibri"/>
                <a:cs typeface="Calibri"/>
                <a:sym typeface="Calibri"/>
              </a:rPr>
              <a:t>gostinske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zaloge</a:t>
            </a:r>
            <a:r>
              <a:rPr lang="en-GB" sz="1995" b="0" dirty="0">
                <a:solidFill>
                  <a:schemeClr val="dk1"/>
                </a:solidFill>
                <a:latin typeface="Calibri"/>
                <a:ea typeface="Calibri"/>
                <a:cs typeface="Calibri"/>
                <a:sym typeface="Calibri"/>
              </a:rPr>
              <a:t>, od </a:t>
            </a:r>
            <a:r>
              <a:rPr lang="en-GB" sz="1995" b="0" dirty="0" err="1">
                <a:solidFill>
                  <a:schemeClr val="dk1"/>
                </a:solidFill>
                <a:latin typeface="Calibri"/>
                <a:ea typeface="Calibri"/>
                <a:cs typeface="Calibri"/>
                <a:sym typeface="Calibri"/>
              </a:rPr>
              <a:t>katerih</a:t>
            </a:r>
            <a:r>
              <a:rPr lang="en-GB" sz="1995" b="0" dirty="0">
                <a:solidFill>
                  <a:schemeClr val="dk1"/>
                </a:solidFill>
                <a:latin typeface="Calibri"/>
                <a:ea typeface="Calibri"/>
                <a:cs typeface="Calibri"/>
                <a:sym typeface="Calibri"/>
              </a:rPr>
              <a:t> so </a:t>
            </a:r>
            <a:r>
              <a:rPr lang="en-GB" sz="1995" b="0" dirty="0" err="1">
                <a:solidFill>
                  <a:schemeClr val="dk1"/>
                </a:solidFill>
                <a:latin typeface="Calibri"/>
                <a:ea typeface="Calibri"/>
                <a:cs typeface="Calibri"/>
                <a:sym typeface="Calibri"/>
              </a:rPr>
              <a:t>mnogi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vse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bolj</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osredotočeni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na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trajnostno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nabavo</a:t>
            </a:r>
            <a:r>
              <a:rPr lang="en-GB" sz="1995" b="0" dirty="0">
                <a:solidFill>
                  <a:schemeClr val="dk1"/>
                </a:solidFill>
                <a:latin typeface="Calibri"/>
                <a:ea typeface="Calibri"/>
                <a:cs typeface="Calibri"/>
                <a:sym typeface="Calibri"/>
              </a:rPr>
              <a:t>.</a:t>
            </a:r>
            <a:endParaRPr sz="1995" b="0" dirty="0">
              <a:solidFill>
                <a:schemeClr val="dk1"/>
              </a:solidFill>
              <a:latin typeface="Calibri"/>
              <a:ea typeface="Calibri"/>
              <a:cs typeface="Calibri"/>
              <a:sym typeface="Calibri"/>
            </a:endParaRPr>
          </a:p>
          <a:p>
            <a:pPr marL="0" lvl="0" indent="0" algn="l" rtl="0">
              <a:spcBef>
                <a:spcPts val="0"/>
              </a:spcBef>
              <a:spcAft>
                <a:spcPts val="0"/>
              </a:spcAft>
              <a:buNone/>
            </a:pPr>
            <a:endParaRPr sz="1995" b="0" dirty="0">
              <a:solidFill>
                <a:schemeClr val="dk1"/>
              </a:solidFill>
              <a:latin typeface="Calibri"/>
              <a:ea typeface="Calibri"/>
              <a:cs typeface="Calibri"/>
              <a:sym typeface="Calibri"/>
            </a:endParaRPr>
          </a:p>
          <a:p>
            <a:pPr lvl="0" indent="-333974">
              <a:buClr>
                <a:schemeClr val="dk1"/>
              </a:buClr>
              <a:buSzPts val="2200"/>
              <a:buFont typeface="Calibri"/>
              <a:buChar char="●"/>
            </a:pPr>
            <a:r>
              <a:rPr lang="en-GB" sz="1995" b="0" dirty="0" err="1">
                <a:solidFill>
                  <a:schemeClr val="dk1"/>
                </a:solidFill>
                <a:latin typeface="Calibri"/>
                <a:ea typeface="Calibri"/>
                <a:cs typeface="Calibri"/>
                <a:sym typeface="Calibri"/>
              </a:rPr>
              <a:t>Preberite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več</a:t>
            </a:r>
            <a:r>
              <a:rPr lang="en-GB" sz="1995" b="0" dirty="0">
                <a:solidFill>
                  <a:schemeClr val="dk1"/>
                </a:solidFill>
                <a:latin typeface="Calibri"/>
                <a:ea typeface="Calibri"/>
                <a:cs typeface="Calibri"/>
                <a:sym typeface="Calibri"/>
              </a:rPr>
              <a:t> o </a:t>
            </a:r>
            <a:r>
              <a:rPr lang="en-GB" sz="1995" b="0" dirty="0" err="1">
                <a:solidFill>
                  <a:schemeClr val="dk1"/>
                </a:solidFill>
                <a:latin typeface="Calibri"/>
                <a:ea typeface="Calibri"/>
                <a:cs typeface="Calibri"/>
                <a:sym typeface="Calibri"/>
              </a:rPr>
              <a:t>izvoru</a:t>
            </a:r>
            <a:r>
              <a:rPr lang="en-GB" sz="1995" b="0" dirty="0">
                <a:solidFill>
                  <a:schemeClr val="dk1"/>
                </a:solidFill>
                <a:latin typeface="Calibri"/>
                <a:ea typeface="Calibri"/>
                <a:cs typeface="Calibri"/>
                <a:sym typeface="Calibri"/>
              </a:rPr>
              <a:t>, ki </a:t>
            </a:r>
            <a:r>
              <a:rPr lang="en-GB" sz="1995" b="0" dirty="0" err="1">
                <a:solidFill>
                  <a:schemeClr val="dk1"/>
                </a:solidFill>
                <a:latin typeface="Calibri"/>
                <a:ea typeface="Calibri"/>
                <a:cs typeface="Calibri"/>
                <a:sym typeface="Calibri"/>
              </a:rPr>
              <a:t>krepi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preglednost</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Beluja</a:t>
            </a:r>
            <a:endParaRPr sz="1995" b="0" dirty="0">
              <a:solidFill>
                <a:schemeClr val="dk1"/>
              </a:solidFill>
              <a:latin typeface="Calibri"/>
              <a:ea typeface="Calibri"/>
              <a:cs typeface="Calibri"/>
              <a:sym typeface="Calibri"/>
            </a:endParaRPr>
          </a:p>
          <a:p>
            <a:pPr lvl="0" indent="-333974">
              <a:buClr>
                <a:schemeClr val="dk1"/>
              </a:buClr>
              <a:buSzPts val="2200"/>
              <a:buFont typeface="Calibri"/>
              <a:buChar char="-"/>
            </a:pPr>
            <a:r>
              <a:rPr lang="en-GB" sz="1995" b="0" u="sng" dirty="0">
                <a:solidFill>
                  <a:schemeClr val="hlink"/>
                </a:solidFill>
                <a:latin typeface="Calibri"/>
                <a:ea typeface="Calibri"/>
                <a:cs typeface="Calibri"/>
                <a:sym typeface="Calibri"/>
              </a:rPr>
              <a:t>Izvor: </a:t>
            </a:r>
            <a:r>
              <a:rPr lang="en-GB" sz="1995" b="0" u="sng" dirty="0" err="1">
                <a:solidFill>
                  <a:schemeClr val="hlink"/>
                </a:solidFill>
                <a:latin typeface="Calibri"/>
                <a:ea typeface="Calibri"/>
                <a:cs typeface="Calibri"/>
                <a:sym typeface="Calibri"/>
              </a:rPr>
              <a:t>študija</a:t>
            </a:r>
            <a:r>
              <a:rPr lang="en-GB" sz="1995" b="0" u="sng" dirty="0">
                <a:solidFill>
                  <a:schemeClr val="hlink"/>
                </a:solidFill>
                <a:latin typeface="Calibri"/>
                <a:ea typeface="Calibri"/>
                <a:cs typeface="Calibri"/>
                <a:sym typeface="Calibri"/>
              </a:rPr>
              <a:t> </a:t>
            </a:r>
            <a:r>
              <a:rPr lang="en-GB" sz="1995" b="0" u="sng" dirty="0" err="1">
                <a:solidFill>
                  <a:schemeClr val="hlink"/>
                </a:solidFill>
                <a:latin typeface="Calibri"/>
                <a:ea typeface="Calibri"/>
                <a:cs typeface="Calibri"/>
                <a:sym typeface="Calibri"/>
              </a:rPr>
              <a:t>primera</a:t>
            </a:r>
            <a:r>
              <a:rPr lang="en-GB" sz="1995" b="0" u="sng" dirty="0">
                <a:solidFill>
                  <a:schemeClr val="hlink"/>
                </a:solidFill>
                <a:latin typeface="Calibri"/>
                <a:ea typeface="Calibri"/>
                <a:cs typeface="Calibri"/>
                <a:sym typeface="Calibri"/>
              </a:rPr>
              <a:t> </a:t>
            </a:r>
            <a:r>
              <a:rPr lang="en-GB" sz="1995" b="0" u="sng" dirty="0" err="1">
                <a:solidFill>
                  <a:schemeClr val="hlink"/>
                </a:solidFill>
                <a:latin typeface="Calibri"/>
                <a:ea typeface="Calibri"/>
                <a:cs typeface="Calibri"/>
                <a:sym typeface="Calibri"/>
              </a:rPr>
              <a:t>trajnosti</a:t>
            </a:r>
            <a:r>
              <a:rPr lang="en-GB" sz="1995" b="0" u="sng" dirty="0">
                <a:solidFill>
                  <a:schemeClr val="hlink"/>
                </a:solidFill>
                <a:latin typeface="Calibri"/>
                <a:ea typeface="Calibri"/>
                <a:cs typeface="Calibri"/>
                <a:sym typeface="Calibri"/>
              </a:rPr>
              <a:t> in </a:t>
            </a:r>
            <a:r>
              <a:rPr lang="en-GB" sz="1995" b="0" u="sng" dirty="0" err="1">
                <a:solidFill>
                  <a:schemeClr val="hlink"/>
                </a:solidFill>
                <a:latin typeface="Calibri"/>
                <a:ea typeface="Calibri"/>
                <a:cs typeface="Calibri"/>
                <a:sym typeface="Calibri"/>
              </a:rPr>
              <a:t>preglednosti</a:t>
            </a:r>
            <a:r>
              <a:rPr lang="en-GB" sz="1995" b="0" u="sng" dirty="0">
                <a:solidFill>
                  <a:schemeClr val="hlink"/>
                </a:solidFill>
                <a:latin typeface="Calibri"/>
                <a:ea typeface="Calibri"/>
                <a:cs typeface="Calibri"/>
                <a:sym typeface="Calibri"/>
              </a:rPr>
              <a:t> BELU </a:t>
            </a:r>
            <a:r>
              <a:rPr lang="en-GB" sz="1995" b="0" u="sng" dirty="0" err="1">
                <a:solidFill>
                  <a:schemeClr val="hlink"/>
                </a:solidFill>
                <a:latin typeface="Calibri"/>
                <a:ea typeface="Calibri"/>
                <a:cs typeface="Calibri"/>
                <a:sym typeface="Calibri"/>
              </a:rPr>
              <a:t>hrane</a:t>
            </a:r>
            <a:r>
              <a:rPr lang="en-GB" sz="1995" b="0" u="sng" dirty="0">
                <a:solidFill>
                  <a:schemeClr val="hlink"/>
                </a:solidFill>
                <a:latin typeface="Calibri"/>
                <a:ea typeface="Calibri"/>
                <a:cs typeface="Calibri"/>
                <a:sym typeface="Calibri"/>
              </a:rPr>
              <a:t> in </a:t>
            </a:r>
            <a:r>
              <a:rPr lang="en-GB" sz="1995" b="0" u="sng" dirty="0" err="1">
                <a:solidFill>
                  <a:schemeClr val="hlink"/>
                </a:solidFill>
                <a:latin typeface="Calibri"/>
                <a:ea typeface="Calibri"/>
                <a:cs typeface="Calibri"/>
                <a:sym typeface="Calibri"/>
              </a:rPr>
              <a:t>pijače</a:t>
            </a:r>
            <a:r>
              <a:rPr lang="en-GB" sz="1995" b="0" u="sng" dirty="0">
                <a:solidFill>
                  <a:schemeClr val="hlink"/>
                </a:solidFill>
                <a:latin typeface="Calibri"/>
                <a:ea typeface="Calibri"/>
                <a:cs typeface="Calibri"/>
                <a:sym typeface="Calibri"/>
              </a:rPr>
              <a:t> 
</a:t>
            </a:r>
            <a:r>
              <a:rPr lang="en-GB" sz="1995" b="0" u="sng" dirty="0" err="1">
                <a:solidFill>
                  <a:schemeClr val="hlink"/>
                </a:solidFill>
                <a:latin typeface="Calibri"/>
                <a:ea typeface="Calibri"/>
                <a:cs typeface="Calibri"/>
                <a:sym typeface="Calibri"/>
              </a:rPr>
              <a:t>Belu</a:t>
            </a:r>
            <a:r>
              <a:rPr lang="en-GB" sz="1995" b="0" u="sng" dirty="0">
                <a:solidFill>
                  <a:schemeClr val="hlink"/>
                </a:solidFill>
                <a:latin typeface="Calibri"/>
                <a:ea typeface="Calibri"/>
                <a:cs typeface="Calibri"/>
                <a:sym typeface="Calibri"/>
              </a:rPr>
              <a:t>: </a:t>
            </a:r>
            <a:r>
              <a:rPr lang="en-GB" sz="1995" b="0" u="sng" dirty="0" err="1">
                <a:solidFill>
                  <a:schemeClr val="hlink"/>
                </a:solidFill>
                <a:latin typeface="Calibri"/>
                <a:ea typeface="Calibri"/>
                <a:cs typeface="Calibri"/>
                <a:sym typeface="Calibri"/>
              </a:rPr>
              <a:t>Zelene</a:t>
            </a:r>
            <a:r>
              <a:rPr lang="en-GB" sz="1995" b="0" u="sng" dirty="0">
                <a:solidFill>
                  <a:schemeClr val="hlink"/>
                </a:solidFill>
                <a:latin typeface="Calibri"/>
                <a:ea typeface="Calibri"/>
                <a:cs typeface="Calibri"/>
                <a:sym typeface="Calibri"/>
              </a:rPr>
              <a:t> </a:t>
            </a:r>
            <a:r>
              <a:rPr lang="en-GB" sz="1995" b="0" u="sng" dirty="0" err="1">
                <a:solidFill>
                  <a:schemeClr val="hlink"/>
                </a:solidFill>
                <a:latin typeface="Calibri"/>
                <a:ea typeface="Calibri"/>
                <a:cs typeface="Calibri"/>
                <a:sym typeface="Calibri"/>
              </a:rPr>
              <a:t>poverilnice</a:t>
            </a:r>
            <a:r>
              <a:rPr lang="en-GB" sz="1995" b="0" u="sng" dirty="0">
                <a:solidFill>
                  <a:schemeClr val="hlink"/>
                </a:solidFill>
                <a:latin typeface="Calibri"/>
                <a:ea typeface="Calibri"/>
                <a:cs typeface="Calibri"/>
                <a:sym typeface="Calibri"/>
              </a:rPr>
              <a:t>, ne </a:t>
            </a:r>
            <a:r>
              <a:rPr lang="en-GB" sz="1995" b="0" u="sng" dirty="0" err="1">
                <a:solidFill>
                  <a:schemeClr val="hlink"/>
                </a:solidFill>
                <a:latin typeface="Calibri"/>
                <a:ea typeface="Calibri"/>
                <a:cs typeface="Calibri"/>
                <a:sym typeface="Calibri"/>
              </a:rPr>
              <a:t>lažno</a:t>
            </a:r>
            <a:r>
              <a:rPr lang="en-GB" sz="1995" b="0" u="sng" dirty="0">
                <a:solidFill>
                  <a:schemeClr val="hlink"/>
                </a:solidFill>
                <a:latin typeface="Calibri"/>
                <a:ea typeface="Calibri"/>
                <a:cs typeface="Calibri"/>
                <a:sym typeface="Calibri"/>
              </a:rPr>
              <a:t> </a:t>
            </a:r>
            <a:r>
              <a:rPr lang="en-GB" sz="1995" b="0" u="sng" dirty="0" err="1">
                <a:solidFill>
                  <a:schemeClr val="hlink"/>
                </a:solidFill>
                <a:latin typeface="Calibri"/>
                <a:ea typeface="Calibri"/>
                <a:cs typeface="Calibri"/>
                <a:sym typeface="Calibri"/>
              </a:rPr>
              <a:t>zelene</a:t>
            </a:r>
            <a:endParaRPr sz="1632" b="0" dirty="0">
              <a:solidFill>
                <a:schemeClr val="dk1"/>
              </a:solidFill>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910"/>
        <p:cNvGrpSpPr/>
        <p:nvPr/>
      </p:nvGrpSpPr>
      <p:grpSpPr>
        <a:xfrm>
          <a:off x="0" y="0"/>
          <a:ext cx="0" cy="0"/>
          <a:chOff x="0" y="0"/>
          <a:chExt cx="0" cy="0"/>
        </a:xfrm>
      </p:grpSpPr>
      <p:pic>
        <p:nvPicPr>
          <p:cNvPr id="911" name="Google Shape;911;p19"/>
          <p:cNvPicPr preferRelativeResize="0"/>
          <p:nvPr/>
        </p:nvPicPr>
        <p:blipFill rotWithShape="1">
          <a:blip r:embed="rId3">
            <a:alphaModFix/>
          </a:blip>
          <a:srcRect/>
          <a:stretch/>
        </p:blipFill>
        <p:spPr>
          <a:xfrm>
            <a:off x="1247607" y="-7358"/>
            <a:ext cx="9696786" cy="1061799"/>
          </a:xfrm>
          <a:prstGeom prst="rect">
            <a:avLst/>
          </a:prstGeom>
          <a:noFill/>
          <a:ln>
            <a:noFill/>
          </a:ln>
        </p:spPr>
      </p:pic>
      <p:sp>
        <p:nvSpPr>
          <p:cNvPr id="912" name="Google Shape;912;p19"/>
          <p:cNvSpPr txBox="1"/>
          <p:nvPr/>
        </p:nvSpPr>
        <p:spPr>
          <a:xfrm>
            <a:off x="1604614" y="391627"/>
            <a:ext cx="9172243" cy="474439"/>
          </a:xfrm>
          <a:prstGeom prst="rect">
            <a:avLst/>
          </a:prstGeom>
          <a:noFill/>
          <a:ln>
            <a:noFill/>
          </a:ln>
        </p:spPr>
        <p:txBody>
          <a:bodyPr spcFirstLastPara="1" wrap="square" lIns="82904" tIns="41441" rIns="82904" bIns="41441" anchor="t" anchorCtr="0">
            <a:spAutoFit/>
          </a:bodyPr>
          <a:lstStyle/>
          <a:p>
            <a:pPr lvl="0"/>
            <a:r>
              <a:rPr lang="pl-PL" sz="2539" dirty="0">
                <a:solidFill>
                  <a:schemeClr val="lt1"/>
                </a:solidFill>
                <a:latin typeface="Open Sans"/>
                <a:ea typeface="Open Sans"/>
                <a:cs typeface="Open Sans"/>
                <a:sym typeface="Open Sans"/>
              </a:rPr>
              <a:t>VERIŽENJE PODATKOVNIH BLOKOV V PRAKSI: SKLEPI</a:t>
            </a:r>
            <a:endParaRPr sz="1270" dirty="0"/>
          </a:p>
        </p:txBody>
      </p:sp>
      <p:sp>
        <p:nvSpPr>
          <p:cNvPr id="913" name="Google Shape;913;p19"/>
          <p:cNvSpPr txBox="1">
            <a:spLocks noGrp="1"/>
          </p:cNvSpPr>
          <p:nvPr>
            <p:ph type="body" idx="1"/>
          </p:nvPr>
        </p:nvSpPr>
        <p:spPr>
          <a:xfrm>
            <a:off x="1742811" y="1528799"/>
            <a:ext cx="8706378" cy="2456057"/>
          </a:xfrm>
          <a:prstGeom prst="rect">
            <a:avLst/>
          </a:prstGeom>
          <a:noFill/>
          <a:ln>
            <a:noFill/>
          </a:ln>
        </p:spPr>
        <p:txBody>
          <a:bodyPr spcFirstLastPara="1" wrap="square" lIns="0" tIns="0" rIns="0" bIns="0" anchor="t" anchorCtr="0">
            <a:spAutoFit/>
          </a:bodyPr>
          <a:lstStyle/>
          <a:p>
            <a:pPr lvl="0" indent="-333974">
              <a:buClr>
                <a:schemeClr val="dk1"/>
              </a:buClr>
              <a:buSzPts val="2200"/>
              <a:buFont typeface="Calibri"/>
              <a:buChar char="●"/>
            </a:pPr>
            <a:r>
              <a:rPr lang="en-GB" sz="1995" b="0" dirty="0" err="1">
                <a:solidFill>
                  <a:schemeClr val="dk1"/>
                </a:solidFill>
                <a:latin typeface="Calibri"/>
                <a:ea typeface="Calibri"/>
                <a:cs typeface="Calibri"/>
                <a:sym typeface="Calibri"/>
              </a:rPr>
              <a:t>Inovacije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na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področju</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blokovne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verige</a:t>
            </a:r>
            <a:r>
              <a:rPr lang="en-GB" sz="1995" b="0" dirty="0">
                <a:solidFill>
                  <a:schemeClr val="dk1"/>
                </a:solidFill>
                <a:latin typeface="Calibri"/>
                <a:ea typeface="Calibri"/>
                <a:cs typeface="Calibri"/>
                <a:sym typeface="Calibri"/>
              </a:rPr>
              <a:t> v </a:t>
            </a:r>
            <a:r>
              <a:rPr lang="en-GB" sz="1995" b="0" dirty="0" err="1">
                <a:solidFill>
                  <a:schemeClr val="dk1"/>
                </a:solidFill>
                <a:latin typeface="Calibri"/>
                <a:ea typeface="Calibri"/>
                <a:cs typeface="Calibri"/>
                <a:sym typeface="Calibri"/>
              </a:rPr>
              <a:t>agroživilskem</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sektorju</a:t>
            </a:r>
            <a:r>
              <a:rPr lang="en-GB" sz="1995" b="0" dirty="0">
                <a:solidFill>
                  <a:schemeClr val="dk1"/>
                </a:solidFill>
                <a:latin typeface="Calibri"/>
                <a:ea typeface="Calibri"/>
                <a:cs typeface="Calibri"/>
                <a:sym typeface="Calibri"/>
              </a:rPr>
              <a:t> so </a:t>
            </a:r>
            <a:r>
              <a:rPr lang="en-GB" sz="1995" b="0" dirty="0" err="1">
                <a:solidFill>
                  <a:schemeClr val="dk1"/>
                </a:solidFill>
                <a:latin typeface="Calibri"/>
                <a:ea typeface="Calibri"/>
                <a:cs typeface="Calibri"/>
                <a:sym typeface="Calibri"/>
              </a:rPr>
              <a:t>že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realnost</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potencialne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uporabe</a:t>
            </a:r>
            <a:r>
              <a:rPr lang="en-GB" sz="1995" b="0" dirty="0">
                <a:solidFill>
                  <a:schemeClr val="dk1"/>
                </a:solidFill>
                <a:latin typeface="Calibri"/>
                <a:ea typeface="Calibri"/>
                <a:cs typeface="Calibri"/>
                <a:sym typeface="Calibri"/>
              </a:rPr>
              <a:t> in </a:t>
            </a:r>
            <a:r>
              <a:rPr lang="en-GB" sz="1995" b="0" dirty="0" err="1">
                <a:solidFill>
                  <a:schemeClr val="dk1"/>
                </a:solidFill>
                <a:latin typeface="Calibri"/>
                <a:ea typeface="Calibri"/>
                <a:cs typeface="Calibri"/>
                <a:sym typeface="Calibri"/>
              </a:rPr>
              <a:t>uporaba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tehnologije</a:t>
            </a:r>
            <a:r>
              <a:rPr lang="en-GB" sz="1995" b="0" dirty="0">
                <a:solidFill>
                  <a:schemeClr val="dk1"/>
                </a:solidFill>
                <a:latin typeface="Calibri"/>
                <a:ea typeface="Calibri"/>
                <a:cs typeface="Calibri"/>
                <a:sym typeface="Calibri"/>
              </a:rPr>
              <a:t> pa se </a:t>
            </a:r>
            <a:r>
              <a:rPr lang="en-GB" sz="1995" b="0" dirty="0" err="1">
                <a:solidFill>
                  <a:schemeClr val="dk1"/>
                </a:solidFill>
                <a:latin typeface="Calibri"/>
                <a:ea typeface="Calibri"/>
                <a:cs typeface="Calibri"/>
                <a:sym typeface="Calibri"/>
              </a:rPr>
              <a:t>bodo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verjetno</a:t>
            </a:r>
            <a:r>
              <a:rPr lang="en-GB" sz="1995" b="0" dirty="0">
                <a:solidFill>
                  <a:schemeClr val="dk1"/>
                </a:solidFill>
                <a:latin typeface="Calibri"/>
                <a:ea typeface="Calibri"/>
                <a:cs typeface="Calibri"/>
                <a:sym typeface="Calibri"/>
              </a:rPr>
              <a:t> le </a:t>
            </a:r>
            <a:r>
              <a:rPr lang="en-GB" sz="1995" b="0" dirty="0" err="1">
                <a:solidFill>
                  <a:schemeClr val="dk1"/>
                </a:solidFill>
                <a:latin typeface="Calibri"/>
                <a:ea typeface="Calibri"/>
                <a:cs typeface="Calibri"/>
                <a:sym typeface="Calibri"/>
              </a:rPr>
              <a:t>še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povečale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Študije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primerov</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kažejo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jasno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zahtevo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strank</a:t>
            </a:r>
            <a:r>
              <a:rPr lang="en-GB" sz="1995" b="0" dirty="0">
                <a:solidFill>
                  <a:schemeClr val="dk1"/>
                </a:solidFill>
                <a:latin typeface="Calibri"/>
                <a:ea typeface="Calibri"/>
                <a:cs typeface="Calibri"/>
                <a:sym typeface="Calibri"/>
              </a:rPr>
              <a:t> po </a:t>
            </a:r>
            <a:r>
              <a:rPr lang="en-GB" sz="1995" b="0" dirty="0" err="1">
                <a:solidFill>
                  <a:schemeClr val="dk1"/>
                </a:solidFill>
                <a:latin typeface="Calibri"/>
                <a:ea typeface="Calibri"/>
                <a:cs typeface="Calibri"/>
                <a:sym typeface="Calibri"/>
              </a:rPr>
              <a:t>večji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preglednosti</a:t>
            </a:r>
            <a:r>
              <a:rPr lang="en-GB" sz="1995" b="0" dirty="0">
                <a:solidFill>
                  <a:schemeClr val="dk1"/>
                </a:solidFill>
                <a:latin typeface="Calibri"/>
                <a:ea typeface="Calibri"/>
                <a:cs typeface="Calibri"/>
                <a:sym typeface="Calibri"/>
              </a:rPr>
              <a:t> in </a:t>
            </a:r>
            <a:r>
              <a:rPr lang="en-GB" sz="1995" b="0" dirty="0" err="1">
                <a:solidFill>
                  <a:schemeClr val="dk1"/>
                </a:solidFill>
                <a:latin typeface="Calibri"/>
                <a:ea typeface="Calibri"/>
                <a:cs typeface="Calibri"/>
                <a:sym typeface="Calibri"/>
              </a:rPr>
              <a:t>sledljivosti</a:t>
            </a:r>
            <a:r>
              <a:rPr lang="en-GB" sz="1995" b="0" dirty="0">
                <a:solidFill>
                  <a:schemeClr val="dk1"/>
                </a:solidFill>
                <a:latin typeface="Calibri"/>
                <a:ea typeface="Calibri"/>
                <a:cs typeface="Calibri"/>
                <a:sym typeface="Calibri"/>
              </a:rPr>
              <a:t> – </a:t>
            </a:r>
            <a:r>
              <a:rPr lang="en-GB" sz="1995" dirty="0" err="1">
                <a:solidFill>
                  <a:schemeClr val="dk1"/>
                </a:solidFill>
                <a:latin typeface="Calibri"/>
                <a:ea typeface="Calibri"/>
                <a:cs typeface="Calibri"/>
                <a:sym typeface="Calibri"/>
              </a:rPr>
              <a:t>funkcija</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blokovne</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verige</a:t>
            </a:r>
            <a:r>
              <a:rPr lang="en-GB" sz="1995"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kot</a:t>
            </a:r>
            <a:r>
              <a:rPr lang="en-GB" sz="1995" b="0"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nespremenljiva</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decentralizirana</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knjiga</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transakcij</a:t>
            </a:r>
            <a:r>
              <a:rPr lang="en-GB" sz="1995" dirty="0">
                <a:solidFill>
                  <a:schemeClr val="dk1"/>
                </a:solidFill>
                <a:latin typeface="Calibri"/>
                <a:ea typeface="Calibri"/>
                <a:cs typeface="Calibri"/>
                <a:sym typeface="Calibri"/>
              </a:rPr>
              <a:t> </a:t>
            </a:r>
            <a:r>
              <a:rPr lang="en-GB" sz="1995" b="0" dirty="0">
                <a:solidFill>
                  <a:schemeClr val="dk1"/>
                </a:solidFill>
                <a:latin typeface="Calibri"/>
                <a:ea typeface="Calibri"/>
                <a:cs typeface="Calibri"/>
                <a:sym typeface="Calibri"/>
              </a:rPr>
              <a:t>je </a:t>
            </a:r>
            <a:r>
              <a:rPr lang="en-GB" sz="1995" b="0" dirty="0" err="1">
                <a:solidFill>
                  <a:schemeClr val="dk1"/>
                </a:solidFill>
                <a:latin typeface="Calibri"/>
                <a:ea typeface="Calibri"/>
                <a:cs typeface="Calibri"/>
                <a:sym typeface="Calibri"/>
              </a:rPr>
              <a:t>zelo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primerna</a:t>
            </a:r>
            <a:r>
              <a:rPr lang="en-GB" sz="1995" b="0" dirty="0">
                <a:solidFill>
                  <a:schemeClr val="dk1"/>
                </a:solidFill>
                <a:latin typeface="Calibri"/>
                <a:ea typeface="Calibri"/>
                <a:cs typeface="Calibri"/>
                <a:sym typeface="Calibri"/>
              </a:rPr>
              <a:t> za </a:t>
            </a:r>
            <a:r>
              <a:rPr lang="en-GB" sz="1995" b="0" dirty="0" err="1">
                <a:solidFill>
                  <a:schemeClr val="dk1"/>
                </a:solidFill>
                <a:latin typeface="Calibri"/>
                <a:ea typeface="Calibri"/>
                <a:cs typeface="Calibri"/>
                <a:sym typeface="Calibri"/>
              </a:rPr>
              <a:t>izpolnitev</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te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potrebe</a:t>
            </a:r>
            <a:r>
              <a:rPr lang="en-GB" sz="1995" b="0" dirty="0">
                <a:solidFill>
                  <a:schemeClr val="dk1"/>
                </a:solidFill>
                <a:latin typeface="Calibri"/>
                <a:ea typeface="Calibri"/>
                <a:cs typeface="Calibri"/>
                <a:sym typeface="Calibri"/>
              </a:rPr>
              <a:t>
Blockchain </a:t>
            </a:r>
            <a:r>
              <a:rPr lang="en-GB" sz="1995" b="0" dirty="0" err="1">
                <a:solidFill>
                  <a:schemeClr val="dk1"/>
                </a:solidFill>
                <a:latin typeface="Calibri"/>
                <a:ea typeface="Calibri"/>
                <a:cs typeface="Calibri"/>
                <a:sym typeface="Calibri"/>
              </a:rPr>
              <a:t>kot</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edinstvena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prodajna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točka</a:t>
            </a:r>
            <a:r>
              <a:rPr lang="en-GB" sz="1995" b="0"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povečuje</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zaupanje</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potrošnikov</a:t>
            </a:r>
            <a:r>
              <a:rPr lang="en-GB" sz="1995" dirty="0">
                <a:solidFill>
                  <a:schemeClr val="dk1"/>
                </a:solidFill>
                <a:latin typeface="Calibri"/>
                <a:ea typeface="Calibri"/>
                <a:cs typeface="Calibri"/>
                <a:sym typeface="Calibri"/>
              </a:rPr>
              <a:t> </a:t>
            </a:r>
            <a:r>
              <a:rPr lang="en-GB" sz="1995" b="0" dirty="0">
                <a:solidFill>
                  <a:schemeClr val="dk1"/>
                </a:solidFill>
                <a:latin typeface="Calibri"/>
                <a:ea typeface="Calibri"/>
                <a:cs typeface="Calibri"/>
                <a:sym typeface="Calibri"/>
              </a:rPr>
              <a:t>in </a:t>
            </a:r>
            <a:r>
              <a:rPr lang="en-GB" sz="1995" b="0" dirty="0" err="1">
                <a:solidFill>
                  <a:schemeClr val="dk1"/>
                </a:solidFill>
                <a:latin typeface="Calibri"/>
                <a:ea typeface="Calibri"/>
                <a:cs typeface="Calibri"/>
                <a:sym typeface="Calibri"/>
              </a:rPr>
              <a:t>zvestobo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blagovni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znamki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Povezave</a:t>
            </a:r>
            <a:r>
              <a:rPr lang="en-GB" sz="1995" b="0" dirty="0">
                <a:solidFill>
                  <a:schemeClr val="dk1"/>
                </a:solidFill>
                <a:latin typeface="Calibri"/>
                <a:ea typeface="Calibri"/>
                <a:cs typeface="Calibri"/>
                <a:sym typeface="Calibri"/>
              </a:rPr>
              <a:t> med </a:t>
            </a:r>
            <a:r>
              <a:rPr lang="en-GB" sz="1995" b="0" dirty="0" err="1">
                <a:solidFill>
                  <a:schemeClr val="dk1"/>
                </a:solidFill>
                <a:latin typeface="Calibri"/>
                <a:ea typeface="Calibri"/>
                <a:cs typeface="Calibri"/>
                <a:sym typeface="Calibri"/>
              </a:rPr>
              <a:t>blokovno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verigo</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sledljivostjo</a:t>
            </a:r>
            <a:r>
              <a:rPr lang="en-GB" sz="1995" dirty="0">
                <a:solidFill>
                  <a:schemeClr val="dk1"/>
                </a:solidFill>
                <a:latin typeface="Calibri"/>
                <a:ea typeface="Calibri"/>
                <a:cs typeface="Calibri"/>
                <a:sym typeface="Calibri"/>
              </a:rPr>
              <a:t> in </a:t>
            </a:r>
            <a:r>
              <a:rPr lang="en-GB" sz="1995" dirty="0" err="1">
                <a:solidFill>
                  <a:schemeClr val="dk1"/>
                </a:solidFill>
                <a:latin typeface="Calibri"/>
                <a:ea typeface="Calibri"/>
                <a:cs typeface="Calibri"/>
                <a:sym typeface="Calibri"/>
              </a:rPr>
              <a:t>trajnostjo</a:t>
            </a:r>
            <a:endParaRPr sz="1995" dirty="0">
              <a:solidFill>
                <a:schemeClr val="dk1"/>
              </a:solidFill>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55"/>
        <p:cNvGrpSpPr/>
        <p:nvPr/>
      </p:nvGrpSpPr>
      <p:grpSpPr>
        <a:xfrm>
          <a:off x="0" y="0"/>
          <a:ext cx="0" cy="0"/>
          <a:chOff x="0" y="0"/>
          <a:chExt cx="0" cy="0"/>
        </a:xfrm>
      </p:grpSpPr>
      <p:pic>
        <p:nvPicPr>
          <p:cNvPr id="356" name="Google Shape;356;g283a1922f65_0_60"/>
          <p:cNvPicPr preferRelativeResize="0"/>
          <p:nvPr/>
        </p:nvPicPr>
        <p:blipFill rotWithShape="1">
          <a:blip r:embed="rId3">
            <a:alphaModFix/>
          </a:blip>
          <a:srcRect/>
          <a:stretch/>
        </p:blipFill>
        <p:spPr>
          <a:xfrm>
            <a:off x="1247607" y="-7358"/>
            <a:ext cx="9696786" cy="1061799"/>
          </a:xfrm>
          <a:prstGeom prst="rect">
            <a:avLst/>
          </a:prstGeom>
          <a:noFill/>
          <a:ln>
            <a:noFill/>
          </a:ln>
        </p:spPr>
      </p:pic>
      <p:sp>
        <p:nvSpPr>
          <p:cNvPr id="357" name="Google Shape;357;g283a1922f65_0_60"/>
          <p:cNvSpPr txBox="1"/>
          <p:nvPr/>
        </p:nvSpPr>
        <p:spPr>
          <a:xfrm>
            <a:off x="1604615" y="391625"/>
            <a:ext cx="7512665" cy="474439"/>
          </a:xfrm>
          <a:prstGeom prst="rect">
            <a:avLst/>
          </a:prstGeom>
          <a:noFill/>
          <a:ln>
            <a:noFill/>
          </a:ln>
        </p:spPr>
        <p:txBody>
          <a:bodyPr spcFirstLastPara="1" wrap="square" lIns="82904" tIns="41441" rIns="82904" bIns="41441" anchor="t" anchorCtr="0">
            <a:spAutoFit/>
          </a:bodyPr>
          <a:lstStyle/>
          <a:p>
            <a:pPr lvl="0">
              <a:buSzPts val="2800"/>
            </a:pPr>
            <a:r>
              <a:rPr lang="en-GB" sz="2539" dirty="0">
                <a:solidFill>
                  <a:schemeClr val="lt1"/>
                </a:solidFill>
                <a:latin typeface="Open Sans"/>
                <a:ea typeface="Open Sans"/>
                <a:cs typeface="Open Sans"/>
                <a:sym typeface="Open Sans"/>
              </a:rPr>
              <a:t>OPREDELITEV BLOKOVNE VERIGE</a:t>
            </a:r>
            <a:endParaRPr sz="1270" dirty="0">
              <a:solidFill>
                <a:schemeClr val="lt1"/>
              </a:solidFill>
              <a:latin typeface="Open Sans"/>
              <a:ea typeface="Open Sans"/>
              <a:cs typeface="Open Sans"/>
              <a:sym typeface="Open Sans"/>
            </a:endParaRPr>
          </a:p>
        </p:txBody>
      </p:sp>
      <p:sp>
        <p:nvSpPr>
          <p:cNvPr id="358" name="Google Shape;358;g283a1922f65_0_60"/>
          <p:cNvSpPr txBox="1"/>
          <p:nvPr/>
        </p:nvSpPr>
        <p:spPr>
          <a:xfrm>
            <a:off x="1604615" y="1423655"/>
            <a:ext cx="5015335" cy="1628705"/>
          </a:xfrm>
          <a:prstGeom prst="rect">
            <a:avLst/>
          </a:prstGeom>
          <a:noFill/>
          <a:ln>
            <a:noFill/>
          </a:ln>
        </p:spPr>
        <p:txBody>
          <a:bodyPr spcFirstLastPara="1" wrap="square" lIns="82904" tIns="82904" rIns="82904" bIns="82904" anchor="t" anchorCtr="0">
            <a:noAutofit/>
          </a:bodyPr>
          <a:lstStyle/>
          <a:p>
            <a:pPr marL="414589" lvl="0" indent="-333974">
              <a:buSzPts val="2200"/>
              <a:buFont typeface="Calibri"/>
              <a:buChar char="●"/>
            </a:pPr>
            <a:r>
              <a:rPr lang="en-GB" sz="1995" dirty="0" err="1">
                <a:solidFill>
                  <a:schemeClr val="dk1"/>
                </a:solidFill>
                <a:latin typeface="Calibri"/>
                <a:ea typeface="Calibri"/>
                <a:cs typeface="Calibri"/>
                <a:sym typeface="Calibri"/>
              </a:rPr>
              <a:t>Veriga</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blokov</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znana</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tudi</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kot</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tehnologija</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distribuirane</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knjige</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transakcij</a:t>
            </a:r>
            <a:r>
              <a:rPr lang="en-GB" sz="1995" dirty="0">
                <a:solidFill>
                  <a:schemeClr val="dk1"/>
                </a:solidFill>
                <a:latin typeface="Calibri"/>
                <a:ea typeface="Calibri"/>
                <a:cs typeface="Calibri"/>
                <a:sym typeface="Calibri"/>
              </a:rPr>
              <a:t> (DLT), je </a:t>
            </a:r>
            <a:r>
              <a:rPr lang="en-GB" sz="1995" dirty="0" err="1">
                <a:solidFill>
                  <a:schemeClr val="dk1"/>
                </a:solidFill>
                <a:latin typeface="Calibri"/>
                <a:ea typeface="Calibri"/>
                <a:cs typeface="Calibri"/>
                <a:sym typeface="Calibri"/>
              </a:rPr>
              <a:t>zapis</a:t>
            </a:r>
            <a:r>
              <a:rPr lang="en-GB" sz="1995" dirty="0">
                <a:solidFill>
                  <a:schemeClr val="dk1"/>
                </a:solidFill>
                <a:latin typeface="Calibri"/>
                <a:ea typeface="Calibri"/>
                <a:cs typeface="Calibri"/>
                <a:sym typeface="Calibri"/>
              </a:rPr>
              <a:t>, ki ga </a:t>
            </a:r>
            <a:r>
              <a:rPr lang="en-GB" sz="1995" b="1" dirty="0" err="1">
                <a:solidFill>
                  <a:schemeClr val="dk1"/>
                </a:solidFill>
                <a:latin typeface="Calibri"/>
                <a:ea typeface="Calibri"/>
                <a:cs typeface="Calibri"/>
                <a:sym typeface="Calibri"/>
              </a:rPr>
              <a:t>lahko</a:t>
            </a:r>
            <a:r>
              <a:rPr lang="en-GB" sz="1995" b="1" dirty="0">
                <a:solidFill>
                  <a:schemeClr val="dk1"/>
                </a:solidFill>
                <a:latin typeface="Calibri"/>
                <a:ea typeface="Calibri"/>
                <a:cs typeface="Calibri"/>
                <a:sym typeface="Calibri"/>
              </a:rPr>
              <a:t> </a:t>
            </a:r>
            <a:r>
              <a:rPr lang="en-GB" sz="1995" b="1" dirty="0" err="1">
                <a:solidFill>
                  <a:schemeClr val="dk1"/>
                </a:solidFill>
                <a:latin typeface="Calibri"/>
                <a:ea typeface="Calibri"/>
                <a:cs typeface="Calibri"/>
                <a:sym typeface="Calibri"/>
              </a:rPr>
              <a:t>vsakdo</a:t>
            </a:r>
            <a:r>
              <a:rPr lang="en-GB" sz="1995" b="1" dirty="0">
                <a:solidFill>
                  <a:schemeClr val="dk1"/>
                </a:solidFill>
                <a:latin typeface="Calibri"/>
                <a:ea typeface="Calibri"/>
                <a:cs typeface="Calibri"/>
                <a:sym typeface="Calibri"/>
              </a:rPr>
              <a:t> </a:t>
            </a:r>
            <a:r>
              <a:rPr lang="en-GB" sz="1995" b="1" dirty="0" err="1">
                <a:solidFill>
                  <a:schemeClr val="dk1"/>
                </a:solidFill>
                <a:latin typeface="Calibri"/>
                <a:ea typeface="Calibri"/>
                <a:cs typeface="Calibri"/>
                <a:sym typeface="Calibri"/>
              </a:rPr>
              <a:t>doda</a:t>
            </a:r>
            <a:r>
              <a:rPr lang="en-GB" sz="1995" dirty="0">
                <a:solidFill>
                  <a:schemeClr val="dk1"/>
                </a:solidFill>
                <a:latin typeface="Calibri"/>
                <a:ea typeface="Calibri"/>
                <a:cs typeface="Calibri"/>
                <a:sym typeface="Calibri"/>
              </a:rPr>
              <a:t>, ki ga </a:t>
            </a:r>
            <a:r>
              <a:rPr lang="en-GB" sz="1995" b="1" dirty="0" err="1">
                <a:solidFill>
                  <a:schemeClr val="dk1"/>
                </a:solidFill>
                <a:latin typeface="Calibri"/>
                <a:ea typeface="Calibri"/>
                <a:cs typeface="Calibri"/>
                <a:sym typeface="Calibri"/>
              </a:rPr>
              <a:t>nihče</a:t>
            </a:r>
            <a:r>
              <a:rPr lang="en-GB" sz="1995" b="1" dirty="0">
                <a:solidFill>
                  <a:schemeClr val="dk1"/>
                </a:solidFill>
                <a:latin typeface="Calibri"/>
                <a:ea typeface="Calibri"/>
                <a:cs typeface="Calibri"/>
                <a:sym typeface="Calibri"/>
              </a:rPr>
              <a:t> ne more </a:t>
            </a:r>
            <a:r>
              <a:rPr lang="en-GB" sz="1995" b="1" dirty="0" err="1">
                <a:solidFill>
                  <a:schemeClr val="dk1"/>
                </a:solidFill>
                <a:latin typeface="Calibri"/>
                <a:ea typeface="Calibri"/>
                <a:cs typeface="Calibri"/>
                <a:sym typeface="Calibri"/>
              </a:rPr>
              <a:t>spremeniti</a:t>
            </a:r>
            <a:r>
              <a:rPr lang="en-GB" sz="1995" b="1" dirty="0">
                <a:solidFill>
                  <a:schemeClr val="dk1"/>
                </a:solidFill>
                <a:latin typeface="Calibri"/>
                <a:ea typeface="Calibri"/>
                <a:cs typeface="Calibri"/>
                <a:sym typeface="Calibri"/>
              </a:rPr>
              <a:t> </a:t>
            </a:r>
            <a:r>
              <a:rPr lang="en-GB" sz="1995" dirty="0">
                <a:solidFill>
                  <a:schemeClr val="dk1"/>
                </a:solidFill>
                <a:latin typeface="Calibri"/>
                <a:ea typeface="Calibri"/>
                <a:cs typeface="Calibri"/>
                <a:sym typeface="Calibri"/>
              </a:rPr>
              <a:t>in ki ga </a:t>
            </a:r>
            <a:r>
              <a:rPr lang="en-GB" sz="1995" b="1" dirty="0">
                <a:solidFill>
                  <a:schemeClr val="dk1"/>
                </a:solidFill>
                <a:latin typeface="Calibri"/>
                <a:ea typeface="Calibri"/>
                <a:cs typeface="Calibri"/>
                <a:sym typeface="Calibri"/>
              </a:rPr>
              <a:t>ne </a:t>
            </a:r>
            <a:r>
              <a:rPr lang="en-GB" sz="1995" b="1" dirty="0" err="1">
                <a:solidFill>
                  <a:schemeClr val="dk1"/>
                </a:solidFill>
                <a:latin typeface="Calibri"/>
                <a:ea typeface="Calibri"/>
                <a:cs typeface="Calibri"/>
                <a:sym typeface="Calibri"/>
              </a:rPr>
              <a:t>nadzoruje</a:t>
            </a:r>
            <a:r>
              <a:rPr lang="en-GB" sz="1995" b="1" dirty="0">
                <a:solidFill>
                  <a:schemeClr val="dk1"/>
                </a:solidFill>
                <a:latin typeface="Calibri"/>
                <a:ea typeface="Calibri"/>
                <a:cs typeface="Calibri"/>
                <a:sym typeface="Calibri"/>
              </a:rPr>
              <a:t> </a:t>
            </a:r>
            <a:r>
              <a:rPr lang="en-GB" sz="1995" b="1" dirty="0" err="1">
                <a:solidFill>
                  <a:schemeClr val="dk1"/>
                </a:solidFill>
                <a:latin typeface="Calibri"/>
                <a:ea typeface="Calibri"/>
                <a:cs typeface="Calibri"/>
                <a:sym typeface="Calibri"/>
              </a:rPr>
              <a:t>nobena</a:t>
            </a:r>
            <a:r>
              <a:rPr lang="en-GB" sz="1995" b="1" dirty="0">
                <a:solidFill>
                  <a:schemeClr val="dk1"/>
                </a:solidFill>
                <a:latin typeface="Calibri"/>
                <a:ea typeface="Calibri"/>
                <a:cs typeface="Calibri"/>
                <a:sym typeface="Calibri"/>
              </a:rPr>
              <a:t> </a:t>
            </a:r>
            <a:r>
              <a:rPr lang="en-GB" sz="1995" b="1" dirty="0" err="1">
                <a:solidFill>
                  <a:schemeClr val="dk1"/>
                </a:solidFill>
                <a:latin typeface="Calibri"/>
                <a:ea typeface="Calibri"/>
                <a:cs typeface="Calibri"/>
                <a:sym typeface="Calibri"/>
              </a:rPr>
              <a:t>oseba</a:t>
            </a:r>
            <a:r>
              <a:rPr lang="en-GB" sz="1995" b="1" dirty="0">
                <a:solidFill>
                  <a:schemeClr val="dk1"/>
                </a:solidFill>
                <a:latin typeface="Calibri"/>
                <a:ea typeface="Calibri"/>
                <a:cs typeface="Calibri"/>
                <a:sym typeface="Calibri"/>
              </a:rPr>
              <a:t> </a:t>
            </a:r>
            <a:r>
              <a:rPr lang="en-GB" sz="1995" b="1" dirty="0" err="1">
                <a:solidFill>
                  <a:schemeClr val="dk1"/>
                </a:solidFill>
                <a:latin typeface="Calibri"/>
                <a:ea typeface="Calibri"/>
                <a:cs typeface="Calibri"/>
                <a:sym typeface="Calibri"/>
              </a:rPr>
              <a:t>ali</a:t>
            </a:r>
            <a:r>
              <a:rPr lang="en-GB" sz="1995" b="1" dirty="0">
                <a:solidFill>
                  <a:schemeClr val="dk1"/>
                </a:solidFill>
                <a:latin typeface="Calibri"/>
                <a:ea typeface="Calibri"/>
                <a:cs typeface="Calibri"/>
                <a:sym typeface="Calibri"/>
              </a:rPr>
              <a:t> </a:t>
            </a:r>
            <a:r>
              <a:rPr lang="en-GB" sz="1995" b="1" dirty="0" err="1">
                <a:solidFill>
                  <a:schemeClr val="dk1"/>
                </a:solidFill>
                <a:latin typeface="Calibri"/>
                <a:ea typeface="Calibri"/>
                <a:cs typeface="Calibri"/>
                <a:sym typeface="Calibri"/>
              </a:rPr>
              <a:t>subjekt</a:t>
            </a:r>
            <a:r>
              <a:rPr lang="en-GB" sz="1995" b="1" dirty="0">
                <a:solidFill>
                  <a:schemeClr val="dk1"/>
                </a:solidFill>
                <a:latin typeface="Calibri"/>
                <a:ea typeface="Calibri"/>
                <a:cs typeface="Calibri"/>
                <a:sym typeface="Calibri"/>
              </a:rPr>
              <a:t>. </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Osnovni</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koncept</a:t>
            </a:r>
            <a:r>
              <a:rPr lang="en-GB" sz="1995" dirty="0">
                <a:solidFill>
                  <a:schemeClr val="dk1"/>
                </a:solidFill>
                <a:latin typeface="Calibri"/>
                <a:ea typeface="Calibri"/>
                <a:cs typeface="Calibri"/>
                <a:sym typeface="Calibri"/>
              </a:rPr>
              <a:t> je </a:t>
            </a:r>
            <a:r>
              <a:rPr lang="en-GB" sz="1995" dirty="0" err="1">
                <a:solidFill>
                  <a:schemeClr val="dk1"/>
                </a:solidFill>
                <a:latin typeface="Calibri"/>
                <a:ea typeface="Calibri"/>
                <a:cs typeface="Calibri"/>
                <a:sym typeface="Calibri"/>
              </a:rPr>
              <a:t>javna</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knjiga</a:t>
            </a:r>
            <a:r>
              <a:rPr lang="en-GB" sz="1995" dirty="0">
                <a:solidFill>
                  <a:schemeClr val="dk1"/>
                </a:solidFill>
                <a:latin typeface="Calibri"/>
                <a:ea typeface="Calibri"/>
                <a:cs typeface="Calibri"/>
                <a:sym typeface="Calibri"/>
              </a:rPr>
              <a:t> s </a:t>
            </a:r>
            <a:r>
              <a:rPr lang="en-GB" sz="1995" dirty="0" err="1">
                <a:solidFill>
                  <a:schemeClr val="dk1"/>
                </a:solidFill>
                <a:latin typeface="Calibri"/>
                <a:ea typeface="Calibri"/>
                <a:cs typeface="Calibri"/>
                <a:sym typeface="Calibri"/>
              </a:rPr>
              <a:t>kopijami</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razporejenimi</a:t>
            </a:r>
            <a:r>
              <a:rPr lang="en-GB" sz="1995" dirty="0">
                <a:solidFill>
                  <a:schemeClr val="dk1"/>
                </a:solidFill>
                <a:latin typeface="Calibri"/>
                <a:ea typeface="Calibri"/>
                <a:cs typeface="Calibri"/>
                <a:sym typeface="Calibri"/>
              </a:rPr>
              <a:t> med </a:t>
            </a:r>
            <a:r>
              <a:rPr lang="en-GB" sz="1995" dirty="0" err="1">
                <a:solidFill>
                  <a:schemeClr val="dk1"/>
                </a:solidFill>
                <a:latin typeface="Calibri"/>
                <a:ea typeface="Calibri"/>
                <a:cs typeface="Calibri"/>
                <a:sym typeface="Calibri"/>
              </a:rPr>
              <a:t>več</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lokacijami</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imenovanimi</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vozlišča</a:t>
            </a:r>
            <a:r>
              <a:rPr lang="en-GB" sz="1995" dirty="0">
                <a:solidFill>
                  <a:schemeClr val="dk1"/>
                </a:solidFill>
                <a:latin typeface="Calibri"/>
                <a:ea typeface="Calibri"/>
                <a:cs typeface="Calibri"/>
                <a:sym typeface="Calibri"/>
              </a:rPr>
              <a:t>, ki se </a:t>
            </a:r>
            <a:r>
              <a:rPr lang="en-GB" sz="1995" dirty="0" err="1">
                <a:solidFill>
                  <a:schemeClr val="dk1"/>
                </a:solidFill>
                <a:latin typeface="Calibri"/>
                <a:ea typeface="Calibri"/>
                <a:cs typeface="Calibri"/>
                <a:sym typeface="Calibri"/>
              </a:rPr>
              <a:t>običajno</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nanašajo</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na</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posamezne</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računalnike</a:t>
            </a:r>
            <a:r>
              <a:rPr lang="en-GB" sz="1995" dirty="0">
                <a:solidFill>
                  <a:schemeClr val="dk1"/>
                </a:solidFill>
                <a:latin typeface="Calibri"/>
                <a:ea typeface="Calibri"/>
                <a:cs typeface="Calibri"/>
                <a:sym typeface="Calibri"/>
              </a:rPr>
              <a:t> s </a:t>
            </a:r>
            <a:r>
              <a:rPr lang="en-GB" sz="1995" dirty="0" err="1">
                <a:solidFill>
                  <a:schemeClr val="dk1"/>
                </a:solidFill>
                <a:latin typeface="Calibri"/>
                <a:ea typeface="Calibri"/>
                <a:cs typeface="Calibri"/>
                <a:sym typeface="Calibri"/>
              </a:rPr>
              <a:t>kopijami</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knjige</a:t>
            </a:r>
            <a:r>
              <a:rPr lang="en-GB" sz="1995" dirty="0">
                <a:solidFill>
                  <a:schemeClr val="dk1"/>
                </a:solidFill>
                <a:latin typeface="Calibri"/>
                <a:ea typeface="Calibri"/>
                <a:cs typeface="Calibri"/>
                <a:sym typeface="Calibri"/>
              </a:rPr>
              <a:t>.
Z </a:t>
            </a:r>
            <a:r>
              <a:rPr lang="en-GB" sz="1995" dirty="0" err="1">
                <a:solidFill>
                  <a:schemeClr val="dk1"/>
                </a:solidFill>
                <a:latin typeface="Calibri"/>
                <a:ea typeface="Calibri"/>
                <a:cs typeface="Calibri"/>
                <a:sym typeface="Calibri"/>
              </a:rPr>
              <a:t>drugimi</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besedami</a:t>
            </a:r>
            <a:r>
              <a:rPr lang="en-GB" sz="1995" dirty="0">
                <a:solidFill>
                  <a:schemeClr val="dk1"/>
                </a:solidFill>
                <a:latin typeface="Calibri"/>
                <a:ea typeface="Calibri"/>
                <a:cs typeface="Calibri"/>
                <a:sym typeface="Calibri"/>
              </a:rPr>
              <a:t>, blockchain je </a:t>
            </a:r>
            <a:r>
              <a:rPr lang="en-GB" sz="1995" dirty="0" err="1">
                <a:solidFill>
                  <a:schemeClr val="dk1"/>
                </a:solidFill>
                <a:latin typeface="Calibri"/>
                <a:ea typeface="Calibri"/>
                <a:cs typeface="Calibri"/>
                <a:sym typeface="Calibri"/>
              </a:rPr>
              <a:t>porazdeljena</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baza</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podatkov</a:t>
            </a:r>
            <a:r>
              <a:rPr lang="en-GB" sz="1995" dirty="0">
                <a:solidFill>
                  <a:schemeClr val="dk1"/>
                </a:solidFill>
                <a:latin typeface="Calibri"/>
                <a:ea typeface="Calibri"/>
                <a:cs typeface="Calibri"/>
                <a:sym typeface="Calibri"/>
              </a:rPr>
              <a:t>, ki </a:t>
            </a:r>
            <a:r>
              <a:rPr lang="en-GB" sz="1995" dirty="0" err="1">
                <a:solidFill>
                  <a:schemeClr val="dk1"/>
                </a:solidFill>
                <a:latin typeface="Calibri"/>
                <a:ea typeface="Calibri"/>
                <a:cs typeface="Calibri"/>
                <a:sym typeface="Calibri"/>
              </a:rPr>
              <a:t>si</a:t>
            </a:r>
            <a:r>
              <a:rPr lang="en-GB" sz="1995" dirty="0">
                <a:solidFill>
                  <a:schemeClr val="dk1"/>
                </a:solidFill>
                <a:latin typeface="Calibri"/>
                <a:ea typeface="Calibri"/>
                <a:cs typeface="Calibri"/>
                <a:sym typeface="Calibri"/>
              </a:rPr>
              <a:t> jo </a:t>
            </a:r>
            <a:r>
              <a:rPr lang="en-GB" sz="1995" dirty="0" err="1">
                <a:solidFill>
                  <a:schemeClr val="dk1"/>
                </a:solidFill>
                <a:latin typeface="Calibri"/>
                <a:ea typeface="Calibri"/>
                <a:cs typeface="Calibri"/>
                <a:sym typeface="Calibri"/>
              </a:rPr>
              <a:t>delijo</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vozlišča</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računalniškega</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omrežja</a:t>
            </a:r>
            <a:r>
              <a:rPr lang="en-GB" sz="1995" dirty="0">
                <a:solidFill>
                  <a:schemeClr val="dk1"/>
                </a:solidFill>
                <a:latin typeface="Calibri"/>
                <a:ea typeface="Calibri"/>
                <a:cs typeface="Calibri"/>
                <a:sym typeface="Calibri"/>
              </a:rPr>
              <a:t>.</a:t>
            </a:r>
            <a:endParaRPr sz="1995" dirty="0">
              <a:latin typeface="Calibri"/>
              <a:ea typeface="Calibri"/>
              <a:cs typeface="Calibri"/>
              <a:sym typeface="Calibri"/>
            </a:endParaRPr>
          </a:p>
        </p:txBody>
      </p:sp>
      <p:pic>
        <p:nvPicPr>
          <p:cNvPr id="359" name="Google Shape;359;g283a1922f65_0_60"/>
          <p:cNvPicPr preferRelativeResize="0"/>
          <p:nvPr/>
        </p:nvPicPr>
        <p:blipFill rotWithShape="1">
          <a:blip r:embed="rId4">
            <a:alphaModFix/>
          </a:blip>
          <a:srcRect t="-1120" b="1119"/>
          <a:stretch/>
        </p:blipFill>
        <p:spPr>
          <a:xfrm>
            <a:off x="6727384" y="1630950"/>
            <a:ext cx="3862358" cy="3862358"/>
          </a:xfrm>
          <a:prstGeom prst="rect">
            <a:avLst/>
          </a:prstGeom>
          <a:noFill/>
          <a:ln>
            <a:noFill/>
          </a:ln>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Shape 917"/>
        <p:cNvGrpSpPr/>
        <p:nvPr/>
      </p:nvGrpSpPr>
      <p:grpSpPr>
        <a:xfrm>
          <a:off x="0" y="0"/>
          <a:ext cx="0" cy="0"/>
          <a:chOff x="0" y="0"/>
          <a:chExt cx="0" cy="0"/>
        </a:xfrm>
      </p:grpSpPr>
      <p:sp>
        <p:nvSpPr>
          <p:cNvPr id="918" name="Google Shape;918;g283a1922f65_2_3"/>
          <p:cNvSpPr/>
          <p:nvPr/>
        </p:nvSpPr>
        <p:spPr>
          <a:xfrm>
            <a:off x="1247607" y="882938"/>
            <a:ext cx="9707531" cy="4653015"/>
          </a:xfrm>
          <a:custGeom>
            <a:avLst/>
            <a:gdLst/>
            <a:ahLst/>
            <a:cxnLst/>
            <a:rect l="l" t="t" r="r" b="b"/>
            <a:pathLst>
              <a:path w="10368280" h="5749290" extrusionOk="0">
                <a:moveTo>
                  <a:pt x="10368000" y="0"/>
                </a:moveTo>
                <a:lnTo>
                  <a:pt x="0" y="0"/>
                </a:lnTo>
                <a:lnTo>
                  <a:pt x="0" y="5749201"/>
                </a:lnTo>
                <a:lnTo>
                  <a:pt x="10368000" y="5749201"/>
                </a:lnTo>
                <a:lnTo>
                  <a:pt x="10368000" y="0"/>
                </a:lnTo>
                <a:close/>
              </a:path>
            </a:pathLst>
          </a:custGeom>
          <a:gradFill>
            <a:gsLst>
              <a:gs pos="0">
                <a:srgbClr val="6A9D56"/>
              </a:gs>
              <a:gs pos="60540">
                <a:srgbClr val="2D8784"/>
              </a:gs>
              <a:gs pos="100000">
                <a:srgbClr val="263D94"/>
              </a:gs>
            </a:gsLst>
            <a:lin ang="0" scaled="0"/>
          </a:gra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19" name="Google Shape;919;g283a1922f65_2_3"/>
          <p:cNvSpPr txBox="1"/>
          <p:nvPr/>
        </p:nvSpPr>
        <p:spPr>
          <a:xfrm>
            <a:off x="5004824" y="2532605"/>
            <a:ext cx="5765350" cy="2109878"/>
          </a:xfrm>
          <a:prstGeom prst="rect">
            <a:avLst/>
          </a:prstGeom>
          <a:noFill/>
          <a:ln>
            <a:noFill/>
          </a:ln>
        </p:spPr>
        <p:txBody>
          <a:bodyPr spcFirstLastPara="1" wrap="square" lIns="0" tIns="10927" rIns="0" bIns="0" anchor="t" anchorCtr="0">
            <a:spAutoFit/>
          </a:bodyPr>
          <a:lstStyle/>
          <a:p>
            <a:pPr marL="11516" marR="4607" lvl="0" algn="r">
              <a:lnSpc>
                <a:spcPct val="109130"/>
              </a:lnSpc>
              <a:buSzPts val="4600"/>
            </a:pPr>
            <a:r>
              <a:rPr lang="fi-FI" sz="4171" dirty="0">
                <a:solidFill>
                  <a:schemeClr val="lt1"/>
                </a:solidFill>
                <a:latin typeface="Calibri"/>
                <a:ea typeface="Calibri"/>
                <a:cs typeface="Calibri"/>
                <a:sym typeface="Calibri"/>
              </a:rPr>
              <a:t>ZAUPANJA VREDNI VIRI VERIŽENJA BLOKOV: KOMU ZAUPATI</a:t>
            </a:r>
            <a:r>
              <a:rPr lang="en-GB" sz="4171" dirty="0">
                <a:solidFill>
                  <a:schemeClr val="lt1"/>
                </a:solidFill>
                <a:latin typeface="Calibri"/>
                <a:ea typeface="Calibri"/>
                <a:cs typeface="Calibri"/>
                <a:sym typeface="Calibri"/>
              </a:rPr>
              <a:t>?</a:t>
            </a:r>
            <a:endParaRPr sz="4171" dirty="0">
              <a:solidFill>
                <a:schemeClr val="lt1"/>
              </a:solidFill>
              <a:latin typeface="Calibri"/>
              <a:ea typeface="Calibri"/>
              <a:cs typeface="Calibri"/>
              <a:sym typeface="Calibri"/>
            </a:endParaRPr>
          </a:p>
        </p:txBody>
      </p:sp>
      <p:grpSp>
        <p:nvGrpSpPr>
          <p:cNvPr id="921" name="Google Shape;921;g283a1922f65_2_3"/>
          <p:cNvGrpSpPr/>
          <p:nvPr/>
        </p:nvGrpSpPr>
        <p:grpSpPr>
          <a:xfrm>
            <a:off x="1743066" y="2062397"/>
            <a:ext cx="2617371" cy="2551478"/>
            <a:chOff x="2262504" y="2609557"/>
            <a:chExt cx="1345882" cy="1311999"/>
          </a:xfrm>
        </p:grpSpPr>
        <p:grpSp>
          <p:nvGrpSpPr>
            <p:cNvPr id="922" name="Google Shape;922;g283a1922f65_2_3"/>
            <p:cNvGrpSpPr/>
            <p:nvPr/>
          </p:nvGrpSpPr>
          <p:grpSpPr>
            <a:xfrm>
              <a:off x="2847815" y="2734283"/>
              <a:ext cx="760571" cy="1187273"/>
              <a:chOff x="2847815" y="2734283"/>
              <a:chExt cx="760571" cy="1187273"/>
            </a:xfrm>
          </p:grpSpPr>
          <p:grpSp>
            <p:nvGrpSpPr>
              <p:cNvPr id="923" name="Google Shape;923;g283a1922f65_2_3"/>
              <p:cNvGrpSpPr/>
              <p:nvPr/>
            </p:nvGrpSpPr>
            <p:grpSpPr>
              <a:xfrm>
                <a:off x="3093560" y="2734283"/>
                <a:ext cx="373380" cy="316098"/>
                <a:chOff x="3093560" y="2734283"/>
                <a:chExt cx="373380" cy="316098"/>
              </a:xfrm>
            </p:grpSpPr>
            <p:sp>
              <p:nvSpPr>
                <p:cNvPr id="924" name="Google Shape;924;g283a1922f65_2_3"/>
                <p:cNvSpPr/>
                <p:nvPr/>
              </p:nvSpPr>
              <p:spPr>
                <a:xfrm>
                  <a:off x="3190477" y="2884715"/>
                  <a:ext cx="275748" cy="165666"/>
                </a:xfrm>
                <a:custGeom>
                  <a:avLst/>
                  <a:gdLst/>
                  <a:ahLst/>
                  <a:cxnLst/>
                  <a:rect l="l" t="t" r="r" b="b"/>
                  <a:pathLst>
                    <a:path w="275748" h="165666" extrusionOk="0">
                      <a:moveTo>
                        <a:pt x="3572" y="164714"/>
                      </a:moveTo>
                      <a:cubicBezTo>
                        <a:pt x="2619" y="163762"/>
                        <a:pt x="1667" y="162810"/>
                        <a:pt x="714" y="161858"/>
                      </a:cubicBezTo>
                      <a:cubicBezTo>
                        <a:pt x="-238" y="159954"/>
                        <a:pt x="-238" y="157097"/>
                        <a:pt x="714" y="154241"/>
                      </a:cubicBezTo>
                      <a:lnTo>
                        <a:pt x="82629" y="3808"/>
                      </a:lnTo>
                      <a:cubicBezTo>
                        <a:pt x="83582" y="952"/>
                        <a:pt x="86439" y="0"/>
                        <a:pt x="89297" y="0"/>
                      </a:cubicBezTo>
                      <a:lnTo>
                        <a:pt x="268367" y="0"/>
                      </a:lnTo>
                      <a:cubicBezTo>
                        <a:pt x="271224" y="0"/>
                        <a:pt x="273129" y="952"/>
                        <a:pt x="275034" y="3808"/>
                      </a:cubicBezTo>
                      <a:cubicBezTo>
                        <a:pt x="275987" y="5713"/>
                        <a:pt x="275987" y="8569"/>
                        <a:pt x="275034" y="11425"/>
                      </a:cubicBezTo>
                      <a:lnTo>
                        <a:pt x="193119" y="161858"/>
                      </a:lnTo>
                      <a:cubicBezTo>
                        <a:pt x="192167" y="164714"/>
                        <a:pt x="189309" y="165666"/>
                        <a:pt x="186452" y="165666"/>
                      </a:cubicBezTo>
                      <a:lnTo>
                        <a:pt x="7382" y="165666"/>
                      </a:lnTo>
                      <a:cubicBezTo>
                        <a:pt x="5477" y="165666"/>
                        <a:pt x="4524" y="164714"/>
                        <a:pt x="3572" y="164714"/>
                      </a:cubicBezTo>
                      <a:close/>
                      <a:moveTo>
                        <a:pt x="94059" y="15234"/>
                      </a:moveTo>
                      <a:lnTo>
                        <a:pt x="19764" y="150433"/>
                      </a:lnTo>
                      <a:lnTo>
                        <a:pt x="181689" y="150433"/>
                      </a:lnTo>
                      <a:lnTo>
                        <a:pt x="255984" y="15234"/>
                      </a:lnTo>
                      <a:lnTo>
                        <a:pt x="94059" y="15234"/>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25" name="Google Shape;925;g283a1922f65_2_3"/>
                <p:cNvSpPr/>
                <p:nvPr/>
              </p:nvSpPr>
              <p:spPr>
                <a:xfrm>
                  <a:off x="3093560" y="2734283"/>
                  <a:ext cx="194310" cy="316098"/>
                </a:xfrm>
                <a:custGeom>
                  <a:avLst/>
                  <a:gdLst/>
                  <a:ahLst/>
                  <a:cxnLst/>
                  <a:rect l="l" t="t" r="r" b="b"/>
                  <a:pathLst>
                    <a:path w="194310" h="316098" extrusionOk="0">
                      <a:moveTo>
                        <a:pt x="100489" y="315147"/>
                      </a:moveTo>
                      <a:cubicBezTo>
                        <a:pt x="99536" y="314195"/>
                        <a:pt x="98584" y="313243"/>
                        <a:pt x="97631" y="312290"/>
                      </a:cubicBezTo>
                      <a:lnTo>
                        <a:pt x="1429" y="161858"/>
                      </a:lnTo>
                      <a:cubicBezTo>
                        <a:pt x="-476" y="159954"/>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4"/>
                        <a:pt x="192881" y="161858"/>
                      </a:cubicBezTo>
                      <a:lnTo>
                        <a:pt x="110966" y="312290"/>
                      </a:lnTo>
                      <a:cubicBezTo>
                        <a:pt x="110014" y="314195"/>
                        <a:pt x="107156" y="316099"/>
                        <a:pt x="104299" y="316099"/>
                      </a:cubicBezTo>
                      <a:cubicBezTo>
                        <a:pt x="103346" y="316099"/>
                        <a:pt x="101441" y="315147"/>
                        <a:pt x="100489" y="315147"/>
                      </a:cubicBezTo>
                      <a:close/>
                      <a:moveTo>
                        <a:pt x="16669" y="158049"/>
                      </a:moveTo>
                      <a:lnTo>
                        <a:pt x="104299" y="294200"/>
                      </a:lnTo>
                      <a:lnTo>
                        <a:pt x="178594" y="159001"/>
                      </a:lnTo>
                      <a:lnTo>
                        <a:pt x="90964" y="22851"/>
                      </a:lnTo>
                      <a:lnTo>
                        <a:pt x="16669" y="158049"/>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26" name="Google Shape;926;g283a1922f65_2_3"/>
                <p:cNvSpPr/>
                <p:nvPr/>
              </p:nvSpPr>
              <p:spPr>
                <a:xfrm>
                  <a:off x="3175475" y="2734283"/>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3346" y="165666"/>
                        <a:pt x="101441" y="164714"/>
                        <a:pt x="100489" y="164714"/>
                      </a:cubicBezTo>
                      <a:close/>
                      <a:moveTo>
                        <a:pt x="21431" y="15234"/>
                      </a:moveTo>
                      <a:lnTo>
                        <a:pt x="108109" y="150433"/>
                      </a:lnTo>
                      <a:lnTo>
                        <a:pt x="269081" y="150433"/>
                      </a:lnTo>
                      <a:lnTo>
                        <a:pt x="182404" y="15234"/>
                      </a:lnTo>
                      <a:lnTo>
                        <a:pt x="21431" y="15234"/>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grpSp>
          <p:grpSp>
            <p:nvGrpSpPr>
              <p:cNvPr id="927" name="Google Shape;927;g283a1922f65_2_3"/>
              <p:cNvGrpSpPr/>
              <p:nvPr/>
            </p:nvGrpSpPr>
            <p:grpSpPr>
              <a:xfrm>
                <a:off x="2847815" y="3185580"/>
                <a:ext cx="373380" cy="316099"/>
                <a:chOff x="2847815" y="3185580"/>
                <a:chExt cx="373380" cy="316099"/>
              </a:xfrm>
            </p:grpSpPr>
            <p:sp>
              <p:nvSpPr>
                <p:cNvPr id="928" name="Google Shape;928;g283a1922f65_2_3"/>
                <p:cNvSpPr/>
                <p:nvPr/>
              </p:nvSpPr>
              <p:spPr>
                <a:xfrm>
                  <a:off x="2944732" y="3336013"/>
                  <a:ext cx="275748" cy="165666"/>
                </a:xfrm>
                <a:custGeom>
                  <a:avLst/>
                  <a:gdLst/>
                  <a:ahLst/>
                  <a:cxnLst/>
                  <a:rect l="l" t="t" r="r" b="b"/>
                  <a:pathLst>
                    <a:path w="275748" h="165666" extrusionOk="0">
                      <a:moveTo>
                        <a:pt x="3572" y="164714"/>
                      </a:moveTo>
                      <a:cubicBezTo>
                        <a:pt x="2619" y="163762"/>
                        <a:pt x="1667" y="162810"/>
                        <a:pt x="714" y="161858"/>
                      </a:cubicBezTo>
                      <a:cubicBezTo>
                        <a:pt x="-238" y="159954"/>
                        <a:pt x="-238" y="157097"/>
                        <a:pt x="714" y="154241"/>
                      </a:cubicBezTo>
                      <a:lnTo>
                        <a:pt x="82629" y="3809"/>
                      </a:lnTo>
                      <a:cubicBezTo>
                        <a:pt x="83582" y="952"/>
                        <a:pt x="86439" y="0"/>
                        <a:pt x="89297" y="0"/>
                      </a:cubicBezTo>
                      <a:lnTo>
                        <a:pt x="268367" y="0"/>
                      </a:lnTo>
                      <a:cubicBezTo>
                        <a:pt x="271224" y="0"/>
                        <a:pt x="273129" y="952"/>
                        <a:pt x="275034" y="3809"/>
                      </a:cubicBezTo>
                      <a:cubicBezTo>
                        <a:pt x="275987" y="5713"/>
                        <a:pt x="275987" y="8569"/>
                        <a:pt x="275034" y="11425"/>
                      </a:cubicBezTo>
                      <a:lnTo>
                        <a:pt x="193119" y="161858"/>
                      </a:lnTo>
                      <a:cubicBezTo>
                        <a:pt x="192167" y="164714"/>
                        <a:pt x="189309" y="165666"/>
                        <a:pt x="186452" y="165666"/>
                      </a:cubicBezTo>
                      <a:lnTo>
                        <a:pt x="7382" y="165666"/>
                      </a:lnTo>
                      <a:cubicBezTo>
                        <a:pt x="5477" y="165666"/>
                        <a:pt x="4524" y="165666"/>
                        <a:pt x="3572" y="164714"/>
                      </a:cubicBezTo>
                      <a:close/>
                      <a:moveTo>
                        <a:pt x="93107" y="15234"/>
                      </a:moveTo>
                      <a:lnTo>
                        <a:pt x="18812" y="150433"/>
                      </a:lnTo>
                      <a:lnTo>
                        <a:pt x="180737" y="150433"/>
                      </a:lnTo>
                      <a:lnTo>
                        <a:pt x="255032" y="15234"/>
                      </a:lnTo>
                      <a:lnTo>
                        <a:pt x="93107" y="15234"/>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29" name="Google Shape;929;g283a1922f65_2_3"/>
                <p:cNvSpPr/>
                <p:nvPr/>
              </p:nvSpPr>
              <p:spPr>
                <a:xfrm>
                  <a:off x="2847815" y="3185580"/>
                  <a:ext cx="194309" cy="316098"/>
                </a:xfrm>
                <a:custGeom>
                  <a:avLst/>
                  <a:gdLst/>
                  <a:ahLst/>
                  <a:cxnLst/>
                  <a:rect l="l" t="t" r="r" b="b"/>
                  <a:pathLst>
                    <a:path w="194309" h="316098" extrusionOk="0">
                      <a:moveTo>
                        <a:pt x="100489" y="315147"/>
                      </a:moveTo>
                      <a:cubicBezTo>
                        <a:pt x="99536" y="314195"/>
                        <a:pt x="98584" y="313242"/>
                        <a:pt x="97631" y="312290"/>
                      </a:cubicBezTo>
                      <a:lnTo>
                        <a:pt x="1429" y="161858"/>
                      </a:lnTo>
                      <a:cubicBezTo>
                        <a:pt x="-476" y="159953"/>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3"/>
                        <a:pt x="192881" y="161858"/>
                      </a:cubicBezTo>
                      <a:lnTo>
                        <a:pt x="110966" y="312290"/>
                      </a:lnTo>
                      <a:cubicBezTo>
                        <a:pt x="110014" y="314195"/>
                        <a:pt x="107156" y="316099"/>
                        <a:pt x="104299" y="316099"/>
                      </a:cubicBezTo>
                      <a:cubicBezTo>
                        <a:pt x="102394" y="316099"/>
                        <a:pt x="101441" y="316099"/>
                        <a:pt x="100489" y="315147"/>
                      </a:cubicBezTo>
                      <a:close/>
                      <a:moveTo>
                        <a:pt x="15716" y="158049"/>
                      </a:moveTo>
                      <a:lnTo>
                        <a:pt x="103346" y="294200"/>
                      </a:lnTo>
                      <a:lnTo>
                        <a:pt x="177641" y="159001"/>
                      </a:lnTo>
                      <a:lnTo>
                        <a:pt x="90011" y="22850"/>
                      </a:lnTo>
                      <a:lnTo>
                        <a:pt x="15716" y="158049"/>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30" name="Google Shape;930;g283a1922f65_2_3"/>
                <p:cNvSpPr/>
                <p:nvPr/>
              </p:nvSpPr>
              <p:spPr>
                <a:xfrm>
                  <a:off x="2929730" y="3185580"/>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3"/>
                        <a:pt x="290036" y="161858"/>
                      </a:cubicBezTo>
                      <a:cubicBezTo>
                        <a:pt x="289084" y="164714"/>
                        <a:pt x="286226" y="165666"/>
                        <a:pt x="283369" y="165666"/>
                      </a:cubicBezTo>
                      <a:lnTo>
                        <a:pt x="104299" y="165666"/>
                      </a:lnTo>
                      <a:cubicBezTo>
                        <a:pt x="102394" y="165666"/>
                        <a:pt x="101441" y="164714"/>
                        <a:pt x="100489" y="164714"/>
                      </a:cubicBezTo>
                      <a:close/>
                      <a:moveTo>
                        <a:pt x="21431" y="15234"/>
                      </a:moveTo>
                      <a:lnTo>
                        <a:pt x="108109" y="150432"/>
                      </a:lnTo>
                      <a:lnTo>
                        <a:pt x="269081" y="150432"/>
                      </a:lnTo>
                      <a:lnTo>
                        <a:pt x="182404" y="15234"/>
                      </a:lnTo>
                      <a:lnTo>
                        <a:pt x="21431" y="15234"/>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grpSp>
          <p:grpSp>
            <p:nvGrpSpPr>
              <p:cNvPr id="931" name="Google Shape;931;g283a1922f65_2_3"/>
              <p:cNvGrpSpPr/>
              <p:nvPr/>
            </p:nvGrpSpPr>
            <p:grpSpPr>
              <a:xfrm>
                <a:off x="3385025" y="3181772"/>
                <a:ext cx="222409" cy="316098"/>
                <a:chOff x="3385025" y="3181772"/>
                <a:chExt cx="222409" cy="316098"/>
              </a:xfrm>
            </p:grpSpPr>
            <p:sp>
              <p:nvSpPr>
                <p:cNvPr id="932" name="Google Shape;932;g283a1922f65_2_3"/>
                <p:cNvSpPr/>
                <p:nvPr/>
              </p:nvSpPr>
              <p:spPr>
                <a:xfrm>
                  <a:off x="3385025" y="3181772"/>
                  <a:ext cx="194309" cy="316098"/>
                </a:xfrm>
                <a:custGeom>
                  <a:avLst/>
                  <a:gdLst/>
                  <a:ahLst/>
                  <a:cxnLst/>
                  <a:rect l="l" t="t" r="r" b="b"/>
                  <a:pathLst>
                    <a:path w="194309" h="316098" extrusionOk="0">
                      <a:moveTo>
                        <a:pt x="100489" y="315147"/>
                      </a:moveTo>
                      <a:cubicBezTo>
                        <a:pt x="99536" y="314195"/>
                        <a:pt x="98584" y="313243"/>
                        <a:pt x="97631" y="312290"/>
                      </a:cubicBezTo>
                      <a:lnTo>
                        <a:pt x="1429" y="161858"/>
                      </a:lnTo>
                      <a:cubicBezTo>
                        <a:pt x="-476" y="159954"/>
                        <a:pt x="-476" y="156145"/>
                        <a:pt x="1429" y="154241"/>
                      </a:cubicBezTo>
                      <a:lnTo>
                        <a:pt x="83344" y="3809"/>
                      </a:lnTo>
                      <a:cubicBezTo>
                        <a:pt x="84296" y="1904"/>
                        <a:pt x="87154" y="0"/>
                        <a:pt x="90011" y="0"/>
                      </a:cubicBezTo>
                      <a:cubicBezTo>
                        <a:pt x="92869" y="0"/>
                        <a:pt x="94774" y="952"/>
                        <a:pt x="96679" y="3809"/>
                      </a:cubicBezTo>
                      <a:lnTo>
                        <a:pt x="192881" y="154241"/>
                      </a:lnTo>
                      <a:cubicBezTo>
                        <a:pt x="194786" y="156145"/>
                        <a:pt x="194786" y="159954"/>
                        <a:pt x="192881" y="161858"/>
                      </a:cubicBezTo>
                      <a:lnTo>
                        <a:pt x="110966" y="312290"/>
                      </a:lnTo>
                      <a:cubicBezTo>
                        <a:pt x="110014" y="314195"/>
                        <a:pt x="107156" y="316099"/>
                        <a:pt x="104299" y="316099"/>
                      </a:cubicBezTo>
                      <a:cubicBezTo>
                        <a:pt x="103346" y="316099"/>
                        <a:pt x="101441" y="316099"/>
                        <a:pt x="100489" y="315147"/>
                      </a:cubicBezTo>
                      <a:close/>
                      <a:moveTo>
                        <a:pt x="15716" y="158049"/>
                      </a:moveTo>
                      <a:lnTo>
                        <a:pt x="103346" y="294200"/>
                      </a:lnTo>
                      <a:lnTo>
                        <a:pt x="177641" y="159001"/>
                      </a:lnTo>
                      <a:lnTo>
                        <a:pt x="90011" y="22851"/>
                      </a:lnTo>
                      <a:lnTo>
                        <a:pt x="15716" y="158049"/>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33" name="Google Shape;933;g283a1922f65_2_3"/>
                <p:cNvSpPr/>
                <p:nvPr/>
              </p:nvSpPr>
              <p:spPr>
                <a:xfrm>
                  <a:off x="3481942" y="3332204"/>
                  <a:ext cx="125491" cy="165666"/>
                </a:xfrm>
                <a:custGeom>
                  <a:avLst/>
                  <a:gdLst/>
                  <a:ahLst/>
                  <a:cxnLst/>
                  <a:rect l="l" t="t" r="r" b="b"/>
                  <a:pathLst>
                    <a:path w="125491" h="165666" extrusionOk="0">
                      <a:moveTo>
                        <a:pt x="125492" y="150433"/>
                      </a:moveTo>
                      <a:lnTo>
                        <a:pt x="19764" y="150433"/>
                      </a:lnTo>
                      <a:lnTo>
                        <a:pt x="94059" y="15234"/>
                      </a:lnTo>
                      <a:lnTo>
                        <a:pt x="125492" y="15234"/>
                      </a:lnTo>
                      <a:lnTo>
                        <a:pt x="125492" y="0"/>
                      </a:lnTo>
                      <a:lnTo>
                        <a:pt x="89297" y="0"/>
                      </a:lnTo>
                      <a:cubicBezTo>
                        <a:pt x="86439" y="0"/>
                        <a:pt x="83582" y="1904"/>
                        <a:pt x="82629" y="3808"/>
                      </a:cubicBezTo>
                      <a:lnTo>
                        <a:pt x="714" y="154241"/>
                      </a:lnTo>
                      <a:cubicBezTo>
                        <a:pt x="-238" y="156145"/>
                        <a:pt x="-238" y="159001"/>
                        <a:pt x="714" y="161858"/>
                      </a:cubicBezTo>
                      <a:cubicBezTo>
                        <a:pt x="1667" y="162810"/>
                        <a:pt x="2619" y="163762"/>
                        <a:pt x="3572" y="164714"/>
                      </a:cubicBezTo>
                      <a:cubicBezTo>
                        <a:pt x="4524" y="165666"/>
                        <a:pt x="5477" y="165666"/>
                        <a:pt x="7382" y="165666"/>
                      </a:cubicBezTo>
                      <a:lnTo>
                        <a:pt x="125492" y="165666"/>
                      </a:lnTo>
                      <a:lnTo>
                        <a:pt x="125492" y="150433"/>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34" name="Google Shape;934;g283a1922f65_2_3"/>
                <p:cNvSpPr/>
                <p:nvPr/>
              </p:nvSpPr>
              <p:spPr>
                <a:xfrm>
                  <a:off x="3467655" y="3181772"/>
                  <a:ext cx="139779" cy="165666"/>
                </a:xfrm>
                <a:custGeom>
                  <a:avLst/>
                  <a:gdLst/>
                  <a:ahLst/>
                  <a:cxnLst/>
                  <a:rect l="l" t="t" r="r" b="b"/>
                  <a:pathLst>
                    <a:path w="139779" h="165666" extrusionOk="0">
                      <a:moveTo>
                        <a:pt x="139779" y="150433"/>
                      </a:moveTo>
                      <a:lnTo>
                        <a:pt x="107394" y="150433"/>
                      </a:lnTo>
                      <a:lnTo>
                        <a:pt x="20717" y="15234"/>
                      </a:lnTo>
                      <a:lnTo>
                        <a:pt x="139779" y="15234"/>
                      </a:lnTo>
                      <a:lnTo>
                        <a:pt x="139779" y="0"/>
                      </a:lnTo>
                      <a:lnTo>
                        <a:pt x="7382" y="0"/>
                      </a:lnTo>
                      <a:cubicBezTo>
                        <a:pt x="4524" y="0"/>
                        <a:pt x="1667" y="1904"/>
                        <a:pt x="714" y="3809"/>
                      </a:cubicBezTo>
                      <a:cubicBezTo>
                        <a:pt x="-238" y="6665"/>
                        <a:pt x="-238" y="9521"/>
                        <a:pt x="714" y="11425"/>
                      </a:cubicBezTo>
                      <a:lnTo>
                        <a:pt x="96917" y="161858"/>
                      </a:lnTo>
                      <a:cubicBezTo>
                        <a:pt x="97869" y="162810"/>
                        <a:pt x="98822" y="163762"/>
                        <a:pt x="99774" y="164714"/>
                      </a:cubicBezTo>
                      <a:cubicBezTo>
                        <a:pt x="100727" y="165666"/>
                        <a:pt x="101679" y="165666"/>
                        <a:pt x="103584" y="165666"/>
                      </a:cubicBezTo>
                      <a:lnTo>
                        <a:pt x="139779" y="165666"/>
                      </a:lnTo>
                      <a:lnTo>
                        <a:pt x="139779" y="150433"/>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grpSp>
          <p:grpSp>
            <p:nvGrpSpPr>
              <p:cNvPr id="935" name="Google Shape;935;g283a1922f65_2_3"/>
              <p:cNvGrpSpPr/>
              <p:nvPr/>
            </p:nvGrpSpPr>
            <p:grpSpPr>
              <a:xfrm>
                <a:off x="3139042" y="3633069"/>
                <a:ext cx="373618" cy="288487"/>
                <a:chOff x="3139042" y="3633069"/>
                <a:chExt cx="373618" cy="288487"/>
              </a:xfrm>
            </p:grpSpPr>
            <p:sp>
              <p:nvSpPr>
                <p:cNvPr id="936" name="Google Shape;936;g283a1922f65_2_3"/>
                <p:cNvSpPr/>
                <p:nvPr/>
              </p:nvSpPr>
              <p:spPr>
                <a:xfrm>
                  <a:off x="3139042" y="3633069"/>
                  <a:ext cx="194786" cy="288487"/>
                </a:xfrm>
                <a:custGeom>
                  <a:avLst/>
                  <a:gdLst/>
                  <a:ahLst/>
                  <a:cxnLst/>
                  <a:rect l="l" t="t" r="r" b="b"/>
                  <a:pathLst>
                    <a:path w="194786" h="288487" extrusionOk="0">
                      <a:moveTo>
                        <a:pt x="81677" y="287536"/>
                      </a:moveTo>
                      <a:lnTo>
                        <a:pt x="99774" y="287536"/>
                      </a:lnTo>
                      <a:lnTo>
                        <a:pt x="16907" y="158049"/>
                      </a:lnTo>
                      <a:lnTo>
                        <a:pt x="91202" y="22850"/>
                      </a:lnTo>
                      <a:lnTo>
                        <a:pt x="178832" y="159001"/>
                      </a:lnTo>
                      <a:lnTo>
                        <a:pt x="108347" y="288488"/>
                      </a:lnTo>
                      <a:lnTo>
                        <a:pt x="125492" y="288488"/>
                      </a:lnTo>
                      <a:lnTo>
                        <a:pt x="194072" y="162810"/>
                      </a:lnTo>
                      <a:cubicBezTo>
                        <a:pt x="195024" y="159953"/>
                        <a:pt x="195024" y="157097"/>
                        <a:pt x="194072" y="155193"/>
                      </a:cubicBezTo>
                      <a:lnTo>
                        <a:pt x="95964" y="3808"/>
                      </a:lnTo>
                      <a:cubicBezTo>
                        <a:pt x="94059" y="1904"/>
                        <a:pt x="92154" y="0"/>
                        <a:pt x="89297" y="0"/>
                      </a:cubicBezTo>
                      <a:cubicBezTo>
                        <a:pt x="86439" y="0"/>
                        <a:pt x="84534" y="1904"/>
                        <a:pt x="82629" y="3808"/>
                      </a:cubicBezTo>
                      <a:lnTo>
                        <a:pt x="714" y="154241"/>
                      </a:lnTo>
                      <a:cubicBezTo>
                        <a:pt x="-238" y="157097"/>
                        <a:pt x="-238" y="159953"/>
                        <a:pt x="714" y="161858"/>
                      </a:cubicBezTo>
                      <a:lnTo>
                        <a:pt x="81677" y="287536"/>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37" name="Google Shape;937;g283a1922f65_2_3"/>
                <p:cNvSpPr/>
                <p:nvPr/>
              </p:nvSpPr>
              <p:spPr>
                <a:xfrm>
                  <a:off x="3245484" y="3783502"/>
                  <a:ext cx="265509" cy="137103"/>
                </a:xfrm>
                <a:custGeom>
                  <a:avLst/>
                  <a:gdLst/>
                  <a:ahLst/>
                  <a:cxnLst/>
                  <a:rect l="l" t="t" r="r" b="b"/>
                  <a:pathLst>
                    <a:path w="265509" h="137103" extrusionOk="0">
                      <a:moveTo>
                        <a:pt x="17145" y="137103"/>
                      </a:moveTo>
                      <a:lnTo>
                        <a:pt x="83820" y="15234"/>
                      </a:lnTo>
                      <a:lnTo>
                        <a:pt x="245745" y="15234"/>
                      </a:lnTo>
                      <a:lnTo>
                        <a:pt x="179070" y="137103"/>
                      </a:lnTo>
                      <a:lnTo>
                        <a:pt x="196215" y="137103"/>
                      </a:lnTo>
                      <a:lnTo>
                        <a:pt x="264795" y="11425"/>
                      </a:lnTo>
                      <a:cubicBezTo>
                        <a:pt x="265747" y="9521"/>
                        <a:pt x="265747" y="6665"/>
                        <a:pt x="264795" y="3809"/>
                      </a:cubicBezTo>
                      <a:cubicBezTo>
                        <a:pt x="263843" y="1904"/>
                        <a:pt x="260985" y="0"/>
                        <a:pt x="258128" y="0"/>
                      </a:cubicBezTo>
                      <a:lnTo>
                        <a:pt x="79058" y="0"/>
                      </a:lnTo>
                      <a:cubicBezTo>
                        <a:pt x="76200" y="0"/>
                        <a:pt x="73343" y="1904"/>
                        <a:pt x="72390" y="3809"/>
                      </a:cubicBezTo>
                      <a:lnTo>
                        <a:pt x="0" y="137103"/>
                      </a:lnTo>
                      <a:lnTo>
                        <a:pt x="17145" y="137103"/>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38" name="Google Shape;938;g283a1922f65_2_3"/>
                <p:cNvSpPr/>
                <p:nvPr/>
              </p:nvSpPr>
              <p:spPr>
                <a:xfrm>
                  <a:off x="3221195" y="3633069"/>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3"/>
                        <a:pt x="290036" y="161858"/>
                      </a:cubicBezTo>
                      <a:cubicBezTo>
                        <a:pt x="289084" y="164714"/>
                        <a:pt x="286226" y="165666"/>
                        <a:pt x="283369" y="165666"/>
                      </a:cubicBezTo>
                      <a:lnTo>
                        <a:pt x="104299" y="165666"/>
                      </a:lnTo>
                      <a:cubicBezTo>
                        <a:pt x="102394" y="165666"/>
                        <a:pt x="101441" y="165666"/>
                        <a:pt x="100489" y="164714"/>
                      </a:cubicBezTo>
                      <a:close/>
                      <a:moveTo>
                        <a:pt x="20479" y="15234"/>
                      </a:moveTo>
                      <a:lnTo>
                        <a:pt x="107156" y="150432"/>
                      </a:lnTo>
                      <a:lnTo>
                        <a:pt x="268129" y="150432"/>
                      </a:lnTo>
                      <a:lnTo>
                        <a:pt x="181451" y="15234"/>
                      </a:lnTo>
                      <a:lnTo>
                        <a:pt x="20479" y="15234"/>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grpSp>
          <p:sp>
            <p:nvSpPr>
              <p:cNvPr id="939" name="Google Shape;939;g283a1922f65_2_3"/>
              <p:cNvSpPr/>
              <p:nvPr/>
            </p:nvSpPr>
            <p:spPr>
              <a:xfrm>
                <a:off x="3358831" y="3511762"/>
                <a:ext cx="122667" cy="209647"/>
              </a:xfrm>
              <a:custGeom>
                <a:avLst/>
                <a:gdLst/>
                <a:ahLst/>
                <a:cxnLst/>
                <a:rect l="l" t="t" r="r" b="b"/>
                <a:pathLst>
                  <a:path w="122667" h="209647" extrusionOk="0">
                    <a:moveTo>
                      <a:pt x="118110" y="1342"/>
                    </a:moveTo>
                    <a:cubicBezTo>
                      <a:pt x="121920" y="3246"/>
                      <a:pt x="123825" y="8959"/>
                      <a:pt x="121920" y="12767"/>
                    </a:cubicBezTo>
                    <a:lnTo>
                      <a:pt x="16193" y="205092"/>
                    </a:lnTo>
                    <a:cubicBezTo>
                      <a:pt x="14288" y="208901"/>
                      <a:pt x="8573" y="210805"/>
                      <a:pt x="4763" y="208901"/>
                    </a:cubicBezTo>
                    <a:cubicBezTo>
                      <a:pt x="4763" y="208901"/>
                      <a:pt x="4763" y="208901"/>
                      <a:pt x="4763" y="208901"/>
                    </a:cubicBezTo>
                    <a:cubicBezTo>
                      <a:pt x="1905" y="206997"/>
                      <a:pt x="0" y="205092"/>
                      <a:pt x="0" y="201284"/>
                    </a:cubicBezTo>
                    <a:cubicBezTo>
                      <a:pt x="0" y="200332"/>
                      <a:pt x="0" y="198428"/>
                      <a:pt x="953" y="197476"/>
                    </a:cubicBezTo>
                    <a:lnTo>
                      <a:pt x="106680" y="5150"/>
                    </a:lnTo>
                    <a:cubicBezTo>
                      <a:pt x="107633" y="390"/>
                      <a:pt x="113348" y="-1514"/>
                      <a:pt x="118110" y="1342"/>
                    </a:cubicBezTo>
                    <a:cubicBezTo>
                      <a:pt x="117158" y="390"/>
                      <a:pt x="117158" y="1342"/>
                      <a:pt x="118110" y="1342"/>
                    </a:cubicBezTo>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40" name="Google Shape;940;g283a1922f65_2_3"/>
              <p:cNvSpPr/>
              <p:nvPr/>
            </p:nvSpPr>
            <p:spPr>
              <a:xfrm>
                <a:off x="3063557" y="3070408"/>
                <a:ext cx="123619" cy="209225"/>
              </a:xfrm>
              <a:custGeom>
                <a:avLst/>
                <a:gdLst/>
                <a:ahLst/>
                <a:cxnLst/>
                <a:rect l="l" t="t" r="r" b="b"/>
                <a:pathLst>
                  <a:path w="123619" h="209225" extrusionOk="0">
                    <a:moveTo>
                      <a:pt x="119062" y="920"/>
                    </a:moveTo>
                    <a:cubicBezTo>
                      <a:pt x="122873" y="2824"/>
                      <a:pt x="124777" y="8536"/>
                      <a:pt x="122873" y="12345"/>
                    </a:cubicBezTo>
                    <a:lnTo>
                      <a:pt x="16192" y="204670"/>
                    </a:lnTo>
                    <a:cubicBezTo>
                      <a:pt x="14288" y="208478"/>
                      <a:pt x="8572" y="210383"/>
                      <a:pt x="4763" y="208478"/>
                    </a:cubicBezTo>
                    <a:cubicBezTo>
                      <a:pt x="4763" y="208478"/>
                      <a:pt x="4763" y="208478"/>
                      <a:pt x="4763" y="208478"/>
                    </a:cubicBezTo>
                    <a:cubicBezTo>
                      <a:pt x="1905" y="206574"/>
                      <a:pt x="0" y="204670"/>
                      <a:pt x="0" y="200862"/>
                    </a:cubicBezTo>
                    <a:cubicBezTo>
                      <a:pt x="0" y="199909"/>
                      <a:pt x="0" y="198005"/>
                      <a:pt x="952" y="197053"/>
                    </a:cubicBezTo>
                    <a:lnTo>
                      <a:pt x="106680" y="4728"/>
                    </a:lnTo>
                    <a:cubicBezTo>
                      <a:pt x="109537" y="-33"/>
                      <a:pt x="115252" y="-985"/>
                      <a:pt x="119062" y="920"/>
                    </a:cubicBezTo>
                    <a:cubicBezTo>
                      <a:pt x="119062" y="920"/>
                      <a:pt x="119062" y="920"/>
                      <a:pt x="119062" y="920"/>
                    </a:cubicBezTo>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41" name="Google Shape;941;g283a1922f65_2_3"/>
              <p:cNvSpPr/>
              <p:nvPr/>
            </p:nvSpPr>
            <p:spPr>
              <a:xfrm>
                <a:off x="3483609" y="2884715"/>
                <a:ext cx="124777" cy="19994"/>
              </a:xfrm>
              <a:custGeom>
                <a:avLst/>
                <a:gdLst/>
                <a:ahLst/>
                <a:cxnLst/>
                <a:rect l="l" t="t" r="r" b="b"/>
                <a:pathLst>
                  <a:path w="124777" h="19994" extrusionOk="0">
                    <a:moveTo>
                      <a:pt x="123825" y="0"/>
                    </a:moveTo>
                    <a:lnTo>
                      <a:pt x="8572" y="2856"/>
                    </a:lnTo>
                    <a:cubicBezTo>
                      <a:pt x="3810" y="2856"/>
                      <a:pt x="0" y="6665"/>
                      <a:pt x="0" y="11425"/>
                    </a:cubicBezTo>
                    <a:cubicBezTo>
                      <a:pt x="0" y="14282"/>
                      <a:pt x="1905" y="17138"/>
                      <a:pt x="4763" y="19042"/>
                    </a:cubicBezTo>
                    <a:cubicBezTo>
                      <a:pt x="5715" y="19994"/>
                      <a:pt x="7620" y="19994"/>
                      <a:pt x="8572" y="19994"/>
                    </a:cubicBezTo>
                    <a:lnTo>
                      <a:pt x="124778" y="17138"/>
                    </a:lnTo>
                    <a:lnTo>
                      <a:pt x="124778"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42" name="Google Shape;942;g283a1922f65_2_3"/>
              <p:cNvSpPr/>
              <p:nvPr/>
            </p:nvSpPr>
            <p:spPr>
              <a:xfrm>
                <a:off x="3553142" y="3787310"/>
                <a:ext cx="54292" cy="18089"/>
              </a:xfrm>
              <a:custGeom>
                <a:avLst/>
                <a:gdLst/>
                <a:ahLst/>
                <a:cxnLst/>
                <a:rect l="l" t="t" r="r" b="b"/>
                <a:pathLst>
                  <a:path w="54292" h="18089" extrusionOk="0">
                    <a:moveTo>
                      <a:pt x="54292" y="0"/>
                    </a:moveTo>
                    <a:lnTo>
                      <a:pt x="8572" y="952"/>
                    </a:lnTo>
                    <a:cubicBezTo>
                      <a:pt x="3810" y="952"/>
                      <a:pt x="0" y="4761"/>
                      <a:pt x="0" y="9521"/>
                    </a:cubicBezTo>
                    <a:cubicBezTo>
                      <a:pt x="0" y="12377"/>
                      <a:pt x="1905" y="15234"/>
                      <a:pt x="4763" y="17138"/>
                    </a:cubicBezTo>
                    <a:cubicBezTo>
                      <a:pt x="5715" y="18090"/>
                      <a:pt x="7620" y="18090"/>
                      <a:pt x="8572" y="18090"/>
                    </a:cubicBezTo>
                    <a:lnTo>
                      <a:pt x="54292" y="17138"/>
                    </a:lnTo>
                    <a:lnTo>
                      <a:pt x="54292"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43" name="Google Shape;943;g283a1922f65_2_3"/>
              <p:cNvSpPr/>
              <p:nvPr/>
            </p:nvSpPr>
            <p:spPr>
              <a:xfrm>
                <a:off x="3081231" y="3406944"/>
                <a:ext cx="132291" cy="205654"/>
              </a:xfrm>
              <a:custGeom>
                <a:avLst/>
                <a:gdLst/>
                <a:ahLst/>
                <a:cxnLst/>
                <a:rect l="l" t="t" r="r" b="b"/>
                <a:pathLst>
                  <a:path w="132291" h="205654" extrusionOk="0">
                    <a:moveTo>
                      <a:pt x="12806" y="1428"/>
                    </a:moveTo>
                    <a:cubicBezTo>
                      <a:pt x="13758" y="2380"/>
                      <a:pt x="14711" y="3332"/>
                      <a:pt x="15663" y="4284"/>
                    </a:cubicBezTo>
                    <a:lnTo>
                      <a:pt x="130916" y="191849"/>
                    </a:lnTo>
                    <a:cubicBezTo>
                      <a:pt x="133773" y="195657"/>
                      <a:pt x="131868" y="201370"/>
                      <a:pt x="128058" y="204226"/>
                    </a:cubicBezTo>
                    <a:cubicBezTo>
                      <a:pt x="125201" y="206131"/>
                      <a:pt x="122343" y="206131"/>
                      <a:pt x="119486" y="204226"/>
                    </a:cubicBezTo>
                    <a:cubicBezTo>
                      <a:pt x="118533" y="203274"/>
                      <a:pt x="117581" y="202322"/>
                      <a:pt x="116628" y="201370"/>
                    </a:cubicBezTo>
                    <a:lnTo>
                      <a:pt x="1376" y="13806"/>
                    </a:lnTo>
                    <a:cubicBezTo>
                      <a:pt x="-1482" y="9997"/>
                      <a:pt x="423" y="4284"/>
                      <a:pt x="4233" y="1428"/>
                    </a:cubicBezTo>
                    <a:cubicBezTo>
                      <a:pt x="7091" y="-476"/>
                      <a:pt x="10901" y="-476"/>
                      <a:pt x="12806" y="1428"/>
                    </a:cubicBezTo>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44" name="Google Shape;944;g283a1922f65_2_3"/>
              <p:cNvSpPr/>
              <p:nvPr/>
            </p:nvSpPr>
            <p:spPr>
              <a:xfrm>
                <a:off x="3325071" y="2959455"/>
                <a:ext cx="132291" cy="205654"/>
              </a:xfrm>
              <a:custGeom>
                <a:avLst/>
                <a:gdLst/>
                <a:ahLst/>
                <a:cxnLst/>
                <a:rect l="l" t="t" r="r" b="b"/>
                <a:pathLst>
                  <a:path w="132291" h="205654" extrusionOk="0">
                    <a:moveTo>
                      <a:pt x="12806" y="1428"/>
                    </a:moveTo>
                    <a:cubicBezTo>
                      <a:pt x="13758" y="2380"/>
                      <a:pt x="14711" y="3332"/>
                      <a:pt x="15663" y="4284"/>
                    </a:cubicBezTo>
                    <a:lnTo>
                      <a:pt x="130916" y="191849"/>
                    </a:lnTo>
                    <a:cubicBezTo>
                      <a:pt x="133773" y="195657"/>
                      <a:pt x="131868" y="201370"/>
                      <a:pt x="128058" y="204226"/>
                    </a:cubicBezTo>
                    <a:cubicBezTo>
                      <a:pt x="125201" y="206131"/>
                      <a:pt x="122343" y="206131"/>
                      <a:pt x="119486" y="204226"/>
                    </a:cubicBezTo>
                    <a:cubicBezTo>
                      <a:pt x="118533" y="203274"/>
                      <a:pt x="117581" y="202322"/>
                      <a:pt x="116628" y="201370"/>
                    </a:cubicBezTo>
                    <a:lnTo>
                      <a:pt x="1376" y="13806"/>
                    </a:lnTo>
                    <a:cubicBezTo>
                      <a:pt x="-1482" y="9997"/>
                      <a:pt x="423" y="4284"/>
                      <a:pt x="4233" y="1428"/>
                    </a:cubicBezTo>
                    <a:cubicBezTo>
                      <a:pt x="7091" y="-476"/>
                      <a:pt x="10901" y="-476"/>
                      <a:pt x="12806" y="1428"/>
                    </a:cubicBezTo>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grpSp>
        <p:grpSp>
          <p:nvGrpSpPr>
            <p:cNvPr id="945" name="Google Shape;945;g283a1922f65_2_3"/>
            <p:cNvGrpSpPr/>
            <p:nvPr/>
          </p:nvGrpSpPr>
          <p:grpSpPr>
            <a:xfrm>
              <a:off x="2262504" y="2609557"/>
              <a:ext cx="912494" cy="1194890"/>
              <a:chOff x="2262504" y="2609557"/>
              <a:chExt cx="912494" cy="1194890"/>
            </a:xfrm>
          </p:grpSpPr>
          <p:grpSp>
            <p:nvGrpSpPr>
              <p:cNvPr id="946" name="Google Shape;946;g283a1922f65_2_3"/>
              <p:cNvGrpSpPr/>
              <p:nvPr/>
            </p:nvGrpSpPr>
            <p:grpSpPr>
              <a:xfrm>
                <a:off x="2262504" y="3184628"/>
                <a:ext cx="751522" cy="619819"/>
                <a:chOff x="2262504" y="3184628"/>
                <a:chExt cx="751522" cy="619819"/>
              </a:xfrm>
            </p:grpSpPr>
            <p:sp>
              <p:nvSpPr>
                <p:cNvPr id="947" name="Google Shape;947;g283a1922f65_2_3"/>
                <p:cNvSpPr/>
                <p:nvPr/>
              </p:nvSpPr>
              <p:spPr>
                <a:xfrm>
                  <a:off x="2262504" y="3189389"/>
                  <a:ext cx="202882" cy="185660"/>
                </a:xfrm>
                <a:custGeom>
                  <a:avLst/>
                  <a:gdLst/>
                  <a:ahLst/>
                  <a:cxnLst/>
                  <a:rect l="l" t="t" r="r" b="b"/>
                  <a:pathLst>
                    <a:path w="202882" h="185660" extrusionOk="0">
                      <a:moveTo>
                        <a:pt x="132398" y="157097"/>
                      </a:moveTo>
                      <a:lnTo>
                        <a:pt x="70485" y="157097"/>
                      </a:lnTo>
                      <a:lnTo>
                        <a:pt x="60960" y="185660"/>
                      </a:lnTo>
                      <a:lnTo>
                        <a:pt x="0" y="185660"/>
                      </a:lnTo>
                      <a:lnTo>
                        <a:pt x="67628" y="0"/>
                      </a:lnTo>
                      <a:lnTo>
                        <a:pt x="135255" y="0"/>
                      </a:lnTo>
                      <a:lnTo>
                        <a:pt x="202883" y="185660"/>
                      </a:lnTo>
                      <a:lnTo>
                        <a:pt x="140970" y="185660"/>
                      </a:lnTo>
                      <a:lnTo>
                        <a:pt x="132398" y="157097"/>
                      </a:lnTo>
                      <a:close/>
                      <a:moveTo>
                        <a:pt x="118110" y="113300"/>
                      </a:moveTo>
                      <a:lnTo>
                        <a:pt x="100965" y="61887"/>
                      </a:lnTo>
                      <a:lnTo>
                        <a:pt x="83820" y="113300"/>
                      </a:lnTo>
                      <a:lnTo>
                        <a:pt x="118110" y="11330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48" name="Google Shape;948;g283a1922f65_2_3"/>
                <p:cNvSpPr/>
                <p:nvPr/>
              </p:nvSpPr>
              <p:spPr>
                <a:xfrm>
                  <a:off x="2473959" y="3184628"/>
                  <a:ext cx="181927" cy="190420"/>
                </a:xfrm>
                <a:custGeom>
                  <a:avLst/>
                  <a:gdLst/>
                  <a:ahLst/>
                  <a:cxnLst/>
                  <a:rect l="l" t="t" r="r" b="b"/>
                  <a:pathLst>
                    <a:path w="181927" h="190420" extrusionOk="0">
                      <a:moveTo>
                        <a:pt x="119063" y="67599"/>
                      </a:moveTo>
                      <a:cubicBezTo>
                        <a:pt x="117158" y="63791"/>
                        <a:pt x="113348" y="60935"/>
                        <a:pt x="109538" y="59030"/>
                      </a:cubicBezTo>
                      <a:cubicBezTo>
                        <a:pt x="105728" y="57126"/>
                        <a:pt x="100013" y="56174"/>
                        <a:pt x="94298" y="56174"/>
                      </a:cubicBezTo>
                      <a:cubicBezTo>
                        <a:pt x="82868" y="56174"/>
                        <a:pt x="74295" y="59983"/>
                        <a:pt x="68580" y="66647"/>
                      </a:cubicBezTo>
                      <a:cubicBezTo>
                        <a:pt x="62865" y="73312"/>
                        <a:pt x="59055" y="83785"/>
                        <a:pt x="59055" y="96163"/>
                      </a:cubicBezTo>
                      <a:cubicBezTo>
                        <a:pt x="59055" y="110444"/>
                        <a:pt x="62865" y="121869"/>
                        <a:pt x="69533" y="128534"/>
                      </a:cubicBezTo>
                      <a:cubicBezTo>
                        <a:pt x="76200" y="136151"/>
                        <a:pt x="86678" y="139007"/>
                        <a:pt x="100965" y="139007"/>
                      </a:cubicBezTo>
                      <a:cubicBezTo>
                        <a:pt x="114300" y="139007"/>
                        <a:pt x="125730" y="133295"/>
                        <a:pt x="133350" y="122821"/>
                      </a:cubicBezTo>
                      <a:lnTo>
                        <a:pt x="86678" y="122821"/>
                      </a:lnTo>
                      <a:lnTo>
                        <a:pt x="86678" y="81881"/>
                      </a:lnTo>
                      <a:lnTo>
                        <a:pt x="181928" y="81881"/>
                      </a:lnTo>
                      <a:lnTo>
                        <a:pt x="181928" y="139959"/>
                      </a:lnTo>
                      <a:cubicBezTo>
                        <a:pt x="174308" y="154241"/>
                        <a:pt x="162878" y="165666"/>
                        <a:pt x="148590" y="175187"/>
                      </a:cubicBezTo>
                      <a:cubicBezTo>
                        <a:pt x="134303" y="184708"/>
                        <a:pt x="116205" y="190421"/>
                        <a:pt x="94298" y="190421"/>
                      </a:cubicBezTo>
                      <a:cubicBezTo>
                        <a:pt x="75248" y="190421"/>
                        <a:pt x="58103" y="186613"/>
                        <a:pt x="43815" y="178044"/>
                      </a:cubicBezTo>
                      <a:cubicBezTo>
                        <a:pt x="29528" y="170427"/>
                        <a:pt x="19050" y="159001"/>
                        <a:pt x="11430" y="144720"/>
                      </a:cubicBezTo>
                      <a:cubicBezTo>
                        <a:pt x="3810" y="130438"/>
                        <a:pt x="0" y="114253"/>
                        <a:pt x="0" y="95210"/>
                      </a:cubicBezTo>
                      <a:cubicBezTo>
                        <a:pt x="0" y="77121"/>
                        <a:pt x="3810" y="60935"/>
                        <a:pt x="11430" y="45701"/>
                      </a:cubicBezTo>
                      <a:cubicBezTo>
                        <a:pt x="19050" y="30467"/>
                        <a:pt x="29528" y="19994"/>
                        <a:pt x="43815" y="12377"/>
                      </a:cubicBezTo>
                      <a:cubicBezTo>
                        <a:pt x="58103" y="4761"/>
                        <a:pt x="74295" y="0"/>
                        <a:pt x="93345" y="0"/>
                      </a:cubicBezTo>
                      <a:cubicBezTo>
                        <a:pt x="118110" y="0"/>
                        <a:pt x="137160" y="5713"/>
                        <a:pt x="152400" y="17138"/>
                      </a:cubicBezTo>
                      <a:cubicBezTo>
                        <a:pt x="167640" y="28563"/>
                        <a:pt x="177165" y="44749"/>
                        <a:pt x="180023" y="64743"/>
                      </a:cubicBezTo>
                      <a:lnTo>
                        <a:pt x="119063" y="64743"/>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49" name="Google Shape;949;g283a1922f65_2_3"/>
                <p:cNvSpPr/>
                <p:nvPr/>
              </p:nvSpPr>
              <p:spPr>
                <a:xfrm>
                  <a:off x="2676841" y="3188436"/>
                  <a:ext cx="157162" cy="186612"/>
                </a:xfrm>
                <a:custGeom>
                  <a:avLst/>
                  <a:gdLst/>
                  <a:ahLst/>
                  <a:cxnLst/>
                  <a:rect l="l" t="t" r="r" b="b"/>
                  <a:pathLst>
                    <a:path w="157162" h="186612" extrusionOk="0">
                      <a:moveTo>
                        <a:pt x="93345" y="185660"/>
                      </a:moveTo>
                      <a:lnTo>
                        <a:pt x="58103" y="119013"/>
                      </a:lnTo>
                      <a:lnTo>
                        <a:pt x="58103" y="119013"/>
                      </a:lnTo>
                      <a:lnTo>
                        <a:pt x="58103" y="185660"/>
                      </a:lnTo>
                      <a:lnTo>
                        <a:pt x="0" y="185660"/>
                      </a:lnTo>
                      <a:lnTo>
                        <a:pt x="0" y="0"/>
                      </a:lnTo>
                      <a:lnTo>
                        <a:pt x="86678" y="0"/>
                      </a:lnTo>
                      <a:cubicBezTo>
                        <a:pt x="101917" y="0"/>
                        <a:pt x="114300" y="2856"/>
                        <a:pt x="125730" y="7617"/>
                      </a:cubicBezTo>
                      <a:cubicBezTo>
                        <a:pt x="136208" y="13330"/>
                        <a:pt x="144780" y="19994"/>
                        <a:pt x="149542" y="29515"/>
                      </a:cubicBezTo>
                      <a:cubicBezTo>
                        <a:pt x="154305" y="39036"/>
                        <a:pt x="157163" y="49510"/>
                        <a:pt x="157163" y="60935"/>
                      </a:cubicBezTo>
                      <a:cubicBezTo>
                        <a:pt x="157163" y="73312"/>
                        <a:pt x="153353" y="84737"/>
                        <a:pt x="146685" y="94258"/>
                      </a:cubicBezTo>
                      <a:cubicBezTo>
                        <a:pt x="140017" y="103779"/>
                        <a:pt x="129540" y="110444"/>
                        <a:pt x="117158" y="115205"/>
                      </a:cubicBezTo>
                      <a:lnTo>
                        <a:pt x="157163" y="186613"/>
                      </a:lnTo>
                      <a:lnTo>
                        <a:pt x="93345" y="186613"/>
                      </a:lnTo>
                      <a:close/>
                      <a:moveTo>
                        <a:pt x="58103" y="80929"/>
                      </a:moveTo>
                      <a:lnTo>
                        <a:pt x="80963" y="80929"/>
                      </a:lnTo>
                      <a:cubicBezTo>
                        <a:pt x="86678" y="80929"/>
                        <a:pt x="90488" y="79977"/>
                        <a:pt x="93345" y="77121"/>
                      </a:cubicBezTo>
                      <a:cubicBezTo>
                        <a:pt x="96203" y="74264"/>
                        <a:pt x="97155" y="70456"/>
                        <a:pt x="97155" y="64743"/>
                      </a:cubicBezTo>
                      <a:cubicBezTo>
                        <a:pt x="97155" y="59983"/>
                        <a:pt x="95250" y="56174"/>
                        <a:pt x="92392" y="53318"/>
                      </a:cubicBezTo>
                      <a:cubicBezTo>
                        <a:pt x="89535" y="50462"/>
                        <a:pt x="85725" y="49510"/>
                        <a:pt x="80010" y="49510"/>
                      </a:cubicBezTo>
                      <a:lnTo>
                        <a:pt x="57150" y="49510"/>
                      </a:lnTo>
                      <a:lnTo>
                        <a:pt x="57150" y="80929"/>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50" name="Google Shape;950;g283a1922f65_2_3"/>
                <p:cNvSpPr/>
                <p:nvPr/>
              </p:nvSpPr>
              <p:spPr>
                <a:xfrm>
                  <a:off x="2853054" y="3188436"/>
                  <a:ext cx="58102" cy="185660"/>
                </a:xfrm>
                <a:custGeom>
                  <a:avLst/>
                  <a:gdLst/>
                  <a:ahLst/>
                  <a:cxnLst/>
                  <a:rect l="l" t="t" r="r" b="b"/>
                  <a:pathLst>
                    <a:path w="58102" h="185660" extrusionOk="0">
                      <a:moveTo>
                        <a:pt x="58103" y="0"/>
                      </a:moveTo>
                      <a:lnTo>
                        <a:pt x="58103" y="185660"/>
                      </a:lnTo>
                      <a:lnTo>
                        <a:pt x="0" y="185660"/>
                      </a:lnTo>
                      <a:lnTo>
                        <a:pt x="0" y="0"/>
                      </a:lnTo>
                      <a:lnTo>
                        <a:pt x="58103"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51" name="Google Shape;951;g283a1922f65_2_3"/>
                <p:cNvSpPr/>
                <p:nvPr/>
              </p:nvSpPr>
              <p:spPr>
                <a:xfrm>
                  <a:off x="2275839" y="3402660"/>
                  <a:ext cx="131444" cy="186612"/>
                </a:xfrm>
                <a:custGeom>
                  <a:avLst/>
                  <a:gdLst/>
                  <a:ahLst/>
                  <a:cxnLst/>
                  <a:rect l="l" t="t" r="r" b="b"/>
                  <a:pathLst>
                    <a:path w="131444" h="186612" extrusionOk="0">
                      <a:moveTo>
                        <a:pt x="131445" y="0"/>
                      </a:moveTo>
                      <a:lnTo>
                        <a:pt x="131445" y="46653"/>
                      </a:lnTo>
                      <a:lnTo>
                        <a:pt x="58102" y="46653"/>
                      </a:lnTo>
                      <a:lnTo>
                        <a:pt x="58102" y="72360"/>
                      </a:lnTo>
                      <a:lnTo>
                        <a:pt x="110490" y="72360"/>
                      </a:lnTo>
                      <a:lnTo>
                        <a:pt x="110490" y="116157"/>
                      </a:lnTo>
                      <a:lnTo>
                        <a:pt x="58102" y="116157"/>
                      </a:lnTo>
                      <a:lnTo>
                        <a:pt x="58102" y="186613"/>
                      </a:lnTo>
                      <a:lnTo>
                        <a:pt x="0" y="186613"/>
                      </a:lnTo>
                      <a:lnTo>
                        <a:pt x="0" y="952"/>
                      </a:lnTo>
                      <a:lnTo>
                        <a:pt x="131445" y="952"/>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52" name="Google Shape;952;g283a1922f65_2_3"/>
                <p:cNvSpPr/>
                <p:nvPr/>
              </p:nvSpPr>
              <p:spPr>
                <a:xfrm>
                  <a:off x="2420619" y="3397899"/>
                  <a:ext cx="191452" cy="192325"/>
                </a:xfrm>
                <a:custGeom>
                  <a:avLst/>
                  <a:gdLst/>
                  <a:ahLst/>
                  <a:cxnLst/>
                  <a:rect l="l" t="t" r="r" b="b"/>
                  <a:pathLst>
                    <a:path w="191452" h="192325" extrusionOk="0">
                      <a:moveTo>
                        <a:pt x="48577" y="179948"/>
                      </a:moveTo>
                      <a:cubicBezTo>
                        <a:pt x="34290" y="171379"/>
                        <a:pt x="21908" y="159954"/>
                        <a:pt x="13335" y="145672"/>
                      </a:cubicBezTo>
                      <a:cubicBezTo>
                        <a:pt x="4763" y="131390"/>
                        <a:pt x="0" y="115205"/>
                        <a:pt x="0" y="96163"/>
                      </a:cubicBezTo>
                      <a:cubicBezTo>
                        <a:pt x="0" y="78073"/>
                        <a:pt x="4763" y="61887"/>
                        <a:pt x="13335" y="46653"/>
                      </a:cubicBezTo>
                      <a:cubicBezTo>
                        <a:pt x="21908" y="32372"/>
                        <a:pt x="33338" y="20946"/>
                        <a:pt x="48577" y="12377"/>
                      </a:cubicBezTo>
                      <a:cubicBezTo>
                        <a:pt x="62865" y="3809"/>
                        <a:pt x="79058" y="0"/>
                        <a:pt x="97155" y="0"/>
                      </a:cubicBezTo>
                      <a:cubicBezTo>
                        <a:pt x="114300" y="0"/>
                        <a:pt x="130492" y="3809"/>
                        <a:pt x="144780" y="12377"/>
                      </a:cubicBezTo>
                      <a:cubicBezTo>
                        <a:pt x="159067" y="20946"/>
                        <a:pt x="170497" y="31419"/>
                        <a:pt x="179070" y="46653"/>
                      </a:cubicBezTo>
                      <a:cubicBezTo>
                        <a:pt x="187642" y="60935"/>
                        <a:pt x="191452" y="77121"/>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80010" y="192325"/>
                        <a:pt x="63817" y="188517"/>
                        <a:pt x="48577" y="179948"/>
                      </a:cubicBezTo>
                      <a:close/>
                      <a:moveTo>
                        <a:pt x="123825" y="126630"/>
                      </a:moveTo>
                      <a:cubicBezTo>
                        <a:pt x="130492" y="119013"/>
                        <a:pt x="133350" y="109492"/>
                        <a:pt x="133350" y="96163"/>
                      </a:cubicBezTo>
                      <a:cubicBezTo>
                        <a:pt x="133350" y="83785"/>
                        <a:pt x="130492" y="73312"/>
                        <a:pt x="123825" y="65695"/>
                      </a:cubicBezTo>
                      <a:cubicBezTo>
                        <a:pt x="117158" y="58078"/>
                        <a:pt x="108585" y="54270"/>
                        <a:pt x="97155" y="54270"/>
                      </a:cubicBezTo>
                      <a:cubicBezTo>
                        <a:pt x="85725" y="54270"/>
                        <a:pt x="76200" y="58078"/>
                        <a:pt x="70485" y="65695"/>
                      </a:cubicBezTo>
                      <a:cubicBezTo>
                        <a:pt x="63817" y="73312"/>
                        <a:pt x="60960" y="82833"/>
                        <a:pt x="60960" y="96163"/>
                      </a:cubicBezTo>
                      <a:cubicBezTo>
                        <a:pt x="60960" y="108540"/>
                        <a:pt x="63817" y="119013"/>
                        <a:pt x="70485" y="126630"/>
                      </a:cubicBezTo>
                      <a:cubicBezTo>
                        <a:pt x="77152" y="134247"/>
                        <a:pt x="85725" y="138055"/>
                        <a:pt x="97155" y="138055"/>
                      </a:cubicBezTo>
                      <a:cubicBezTo>
                        <a:pt x="108585" y="138055"/>
                        <a:pt x="117158" y="134247"/>
                        <a:pt x="123825" y="126630"/>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53" name="Google Shape;953;g283a1922f65_2_3"/>
                <p:cNvSpPr/>
                <p:nvPr/>
              </p:nvSpPr>
              <p:spPr>
                <a:xfrm>
                  <a:off x="2628264" y="3397899"/>
                  <a:ext cx="191452" cy="192325"/>
                </a:xfrm>
                <a:custGeom>
                  <a:avLst/>
                  <a:gdLst/>
                  <a:ahLst/>
                  <a:cxnLst/>
                  <a:rect l="l" t="t" r="r" b="b"/>
                  <a:pathLst>
                    <a:path w="191452" h="192325" extrusionOk="0">
                      <a:moveTo>
                        <a:pt x="48577" y="179948"/>
                      </a:moveTo>
                      <a:cubicBezTo>
                        <a:pt x="34290" y="171379"/>
                        <a:pt x="21907" y="159954"/>
                        <a:pt x="13335" y="145672"/>
                      </a:cubicBezTo>
                      <a:cubicBezTo>
                        <a:pt x="4763" y="131390"/>
                        <a:pt x="0" y="115205"/>
                        <a:pt x="0" y="96163"/>
                      </a:cubicBezTo>
                      <a:cubicBezTo>
                        <a:pt x="0" y="78073"/>
                        <a:pt x="4763" y="61887"/>
                        <a:pt x="13335" y="46653"/>
                      </a:cubicBezTo>
                      <a:cubicBezTo>
                        <a:pt x="21907" y="32372"/>
                        <a:pt x="33338" y="20946"/>
                        <a:pt x="48577" y="12377"/>
                      </a:cubicBezTo>
                      <a:cubicBezTo>
                        <a:pt x="62865" y="3809"/>
                        <a:pt x="79057" y="0"/>
                        <a:pt x="97155" y="0"/>
                      </a:cubicBezTo>
                      <a:cubicBezTo>
                        <a:pt x="114300" y="0"/>
                        <a:pt x="130492" y="3809"/>
                        <a:pt x="144780" y="12377"/>
                      </a:cubicBezTo>
                      <a:cubicBezTo>
                        <a:pt x="159067" y="20946"/>
                        <a:pt x="170497" y="31419"/>
                        <a:pt x="179070" y="46653"/>
                      </a:cubicBezTo>
                      <a:cubicBezTo>
                        <a:pt x="187642" y="60935"/>
                        <a:pt x="191452" y="77121"/>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79057" y="192325"/>
                        <a:pt x="62865" y="188517"/>
                        <a:pt x="48577" y="179948"/>
                      </a:cubicBezTo>
                      <a:close/>
                      <a:moveTo>
                        <a:pt x="122872" y="126630"/>
                      </a:moveTo>
                      <a:cubicBezTo>
                        <a:pt x="129540" y="119013"/>
                        <a:pt x="132397" y="109492"/>
                        <a:pt x="132397" y="96163"/>
                      </a:cubicBezTo>
                      <a:cubicBezTo>
                        <a:pt x="132397" y="83785"/>
                        <a:pt x="129540" y="73312"/>
                        <a:pt x="122872" y="65695"/>
                      </a:cubicBezTo>
                      <a:cubicBezTo>
                        <a:pt x="116205" y="58078"/>
                        <a:pt x="107632" y="54270"/>
                        <a:pt x="96202" y="54270"/>
                      </a:cubicBezTo>
                      <a:cubicBezTo>
                        <a:pt x="84772" y="54270"/>
                        <a:pt x="75247" y="58078"/>
                        <a:pt x="69532" y="65695"/>
                      </a:cubicBezTo>
                      <a:cubicBezTo>
                        <a:pt x="62865" y="73312"/>
                        <a:pt x="60007" y="82833"/>
                        <a:pt x="60007" y="96163"/>
                      </a:cubicBezTo>
                      <a:cubicBezTo>
                        <a:pt x="60007" y="108540"/>
                        <a:pt x="62865" y="119013"/>
                        <a:pt x="69532" y="126630"/>
                      </a:cubicBezTo>
                      <a:cubicBezTo>
                        <a:pt x="76200" y="134247"/>
                        <a:pt x="84772" y="138055"/>
                        <a:pt x="96202" y="138055"/>
                      </a:cubicBezTo>
                      <a:cubicBezTo>
                        <a:pt x="107632" y="138055"/>
                        <a:pt x="117157" y="134247"/>
                        <a:pt x="122872" y="126630"/>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54" name="Google Shape;954;g283a1922f65_2_3"/>
                <p:cNvSpPr/>
                <p:nvPr/>
              </p:nvSpPr>
              <p:spPr>
                <a:xfrm>
                  <a:off x="2840671" y="3401708"/>
                  <a:ext cx="173355" cy="185660"/>
                </a:xfrm>
                <a:custGeom>
                  <a:avLst/>
                  <a:gdLst/>
                  <a:ahLst/>
                  <a:cxnLst/>
                  <a:rect l="l" t="t" r="r" b="b"/>
                  <a:pathLst>
                    <a:path w="173355" h="185660" extrusionOk="0">
                      <a:moveTo>
                        <a:pt x="128588" y="12377"/>
                      </a:moveTo>
                      <a:cubicBezTo>
                        <a:pt x="142875" y="19994"/>
                        <a:pt x="154305" y="31419"/>
                        <a:pt x="161925" y="44749"/>
                      </a:cubicBezTo>
                      <a:cubicBezTo>
                        <a:pt x="169545" y="59030"/>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7155" y="952"/>
                        <a:pt x="114300" y="4761"/>
                        <a:pt x="128588" y="12377"/>
                      </a:cubicBezTo>
                      <a:close/>
                      <a:moveTo>
                        <a:pt x="103823" y="123774"/>
                      </a:moveTo>
                      <a:cubicBezTo>
                        <a:pt x="111443" y="116157"/>
                        <a:pt x="115253" y="106636"/>
                        <a:pt x="115253" y="93306"/>
                      </a:cubicBezTo>
                      <a:cubicBezTo>
                        <a:pt x="115253" y="79977"/>
                        <a:pt x="111443" y="69504"/>
                        <a:pt x="103823" y="62839"/>
                      </a:cubicBezTo>
                      <a:cubicBezTo>
                        <a:pt x="96203" y="55222"/>
                        <a:pt x="85725" y="52366"/>
                        <a:pt x="72390" y="52366"/>
                      </a:cubicBezTo>
                      <a:lnTo>
                        <a:pt x="58103" y="52366"/>
                      </a:lnTo>
                      <a:lnTo>
                        <a:pt x="58103" y="135199"/>
                      </a:lnTo>
                      <a:lnTo>
                        <a:pt x="72390" y="135199"/>
                      </a:lnTo>
                      <a:cubicBezTo>
                        <a:pt x="85725" y="134247"/>
                        <a:pt x="96203" y="131390"/>
                        <a:pt x="103823" y="123774"/>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55" name="Google Shape;955;g283a1922f65_2_3"/>
                <p:cNvSpPr/>
                <p:nvPr/>
              </p:nvSpPr>
              <p:spPr>
                <a:xfrm>
                  <a:off x="2275839" y="3616883"/>
                  <a:ext cx="123825" cy="185660"/>
                </a:xfrm>
                <a:custGeom>
                  <a:avLst/>
                  <a:gdLst/>
                  <a:ahLst/>
                  <a:cxnLst/>
                  <a:rect l="l" t="t" r="r" b="b"/>
                  <a:pathLst>
                    <a:path w="123825" h="185660" extrusionOk="0">
                      <a:moveTo>
                        <a:pt x="58102" y="45701"/>
                      </a:moveTo>
                      <a:lnTo>
                        <a:pt x="58102" y="68552"/>
                      </a:lnTo>
                      <a:lnTo>
                        <a:pt x="116205" y="68552"/>
                      </a:lnTo>
                      <a:lnTo>
                        <a:pt x="116205" y="112348"/>
                      </a:lnTo>
                      <a:lnTo>
                        <a:pt x="58102" y="112348"/>
                      </a:lnTo>
                      <a:lnTo>
                        <a:pt x="58102" y="139007"/>
                      </a:lnTo>
                      <a:lnTo>
                        <a:pt x="123825" y="139007"/>
                      </a:lnTo>
                      <a:lnTo>
                        <a:pt x="123825" y="185660"/>
                      </a:lnTo>
                      <a:lnTo>
                        <a:pt x="0" y="185660"/>
                      </a:lnTo>
                      <a:lnTo>
                        <a:pt x="0" y="0"/>
                      </a:lnTo>
                      <a:lnTo>
                        <a:pt x="123825" y="0"/>
                      </a:lnTo>
                      <a:lnTo>
                        <a:pt x="123825" y="46653"/>
                      </a:lnTo>
                      <a:lnTo>
                        <a:pt x="58102" y="46653"/>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56" name="Google Shape;956;g283a1922f65_2_3"/>
                <p:cNvSpPr/>
                <p:nvPr/>
              </p:nvSpPr>
              <p:spPr>
                <a:xfrm>
                  <a:off x="2422524" y="3615931"/>
                  <a:ext cx="173354" cy="185660"/>
                </a:xfrm>
                <a:custGeom>
                  <a:avLst/>
                  <a:gdLst/>
                  <a:ahLst/>
                  <a:cxnLst/>
                  <a:rect l="l" t="t" r="r" b="b"/>
                  <a:pathLst>
                    <a:path w="173354" h="185660" extrusionOk="0">
                      <a:moveTo>
                        <a:pt x="128588" y="12377"/>
                      </a:moveTo>
                      <a:cubicBezTo>
                        <a:pt x="142875" y="19994"/>
                        <a:pt x="154305" y="31419"/>
                        <a:pt x="161925" y="44749"/>
                      </a:cubicBezTo>
                      <a:cubicBezTo>
                        <a:pt x="169545" y="59030"/>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6203" y="0"/>
                        <a:pt x="113347" y="4761"/>
                        <a:pt x="128588" y="12377"/>
                      </a:cubicBezTo>
                      <a:close/>
                      <a:moveTo>
                        <a:pt x="102870" y="123774"/>
                      </a:moveTo>
                      <a:cubicBezTo>
                        <a:pt x="110490" y="116157"/>
                        <a:pt x="114300" y="106636"/>
                        <a:pt x="114300" y="93306"/>
                      </a:cubicBezTo>
                      <a:cubicBezTo>
                        <a:pt x="114300" y="79977"/>
                        <a:pt x="110490" y="69504"/>
                        <a:pt x="102870" y="62839"/>
                      </a:cubicBezTo>
                      <a:cubicBezTo>
                        <a:pt x="95250" y="55222"/>
                        <a:pt x="84772" y="52366"/>
                        <a:pt x="71438" y="52366"/>
                      </a:cubicBezTo>
                      <a:lnTo>
                        <a:pt x="57150" y="52366"/>
                      </a:lnTo>
                      <a:lnTo>
                        <a:pt x="57150" y="135199"/>
                      </a:lnTo>
                      <a:lnTo>
                        <a:pt x="71438" y="135199"/>
                      </a:lnTo>
                      <a:cubicBezTo>
                        <a:pt x="84772" y="134247"/>
                        <a:pt x="95250" y="130438"/>
                        <a:pt x="102870" y="123774"/>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57" name="Google Shape;957;g283a1922f65_2_3"/>
                <p:cNvSpPr/>
                <p:nvPr/>
              </p:nvSpPr>
              <p:spPr>
                <a:xfrm>
                  <a:off x="2614929" y="3615931"/>
                  <a:ext cx="165735" cy="188516"/>
                </a:xfrm>
                <a:custGeom>
                  <a:avLst/>
                  <a:gdLst/>
                  <a:ahLst/>
                  <a:cxnLst/>
                  <a:rect l="l" t="t" r="r" b="b"/>
                  <a:pathLst>
                    <a:path w="165735" h="188516" extrusionOk="0">
                      <a:moveTo>
                        <a:pt x="59055" y="0"/>
                      </a:moveTo>
                      <a:lnTo>
                        <a:pt x="59055" y="104732"/>
                      </a:lnTo>
                      <a:cubicBezTo>
                        <a:pt x="59055" y="113300"/>
                        <a:pt x="60960" y="119965"/>
                        <a:pt x="64770" y="124726"/>
                      </a:cubicBezTo>
                      <a:cubicBezTo>
                        <a:pt x="68580" y="129486"/>
                        <a:pt x="74295" y="132342"/>
                        <a:pt x="82867" y="132342"/>
                      </a:cubicBezTo>
                      <a:cubicBezTo>
                        <a:pt x="91440" y="132342"/>
                        <a:pt x="97155" y="129486"/>
                        <a:pt x="101917" y="124726"/>
                      </a:cubicBezTo>
                      <a:cubicBezTo>
                        <a:pt x="105728" y="119965"/>
                        <a:pt x="107633" y="113300"/>
                        <a:pt x="107633" y="104732"/>
                      </a:cubicBezTo>
                      <a:lnTo>
                        <a:pt x="107633" y="0"/>
                      </a:lnTo>
                      <a:lnTo>
                        <a:pt x="165735" y="0"/>
                      </a:lnTo>
                      <a:lnTo>
                        <a:pt x="165735" y="104732"/>
                      </a:lnTo>
                      <a:cubicBezTo>
                        <a:pt x="165735" y="122821"/>
                        <a:pt x="161925" y="137103"/>
                        <a:pt x="154305" y="150433"/>
                      </a:cubicBezTo>
                      <a:cubicBezTo>
                        <a:pt x="146685" y="162810"/>
                        <a:pt x="137160" y="172331"/>
                        <a:pt x="123825" y="178996"/>
                      </a:cubicBezTo>
                      <a:cubicBezTo>
                        <a:pt x="111442" y="185660"/>
                        <a:pt x="97155" y="188517"/>
                        <a:pt x="80963" y="188517"/>
                      </a:cubicBezTo>
                      <a:cubicBezTo>
                        <a:pt x="64770" y="188517"/>
                        <a:pt x="51435" y="185660"/>
                        <a:pt x="39053" y="178996"/>
                      </a:cubicBezTo>
                      <a:cubicBezTo>
                        <a:pt x="26670" y="172331"/>
                        <a:pt x="17145" y="163762"/>
                        <a:pt x="10478" y="150433"/>
                      </a:cubicBezTo>
                      <a:cubicBezTo>
                        <a:pt x="3810" y="138055"/>
                        <a:pt x="0" y="122821"/>
                        <a:pt x="0" y="104732"/>
                      </a:cubicBezTo>
                      <a:lnTo>
                        <a:pt x="0" y="0"/>
                      </a:lnTo>
                      <a:lnTo>
                        <a:pt x="59055"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grpSp>
          <p:grpSp>
            <p:nvGrpSpPr>
              <p:cNvPr id="958" name="Google Shape;958;g283a1922f65_2_3"/>
              <p:cNvGrpSpPr/>
              <p:nvPr/>
            </p:nvGrpSpPr>
            <p:grpSpPr>
              <a:xfrm>
                <a:off x="2270124" y="2609557"/>
                <a:ext cx="904874" cy="408453"/>
                <a:chOff x="2270124" y="2609557"/>
                <a:chExt cx="904874" cy="408453"/>
              </a:xfrm>
            </p:grpSpPr>
            <p:sp>
              <p:nvSpPr>
                <p:cNvPr id="959" name="Google Shape;959;g283a1922f65_2_3"/>
                <p:cNvSpPr/>
                <p:nvPr/>
              </p:nvSpPr>
              <p:spPr>
                <a:xfrm>
                  <a:off x="2275839" y="2615269"/>
                  <a:ext cx="160019" cy="185660"/>
                </a:xfrm>
                <a:custGeom>
                  <a:avLst/>
                  <a:gdLst/>
                  <a:ahLst/>
                  <a:cxnLst/>
                  <a:rect l="l" t="t" r="r" b="b"/>
                  <a:pathLst>
                    <a:path w="160019" h="185660" extrusionOk="0">
                      <a:moveTo>
                        <a:pt x="150495" y="105684"/>
                      </a:moveTo>
                      <a:cubicBezTo>
                        <a:pt x="157163" y="114253"/>
                        <a:pt x="160020" y="122822"/>
                        <a:pt x="160020" y="134247"/>
                      </a:cubicBezTo>
                      <a:cubicBezTo>
                        <a:pt x="160020" y="150433"/>
                        <a:pt x="154305" y="162810"/>
                        <a:pt x="143827" y="172331"/>
                      </a:cubicBezTo>
                      <a:cubicBezTo>
                        <a:pt x="133350" y="180900"/>
                        <a:pt x="117157" y="185660"/>
                        <a:pt x="97155" y="185660"/>
                      </a:cubicBezTo>
                      <a:lnTo>
                        <a:pt x="0" y="185660"/>
                      </a:lnTo>
                      <a:lnTo>
                        <a:pt x="0" y="0"/>
                      </a:lnTo>
                      <a:lnTo>
                        <a:pt x="95250" y="0"/>
                      </a:lnTo>
                      <a:cubicBezTo>
                        <a:pt x="114300" y="0"/>
                        <a:pt x="128588" y="3808"/>
                        <a:pt x="140017" y="12377"/>
                      </a:cubicBezTo>
                      <a:cubicBezTo>
                        <a:pt x="150495" y="20946"/>
                        <a:pt x="156210" y="32372"/>
                        <a:pt x="156210" y="48557"/>
                      </a:cubicBezTo>
                      <a:cubicBezTo>
                        <a:pt x="156210" y="59031"/>
                        <a:pt x="153352" y="68552"/>
                        <a:pt x="147638" y="76168"/>
                      </a:cubicBezTo>
                      <a:cubicBezTo>
                        <a:pt x="141922" y="83785"/>
                        <a:pt x="134302" y="88546"/>
                        <a:pt x="124777" y="91402"/>
                      </a:cubicBezTo>
                      <a:cubicBezTo>
                        <a:pt x="136207" y="92354"/>
                        <a:pt x="144780" y="97115"/>
                        <a:pt x="150495" y="105684"/>
                      </a:cubicBezTo>
                      <a:close/>
                      <a:moveTo>
                        <a:pt x="58102" y="71408"/>
                      </a:moveTo>
                      <a:lnTo>
                        <a:pt x="80963" y="71408"/>
                      </a:lnTo>
                      <a:cubicBezTo>
                        <a:pt x="86677" y="71408"/>
                        <a:pt x="90488" y="70456"/>
                        <a:pt x="92392" y="68552"/>
                      </a:cubicBezTo>
                      <a:cubicBezTo>
                        <a:pt x="94297" y="66647"/>
                        <a:pt x="96202" y="62839"/>
                        <a:pt x="96202" y="59031"/>
                      </a:cubicBezTo>
                      <a:cubicBezTo>
                        <a:pt x="96202" y="54270"/>
                        <a:pt x="95250" y="51414"/>
                        <a:pt x="92392" y="48557"/>
                      </a:cubicBezTo>
                      <a:cubicBezTo>
                        <a:pt x="89535" y="45701"/>
                        <a:pt x="85725" y="45701"/>
                        <a:pt x="80963" y="45701"/>
                      </a:cubicBezTo>
                      <a:lnTo>
                        <a:pt x="58102" y="45701"/>
                      </a:lnTo>
                      <a:lnTo>
                        <a:pt x="58102" y="71408"/>
                      </a:lnTo>
                      <a:close/>
                      <a:moveTo>
                        <a:pt x="96202" y="135199"/>
                      </a:moveTo>
                      <a:cubicBezTo>
                        <a:pt x="99060" y="133295"/>
                        <a:pt x="100013" y="129486"/>
                        <a:pt x="100013" y="125678"/>
                      </a:cubicBezTo>
                      <a:cubicBezTo>
                        <a:pt x="100013" y="117109"/>
                        <a:pt x="95250" y="112348"/>
                        <a:pt x="84772" y="112348"/>
                      </a:cubicBezTo>
                      <a:lnTo>
                        <a:pt x="58102" y="112348"/>
                      </a:lnTo>
                      <a:lnTo>
                        <a:pt x="58102" y="139007"/>
                      </a:lnTo>
                      <a:lnTo>
                        <a:pt x="84772" y="139007"/>
                      </a:lnTo>
                      <a:cubicBezTo>
                        <a:pt x="90488" y="138055"/>
                        <a:pt x="94297" y="137103"/>
                        <a:pt x="96202" y="135199"/>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60" name="Google Shape;960;g283a1922f65_2_3"/>
                <p:cNvSpPr/>
                <p:nvPr/>
              </p:nvSpPr>
              <p:spPr>
                <a:xfrm>
                  <a:off x="2455862" y="2614317"/>
                  <a:ext cx="114300" cy="185660"/>
                </a:xfrm>
                <a:custGeom>
                  <a:avLst/>
                  <a:gdLst/>
                  <a:ahLst/>
                  <a:cxnLst/>
                  <a:rect l="l" t="t" r="r" b="b"/>
                  <a:pathLst>
                    <a:path w="114300" h="185660" extrusionOk="0">
                      <a:moveTo>
                        <a:pt x="58103" y="141864"/>
                      </a:moveTo>
                      <a:lnTo>
                        <a:pt x="114300" y="141864"/>
                      </a:lnTo>
                      <a:lnTo>
                        <a:pt x="114300" y="185660"/>
                      </a:lnTo>
                      <a:lnTo>
                        <a:pt x="0" y="185660"/>
                      </a:lnTo>
                      <a:lnTo>
                        <a:pt x="0" y="0"/>
                      </a:lnTo>
                      <a:lnTo>
                        <a:pt x="58103" y="0"/>
                      </a:lnTo>
                      <a:lnTo>
                        <a:pt x="58103" y="141864"/>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61" name="Google Shape;961;g283a1922f65_2_3"/>
                <p:cNvSpPr/>
                <p:nvPr/>
              </p:nvSpPr>
              <p:spPr>
                <a:xfrm>
                  <a:off x="2582544" y="2609557"/>
                  <a:ext cx="191452" cy="192325"/>
                </a:xfrm>
                <a:custGeom>
                  <a:avLst/>
                  <a:gdLst/>
                  <a:ahLst/>
                  <a:cxnLst/>
                  <a:rect l="l" t="t" r="r" b="b"/>
                  <a:pathLst>
                    <a:path w="191452" h="192325" extrusionOk="0">
                      <a:moveTo>
                        <a:pt x="48577" y="179948"/>
                      </a:moveTo>
                      <a:cubicBezTo>
                        <a:pt x="34290" y="171379"/>
                        <a:pt x="21908" y="159954"/>
                        <a:pt x="13335" y="145672"/>
                      </a:cubicBezTo>
                      <a:cubicBezTo>
                        <a:pt x="4763" y="131390"/>
                        <a:pt x="0" y="115205"/>
                        <a:pt x="0" y="96163"/>
                      </a:cubicBezTo>
                      <a:cubicBezTo>
                        <a:pt x="0" y="78073"/>
                        <a:pt x="4763" y="61887"/>
                        <a:pt x="13335" y="46653"/>
                      </a:cubicBezTo>
                      <a:cubicBezTo>
                        <a:pt x="21908" y="32372"/>
                        <a:pt x="33338" y="20946"/>
                        <a:pt x="48577" y="12377"/>
                      </a:cubicBezTo>
                      <a:cubicBezTo>
                        <a:pt x="62865" y="3808"/>
                        <a:pt x="79058" y="0"/>
                        <a:pt x="97155" y="0"/>
                      </a:cubicBezTo>
                      <a:cubicBezTo>
                        <a:pt x="114300" y="0"/>
                        <a:pt x="130492" y="3808"/>
                        <a:pt x="144780" y="12377"/>
                      </a:cubicBezTo>
                      <a:cubicBezTo>
                        <a:pt x="159067" y="20946"/>
                        <a:pt x="170497" y="31419"/>
                        <a:pt x="179070" y="46653"/>
                      </a:cubicBezTo>
                      <a:cubicBezTo>
                        <a:pt x="187642" y="60935"/>
                        <a:pt x="191452" y="77120"/>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79058" y="192325"/>
                        <a:pt x="62865" y="188517"/>
                        <a:pt x="48577" y="179948"/>
                      </a:cubicBezTo>
                      <a:close/>
                      <a:moveTo>
                        <a:pt x="123825" y="126630"/>
                      </a:moveTo>
                      <a:cubicBezTo>
                        <a:pt x="130492" y="119013"/>
                        <a:pt x="133350" y="109492"/>
                        <a:pt x="133350" y="96163"/>
                      </a:cubicBezTo>
                      <a:cubicBezTo>
                        <a:pt x="133350" y="83785"/>
                        <a:pt x="130492" y="73312"/>
                        <a:pt x="123825" y="65695"/>
                      </a:cubicBezTo>
                      <a:cubicBezTo>
                        <a:pt x="117158" y="58078"/>
                        <a:pt x="108585" y="54270"/>
                        <a:pt x="97155" y="54270"/>
                      </a:cubicBezTo>
                      <a:cubicBezTo>
                        <a:pt x="85725" y="54270"/>
                        <a:pt x="76200" y="58078"/>
                        <a:pt x="70485" y="65695"/>
                      </a:cubicBezTo>
                      <a:cubicBezTo>
                        <a:pt x="63817" y="73312"/>
                        <a:pt x="60960" y="82833"/>
                        <a:pt x="60960" y="96163"/>
                      </a:cubicBezTo>
                      <a:cubicBezTo>
                        <a:pt x="60960" y="108540"/>
                        <a:pt x="63817" y="119013"/>
                        <a:pt x="70485" y="126630"/>
                      </a:cubicBezTo>
                      <a:cubicBezTo>
                        <a:pt x="77152" y="134247"/>
                        <a:pt x="85725" y="138055"/>
                        <a:pt x="97155" y="138055"/>
                      </a:cubicBezTo>
                      <a:cubicBezTo>
                        <a:pt x="108585" y="138055"/>
                        <a:pt x="117158" y="134247"/>
                        <a:pt x="123825" y="126630"/>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62" name="Google Shape;962;g283a1922f65_2_3"/>
                <p:cNvSpPr/>
                <p:nvPr/>
              </p:nvSpPr>
              <p:spPr>
                <a:xfrm>
                  <a:off x="2790189" y="2612413"/>
                  <a:ext cx="182879" cy="192325"/>
                </a:xfrm>
                <a:custGeom>
                  <a:avLst/>
                  <a:gdLst/>
                  <a:ahLst/>
                  <a:cxnLst/>
                  <a:rect l="l" t="t" r="r" b="b"/>
                  <a:pathLst>
                    <a:path w="182879" h="192325" extrusionOk="0">
                      <a:moveTo>
                        <a:pt x="11430" y="45701"/>
                      </a:moveTo>
                      <a:cubicBezTo>
                        <a:pt x="19050" y="31419"/>
                        <a:pt x="29527" y="19994"/>
                        <a:pt x="43815" y="12377"/>
                      </a:cubicBezTo>
                      <a:cubicBezTo>
                        <a:pt x="58102" y="4761"/>
                        <a:pt x="74295" y="0"/>
                        <a:pt x="92392" y="0"/>
                      </a:cubicBezTo>
                      <a:cubicBezTo>
                        <a:pt x="108585" y="0"/>
                        <a:pt x="122872" y="2856"/>
                        <a:pt x="135255" y="9521"/>
                      </a:cubicBezTo>
                      <a:cubicBezTo>
                        <a:pt x="147638" y="16186"/>
                        <a:pt x="158115" y="23803"/>
                        <a:pt x="166688" y="35228"/>
                      </a:cubicBezTo>
                      <a:cubicBezTo>
                        <a:pt x="174307" y="46653"/>
                        <a:pt x="180022" y="59030"/>
                        <a:pt x="182880" y="74264"/>
                      </a:cubicBezTo>
                      <a:lnTo>
                        <a:pt x="120967" y="74264"/>
                      </a:lnTo>
                      <a:cubicBezTo>
                        <a:pt x="118110" y="68552"/>
                        <a:pt x="114300" y="63791"/>
                        <a:pt x="108585" y="59983"/>
                      </a:cubicBezTo>
                      <a:cubicBezTo>
                        <a:pt x="103822" y="56174"/>
                        <a:pt x="97155" y="55222"/>
                        <a:pt x="90488" y="55222"/>
                      </a:cubicBezTo>
                      <a:cubicBezTo>
                        <a:pt x="80963" y="55222"/>
                        <a:pt x="73342" y="59030"/>
                        <a:pt x="67627" y="66647"/>
                      </a:cubicBezTo>
                      <a:cubicBezTo>
                        <a:pt x="61913" y="74264"/>
                        <a:pt x="59055" y="83785"/>
                        <a:pt x="59055" y="96163"/>
                      </a:cubicBezTo>
                      <a:cubicBezTo>
                        <a:pt x="59055" y="108540"/>
                        <a:pt x="61913" y="118061"/>
                        <a:pt x="67627" y="125678"/>
                      </a:cubicBezTo>
                      <a:cubicBezTo>
                        <a:pt x="73342" y="133295"/>
                        <a:pt x="80963" y="137103"/>
                        <a:pt x="90488" y="137103"/>
                      </a:cubicBezTo>
                      <a:cubicBezTo>
                        <a:pt x="97155" y="137103"/>
                        <a:pt x="102870" y="135199"/>
                        <a:pt x="108585" y="132343"/>
                      </a:cubicBezTo>
                      <a:cubicBezTo>
                        <a:pt x="113347" y="128534"/>
                        <a:pt x="118110" y="123774"/>
                        <a:pt x="120967" y="118061"/>
                      </a:cubicBezTo>
                      <a:lnTo>
                        <a:pt x="182880" y="118061"/>
                      </a:lnTo>
                      <a:cubicBezTo>
                        <a:pt x="180022" y="132343"/>
                        <a:pt x="175260" y="145672"/>
                        <a:pt x="166688" y="157097"/>
                      </a:cubicBezTo>
                      <a:cubicBezTo>
                        <a:pt x="159067" y="168523"/>
                        <a:pt x="148590" y="177091"/>
                        <a:pt x="135255" y="182804"/>
                      </a:cubicBezTo>
                      <a:cubicBezTo>
                        <a:pt x="122872" y="188517"/>
                        <a:pt x="108585" y="192325"/>
                        <a:pt x="92392" y="192325"/>
                      </a:cubicBezTo>
                      <a:cubicBezTo>
                        <a:pt x="73342" y="192325"/>
                        <a:pt x="57150" y="188517"/>
                        <a:pt x="43815" y="179948"/>
                      </a:cubicBezTo>
                      <a:cubicBezTo>
                        <a:pt x="29527" y="172331"/>
                        <a:pt x="19050" y="160906"/>
                        <a:pt x="11430" y="146624"/>
                      </a:cubicBezTo>
                      <a:cubicBezTo>
                        <a:pt x="3810" y="132343"/>
                        <a:pt x="0" y="116157"/>
                        <a:pt x="0" y="97115"/>
                      </a:cubicBezTo>
                      <a:cubicBezTo>
                        <a:pt x="0" y="76168"/>
                        <a:pt x="3810" y="59983"/>
                        <a:pt x="11430" y="45701"/>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63" name="Google Shape;963;g283a1922f65_2_3"/>
                <p:cNvSpPr/>
                <p:nvPr/>
              </p:nvSpPr>
              <p:spPr>
                <a:xfrm>
                  <a:off x="2993071" y="2614317"/>
                  <a:ext cx="181927" cy="186612"/>
                </a:xfrm>
                <a:custGeom>
                  <a:avLst/>
                  <a:gdLst/>
                  <a:ahLst/>
                  <a:cxnLst/>
                  <a:rect l="l" t="t" r="r" b="b"/>
                  <a:pathLst>
                    <a:path w="181927" h="186612" extrusionOk="0">
                      <a:moveTo>
                        <a:pt x="112395" y="185660"/>
                      </a:moveTo>
                      <a:lnTo>
                        <a:pt x="58103" y="104732"/>
                      </a:lnTo>
                      <a:lnTo>
                        <a:pt x="58103" y="185660"/>
                      </a:lnTo>
                      <a:lnTo>
                        <a:pt x="0" y="185660"/>
                      </a:lnTo>
                      <a:lnTo>
                        <a:pt x="0" y="0"/>
                      </a:lnTo>
                      <a:lnTo>
                        <a:pt x="58103" y="0"/>
                      </a:lnTo>
                      <a:lnTo>
                        <a:pt x="58103" y="78073"/>
                      </a:lnTo>
                      <a:lnTo>
                        <a:pt x="111443" y="0"/>
                      </a:lnTo>
                      <a:lnTo>
                        <a:pt x="177165" y="0"/>
                      </a:lnTo>
                      <a:lnTo>
                        <a:pt x="113347" y="89498"/>
                      </a:lnTo>
                      <a:lnTo>
                        <a:pt x="181928" y="186612"/>
                      </a:lnTo>
                      <a:lnTo>
                        <a:pt x="112395" y="186612"/>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64" name="Google Shape;964;g283a1922f65_2_3"/>
                <p:cNvSpPr/>
                <p:nvPr/>
              </p:nvSpPr>
              <p:spPr>
                <a:xfrm>
                  <a:off x="2270124" y="2825685"/>
                  <a:ext cx="182879" cy="192325"/>
                </a:xfrm>
                <a:custGeom>
                  <a:avLst/>
                  <a:gdLst/>
                  <a:ahLst/>
                  <a:cxnLst/>
                  <a:rect l="l" t="t" r="r" b="b"/>
                  <a:pathLst>
                    <a:path w="182879" h="192325" extrusionOk="0">
                      <a:moveTo>
                        <a:pt x="11430" y="45701"/>
                      </a:moveTo>
                      <a:cubicBezTo>
                        <a:pt x="19050" y="31419"/>
                        <a:pt x="29528" y="19994"/>
                        <a:pt x="43815" y="12377"/>
                      </a:cubicBezTo>
                      <a:cubicBezTo>
                        <a:pt x="58103" y="4761"/>
                        <a:pt x="74295" y="0"/>
                        <a:pt x="92392" y="0"/>
                      </a:cubicBezTo>
                      <a:cubicBezTo>
                        <a:pt x="108585" y="0"/>
                        <a:pt x="122872" y="2856"/>
                        <a:pt x="135255" y="9521"/>
                      </a:cubicBezTo>
                      <a:cubicBezTo>
                        <a:pt x="147638" y="16186"/>
                        <a:pt x="158115" y="23803"/>
                        <a:pt x="166688" y="35228"/>
                      </a:cubicBezTo>
                      <a:cubicBezTo>
                        <a:pt x="174308" y="46653"/>
                        <a:pt x="180022" y="59030"/>
                        <a:pt x="182880" y="74264"/>
                      </a:cubicBezTo>
                      <a:lnTo>
                        <a:pt x="120967" y="74264"/>
                      </a:lnTo>
                      <a:cubicBezTo>
                        <a:pt x="118110" y="68552"/>
                        <a:pt x="114300" y="63791"/>
                        <a:pt x="108585" y="59983"/>
                      </a:cubicBezTo>
                      <a:cubicBezTo>
                        <a:pt x="103822" y="56174"/>
                        <a:pt x="97155" y="55222"/>
                        <a:pt x="90488" y="55222"/>
                      </a:cubicBezTo>
                      <a:cubicBezTo>
                        <a:pt x="80963" y="55222"/>
                        <a:pt x="73342" y="59030"/>
                        <a:pt x="67628" y="66647"/>
                      </a:cubicBezTo>
                      <a:cubicBezTo>
                        <a:pt x="61913" y="74264"/>
                        <a:pt x="59055" y="83785"/>
                        <a:pt x="59055" y="96162"/>
                      </a:cubicBezTo>
                      <a:cubicBezTo>
                        <a:pt x="59055" y="108540"/>
                        <a:pt x="61913" y="118061"/>
                        <a:pt x="67628" y="125678"/>
                      </a:cubicBezTo>
                      <a:cubicBezTo>
                        <a:pt x="73342" y="133295"/>
                        <a:pt x="80963" y="137103"/>
                        <a:pt x="90488" y="137103"/>
                      </a:cubicBezTo>
                      <a:cubicBezTo>
                        <a:pt x="97155" y="137103"/>
                        <a:pt x="102870" y="135199"/>
                        <a:pt x="108585" y="132342"/>
                      </a:cubicBezTo>
                      <a:cubicBezTo>
                        <a:pt x="113347" y="128534"/>
                        <a:pt x="118110" y="123774"/>
                        <a:pt x="120967" y="118061"/>
                      </a:cubicBezTo>
                      <a:lnTo>
                        <a:pt x="182880" y="118061"/>
                      </a:lnTo>
                      <a:cubicBezTo>
                        <a:pt x="180022" y="132342"/>
                        <a:pt x="175260" y="145672"/>
                        <a:pt x="166688" y="157097"/>
                      </a:cubicBezTo>
                      <a:cubicBezTo>
                        <a:pt x="159067" y="168522"/>
                        <a:pt x="148590" y="177091"/>
                        <a:pt x="135255" y="182804"/>
                      </a:cubicBezTo>
                      <a:cubicBezTo>
                        <a:pt x="122872" y="188517"/>
                        <a:pt x="108585" y="192325"/>
                        <a:pt x="92392" y="192325"/>
                      </a:cubicBezTo>
                      <a:cubicBezTo>
                        <a:pt x="73342" y="192325"/>
                        <a:pt x="57150" y="188517"/>
                        <a:pt x="43815" y="179948"/>
                      </a:cubicBezTo>
                      <a:cubicBezTo>
                        <a:pt x="29528" y="172331"/>
                        <a:pt x="19050" y="160906"/>
                        <a:pt x="11430" y="146624"/>
                      </a:cubicBezTo>
                      <a:cubicBezTo>
                        <a:pt x="3810" y="132342"/>
                        <a:pt x="0" y="116157"/>
                        <a:pt x="0" y="97115"/>
                      </a:cubicBezTo>
                      <a:cubicBezTo>
                        <a:pt x="953" y="77120"/>
                        <a:pt x="4763" y="59983"/>
                        <a:pt x="11430" y="45701"/>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65" name="Google Shape;965;g283a1922f65_2_3"/>
                <p:cNvSpPr/>
                <p:nvPr/>
              </p:nvSpPr>
              <p:spPr>
                <a:xfrm>
                  <a:off x="2473959" y="2827589"/>
                  <a:ext cx="171450" cy="186612"/>
                </a:xfrm>
                <a:custGeom>
                  <a:avLst/>
                  <a:gdLst/>
                  <a:ahLst/>
                  <a:cxnLst/>
                  <a:rect l="l" t="t" r="r" b="b"/>
                  <a:pathLst>
                    <a:path w="171450" h="186612" extrusionOk="0">
                      <a:moveTo>
                        <a:pt x="171450" y="0"/>
                      </a:moveTo>
                      <a:lnTo>
                        <a:pt x="171450" y="185660"/>
                      </a:lnTo>
                      <a:lnTo>
                        <a:pt x="113348" y="185660"/>
                      </a:lnTo>
                      <a:lnTo>
                        <a:pt x="113348" y="114253"/>
                      </a:lnTo>
                      <a:lnTo>
                        <a:pt x="58103" y="114253"/>
                      </a:lnTo>
                      <a:lnTo>
                        <a:pt x="58103" y="186613"/>
                      </a:lnTo>
                      <a:lnTo>
                        <a:pt x="0" y="186613"/>
                      </a:lnTo>
                      <a:lnTo>
                        <a:pt x="0" y="0"/>
                      </a:lnTo>
                      <a:lnTo>
                        <a:pt x="58103" y="0"/>
                      </a:lnTo>
                      <a:lnTo>
                        <a:pt x="58103" y="66647"/>
                      </a:lnTo>
                      <a:lnTo>
                        <a:pt x="113348" y="66647"/>
                      </a:lnTo>
                      <a:lnTo>
                        <a:pt x="113348" y="0"/>
                      </a:lnTo>
                      <a:lnTo>
                        <a:pt x="171450"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66" name="Google Shape;966;g283a1922f65_2_3"/>
                <p:cNvSpPr/>
                <p:nvPr/>
              </p:nvSpPr>
              <p:spPr>
                <a:xfrm>
                  <a:off x="2658744" y="2828541"/>
                  <a:ext cx="202882" cy="185660"/>
                </a:xfrm>
                <a:custGeom>
                  <a:avLst/>
                  <a:gdLst/>
                  <a:ahLst/>
                  <a:cxnLst/>
                  <a:rect l="l" t="t" r="r" b="b"/>
                  <a:pathLst>
                    <a:path w="202882" h="185660" extrusionOk="0">
                      <a:moveTo>
                        <a:pt x="132397" y="157097"/>
                      </a:moveTo>
                      <a:lnTo>
                        <a:pt x="70485" y="157097"/>
                      </a:lnTo>
                      <a:lnTo>
                        <a:pt x="60960" y="185660"/>
                      </a:lnTo>
                      <a:lnTo>
                        <a:pt x="0" y="185660"/>
                      </a:lnTo>
                      <a:lnTo>
                        <a:pt x="67627" y="0"/>
                      </a:lnTo>
                      <a:lnTo>
                        <a:pt x="135255" y="0"/>
                      </a:lnTo>
                      <a:lnTo>
                        <a:pt x="202883" y="185660"/>
                      </a:lnTo>
                      <a:lnTo>
                        <a:pt x="140970" y="185660"/>
                      </a:lnTo>
                      <a:lnTo>
                        <a:pt x="132397" y="157097"/>
                      </a:lnTo>
                      <a:close/>
                      <a:moveTo>
                        <a:pt x="118110" y="113300"/>
                      </a:moveTo>
                      <a:lnTo>
                        <a:pt x="100965" y="61887"/>
                      </a:lnTo>
                      <a:lnTo>
                        <a:pt x="83820" y="113300"/>
                      </a:lnTo>
                      <a:lnTo>
                        <a:pt x="118110" y="11330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67" name="Google Shape;967;g283a1922f65_2_3"/>
                <p:cNvSpPr/>
                <p:nvPr/>
              </p:nvSpPr>
              <p:spPr>
                <a:xfrm>
                  <a:off x="2874962" y="2827589"/>
                  <a:ext cx="59054" cy="185660"/>
                </a:xfrm>
                <a:custGeom>
                  <a:avLst/>
                  <a:gdLst/>
                  <a:ahLst/>
                  <a:cxnLst/>
                  <a:rect l="l" t="t" r="r" b="b"/>
                  <a:pathLst>
                    <a:path w="59054" h="185660" extrusionOk="0">
                      <a:moveTo>
                        <a:pt x="59055" y="0"/>
                      </a:moveTo>
                      <a:lnTo>
                        <a:pt x="59055" y="185660"/>
                      </a:lnTo>
                      <a:lnTo>
                        <a:pt x="0" y="185660"/>
                      </a:lnTo>
                      <a:lnTo>
                        <a:pt x="0" y="0"/>
                      </a:lnTo>
                      <a:lnTo>
                        <a:pt x="59055"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68" name="Google Shape;968;g283a1922f65_2_3"/>
                <p:cNvSpPr/>
                <p:nvPr/>
              </p:nvSpPr>
              <p:spPr>
                <a:xfrm>
                  <a:off x="2959734" y="2827589"/>
                  <a:ext cx="178117" cy="186612"/>
                </a:xfrm>
                <a:custGeom>
                  <a:avLst/>
                  <a:gdLst/>
                  <a:ahLst/>
                  <a:cxnLst/>
                  <a:rect l="l" t="t" r="r" b="b"/>
                  <a:pathLst>
                    <a:path w="178117" h="186612" extrusionOk="0">
                      <a:moveTo>
                        <a:pt x="178118" y="186613"/>
                      </a:moveTo>
                      <a:lnTo>
                        <a:pt x="120015" y="186613"/>
                      </a:lnTo>
                      <a:lnTo>
                        <a:pt x="58103" y="93306"/>
                      </a:lnTo>
                      <a:lnTo>
                        <a:pt x="58103" y="186613"/>
                      </a:lnTo>
                      <a:lnTo>
                        <a:pt x="0" y="186613"/>
                      </a:lnTo>
                      <a:lnTo>
                        <a:pt x="0" y="0"/>
                      </a:lnTo>
                      <a:lnTo>
                        <a:pt x="58103" y="0"/>
                      </a:lnTo>
                      <a:lnTo>
                        <a:pt x="120015" y="95210"/>
                      </a:lnTo>
                      <a:lnTo>
                        <a:pt x="120015" y="0"/>
                      </a:lnTo>
                      <a:lnTo>
                        <a:pt x="178118" y="0"/>
                      </a:lnTo>
                      <a:lnTo>
                        <a:pt x="178118" y="186613"/>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grpSp>
          <p:grpSp>
            <p:nvGrpSpPr>
              <p:cNvPr id="969" name="Google Shape;969;g283a1922f65_2_3"/>
              <p:cNvGrpSpPr/>
              <p:nvPr/>
            </p:nvGrpSpPr>
            <p:grpSpPr>
              <a:xfrm>
                <a:off x="2307271" y="3065615"/>
                <a:ext cx="207645" cy="85689"/>
                <a:chOff x="2307271" y="3065615"/>
                <a:chExt cx="207645" cy="85689"/>
              </a:xfrm>
            </p:grpSpPr>
            <p:sp>
              <p:nvSpPr>
                <p:cNvPr id="970" name="Google Shape;970;g283a1922f65_2_3"/>
                <p:cNvSpPr/>
                <p:nvPr/>
              </p:nvSpPr>
              <p:spPr>
                <a:xfrm>
                  <a:off x="2307271" y="3068471"/>
                  <a:ext cx="45720" cy="81880"/>
                </a:xfrm>
                <a:custGeom>
                  <a:avLst/>
                  <a:gdLst/>
                  <a:ahLst/>
                  <a:cxnLst/>
                  <a:rect l="l" t="t" r="r" b="b"/>
                  <a:pathLst>
                    <a:path w="45720" h="81880" extrusionOk="0">
                      <a:moveTo>
                        <a:pt x="45720" y="0"/>
                      </a:moveTo>
                      <a:lnTo>
                        <a:pt x="45720" y="8569"/>
                      </a:lnTo>
                      <a:lnTo>
                        <a:pt x="10478" y="8569"/>
                      </a:lnTo>
                      <a:lnTo>
                        <a:pt x="10478" y="36180"/>
                      </a:lnTo>
                      <a:lnTo>
                        <a:pt x="39053" y="36180"/>
                      </a:lnTo>
                      <a:lnTo>
                        <a:pt x="39053" y="44749"/>
                      </a:lnTo>
                      <a:lnTo>
                        <a:pt x="10478" y="44749"/>
                      </a:lnTo>
                      <a:lnTo>
                        <a:pt x="10478" y="81881"/>
                      </a:lnTo>
                      <a:lnTo>
                        <a:pt x="0" y="81881"/>
                      </a:lnTo>
                      <a:lnTo>
                        <a:pt x="0" y="0"/>
                      </a:lnTo>
                      <a:lnTo>
                        <a:pt x="45720"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71" name="Google Shape;971;g283a1922f65_2_3"/>
                <p:cNvSpPr/>
                <p:nvPr/>
              </p:nvSpPr>
              <p:spPr>
                <a:xfrm>
                  <a:off x="2361564" y="3065615"/>
                  <a:ext cx="83819" cy="85689"/>
                </a:xfrm>
                <a:custGeom>
                  <a:avLst/>
                  <a:gdLst/>
                  <a:ahLst/>
                  <a:cxnLst/>
                  <a:rect l="l" t="t" r="r" b="b"/>
                  <a:pathLst>
                    <a:path w="83819" h="85689" extrusionOk="0">
                      <a:moveTo>
                        <a:pt x="20955" y="79977"/>
                      </a:moveTo>
                      <a:cubicBezTo>
                        <a:pt x="14288" y="76168"/>
                        <a:pt x="9525" y="71408"/>
                        <a:pt x="5715" y="64743"/>
                      </a:cubicBezTo>
                      <a:cubicBezTo>
                        <a:pt x="1905" y="58078"/>
                        <a:pt x="0" y="51414"/>
                        <a:pt x="0" y="42845"/>
                      </a:cubicBezTo>
                      <a:cubicBezTo>
                        <a:pt x="0" y="35228"/>
                        <a:pt x="1905" y="27611"/>
                        <a:pt x="5715" y="20946"/>
                      </a:cubicBezTo>
                      <a:cubicBezTo>
                        <a:pt x="9525" y="14282"/>
                        <a:pt x="14288" y="9521"/>
                        <a:pt x="20955" y="5713"/>
                      </a:cubicBezTo>
                      <a:cubicBezTo>
                        <a:pt x="27622" y="1904"/>
                        <a:pt x="34290" y="0"/>
                        <a:pt x="41910" y="0"/>
                      </a:cubicBezTo>
                      <a:cubicBezTo>
                        <a:pt x="49530" y="0"/>
                        <a:pt x="56197" y="1904"/>
                        <a:pt x="62865" y="5713"/>
                      </a:cubicBezTo>
                      <a:cubicBezTo>
                        <a:pt x="69532" y="9521"/>
                        <a:pt x="74295" y="14282"/>
                        <a:pt x="78105" y="20946"/>
                      </a:cubicBezTo>
                      <a:cubicBezTo>
                        <a:pt x="81915" y="27611"/>
                        <a:pt x="83820" y="34276"/>
                        <a:pt x="83820" y="42845"/>
                      </a:cubicBezTo>
                      <a:cubicBezTo>
                        <a:pt x="83820" y="51414"/>
                        <a:pt x="81915" y="58078"/>
                        <a:pt x="78105" y="64743"/>
                      </a:cubicBezTo>
                      <a:cubicBezTo>
                        <a:pt x="74295" y="71408"/>
                        <a:pt x="69532" y="76168"/>
                        <a:pt x="62865" y="79977"/>
                      </a:cubicBezTo>
                      <a:cubicBezTo>
                        <a:pt x="56197" y="83785"/>
                        <a:pt x="49530" y="85689"/>
                        <a:pt x="41910" y="85689"/>
                      </a:cubicBezTo>
                      <a:cubicBezTo>
                        <a:pt x="34290" y="85689"/>
                        <a:pt x="26670" y="83785"/>
                        <a:pt x="20955" y="79977"/>
                      </a:cubicBezTo>
                      <a:close/>
                      <a:moveTo>
                        <a:pt x="57150" y="72360"/>
                      </a:moveTo>
                      <a:cubicBezTo>
                        <a:pt x="61913" y="69504"/>
                        <a:pt x="65722" y="65695"/>
                        <a:pt x="67627" y="60935"/>
                      </a:cubicBezTo>
                      <a:cubicBezTo>
                        <a:pt x="70485" y="56174"/>
                        <a:pt x="71438" y="50462"/>
                        <a:pt x="71438" y="43797"/>
                      </a:cubicBezTo>
                      <a:cubicBezTo>
                        <a:pt x="71438" y="37132"/>
                        <a:pt x="70485" y="31419"/>
                        <a:pt x="67627" y="26659"/>
                      </a:cubicBezTo>
                      <a:cubicBezTo>
                        <a:pt x="64770" y="21898"/>
                        <a:pt x="60960" y="18090"/>
                        <a:pt x="57150" y="15234"/>
                      </a:cubicBezTo>
                      <a:cubicBezTo>
                        <a:pt x="52388" y="12377"/>
                        <a:pt x="47625" y="11425"/>
                        <a:pt x="41910" y="11425"/>
                      </a:cubicBezTo>
                      <a:cubicBezTo>
                        <a:pt x="36195" y="11425"/>
                        <a:pt x="30480" y="12377"/>
                        <a:pt x="26670" y="15234"/>
                      </a:cubicBezTo>
                      <a:cubicBezTo>
                        <a:pt x="21907" y="18090"/>
                        <a:pt x="18097" y="21898"/>
                        <a:pt x="16192" y="26659"/>
                      </a:cubicBezTo>
                      <a:cubicBezTo>
                        <a:pt x="13335" y="31419"/>
                        <a:pt x="12382" y="37132"/>
                        <a:pt x="12382" y="43797"/>
                      </a:cubicBezTo>
                      <a:cubicBezTo>
                        <a:pt x="12382" y="50462"/>
                        <a:pt x="13335" y="56174"/>
                        <a:pt x="16192" y="60935"/>
                      </a:cubicBezTo>
                      <a:cubicBezTo>
                        <a:pt x="19050" y="65695"/>
                        <a:pt x="22860" y="69504"/>
                        <a:pt x="26670" y="72360"/>
                      </a:cubicBezTo>
                      <a:cubicBezTo>
                        <a:pt x="31432" y="75216"/>
                        <a:pt x="36195" y="76168"/>
                        <a:pt x="41910" y="76168"/>
                      </a:cubicBezTo>
                      <a:cubicBezTo>
                        <a:pt x="47625" y="76168"/>
                        <a:pt x="52388" y="74264"/>
                        <a:pt x="57150" y="72360"/>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72" name="Google Shape;972;g283a1922f65_2_3"/>
                <p:cNvSpPr/>
                <p:nvPr/>
              </p:nvSpPr>
              <p:spPr>
                <a:xfrm>
                  <a:off x="2458719" y="3068471"/>
                  <a:ext cx="56197" cy="81880"/>
                </a:xfrm>
                <a:custGeom>
                  <a:avLst/>
                  <a:gdLst/>
                  <a:ahLst/>
                  <a:cxnLst/>
                  <a:rect l="l" t="t" r="r" b="b"/>
                  <a:pathLst>
                    <a:path w="56197" h="81880" extrusionOk="0">
                      <a:moveTo>
                        <a:pt x="42863" y="81881"/>
                      </a:moveTo>
                      <a:lnTo>
                        <a:pt x="23813" y="48557"/>
                      </a:lnTo>
                      <a:lnTo>
                        <a:pt x="10477" y="48557"/>
                      </a:lnTo>
                      <a:lnTo>
                        <a:pt x="10477" y="81881"/>
                      </a:lnTo>
                      <a:lnTo>
                        <a:pt x="0" y="81881"/>
                      </a:lnTo>
                      <a:lnTo>
                        <a:pt x="0" y="0"/>
                      </a:lnTo>
                      <a:lnTo>
                        <a:pt x="26670" y="0"/>
                      </a:lnTo>
                      <a:cubicBezTo>
                        <a:pt x="32385" y="0"/>
                        <a:pt x="38100" y="952"/>
                        <a:pt x="41910" y="2856"/>
                      </a:cubicBezTo>
                      <a:cubicBezTo>
                        <a:pt x="45720" y="4761"/>
                        <a:pt x="49530" y="7617"/>
                        <a:pt x="51435" y="11425"/>
                      </a:cubicBezTo>
                      <a:cubicBezTo>
                        <a:pt x="53340" y="15234"/>
                        <a:pt x="54292" y="19042"/>
                        <a:pt x="54292" y="23803"/>
                      </a:cubicBezTo>
                      <a:cubicBezTo>
                        <a:pt x="54292" y="29515"/>
                        <a:pt x="52388" y="34276"/>
                        <a:pt x="49530" y="39036"/>
                      </a:cubicBezTo>
                      <a:cubicBezTo>
                        <a:pt x="46672" y="43797"/>
                        <a:pt x="40958" y="46653"/>
                        <a:pt x="35242" y="47605"/>
                      </a:cubicBezTo>
                      <a:lnTo>
                        <a:pt x="56197" y="81881"/>
                      </a:lnTo>
                      <a:lnTo>
                        <a:pt x="42863" y="81881"/>
                      </a:lnTo>
                      <a:close/>
                      <a:moveTo>
                        <a:pt x="10477" y="39988"/>
                      </a:moveTo>
                      <a:lnTo>
                        <a:pt x="26670" y="39988"/>
                      </a:lnTo>
                      <a:cubicBezTo>
                        <a:pt x="32385" y="39988"/>
                        <a:pt x="37147" y="39036"/>
                        <a:pt x="40005" y="36180"/>
                      </a:cubicBezTo>
                      <a:cubicBezTo>
                        <a:pt x="42863" y="33324"/>
                        <a:pt x="44767" y="29515"/>
                        <a:pt x="44767" y="24755"/>
                      </a:cubicBezTo>
                      <a:cubicBezTo>
                        <a:pt x="44767" y="19994"/>
                        <a:pt x="42863" y="16186"/>
                        <a:pt x="40005" y="13329"/>
                      </a:cubicBezTo>
                      <a:cubicBezTo>
                        <a:pt x="37147" y="10473"/>
                        <a:pt x="32385" y="9521"/>
                        <a:pt x="26670" y="9521"/>
                      </a:cubicBezTo>
                      <a:lnTo>
                        <a:pt x="10477" y="9521"/>
                      </a:lnTo>
                      <a:lnTo>
                        <a:pt x="10477" y="39988"/>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grpSp>
        </p:grpSp>
      </p:grpSp>
      <p:sp>
        <p:nvSpPr>
          <p:cNvPr id="974" name="Google Shape;974;g283a1922f65_2_3"/>
          <p:cNvSpPr txBox="1">
            <a:spLocks noGrp="1"/>
          </p:cNvSpPr>
          <p:nvPr>
            <p:ph type="sldNum" idx="12"/>
          </p:nvPr>
        </p:nvSpPr>
        <p:spPr>
          <a:xfrm>
            <a:off x="8229293" y="6377940"/>
            <a:ext cx="2230186" cy="188385"/>
          </a:xfrm>
          <a:prstGeom prst="rect">
            <a:avLst/>
          </a:prstGeom>
          <a:noFill/>
          <a:ln>
            <a:noFill/>
          </a:ln>
        </p:spPr>
        <p:txBody>
          <a:bodyPr spcFirstLastPara="1" wrap="square" lIns="0" tIns="0" rIns="0" bIns="0" anchor="t" anchorCtr="0">
            <a:spAutoFit/>
          </a:bodyPr>
          <a:lstStyle/>
          <a:p>
            <a:pPr marL="0" lvl="0" indent="0" algn="r" rtl="0">
              <a:lnSpc>
                <a:spcPct val="100000"/>
              </a:lnSpc>
              <a:spcBef>
                <a:spcPts val="0"/>
              </a:spcBef>
              <a:spcAft>
                <a:spcPts val="0"/>
              </a:spcAft>
              <a:buSzPts val="1800"/>
              <a:buNone/>
            </a:pPr>
            <a:fld id="{00000000-1234-1234-1234-123412341234}" type="slidenum">
              <a:rPr lang="en-GB"/>
              <a:pPr marL="0" lvl="0" indent="0" algn="r" rtl="0">
                <a:lnSpc>
                  <a:spcPct val="100000"/>
                </a:lnSpc>
                <a:spcBef>
                  <a:spcPts val="0"/>
                </a:spcBef>
                <a:spcAft>
                  <a:spcPts val="0"/>
                </a:spcAft>
                <a:buSzPts val="1800"/>
                <a:buNone/>
              </a:pPr>
              <a:t>50</a:t>
            </a:fld>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979"/>
        <p:cNvGrpSpPr/>
        <p:nvPr/>
      </p:nvGrpSpPr>
      <p:grpSpPr>
        <a:xfrm>
          <a:off x="0" y="0"/>
          <a:ext cx="0" cy="0"/>
          <a:chOff x="0" y="0"/>
          <a:chExt cx="0" cy="0"/>
        </a:xfrm>
      </p:grpSpPr>
      <p:pic>
        <p:nvPicPr>
          <p:cNvPr id="980" name="Google Shape;980;p20"/>
          <p:cNvPicPr preferRelativeResize="0"/>
          <p:nvPr/>
        </p:nvPicPr>
        <p:blipFill rotWithShape="1">
          <a:blip r:embed="rId3">
            <a:alphaModFix/>
          </a:blip>
          <a:srcRect/>
          <a:stretch/>
        </p:blipFill>
        <p:spPr>
          <a:xfrm>
            <a:off x="1247607" y="-7358"/>
            <a:ext cx="9696786" cy="1061799"/>
          </a:xfrm>
          <a:prstGeom prst="rect">
            <a:avLst/>
          </a:prstGeom>
          <a:noFill/>
          <a:ln>
            <a:noFill/>
          </a:ln>
        </p:spPr>
      </p:pic>
      <p:sp>
        <p:nvSpPr>
          <p:cNvPr id="981" name="Google Shape;981;p20"/>
          <p:cNvSpPr txBox="1"/>
          <p:nvPr/>
        </p:nvSpPr>
        <p:spPr>
          <a:xfrm>
            <a:off x="1604614" y="391627"/>
            <a:ext cx="6633431" cy="474439"/>
          </a:xfrm>
          <a:prstGeom prst="rect">
            <a:avLst/>
          </a:prstGeom>
          <a:noFill/>
          <a:ln>
            <a:noFill/>
          </a:ln>
        </p:spPr>
        <p:txBody>
          <a:bodyPr spcFirstLastPara="1" wrap="square" lIns="82904" tIns="41441" rIns="82904" bIns="41441" anchor="t" anchorCtr="0">
            <a:spAutoFit/>
          </a:bodyPr>
          <a:lstStyle/>
          <a:p>
            <a:pPr lvl="0"/>
            <a:r>
              <a:rPr lang="en-GB" sz="2539" dirty="0">
                <a:solidFill>
                  <a:schemeClr val="lt1"/>
                </a:solidFill>
                <a:latin typeface="Open Sans"/>
                <a:ea typeface="Open Sans"/>
                <a:cs typeface="Open Sans"/>
                <a:sym typeface="Open Sans"/>
              </a:rPr>
              <a:t>UVOD: ZAUPANJE</a:t>
            </a:r>
            <a:endParaRPr sz="1270" dirty="0"/>
          </a:p>
        </p:txBody>
      </p:sp>
      <p:sp>
        <p:nvSpPr>
          <p:cNvPr id="982" name="Google Shape;982;p20"/>
          <p:cNvSpPr txBox="1">
            <a:spLocks noGrp="1"/>
          </p:cNvSpPr>
          <p:nvPr>
            <p:ph type="body" idx="1"/>
          </p:nvPr>
        </p:nvSpPr>
        <p:spPr>
          <a:xfrm>
            <a:off x="1472176" y="1554710"/>
            <a:ext cx="4361894" cy="4856266"/>
          </a:xfrm>
          <a:prstGeom prst="rect">
            <a:avLst/>
          </a:prstGeom>
          <a:noFill/>
          <a:ln>
            <a:noFill/>
          </a:ln>
        </p:spPr>
        <p:txBody>
          <a:bodyPr spcFirstLastPara="1" wrap="square" lIns="0" tIns="0" rIns="0" bIns="0" anchor="t" anchorCtr="0">
            <a:spAutoFit/>
          </a:bodyPr>
          <a:lstStyle/>
          <a:p>
            <a:pPr lvl="0" indent="-333974">
              <a:buClr>
                <a:schemeClr val="dk1"/>
              </a:buClr>
              <a:buSzPts val="2200"/>
              <a:buFont typeface="Calibri"/>
              <a:buChar char="●"/>
            </a:pPr>
            <a:r>
              <a:rPr lang="en-GB" sz="1995" b="0" dirty="0" err="1">
                <a:solidFill>
                  <a:schemeClr val="dk1"/>
                </a:solidFill>
                <a:latin typeface="Calibri"/>
                <a:ea typeface="Calibri"/>
                <a:cs typeface="Calibri"/>
                <a:sym typeface="Calibri"/>
              </a:rPr>
              <a:t>Zaupanje</a:t>
            </a:r>
            <a:r>
              <a:rPr lang="en-GB" sz="1995" b="0" dirty="0">
                <a:solidFill>
                  <a:schemeClr val="dk1"/>
                </a:solidFill>
                <a:latin typeface="Calibri"/>
                <a:ea typeface="Calibri"/>
                <a:cs typeface="Calibri"/>
                <a:sym typeface="Calibri"/>
              </a:rPr>
              <a:t> je </a:t>
            </a:r>
            <a:r>
              <a:rPr lang="en-GB" sz="1995" b="0" dirty="0" err="1">
                <a:solidFill>
                  <a:schemeClr val="dk1"/>
                </a:solidFill>
                <a:latin typeface="Calibri"/>
                <a:ea typeface="Calibri"/>
                <a:cs typeface="Calibri"/>
                <a:sym typeface="Calibri"/>
              </a:rPr>
              <a:t>bilo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široko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preučeno</a:t>
            </a:r>
            <a:r>
              <a:rPr lang="en-GB" sz="1995" b="0" dirty="0">
                <a:solidFill>
                  <a:schemeClr val="dk1"/>
                </a:solidFill>
                <a:latin typeface="Calibri"/>
                <a:ea typeface="Calibri"/>
                <a:cs typeface="Calibri"/>
                <a:sym typeface="Calibri"/>
              </a:rPr>
              <a:t> s </a:t>
            </a:r>
            <a:r>
              <a:rPr lang="en-GB" sz="1995" b="0" dirty="0" err="1">
                <a:solidFill>
                  <a:schemeClr val="dk1"/>
                </a:solidFill>
                <a:latin typeface="Calibri"/>
                <a:ea typeface="Calibri"/>
                <a:cs typeface="Calibri"/>
                <a:sym typeface="Calibri"/>
              </a:rPr>
              <a:t>psihološkega</a:t>
            </a:r>
            <a:r>
              <a:rPr lang="en-GB" sz="1995" b="0" dirty="0">
                <a:solidFill>
                  <a:schemeClr val="dk1"/>
                </a:solidFill>
                <a:latin typeface="Calibri"/>
                <a:ea typeface="Calibri"/>
                <a:cs typeface="Calibri"/>
                <a:sym typeface="Calibri"/>
              </a:rPr>
              <a:t> in </a:t>
            </a:r>
            <a:r>
              <a:rPr lang="en-GB" sz="1995" b="0" dirty="0" err="1">
                <a:solidFill>
                  <a:schemeClr val="dk1"/>
                </a:solidFill>
                <a:latin typeface="Calibri"/>
                <a:ea typeface="Calibri"/>
                <a:cs typeface="Calibri"/>
                <a:sym typeface="Calibri"/>
              </a:rPr>
              <a:t>organizacijskega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vidika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Raziskave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informacijskih</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sistemov</a:t>
            </a:r>
            <a:r>
              <a:rPr lang="en-GB" sz="1995" b="0" dirty="0">
                <a:solidFill>
                  <a:schemeClr val="dk1"/>
                </a:solidFill>
                <a:latin typeface="Calibri"/>
                <a:ea typeface="Calibri"/>
                <a:cs typeface="Calibri"/>
                <a:sym typeface="Calibri"/>
              </a:rPr>
              <a:t> (IS): </a:t>
            </a:r>
            <a:r>
              <a:rPr lang="en-GB" sz="1995" b="0" dirty="0" err="1">
                <a:solidFill>
                  <a:schemeClr val="dk1"/>
                </a:solidFill>
                <a:latin typeface="Calibri"/>
                <a:ea typeface="Calibri"/>
                <a:cs typeface="Calibri"/>
                <a:sym typeface="Calibri"/>
              </a:rPr>
              <a:t>razvit</a:t>
            </a:r>
            <a:r>
              <a:rPr lang="en-GB" sz="1995" b="0" dirty="0">
                <a:solidFill>
                  <a:schemeClr val="dk1"/>
                </a:solidFill>
                <a:latin typeface="Calibri"/>
                <a:ea typeface="Calibri"/>
                <a:cs typeface="Calibri"/>
                <a:sym typeface="Calibri"/>
              </a:rPr>
              <a:t> je </a:t>
            </a:r>
            <a:r>
              <a:rPr lang="en-GB" sz="1995" b="0" dirty="0" err="1">
                <a:solidFill>
                  <a:schemeClr val="dk1"/>
                </a:solidFill>
                <a:latin typeface="Calibri"/>
                <a:ea typeface="Calibri"/>
                <a:cs typeface="Calibri"/>
                <a:sym typeface="Calibri"/>
              </a:rPr>
              <a:t>bil</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pojem</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zaupanja</a:t>
            </a:r>
            <a:r>
              <a:rPr lang="en-GB" sz="1995" b="0" dirty="0">
                <a:solidFill>
                  <a:schemeClr val="dk1"/>
                </a:solidFill>
                <a:latin typeface="Calibri"/>
                <a:ea typeface="Calibri"/>
                <a:cs typeface="Calibri"/>
                <a:sym typeface="Calibri"/>
              </a:rPr>
              <a:t> med </a:t>
            </a:r>
            <a:r>
              <a:rPr lang="en-GB" sz="1995" b="0" dirty="0" err="1">
                <a:solidFill>
                  <a:schemeClr val="dk1"/>
                </a:solidFill>
                <a:latin typeface="Calibri"/>
                <a:ea typeface="Calibri"/>
                <a:cs typeface="Calibri"/>
                <a:sym typeface="Calibri"/>
              </a:rPr>
              <a:t>človekom</a:t>
            </a:r>
            <a:r>
              <a:rPr lang="en-GB" sz="1995" b="0" dirty="0">
                <a:solidFill>
                  <a:schemeClr val="dk1"/>
                </a:solidFill>
                <a:latin typeface="Calibri"/>
                <a:ea typeface="Calibri"/>
                <a:cs typeface="Calibri"/>
                <a:sym typeface="Calibri"/>
              </a:rPr>
              <a:t> in </a:t>
            </a:r>
            <a:r>
              <a:rPr lang="en-GB" sz="1995" b="0" dirty="0" err="1">
                <a:solidFill>
                  <a:schemeClr val="dk1"/>
                </a:solidFill>
                <a:latin typeface="Calibri"/>
                <a:ea typeface="Calibri"/>
                <a:cs typeface="Calibri"/>
                <a:sym typeface="Calibri"/>
              </a:rPr>
              <a:t>tehnologijo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Lankton</a:t>
            </a:r>
            <a:r>
              <a:rPr lang="en-GB" sz="1995" b="0" dirty="0">
                <a:solidFill>
                  <a:schemeClr val="dk1"/>
                </a:solidFill>
                <a:latin typeface="Calibri"/>
                <a:ea typeface="Calibri"/>
                <a:cs typeface="Calibri"/>
                <a:sym typeface="Calibri"/>
              </a:rPr>
              <a:t>, McKnight in Tripp, 2015, str. 882); </a:t>
            </a:r>
            <a:r>
              <a:rPr lang="en-GB" sz="1995" b="0" dirty="0" err="1">
                <a:solidFill>
                  <a:schemeClr val="dk1"/>
                </a:solidFill>
                <a:latin typeface="Calibri"/>
                <a:ea typeface="Calibri"/>
                <a:cs typeface="Calibri"/>
                <a:sym typeface="Calibri"/>
              </a:rPr>
              <a:t>opišite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zanesljivost</a:t>
            </a:r>
            <a:r>
              <a:rPr lang="en-GB" sz="1995" b="0" dirty="0">
                <a:solidFill>
                  <a:schemeClr val="dk1"/>
                </a:solidFill>
                <a:latin typeface="Calibri"/>
                <a:ea typeface="Calibri"/>
                <a:cs typeface="Calibri"/>
                <a:sym typeface="Calibri"/>
              </a:rPr>
              <a:t> IT </a:t>
            </a:r>
            <a:r>
              <a:rPr lang="en-GB" sz="1995" b="0" dirty="0" err="1">
                <a:solidFill>
                  <a:schemeClr val="dk1"/>
                </a:solidFill>
                <a:latin typeface="Calibri"/>
                <a:ea typeface="Calibri"/>
                <a:cs typeface="Calibri"/>
                <a:sym typeface="Calibri"/>
              </a:rPr>
              <a:t>artefaktov</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Benbasat</a:t>
            </a:r>
            <a:r>
              <a:rPr lang="en-GB" sz="1995" b="0" dirty="0">
                <a:solidFill>
                  <a:schemeClr val="dk1"/>
                </a:solidFill>
                <a:latin typeface="Calibri"/>
                <a:ea typeface="Calibri"/>
                <a:cs typeface="Calibri"/>
                <a:sym typeface="Calibri"/>
              </a:rPr>
              <a:t> in Wang, 2005)
</a:t>
            </a:r>
            <a:r>
              <a:rPr lang="en-GB" sz="1995" b="0" dirty="0" err="1">
                <a:solidFill>
                  <a:schemeClr val="dk1"/>
                </a:solidFill>
                <a:latin typeface="Calibri"/>
                <a:ea typeface="Calibri"/>
                <a:cs typeface="Calibri"/>
                <a:sym typeface="Calibri"/>
              </a:rPr>
              <a:t>Človeško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obravnavanje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računalnikov</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kot</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družbenega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akterja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Fussell</a:t>
            </a:r>
            <a:r>
              <a:rPr lang="en-GB" sz="1995" b="0" dirty="0">
                <a:solidFill>
                  <a:schemeClr val="dk1"/>
                </a:solidFill>
                <a:latin typeface="Calibri"/>
                <a:ea typeface="Calibri"/>
                <a:cs typeface="Calibri"/>
                <a:sym typeface="Calibri"/>
              </a:rPr>
              <a:t> et al., 2008)
</a:t>
            </a:r>
            <a:r>
              <a:rPr lang="en-GB" sz="1995" b="0" dirty="0" err="1">
                <a:solidFill>
                  <a:schemeClr val="dk1"/>
                </a:solidFill>
                <a:latin typeface="Calibri"/>
                <a:ea typeface="Calibri"/>
                <a:cs typeface="Calibri"/>
                <a:sym typeface="Calibri"/>
              </a:rPr>
              <a:t>Tovrstno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zaupanje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imenujemo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tudi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človeku</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podobno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zaupanje</a:t>
            </a:r>
            <a:r>
              <a:rPr lang="en-GB" sz="1995" b="0" dirty="0">
                <a:solidFill>
                  <a:schemeClr val="dk1"/>
                </a:solidFill>
                <a:latin typeface="Calibri"/>
                <a:ea typeface="Calibri"/>
                <a:cs typeface="Calibri"/>
                <a:sym typeface="Calibri"/>
              </a:rPr>
              <a:t> v </a:t>
            </a:r>
            <a:r>
              <a:rPr lang="en-GB" sz="1995" b="0" dirty="0" err="1">
                <a:solidFill>
                  <a:schemeClr val="dk1"/>
                </a:solidFill>
                <a:latin typeface="Calibri"/>
                <a:ea typeface="Calibri"/>
                <a:cs typeface="Calibri"/>
                <a:sym typeface="Calibri"/>
              </a:rPr>
              <a:t>tehnologijo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Lankton</a:t>
            </a:r>
            <a:r>
              <a:rPr lang="en-GB" sz="1995" b="0" dirty="0">
                <a:solidFill>
                  <a:schemeClr val="dk1"/>
                </a:solidFill>
                <a:latin typeface="Calibri"/>
                <a:ea typeface="Calibri"/>
                <a:cs typeface="Calibri"/>
                <a:sym typeface="Calibri"/>
              </a:rPr>
              <a:t> et al., 2015).</a:t>
            </a:r>
            <a:endParaRPr sz="1995" b="0" dirty="0">
              <a:solidFill>
                <a:schemeClr val="dk1"/>
              </a:solidFill>
              <a:latin typeface="Calibri"/>
              <a:ea typeface="Calibri"/>
              <a:cs typeface="Calibri"/>
              <a:sym typeface="Calibri"/>
            </a:endParaRPr>
          </a:p>
          <a:p>
            <a:pPr marL="829178" lvl="0" indent="0" algn="l" rtl="0">
              <a:spcBef>
                <a:spcPts val="0"/>
              </a:spcBef>
              <a:spcAft>
                <a:spcPts val="0"/>
              </a:spcAft>
              <a:buNone/>
            </a:pPr>
            <a:endParaRPr sz="1632" b="0" dirty="0">
              <a:solidFill>
                <a:schemeClr val="dk1"/>
              </a:solidFill>
            </a:endParaRPr>
          </a:p>
        </p:txBody>
      </p:sp>
      <p:pic>
        <p:nvPicPr>
          <p:cNvPr id="983" name="Google Shape;983;p20"/>
          <p:cNvPicPr preferRelativeResize="0"/>
          <p:nvPr/>
        </p:nvPicPr>
        <p:blipFill>
          <a:blip r:embed="rId4">
            <a:alphaModFix/>
          </a:blip>
          <a:stretch>
            <a:fillRect/>
          </a:stretch>
        </p:blipFill>
        <p:spPr>
          <a:xfrm>
            <a:off x="6031209" y="2033513"/>
            <a:ext cx="4913182" cy="3274662"/>
          </a:xfrm>
          <a:prstGeom prst="rect">
            <a:avLst/>
          </a:prstGeom>
          <a:noFill/>
          <a:ln>
            <a:noFill/>
          </a:ln>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988"/>
        <p:cNvGrpSpPr/>
        <p:nvPr/>
      </p:nvGrpSpPr>
      <p:grpSpPr>
        <a:xfrm>
          <a:off x="0" y="0"/>
          <a:ext cx="0" cy="0"/>
          <a:chOff x="0" y="0"/>
          <a:chExt cx="0" cy="0"/>
        </a:xfrm>
      </p:grpSpPr>
      <p:pic>
        <p:nvPicPr>
          <p:cNvPr id="989" name="Google Shape;989;p21"/>
          <p:cNvPicPr preferRelativeResize="0"/>
          <p:nvPr/>
        </p:nvPicPr>
        <p:blipFill rotWithShape="1">
          <a:blip r:embed="rId3">
            <a:alphaModFix/>
          </a:blip>
          <a:srcRect/>
          <a:stretch/>
        </p:blipFill>
        <p:spPr>
          <a:xfrm>
            <a:off x="1247607" y="-7358"/>
            <a:ext cx="9696786" cy="1061799"/>
          </a:xfrm>
          <a:prstGeom prst="rect">
            <a:avLst/>
          </a:prstGeom>
          <a:noFill/>
          <a:ln>
            <a:noFill/>
          </a:ln>
        </p:spPr>
      </p:pic>
      <p:sp>
        <p:nvSpPr>
          <p:cNvPr id="990" name="Google Shape;990;p21"/>
          <p:cNvSpPr txBox="1"/>
          <p:nvPr/>
        </p:nvSpPr>
        <p:spPr>
          <a:xfrm>
            <a:off x="1604614" y="391627"/>
            <a:ext cx="6633431" cy="474439"/>
          </a:xfrm>
          <a:prstGeom prst="rect">
            <a:avLst/>
          </a:prstGeom>
          <a:noFill/>
          <a:ln>
            <a:noFill/>
          </a:ln>
        </p:spPr>
        <p:txBody>
          <a:bodyPr spcFirstLastPara="1" wrap="square" lIns="82904" tIns="41441" rIns="82904" bIns="41441" anchor="t" anchorCtr="0">
            <a:spAutoFit/>
          </a:bodyPr>
          <a:lstStyle/>
          <a:p>
            <a:pPr lvl="0"/>
            <a:r>
              <a:rPr lang="en-GB" sz="2539" dirty="0">
                <a:solidFill>
                  <a:schemeClr val="lt1"/>
                </a:solidFill>
                <a:latin typeface="Open Sans"/>
                <a:ea typeface="Open Sans"/>
                <a:cs typeface="Open Sans"/>
                <a:sym typeface="Open Sans"/>
              </a:rPr>
              <a:t>BLOCKCHAIN IN DIGITALNA VARNOST</a:t>
            </a:r>
            <a:endParaRPr sz="1270" dirty="0"/>
          </a:p>
        </p:txBody>
      </p:sp>
      <p:sp>
        <p:nvSpPr>
          <p:cNvPr id="991" name="Google Shape;991;p21"/>
          <p:cNvSpPr txBox="1">
            <a:spLocks noGrp="1"/>
          </p:cNvSpPr>
          <p:nvPr>
            <p:ph type="body" idx="1"/>
          </p:nvPr>
        </p:nvSpPr>
        <p:spPr>
          <a:xfrm>
            <a:off x="1604615" y="1485612"/>
            <a:ext cx="8706378" cy="3991093"/>
          </a:xfrm>
          <a:prstGeom prst="rect">
            <a:avLst/>
          </a:prstGeom>
          <a:noFill/>
          <a:ln>
            <a:noFill/>
          </a:ln>
        </p:spPr>
        <p:txBody>
          <a:bodyPr spcFirstLastPara="1" wrap="square" lIns="0" tIns="0" rIns="0" bIns="0" anchor="t" anchorCtr="0">
            <a:spAutoFit/>
          </a:bodyPr>
          <a:lstStyle/>
          <a:p>
            <a:pPr lvl="0" indent="-333974">
              <a:buClr>
                <a:schemeClr val="dk1"/>
              </a:buClr>
              <a:buSzPts val="2200"/>
              <a:buFont typeface="Calibri"/>
              <a:buChar char="●"/>
            </a:pPr>
            <a:r>
              <a:rPr lang="en-GB" sz="1995" b="0" dirty="0" err="1">
                <a:solidFill>
                  <a:schemeClr val="dk1"/>
                </a:solidFill>
                <a:latin typeface="Calibri"/>
                <a:ea typeface="Calibri"/>
                <a:cs typeface="Calibri"/>
                <a:sym typeface="Calibri"/>
              </a:rPr>
              <a:t>Zaupanje</a:t>
            </a:r>
            <a:r>
              <a:rPr lang="en-GB" sz="1995" b="0" dirty="0">
                <a:solidFill>
                  <a:schemeClr val="dk1"/>
                </a:solidFill>
                <a:latin typeface="Calibri"/>
                <a:ea typeface="Calibri"/>
                <a:cs typeface="Calibri"/>
                <a:sym typeface="Calibri"/>
              </a:rPr>
              <a:t> v blockchain </a:t>
            </a:r>
            <a:r>
              <a:rPr lang="en-GB" sz="1995" b="0" dirty="0" err="1">
                <a:solidFill>
                  <a:schemeClr val="dk1"/>
                </a:solidFill>
                <a:latin typeface="Calibri"/>
                <a:ea typeface="Calibri"/>
                <a:cs typeface="Calibri"/>
                <a:sym typeface="Calibri"/>
              </a:rPr>
              <a:t>nikoli</a:t>
            </a:r>
            <a:r>
              <a:rPr lang="en-GB" sz="1995" b="0" dirty="0">
                <a:solidFill>
                  <a:schemeClr val="dk1"/>
                </a:solidFill>
                <a:latin typeface="Calibri"/>
                <a:ea typeface="Calibri"/>
                <a:cs typeface="Calibri"/>
                <a:sym typeface="Calibri"/>
              </a:rPr>
              <a:t> ne more </a:t>
            </a:r>
            <a:r>
              <a:rPr lang="en-GB" sz="1995" b="0" dirty="0" err="1">
                <a:solidFill>
                  <a:schemeClr val="dk1"/>
                </a:solidFill>
                <a:latin typeface="Calibri"/>
                <a:ea typeface="Calibri"/>
                <a:cs typeface="Calibri"/>
                <a:sym typeface="Calibri"/>
              </a:rPr>
              <a:t>biti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popolno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Več</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elementov</a:t>
            </a:r>
            <a:r>
              <a:rPr lang="en-GB" sz="1995" b="0" dirty="0">
                <a:solidFill>
                  <a:schemeClr val="dk1"/>
                </a:solidFill>
                <a:latin typeface="Calibri"/>
                <a:ea typeface="Calibri"/>
                <a:cs typeface="Calibri"/>
                <a:sym typeface="Calibri"/>
              </a:rPr>
              <a:t> je </a:t>
            </a:r>
            <a:r>
              <a:rPr lang="en-GB" sz="1995" b="0" dirty="0" err="1">
                <a:solidFill>
                  <a:schemeClr val="dk1"/>
                </a:solidFill>
                <a:latin typeface="Calibri"/>
                <a:ea typeface="Calibri"/>
                <a:cs typeface="Calibri"/>
                <a:sym typeface="Calibri"/>
              </a:rPr>
              <a:t>dejansko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postavilo</a:t>
            </a:r>
            <a:r>
              <a:rPr lang="en-GB" sz="1995" b="0" dirty="0">
                <a:solidFill>
                  <a:schemeClr val="dk1"/>
                </a:solidFill>
                <a:latin typeface="Calibri"/>
                <a:ea typeface="Calibri"/>
                <a:cs typeface="Calibri"/>
                <a:sym typeface="Calibri"/>
              </a:rPr>
              <a:t> pod </a:t>
            </a:r>
            <a:r>
              <a:rPr lang="en-GB" sz="1995" b="0" dirty="0" err="1">
                <a:solidFill>
                  <a:schemeClr val="dk1"/>
                </a:solidFill>
                <a:latin typeface="Calibri"/>
                <a:ea typeface="Calibri"/>
                <a:cs typeface="Calibri"/>
                <a:sym typeface="Calibri"/>
              </a:rPr>
              <a:t>vprašaj</a:t>
            </a:r>
            <a:r>
              <a:rPr lang="en-GB" sz="1995" b="0" dirty="0">
                <a:solidFill>
                  <a:schemeClr val="dk1"/>
                </a:solidFill>
                <a:latin typeface="Calibri"/>
                <a:ea typeface="Calibri"/>
                <a:cs typeface="Calibri"/>
                <a:sym typeface="Calibri"/>
              </a:rPr>
              <a:t> to </a:t>
            </a:r>
            <a:r>
              <a:rPr lang="en-GB" sz="1995" b="0" dirty="0" err="1">
                <a:solidFill>
                  <a:schemeClr val="dk1"/>
                </a:solidFill>
                <a:latin typeface="Calibri"/>
                <a:ea typeface="Calibri"/>
                <a:cs typeface="Calibri"/>
                <a:sym typeface="Calibri"/>
              </a:rPr>
              <a:t>zaupanje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Sposobnost</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avtentikacije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transakcij</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ob</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zaščiti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digitalnih</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identitet</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Blokovne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verige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zagotavljajo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zasebnost</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npr</a:t>
            </a:r>
            <a:r>
              <a:rPr lang="en-GB" sz="1995" b="0" dirty="0">
                <a:solidFill>
                  <a:schemeClr val="dk1"/>
                </a:solidFill>
                <a:latin typeface="Calibri"/>
                <a:ea typeface="Calibri"/>
                <a:cs typeface="Calibri"/>
                <a:sym typeface="Calibri"/>
              </a:rPr>
              <a:t>. z </a:t>
            </a:r>
            <a:r>
              <a:rPr lang="en-GB" sz="1995" b="0" dirty="0" err="1">
                <a:solidFill>
                  <a:schemeClr val="dk1"/>
                </a:solidFill>
                <a:latin typeface="Calibri"/>
                <a:ea typeface="Calibri"/>
                <a:cs typeface="Calibri"/>
                <a:sym typeface="Calibri"/>
              </a:rPr>
              <a:t>uporabo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psevdonimov</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vendar</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izvajajo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prilagojene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varnostne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ukrepe</a:t>
            </a:r>
            <a:r>
              <a:rPr lang="en-GB" sz="1995" b="0" dirty="0">
                <a:solidFill>
                  <a:schemeClr val="dk1"/>
                </a:solidFill>
                <a:latin typeface="Calibri"/>
                <a:ea typeface="Calibri"/>
                <a:cs typeface="Calibri"/>
                <a:sym typeface="Calibri"/>
              </a:rPr>
              <a:t> za </a:t>
            </a:r>
            <a:r>
              <a:rPr lang="en-GB" sz="1995" b="0" dirty="0" err="1">
                <a:solidFill>
                  <a:schemeClr val="dk1"/>
                </a:solidFill>
                <a:latin typeface="Calibri"/>
                <a:ea typeface="Calibri"/>
                <a:cs typeface="Calibri"/>
                <a:sym typeface="Calibri"/>
              </a:rPr>
              <a:t>zagotovitev</a:t>
            </a:r>
            <a:r>
              <a:rPr lang="en-GB" sz="1995" b="0" dirty="0">
                <a:solidFill>
                  <a:schemeClr val="dk1"/>
                </a:solidFill>
                <a:latin typeface="Calibri"/>
                <a:ea typeface="Calibri"/>
                <a:cs typeface="Calibri"/>
                <a:sym typeface="Calibri"/>
              </a:rPr>
              <a:t>, da so </a:t>
            </a:r>
            <a:r>
              <a:rPr lang="en-GB" sz="1995" b="0" dirty="0" err="1">
                <a:solidFill>
                  <a:schemeClr val="dk1"/>
                </a:solidFill>
                <a:latin typeface="Calibri"/>
                <a:ea typeface="Calibri"/>
                <a:cs typeface="Calibri"/>
                <a:sym typeface="Calibri"/>
              </a:rPr>
              <a:t>transakcije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veljavne</a:t>
            </a:r>
            <a:r>
              <a:rPr lang="en-GB" sz="1995" b="0" dirty="0">
                <a:solidFill>
                  <a:schemeClr val="dk1"/>
                </a:solidFill>
                <a:latin typeface="Calibri"/>
                <a:ea typeface="Calibri"/>
                <a:cs typeface="Calibri"/>
                <a:sym typeface="Calibri"/>
              </a:rPr>
              <a:t> in </a:t>
            </a:r>
            <a:r>
              <a:rPr lang="en-GB" sz="1995" b="0" dirty="0" err="1">
                <a:solidFill>
                  <a:schemeClr val="dk1"/>
                </a:solidFill>
                <a:latin typeface="Calibri"/>
                <a:ea typeface="Calibri"/>
                <a:cs typeface="Calibri"/>
                <a:sym typeface="Calibri"/>
              </a:rPr>
              <a:t>varni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računi</a:t>
            </a:r>
            <a:r>
              <a:rPr lang="en-GB" sz="1995" b="0" dirty="0">
                <a:solidFill>
                  <a:schemeClr val="dk1"/>
                </a:solidFill>
                <a:latin typeface="Calibri"/>
                <a:ea typeface="Calibri"/>
                <a:cs typeface="Calibri"/>
                <a:sym typeface="Calibri"/>
              </a:rPr>
              <a:t>. To </a:t>
            </a:r>
            <a:r>
              <a:rPr lang="en-GB" sz="1995" b="0" dirty="0" err="1">
                <a:solidFill>
                  <a:schemeClr val="dk1"/>
                </a:solidFill>
                <a:latin typeface="Calibri"/>
                <a:ea typeface="Calibri"/>
                <a:cs typeface="Calibri"/>
                <a:sym typeface="Calibri"/>
              </a:rPr>
              <a:t>ravnovesje</a:t>
            </a:r>
            <a:r>
              <a:rPr lang="en-GB" sz="1995" b="0" dirty="0">
                <a:solidFill>
                  <a:schemeClr val="dk1"/>
                </a:solidFill>
                <a:latin typeface="Calibri"/>
                <a:ea typeface="Calibri"/>
                <a:cs typeface="Calibri"/>
                <a:sym typeface="Calibri"/>
              </a:rPr>
              <a:t> med </a:t>
            </a:r>
            <a:r>
              <a:rPr lang="en-GB" sz="1995" b="0" dirty="0" err="1">
                <a:solidFill>
                  <a:schemeClr val="dk1"/>
                </a:solidFill>
                <a:latin typeface="Calibri"/>
                <a:ea typeface="Calibri"/>
                <a:cs typeface="Calibri"/>
                <a:sym typeface="Calibri"/>
              </a:rPr>
              <a:t>zaščito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identitete</a:t>
            </a:r>
            <a:r>
              <a:rPr lang="en-GB" sz="1995" b="0" dirty="0">
                <a:solidFill>
                  <a:schemeClr val="dk1"/>
                </a:solidFill>
                <a:latin typeface="Calibri"/>
                <a:ea typeface="Calibri"/>
                <a:cs typeface="Calibri"/>
                <a:sym typeface="Calibri"/>
              </a:rPr>
              <a:t> in </a:t>
            </a:r>
            <a:r>
              <a:rPr lang="en-GB" sz="1995" b="0" dirty="0" err="1">
                <a:solidFill>
                  <a:schemeClr val="dk1"/>
                </a:solidFill>
                <a:latin typeface="Calibri"/>
                <a:ea typeface="Calibri"/>
                <a:cs typeface="Calibri"/>
                <a:sym typeface="Calibri"/>
              </a:rPr>
              <a:t>upravljanjem</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varnosti</a:t>
            </a:r>
            <a:r>
              <a:rPr lang="en-GB" sz="1995" b="0" dirty="0">
                <a:solidFill>
                  <a:schemeClr val="dk1"/>
                </a:solidFill>
                <a:latin typeface="Calibri"/>
                <a:ea typeface="Calibri"/>
                <a:cs typeface="Calibri"/>
                <a:sym typeface="Calibri"/>
              </a:rPr>
              <a:t> je </a:t>
            </a:r>
            <a:r>
              <a:rPr lang="en-GB" sz="1995" b="0" dirty="0" err="1">
                <a:solidFill>
                  <a:schemeClr val="dk1"/>
                </a:solidFill>
                <a:latin typeface="Calibri"/>
                <a:ea typeface="Calibri"/>
                <a:cs typeface="Calibri"/>
                <a:sym typeface="Calibri"/>
              </a:rPr>
              <a:t>ključni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dejavnik</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pri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zaupanju</a:t>
            </a:r>
            <a:r>
              <a:rPr lang="en-GB" sz="1995" b="0" dirty="0">
                <a:solidFill>
                  <a:schemeClr val="dk1"/>
                </a:solidFill>
                <a:latin typeface="Calibri"/>
                <a:ea typeface="Calibri"/>
                <a:cs typeface="Calibri"/>
                <a:sym typeface="Calibri"/>
              </a:rPr>
              <a:t> v </a:t>
            </a:r>
            <a:r>
              <a:rPr lang="en-GB" sz="1995" b="0" dirty="0" err="1">
                <a:solidFill>
                  <a:schemeClr val="dk1"/>
                </a:solidFill>
                <a:latin typeface="Calibri"/>
                <a:ea typeface="Calibri"/>
                <a:cs typeface="Calibri"/>
                <a:sym typeface="Calibri"/>
              </a:rPr>
              <a:t>blokovno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verigo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Napake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pri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programiranju</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Programabilne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verige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blokov</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pomenijo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veliko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tveganje</a:t>
            </a:r>
            <a:r>
              <a:rPr lang="en-GB" sz="1995" b="0" dirty="0">
                <a:solidFill>
                  <a:schemeClr val="dk1"/>
                </a:solidFill>
                <a:latin typeface="Calibri"/>
                <a:ea typeface="Calibri"/>
                <a:cs typeface="Calibri"/>
                <a:sym typeface="Calibri"/>
              </a:rPr>
              <a:t> za </a:t>
            </a:r>
            <a:r>
              <a:rPr lang="en-GB" sz="1995" b="0" dirty="0" err="1">
                <a:solidFill>
                  <a:schemeClr val="dk1"/>
                </a:solidFill>
                <a:latin typeface="Calibri"/>
                <a:ea typeface="Calibri"/>
                <a:cs typeface="Calibri"/>
                <a:sym typeface="Calibri"/>
              </a:rPr>
              <a:t>človeške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programske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napake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kot</a:t>
            </a:r>
            <a:r>
              <a:rPr lang="en-GB" sz="1995" b="0" dirty="0">
                <a:solidFill>
                  <a:schemeClr val="dk1"/>
                </a:solidFill>
                <a:latin typeface="Calibri"/>
                <a:ea typeface="Calibri"/>
                <a:cs typeface="Calibri"/>
                <a:sym typeface="Calibri"/>
              </a:rPr>
              <a:t> se je </a:t>
            </a:r>
            <a:r>
              <a:rPr lang="en-GB" sz="1995" b="0" dirty="0" err="1">
                <a:solidFill>
                  <a:schemeClr val="dk1"/>
                </a:solidFill>
                <a:latin typeface="Calibri"/>
                <a:ea typeface="Calibri"/>
                <a:cs typeface="Calibri"/>
                <a:sym typeface="Calibri"/>
              </a:rPr>
              <a:t>zgodilo</a:t>
            </a:r>
            <a:r>
              <a:rPr lang="en-GB" sz="1995" b="0" dirty="0">
                <a:solidFill>
                  <a:schemeClr val="dk1"/>
                </a:solidFill>
                <a:latin typeface="Calibri"/>
                <a:ea typeface="Calibri"/>
                <a:cs typeface="Calibri"/>
                <a:sym typeface="Calibri"/>
              </a:rPr>
              <a:t> z </a:t>
            </a:r>
            <a:r>
              <a:rPr lang="en-GB" sz="1995" b="0" dirty="0" err="1">
                <a:solidFill>
                  <a:schemeClr val="dk1"/>
                </a:solidFill>
                <a:latin typeface="Calibri"/>
                <a:ea typeface="Calibri"/>
                <a:cs typeface="Calibri"/>
                <a:sym typeface="Calibri"/>
              </a:rPr>
              <a:t>napadom</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na</a:t>
            </a:r>
            <a:r>
              <a:rPr lang="en-GB" sz="1995" b="0" dirty="0">
                <a:solidFill>
                  <a:schemeClr val="dk1"/>
                </a:solidFill>
                <a:latin typeface="Calibri"/>
                <a:ea typeface="Calibri"/>
                <a:cs typeface="Calibri"/>
                <a:sym typeface="Calibri"/>
              </a:rPr>
              <a:t> Ethereum </a:t>
            </a:r>
            <a:r>
              <a:rPr lang="en-GB" sz="1995" b="0" dirty="0" err="1">
                <a:solidFill>
                  <a:schemeClr val="dk1"/>
                </a:solidFill>
                <a:latin typeface="Calibri"/>
                <a:ea typeface="Calibri"/>
                <a:cs typeface="Calibri"/>
                <a:sym typeface="Calibri"/>
              </a:rPr>
              <a:t>leta</a:t>
            </a:r>
            <a:r>
              <a:rPr lang="en-GB" sz="1995" b="0" dirty="0">
                <a:solidFill>
                  <a:schemeClr val="dk1"/>
                </a:solidFill>
                <a:latin typeface="Calibri"/>
                <a:ea typeface="Calibri"/>
                <a:cs typeface="Calibri"/>
                <a:sym typeface="Calibri"/>
              </a:rPr>
              <a:t> 2016.
V 4 </a:t>
            </a:r>
            <a:r>
              <a:rPr lang="en-GB" sz="1995" b="0" dirty="0" err="1">
                <a:solidFill>
                  <a:schemeClr val="dk1"/>
                </a:solidFill>
                <a:latin typeface="Calibri"/>
                <a:ea typeface="Calibri"/>
                <a:cs typeface="Calibri"/>
                <a:sym typeface="Calibri"/>
              </a:rPr>
              <a:t>tednih</a:t>
            </a:r>
            <a:r>
              <a:rPr lang="en-GB" sz="1995" b="0" dirty="0">
                <a:solidFill>
                  <a:schemeClr val="dk1"/>
                </a:solidFill>
                <a:latin typeface="Calibri"/>
                <a:ea typeface="Calibri"/>
                <a:cs typeface="Calibri"/>
                <a:sym typeface="Calibri"/>
              </a:rPr>
              <a:t> je </a:t>
            </a:r>
            <a:r>
              <a:rPr lang="en-GB" sz="1995" b="0" dirty="0" err="1">
                <a:solidFill>
                  <a:schemeClr val="dk1"/>
                </a:solidFill>
                <a:latin typeface="Calibri"/>
                <a:ea typeface="Calibri"/>
                <a:cs typeface="Calibri"/>
                <a:sym typeface="Calibri"/>
              </a:rPr>
              <a:t>decentralizirana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avtonomna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organizacija</a:t>
            </a:r>
            <a:r>
              <a:rPr lang="en-GB" sz="1995" b="0" dirty="0">
                <a:solidFill>
                  <a:schemeClr val="dk1"/>
                </a:solidFill>
                <a:latin typeface="Calibri"/>
                <a:ea typeface="Calibri"/>
                <a:cs typeface="Calibri"/>
                <a:sym typeface="Calibri"/>
              </a:rPr>
              <a:t> (DAO), ki </a:t>
            </a:r>
            <a:r>
              <a:rPr lang="en-GB" sz="1995" b="0" dirty="0" err="1">
                <a:solidFill>
                  <a:schemeClr val="dk1"/>
                </a:solidFill>
                <a:latin typeface="Calibri"/>
                <a:ea typeface="Calibri"/>
                <a:cs typeface="Calibri"/>
                <a:sym typeface="Calibri"/>
              </a:rPr>
              <a:t>svoji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skupnosti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omogoča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vlaganje</a:t>
            </a:r>
            <a:r>
              <a:rPr lang="en-GB" sz="1995" b="0" dirty="0">
                <a:solidFill>
                  <a:schemeClr val="dk1"/>
                </a:solidFill>
                <a:latin typeface="Calibri"/>
                <a:ea typeface="Calibri"/>
                <a:cs typeface="Calibri"/>
                <a:sym typeface="Calibri"/>
              </a:rPr>
              <a:t> v </a:t>
            </a:r>
            <a:r>
              <a:rPr lang="en-GB" sz="1995" b="0" dirty="0" err="1">
                <a:solidFill>
                  <a:schemeClr val="dk1"/>
                </a:solidFill>
                <a:latin typeface="Calibri"/>
                <a:ea typeface="Calibri"/>
                <a:cs typeface="Calibri"/>
                <a:sym typeface="Calibri"/>
              </a:rPr>
              <a:t>tvegani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kapital</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zbrala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spektakularen</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znesek</a:t>
            </a:r>
            <a:r>
              <a:rPr lang="en-GB" sz="1995" b="0" dirty="0">
                <a:solidFill>
                  <a:schemeClr val="dk1"/>
                </a:solidFill>
                <a:latin typeface="Calibri"/>
                <a:ea typeface="Calibri"/>
                <a:cs typeface="Calibri"/>
                <a:sym typeface="Calibri"/>
              </a:rPr>
              <a:t> v </a:t>
            </a:r>
            <a:r>
              <a:rPr lang="en-GB" sz="1995" b="0" dirty="0" err="1">
                <a:solidFill>
                  <a:schemeClr val="dk1"/>
                </a:solidFill>
                <a:latin typeface="Calibri"/>
                <a:ea typeface="Calibri"/>
                <a:cs typeface="Calibri"/>
                <a:sym typeface="Calibri"/>
              </a:rPr>
              <a:t>višini</a:t>
            </a:r>
            <a:r>
              <a:rPr lang="en-GB" sz="1995" b="0" dirty="0">
                <a:solidFill>
                  <a:schemeClr val="dk1"/>
                </a:solidFill>
                <a:latin typeface="Calibri"/>
                <a:ea typeface="Calibri"/>
                <a:cs typeface="Calibri"/>
                <a:sym typeface="Calibri"/>
              </a:rPr>
              <a:t> 150 </a:t>
            </a:r>
            <a:r>
              <a:rPr lang="en-GB" sz="1995" b="0" dirty="0" err="1">
                <a:solidFill>
                  <a:schemeClr val="dk1"/>
                </a:solidFill>
                <a:latin typeface="Calibri"/>
                <a:ea typeface="Calibri"/>
                <a:cs typeface="Calibri"/>
                <a:sym typeface="Calibri"/>
              </a:rPr>
              <a:t>milijonov</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dolarjev</a:t>
            </a:r>
            <a:r>
              <a:rPr lang="en-GB" sz="1995" b="0" dirty="0">
                <a:solidFill>
                  <a:schemeClr val="dk1"/>
                </a:solidFill>
                <a:latin typeface="Calibri"/>
                <a:ea typeface="Calibri"/>
                <a:cs typeface="Calibri"/>
                <a:sym typeface="Calibri"/>
              </a:rPr>
              <a:t> za </a:t>
            </a:r>
            <a:r>
              <a:rPr lang="en-GB" sz="1995" b="0" dirty="0" err="1">
                <a:solidFill>
                  <a:schemeClr val="dk1"/>
                </a:solidFill>
                <a:latin typeface="Calibri"/>
                <a:ea typeface="Calibri"/>
                <a:cs typeface="Calibri"/>
                <a:sym typeface="Calibri"/>
              </a:rPr>
              <a:t>zagonske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projekte</a:t>
            </a:r>
            <a:r>
              <a:rPr lang="en-GB" sz="1995" b="0" dirty="0">
                <a:solidFill>
                  <a:schemeClr val="dk1"/>
                </a:solidFill>
                <a:latin typeface="Calibri"/>
                <a:ea typeface="Calibri"/>
                <a:cs typeface="Calibri"/>
                <a:sym typeface="Calibri"/>
              </a:rPr>
              <a:t>, ki </a:t>
            </a:r>
            <a:r>
              <a:rPr lang="en-GB" sz="1995" b="0" dirty="0" err="1">
                <a:solidFill>
                  <a:schemeClr val="dk1"/>
                </a:solidFill>
                <a:latin typeface="Calibri"/>
                <a:ea typeface="Calibri"/>
                <a:cs typeface="Calibri"/>
                <a:sym typeface="Calibri"/>
              </a:rPr>
              <a:t>želijo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graditi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prek</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Ethereuma</a:t>
            </a:r>
            <a:r>
              <a:rPr lang="en-GB" sz="1995" b="0" dirty="0">
                <a:solidFill>
                  <a:schemeClr val="dk1"/>
                </a:solidFill>
                <a:latin typeface="Calibri"/>
                <a:ea typeface="Calibri"/>
                <a:cs typeface="Calibri"/>
                <a:sym typeface="Calibri"/>
              </a:rPr>
              <a:t>.</a:t>
            </a:r>
            <a:endParaRPr sz="1995" b="0" dirty="0">
              <a:solidFill>
                <a:schemeClr val="dk1"/>
              </a:solidFill>
              <a:latin typeface="Calibri"/>
              <a:ea typeface="Calibri"/>
              <a:cs typeface="Calibri"/>
              <a:sym typeface="Calibri"/>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996"/>
        <p:cNvGrpSpPr/>
        <p:nvPr/>
      </p:nvGrpSpPr>
      <p:grpSpPr>
        <a:xfrm>
          <a:off x="0" y="0"/>
          <a:ext cx="0" cy="0"/>
          <a:chOff x="0" y="0"/>
          <a:chExt cx="0" cy="0"/>
        </a:xfrm>
      </p:grpSpPr>
      <p:pic>
        <p:nvPicPr>
          <p:cNvPr id="997" name="Google Shape;997;p22"/>
          <p:cNvPicPr preferRelativeResize="0"/>
          <p:nvPr/>
        </p:nvPicPr>
        <p:blipFill rotWithShape="1">
          <a:blip r:embed="rId3">
            <a:alphaModFix/>
          </a:blip>
          <a:srcRect/>
          <a:stretch/>
        </p:blipFill>
        <p:spPr>
          <a:xfrm>
            <a:off x="1247607" y="-7358"/>
            <a:ext cx="9696786" cy="1061799"/>
          </a:xfrm>
          <a:prstGeom prst="rect">
            <a:avLst/>
          </a:prstGeom>
          <a:noFill/>
          <a:ln>
            <a:noFill/>
          </a:ln>
        </p:spPr>
      </p:pic>
      <p:sp>
        <p:nvSpPr>
          <p:cNvPr id="998" name="Google Shape;998;p22"/>
          <p:cNvSpPr txBox="1"/>
          <p:nvPr/>
        </p:nvSpPr>
        <p:spPr>
          <a:xfrm>
            <a:off x="1604615" y="391627"/>
            <a:ext cx="9190065" cy="474439"/>
          </a:xfrm>
          <a:prstGeom prst="rect">
            <a:avLst/>
          </a:prstGeom>
          <a:noFill/>
          <a:ln>
            <a:noFill/>
          </a:ln>
        </p:spPr>
        <p:txBody>
          <a:bodyPr spcFirstLastPara="1" wrap="square" lIns="82904" tIns="41441" rIns="82904" bIns="41441" anchor="t" anchorCtr="0">
            <a:spAutoFit/>
          </a:bodyPr>
          <a:lstStyle/>
          <a:p>
            <a:pPr lvl="0"/>
            <a:r>
              <a:rPr lang="en-GB" sz="2539" dirty="0">
                <a:solidFill>
                  <a:schemeClr val="lt1"/>
                </a:solidFill>
                <a:latin typeface="Open Sans"/>
                <a:ea typeface="Open Sans"/>
                <a:cs typeface="Open Sans"/>
                <a:sym typeface="Open Sans"/>
              </a:rPr>
              <a:t>BLOCKCHAIN IN DIGITALNA VARNOST</a:t>
            </a:r>
            <a:endParaRPr sz="1270" dirty="0"/>
          </a:p>
        </p:txBody>
      </p:sp>
      <p:sp>
        <p:nvSpPr>
          <p:cNvPr id="999" name="Google Shape;999;p22"/>
          <p:cNvSpPr txBox="1">
            <a:spLocks noGrp="1"/>
          </p:cNvSpPr>
          <p:nvPr>
            <p:ph type="body" idx="1"/>
          </p:nvPr>
        </p:nvSpPr>
        <p:spPr>
          <a:xfrm>
            <a:off x="1742811" y="1476975"/>
            <a:ext cx="5412786" cy="3684085"/>
          </a:xfrm>
          <a:prstGeom prst="rect">
            <a:avLst/>
          </a:prstGeom>
          <a:noFill/>
          <a:ln>
            <a:noFill/>
          </a:ln>
        </p:spPr>
        <p:txBody>
          <a:bodyPr spcFirstLastPara="1" wrap="square" lIns="0" tIns="0" rIns="0" bIns="0" anchor="t" anchorCtr="0">
            <a:spAutoFit/>
          </a:bodyPr>
          <a:lstStyle/>
          <a:p>
            <a:pPr lvl="0" indent="-333974">
              <a:buClr>
                <a:schemeClr val="dk1"/>
              </a:buClr>
              <a:buSzPts val="2200"/>
              <a:buFont typeface="Calibri"/>
              <a:buChar char="●"/>
            </a:pPr>
            <a:r>
              <a:rPr lang="en-GB" sz="1995" b="0" dirty="0">
                <a:solidFill>
                  <a:schemeClr val="dk1"/>
                </a:solidFill>
                <a:latin typeface="Calibri"/>
                <a:ea typeface="Calibri"/>
                <a:cs typeface="Calibri"/>
                <a:sym typeface="Calibri"/>
              </a:rPr>
              <a:t>DAO je </a:t>
            </a:r>
            <a:r>
              <a:rPr lang="en-GB" sz="1995" b="0" dirty="0" err="1">
                <a:solidFill>
                  <a:schemeClr val="dk1"/>
                </a:solidFill>
                <a:latin typeface="Calibri"/>
                <a:ea typeface="Calibri"/>
                <a:cs typeface="Calibri"/>
                <a:sym typeface="Calibri"/>
              </a:rPr>
              <a:t>nato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oropala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skupina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hekerjev</a:t>
            </a:r>
            <a:r>
              <a:rPr lang="en-GB" sz="1995" b="0" dirty="0">
                <a:solidFill>
                  <a:schemeClr val="dk1"/>
                </a:solidFill>
                <a:latin typeface="Calibri"/>
                <a:ea typeface="Calibri"/>
                <a:cs typeface="Calibri"/>
                <a:sym typeface="Calibri"/>
              </a:rPr>
              <a:t>, ki so </a:t>
            </a:r>
            <a:r>
              <a:rPr lang="en-GB" sz="1995" b="0" dirty="0" err="1">
                <a:solidFill>
                  <a:schemeClr val="dk1"/>
                </a:solidFill>
                <a:latin typeface="Calibri"/>
                <a:ea typeface="Calibri"/>
                <a:cs typeface="Calibri"/>
                <a:sym typeface="Calibri"/>
              </a:rPr>
              <a:t>izkoristili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ranljivost</a:t>
            </a:r>
            <a:r>
              <a:rPr lang="en-GB" sz="1995" b="0" dirty="0">
                <a:solidFill>
                  <a:schemeClr val="dk1"/>
                </a:solidFill>
                <a:latin typeface="Calibri"/>
                <a:ea typeface="Calibri"/>
                <a:cs typeface="Calibri"/>
                <a:sym typeface="Calibri"/>
              </a:rPr>
              <a:t> v </a:t>
            </a:r>
            <a:r>
              <a:rPr lang="en-GB" sz="1995" b="0" dirty="0" err="1">
                <a:solidFill>
                  <a:schemeClr val="dk1"/>
                </a:solidFill>
                <a:latin typeface="Calibri"/>
                <a:ea typeface="Calibri"/>
                <a:cs typeface="Calibri"/>
                <a:sym typeface="Calibri"/>
              </a:rPr>
              <a:t>načinu</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izvajanja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pametnih</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pogodb</a:t>
            </a:r>
            <a:r>
              <a:rPr lang="en-GB" sz="1995" b="0" dirty="0">
                <a:solidFill>
                  <a:schemeClr val="dk1"/>
                </a:solidFill>
                <a:latin typeface="Calibri"/>
                <a:ea typeface="Calibri"/>
                <a:cs typeface="Calibri"/>
                <a:sym typeface="Calibri"/>
              </a:rPr>
              <a:t>.
Ta </a:t>
            </a:r>
            <a:r>
              <a:rPr lang="en-GB" sz="1995" b="0" dirty="0" err="1">
                <a:solidFill>
                  <a:schemeClr val="dk1"/>
                </a:solidFill>
                <a:latin typeface="Calibri"/>
                <a:ea typeface="Calibri"/>
                <a:cs typeface="Calibri"/>
                <a:sym typeface="Calibri"/>
              </a:rPr>
              <a:t>napaka</a:t>
            </a:r>
            <a:r>
              <a:rPr lang="en-GB" sz="1995" b="0" dirty="0">
                <a:solidFill>
                  <a:schemeClr val="dk1"/>
                </a:solidFill>
                <a:latin typeface="Calibri"/>
                <a:ea typeface="Calibri"/>
                <a:cs typeface="Calibri"/>
                <a:sym typeface="Calibri"/>
              </a:rPr>
              <a:t> je </a:t>
            </a:r>
            <a:r>
              <a:rPr lang="en-GB" sz="1995" b="0" dirty="0" err="1">
                <a:solidFill>
                  <a:schemeClr val="dk1"/>
                </a:solidFill>
                <a:latin typeface="Calibri"/>
                <a:ea typeface="Calibri"/>
                <a:cs typeface="Calibri"/>
                <a:sym typeface="Calibri"/>
              </a:rPr>
              <a:t>napadalcem</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omogočila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uporabo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funkcije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namenjene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večkratnemu</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izplačilu</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računa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Kot</a:t>
            </a:r>
            <a:r>
              <a:rPr lang="en-GB" sz="1995" b="0" dirty="0">
                <a:solidFill>
                  <a:schemeClr val="dk1"/>
                </a:solidFill>
                <a:latin typeface="Calibri"/>
                <a:ea typeface="Calibri"/>
                <a:cs typeface="Calibri"/>
                <a:sym typeface="Calibri"/>
              </a:rPr>
              <a:t> je v </a:t>
            </a:r>
            <a:r>
              <a:rPr lang="en-GB" sz="1995" b="0" dirty="0" err="1">
                <a:solidFill>
                  <a:schemeClr val="dk1"/>
                </a:solidFill>
                <a:latin typeface="Calibri"/>
                <a:ea typeface="Calibri"/>
                <a:cs typeface="Calibri"/>
                <a:sym typeface="Calibri"/>
              </a:rPr>
              <a:t>objavi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na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blogu</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zapisal</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soustanovitelj</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Ethereuma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Vitalik</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Buterin</a:t>
            </a:r>
            <a:r>
              <a:rPr lang="en-GB" sz="1995" b="0" dirty="0">
                <a:solidFill>
                  <a:schemeClr val="dk1"/>
                </a:solidFill>
                <a:latin typeface="Calibri"/>
                <a:ea typeface="Calibri"/>
                <a:cs typeface="Calibri"/>
                <a:sym typeface="Calibri"/>
              </a:rPr>
              <a:t>: "To je </a:t>
            </a:r>
            <a:r>
              <a:rPr lang="en-GB" sz="1995" b="0" dirty="0" err="1">
                <a:solidFill>
                  <a:schemeClr val="dk1"/>
                </a:solidFill>
                <a:latin typeface="Calibri"/>
                <a:ea typeface="Calibri"/>
                <a:cs typeface="Calibri"/>
                <a:sym typeface="Calibri"/>
              </a:rPr>
              <a:t>vprašanje</a:t>
            </a:r>
            <a:r>
              <a:rPr lang="en-GB" sz="1995" b="0" dirty="0">
                <a:solidFill>
                  <a:schemeClr val="dk1"/>
                </a:solidFill>
                <a:latin typeface="Calibri"/>
                <a:ea typeface="Calibri"/>
                <a:cs typeface="Calibri"/>
                <a:sym typeface="Calibri"/>
              </a:rPr>
              <a:t>, ki </a:t>
            </a:r>
            <a:r>
              <a:rPr lang="en-GB" sz="1995" b="0" dirty="0" err="1">
                <a:solidFill>
                  <a:schemeClr val="dk1"/>
                </a:solidFill>
                <a:latin typeface="Calibri"/>
                <a:ea typeface="Calibri"/>
                <a:cs typeface="Calibri"/>
                <a:sym typeface="Calibri"/>
              </a:rPr>
              <a:t>posebej</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vpliva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na</a:t>
            </a:r>
            <a:r>
              <a:rPr lang="en-GB" sz="1995" b="0" dirty="0">
                <a:solidFill>
                  <a:schemeClr val="dk1"/>
                </a:solidFill>
                <a:latin typeface="Calibri"/>
                <a:ea typeface="Calibri"/>
                <a:cs typeface="Calibri"/>
                <a:sym typeface="Calibri"/>
              </a:rPr>
              <a:t> DAO; Ethereum je </a:t>
            </a:r>
            <a:r>
              <a:rPr lang="en-GB" sz="1995" b="0" dirty="0" err="1">
                <a:solidFill>
                  <a:schemeClr val="dk1"/>
                </a:solidFill>
                <a:latin typeface="Calibri"/>
                <a:ea typeface="Calibri"/>
                <a:cs typeface="Calibri"/>
                <a:sym typeface="Calibri"/>
              </a:rPr>
              <a:t>popolnoma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varen</a:t>
            </a:r>
            <a:r>
              <a:rPr lang="en-GB" sz="1995" b="0" dirty="0">
                <a:solidFill>
                  <a:schemeClr val="dk1"/>
                </a:solidFill>
                <a:latin typeface="Calibri"/>
                <a:ea typeface="Calibri"/>
                <a:cs typeface="Calibri"/>
                <a:sym typeface="Calibri"/>
              </a:rPr>
              <a:t>."
Leta 2017 je </a:t>
            </a:r>
            <a:r>
              <a:rPr lang="en-GB" sz="1995" b="0" dirty="0" err="1">
                <a:solidFill>
                  <a:schemeClr val="dk1"/>
                </a:solidFill>
                <a:latin typeface="Calibri"/>
                <a:ea typeface="Calibri"/>
                <a:cs typeface="Calibri"/>
                <a:sym typeface="Calibri"/>
              </a:rPr>
              <a:t>še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en</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napad</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na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programsko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opremo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denarnice</a:t>
            </a:r>
            <a:r>
              <a:rPr lang="en-GB" sz="1995" b="0" dirty="0">
                <a:solidFill>
                  <a:schemeClr val="dk1"/>
                </a:solidFill>
                <a:latin typeface="Calibri"/>
                <a:ea typeface="Calibri"/>
                <a:cs typeface="Calibri"/>
                <a:sym typeface="Calibri"/>
              </a:rPr>
              <a:t> Parity Wallet </a:t>
            </a:r>
            <a:r>
              <a:rPr lang="en-GB" sz="1995" b="0" dirty="0" err="1">
                <a:solidFill>
                  <a:schemeClr val="dk1"/>
                </a:solidFill>
                <a:latin typeface="Calibri"/>
                <a:ea typeface="Calibri"/>
                <a:cs typeface="Calibri"/>
                <a:sym typeface="Calibri"/>
              </a:rPr>
              <a:t>privedel</a:t>
            </a:r>
            <a:r>
              <a:rPr lang="en-GB" sz="1995" b="0" dirty="0">
                <a:solidFill>
                  <a:schemeClr val="dk1"/>
                </a:solidFill>
                <a:latin typeface="Calibri"/>
                <a:ea typeface="Calibri"/>
                <a:cs typeface="Calibri"/>
                <a:sym typeface="Calibri"/>
              </a:rPr>
              <a:t> do </a:t>
            </a:r>
            <a:r>
              <a:rPr lang="en-GB" sz="1995" b="0" dirty="0" err="1">
                <a:solidFill>
                  <a:schemeClr val="dk1"/>
                </a:solidFill>
                <a:latin typeface="Calibri"/>
                <a:ea typeface="Calibri"/>
                <a:cs typeface="Calibri"/>
                <a:sym typeface="Calibri"/>
              </a:rPr>
              <a:t>kraje</a:t>
            </a:r>
            <a:r>
              <a:rPr lang="en-GB" sz="1995" b="0" dirty="0">
                <a:solidFill>
                  <a:schemeClr val="dk1"/>
                </a:solidFill>
                <a:latin typeface="Calibri"/>
                <a:ea typeface="Calibri"/>
                <a:cs typeface="Calibri"/>
                <a:sym typeface="Calibri"/>
              </a:rPr>
              <a:t> 30 </a:t>
            </a:r>
            <a:r>
              <a:rPr lang="en-GB" sz="1995" b="0" dirty="0" err="1">
                <a:solidFill>
                  <a:schemeClr val="dk1"/>
                </a:solidFill>
                <a:latin typeface="Calibri"/>
                <a:ea typeface="Calibri"/>
                <a:cs typeface="Calibri"/>
                <a:sym typeface="Calibri"/>
              </a:rPr>
              <a:t>milijonov</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dolarjev</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etra</a:t>
            </a:r>
            <a:r>
              <a:rPr lang="en-GB" sz="1995" b="0" dirty="0">
                <a:solidFill>
                  <a:schemeClr val="dk1"/>
                </a:solidFill>
                <a:latin typeface="Calibri"/>
                <a:ea typeface="Calibri"/>
                <a:cs typeface="Calibri"/>
                <a:sym typeface="Calibri"/>
              </a:rPr>
              <a:t>.</a:t>
            </a:r>
            <a:endParaRPr sz="1995" b="0" dirty="0">
              <a:solidFill>
                <a:schemeClr val="dk1"/>
              </a:solidFill>
              <a:latin typeface="Calibri"/>
              <a:ea typeface="Calibri"/>
              <a:cs typeface="Calibri"/>
              <a:sym typeface="Calibri"/>
            </a:endParaRPr>
          </a:p>
        </p:txBody>
      </p:sp>
      <p:pic>
        <p:nvPicPr>
          <p:cNvPr id="1000" name="Google Shape;1000;p22"/>
          <p:cNvPicPr preferRelativeResize="0"/>
          <p:nvPr/>
        </p:nvPicPr>
        <p:blipFill>
          <a:blip r:embed="rId4">
            <a:alphaModFix/>
          </a:blip>
          <a:stretch>
            <a:fillRect/>
          </a:stretch>
        </p:blipFill>
        <p:spPr>
          <a:xfrm>
            <a:off x="8194020" y="4905975"/>
            <a:ext cx="1874289" cy="1874289"/>
          </a:xfrm>
          <a:prstGeom prst="rect">
            <a:avLst/>
          </a:prstGeom>
          <a:noFill/>
          <a:ln>
            <a:noFill/>
          </a:ln>
        </p:spPr>
      </p:pic>
      <p:pic>
        <p:nvPicPr>
          <p:cNvPr id="1001" name="Google Shape;1001;p22"/>
          <p:cNvPicPr preferRelativeResize="0"/>
          <p:nvPr/>
        </p:nvPicPr>
        <p:blipFill>
          <a:blip r:embed="rId5">
            <a:alphaModFix/>
          </a:blip>
          <a:stretch>
            <a:fillRect/>
          </a:stretch>
        </p:blipFill>
        <p:spPr>
          <a:xfrm>
            <a:off x="7518272" y="1476975"/>
            <a:ext cx="3225786" cy="3225786"/>
          </a:xfrm>
          <a:prstGeom prst="rect">
            <a:avLst/>
          </a:prstGeom>
          <a:noFill/>
          <a:ln>
            <a:noFill/>
          </a:ln>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1006"/>
        <p:cNvGrpSpPr/>
        <p:nvPr/>
      </p:nvGrpSpPr>
      <p:grpSpPr>
        <a:xfrm>
          <a:off x="0" y="0"/>
          <a:ext cx="0" cy="0"/>
          <a:chOff x="0" y="0"/>
          <a:chExt cx="0" cy="0"/>
        </a:xfrm>
      </p:grpSpPr>
      <p:pic>
        <p:nvPicPr>
          <p:cNvPr id="1007" name="Google Shape;1007;p23"/>
          <p:cNvPicPr preferRelativeResize="0"/>
          <p:nvPr/>
        </p:nvPicPr>
        <p:blipFill rotWithShape="1">
          <a:blip r:embed="rId3">
            <a:alphaModFix/>
          </a:blip>
          <a:srcRect/>
          <a:stretch/>
        </p:blipFill>
        <p:spPr>
          <a:xfrm>
            <a:off x="1247607" y="-7358"/>
            <a:ext cx="9696786" cy="1061799"/>
          </a:xfrm>
          <a:prstGeom prst="rect">
            <a:avLst/>
          </a:prstGeom>
          <a:noFill/>
          <a:ln>
            <a:noFill/>
          </a:ln>
        </p:spPr>
      </p:pic>
      <p:sp>
        <p:nvSpPr>
          <p:cNvPr id="1008" name="Google Shape;1008;p23"/>
          <p:cNvSpPr txBox="1"/>
          <p:nvPr/>
        </p:nvSpPr>
        <p:spPr>
          <a:xfrm>
            <a:off x="1545581" y="286323"/>
            <a:ext cx="9398811" cy="474439"/>
          </a:xfrm>
          <a:prstGeom prst="rect">
            <a:avLst/>
          </a:prstGeom>
          <a:noFill/>
          <a:ln>
            <a:noFill/>
          </a:ln>
        </p:spPr>
        <p:txBody>
          <a:bodyPr spcFirstLastPara="1" wrap="square" lIns="82904" tIns="41441" rIns="82904" bIns="41441" anchor="t" anchorCtr="0">
            <a:spAutoFit/>
          </a:bodyPr>
          <a:lstStyle/>
          <a:p>
            <a:pPr lvl="0"/>
            <a:r>
              <a:rPr lang="en-GB" sz="2539" dirty="0">
                <a:solidFill>
                  <a:schemeClr val="lt1"/>
                </a:solidFill>
                <a:latin typeface="Open Sans"/>
                <a:ea typeface="Open Sans"/>
                <a:cs typeface="Open Sans"/>
                <a:sym typeface="Open Sans"/>
              </a:rPr>
              <a:t>PREGLEDNOST IN KRŠITVE ZASEBNOSTI V BLOKOVNI VERIGI</a:t>
            </a:r>
            <a:endParaRPr sz="1270" dirty="0"/>
          </a:p>
        </p:txBody>
      </p:sp>
      <p:sp>
        <p:nvSpPr>
          <p:cNvPr id="1009" name="Google Shape;1009;p23"/>
          <p:cNvSpPr txBox="1">
            <a:spLocks noGrp="1"/>
          </p:cNvSpPr>
          <p:nvPr>
            <p:ph type="body" idx="1"/>
          </p:nvPr>
        </p:nvSpPr>
        <p:spPr>
          <a:xfrm>
            <a:off x="1699625" y="1476975"/>
            <a:ext cx="8706378" cy="3070071"/>
          </a:xfrm>
          <a:prstGeom prst="rect">
            <a:avLst/>
          </a:prstGeom>
          <a:noFill/>
          <a:ln>
            <a:noFill/>
          </a:ln>
        </p:spPr>
        <p:txBody>
          <a:bodyPr spcFirstLastPara="1" wrap="square" lIns="0" tIns="0" rIns="0" bIns="0" anchor="t" anchorCtr="0">
            <a:spAutoFit/>
          </a:bodyPr>
          <a:lstStyle/>
          <a:p>
            <a:pPr lvl="0" indent="-333974">
              <a:buClr>
                <a:schemeClr val="dk1"/>
              </a:buClr>
              <a:buSzPts val="2200"/>
              <a:buFont typeface="Calibri"/>
              <a:buChar char="●"/>
            </a:pPr>
            <a:r>
              <a:rPr lang="en-GB" sz="1995" b="0" dirty="0">
                <a:solidFill>
                  <a:schemeClr val="dk1"/>
                </a:solidFill>
                <a:latin typeface="Calibri"/>
                <a:ea typeface="Calibri"/>
                <a:cs typeface="Calibri"/>
                <a:sym typeface="Calibri"/>
              </a:rPr>
              <a:t>Blockchain se </a:t>
            </a:r>
            <a:r>
              <a:rPr lang="en-GB" sz="1995" b="0" dirty="0" err="1">
                <a:solidFill>
                  <a:schemeClr val="dk1"/>
                </a:solidFill>
                <a:latin typeface="Calibri"/>
                <a:ea typeface="Calibri"/>
                <a:cs typeface="Calibri"/>
                <a:sym typeface="Calibri"/>
              </a:rPr>
              <a:t>opira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na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psevdonimnost</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svojih</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udeležencev</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kar</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pomeni</a:t>
            </a:r>
            <a:r>
              <a:rPr lang="en-GB" sz="1995" b="0" dirty="0">
                <a:solidFill>
                  <a:schemeClr val="dk1"/>
                </a:solidFill>
                <a:latin typeface="Calibri"/>
                <a:ea typeface="Calibri"/>
                <a:cs typeface="Calibri"/>
                <a:sym typeface="Calibri"/>
              </a:rPr>
              <a:t>, da ko je </a:t>
            </a:r>
            <a:r>
              <a:rPr lang="en-GB" sz="1995" b="0" dirty="0" err="1">
                <a:solidFill>
                  <a:schemeClr val="dk1"/>
                </a:solidFill>
                <a:latin typeface="Calibri"/>
                <a:ea typeface="Calibri"/>
                <a:cs typeface="Calibri"/>
                <a:sym typeface="Calibri"/>
              </a:rPr>
              <a:t>razkrita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resnična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identiteta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imetnika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računa</a:t>
            </a:r>
            <a:r>
              <a:rPr lang="en-GB" sz="1995" b="0" dirty="0">
                <a:solidFill>
                  <a:schemeClr val="dk1"/>
                </a:solidFill>
                <a:latin typeface="Calibri"/>
                <a:ea typeface="Calibri"/>
                <a:cs typeface="Calibri"/>
                <a:sym typeface="Calibri"/>
              </a:rPr>
              <a:t>, se </a:t>
            </a:r>
            <a:r>
              <a:rPr lang="en-GB" sz="1995" b="0" dirty="0" err="1">
                <a:solidFill>
                  <a:schemeClr val="dk1"/>
                </a:solidFill>
                <a:latin typeface="Calibri"/>
                <a:ea typeface="Calibri"/>
                <a:cs typeface="Calibri"/>
                <a:sym typeface="Calibri"/>
              </a:rPr>
              <a:t>lahko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razkrijejo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vse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transakcije</a:t>
            </a:r>
            <a:r>
              <a:rPr lang="en-GB" sz="1995" b="0" dirty="0">
                <a:solidFill>
                  <a:schemeClr val="dk1"/>
                </a:solidFill>
                <a:latin typeface="Calibri"/>
                <a:ea typeface="Calibri"/>
                <a:cs typeface="Calibri"/>
                <a:sym typeface="Calibri"/>
              </a:rPr>
              <a:t>, ki so </a:t>
            </a:r>
            <a:r>
              <a:rPr lang="en-GB" sz="1995" b="0" dirty="0" err="1">
                <a:solidFill>
                  <a:schemeClr val="dk1"/>
                </a:solidFill>
                <a:latin typeface="Calibri"/>
                <a:ea typeface="Calibri"/>
                <a:cs typeface="Calibri"/>
                <a:sym typeface="Calibri"/>
              </a:rPr>
              <a:t>jih</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opravili</a:t>
            </a:r>
            <a:r>
              <a:rPr lang="en-GB" sz="1995" b="0" dirty="0">
                <a:solidFill>
                  <a:schemeClr val="dk1"/>
                </a:solidFill>
                <a:latin typeface="Calibri"/>
                <a:ea typeface="Calibri"/>
                <a:cs typeface="Calibri"/>
                <a:sym typeface="Calibri"/>
              </a:rPr>
              <a:t> z </a:t>
            </a:r>
            <a:r>
              <a:rPr lang="en-GB" sz="1995" b="0" dirty="0" err="1">
                <a:solidFill>
                  <a:schemeClr val="dk1"/>
                </a:solidFill>
                <a:latin typeface="Calibri"/>
                <a:ea typeface="Calibri"/>
                <a:cs typeface="Calibri"/>
                <a:sym typeface="Calibri"/>
              </a:rPr>
              <a:t>njegovega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računa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Kot</a:t>
            </a:r>
            <a:r>
              <a:rPr lang="en-GB" sz="1995" b="0" dirty="0">
                <a:solidFill>
                  <a:schemeClr val="dk1"/>
                </a:solidFill>
                <a:latin typeface="Calibri"/>
                <a:ea typeface="Calibri"/>
                <a:cs typeface="Calibri"/>
                <a:sym typeface="Calibri"/>
              </a:rPr>
              <a:t> je </a:t>
            </a:r>
            <a:r>
              <a:rPr lang="en-GB" sz="1995" b="0" dirty="0" err="1">
                <a:solidFill>
                  <a:schemeClr val="dk1"/>
                </a:solidFill>
                <a:latin typeface="Calibri"/>
                <a:ea typeface="Calibri"/>
                <a:cs typeface="Calibri"/>
                <a:sym typeface="Calibri"/>
              </a:rPr>
              <a:t>razloženo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zgoraj</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lahko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številne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tehnike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zaščitijo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resnično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identiteto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uporabnikov</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vključno</a:t>
            </a:r>
            <a:r>
              <a:rPr lang="en-GB" sz="1995" b="0" dirty="0">
                <a:solidFill>
                  <a:schemeClr val="dk1"/>
                </a:solidFill>
                <a:latin typeface="Calibri"/>
                <a:ea typeface="Calibri"/>
                <a:cs typeface="Calibri"/>
                <a:sym typeface="Calibri"/>
              </a:rPr>
              <a:t> z </a:t>
            </a:r>
            <a:r>
              <a:rPr lang="en-GB" sz="1995" b="0" dirty="0" err="1">
                <a:solidFill>
                  <a:schemeClr val="dk1"/>
                </a:solidFill>
                <a:latin typeface="Calibri"/>
                <a:ea typeface="Calibri"/>
                <a:cs typeface="Calibri"/>
                <a:sym typeface="Calibri"/>
              </a:rPr>
              <a:t>lastništvom</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več</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računov</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nekateri</a:t>
            </a:r>
            <a:r>
              <a:rPr lang="en-GB" sz="1995" b="0" dirty="0">
                <a:solidFill>
                  <a:schemeClr val="dk1"/>
                </a:solidFill>
                <a:latin typeface="Calibri"/>
                <a:ea typeface="Calibri"/>
                <a:cs typeface="Calibri"/>
                <a:sym typeface="Calibri"/>
              </a:rPr>
              <a:t> se </a:t>
            </a:r>
            <a:r>
              <a:rPr lang="en-GB" sz="1995" b="0" dirty="0" err="1">
                <a:solidFill>
                  <a:schemeClr val="dk1"/>
                </a:solidFill>
                <a:latin typeface="Calibri"/>
                <a:ea typeface="Calibri"/>
                <a:cs typeface="Calibri"/>
                <a:sym typeface="Calibri"/>
              </a:rPr>
              <a:t>uporabljajo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samo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enkrat</a:t>
            </a:r>
            <a:r>
              <a:rPr lang="en-GB" sz="1995" b="0" dirty="0">
                <a:solidFill>
                  <a:schemeClr val="dk1"/>
                </a:solidFill>
                <a:latin typeface="Calibri"/>
                <a:ea typeface="Calibri"/>
                <a:cs typeface="Calibri"/>
                <a:sym typeface="Calibri"/>
              </a:rPr>
              <a:t>) in </a:t>
            </a:r>
            <a:r>
              <a:rPr lang="en-GB" sz="1995" b="0" dirty="0" err="1">
                <a:solidFill>
                  <a:schemeClr val="dk1"/>
                </a:solidFill>
                <a:latin typeface="Calibri"/>
                <a:ea typeface="Calibri"/>
                <a:cs typeface="Calibri"/>
                <a:sym typeface="Calibri"/>
              </a:rPr>
              <a:t>združevanjem</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transakcij</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kot</a:t>
            </a:r>
            <a:r>
              <a:rPr lang="en-GB" sz="1995" b="0" dirty="0">
                <a:solidFill>
                  <a:schemeClr val="dk1"/>
                </a:solidFill>
                <a:latin typeface="Calibri"/>
                <a:ea typeface="Calibri"/>
                <a:cs typeface="Calibri"/>
                <a:sym typeface="Calibri"/>
              </a:rPr>
              <a:t> je </a:t>
            </a:r>
            <a:r>
              <a:rPr lang="en-GB" sz="1995" b="0" dirty="0" err="1">
                <a:solidFill>
                  <a:schemeClr val="dk1"/>
                </a:solidFill>
                <a:latin typeface="Calibri"/>
                <a:ea typeface="Calibri"/>
                <a:cs typeface="Calibri"/>
                <a:sym typeface="Calibri"/>
              </a:rPr>
              <a:t>mogoče</a:t>
            </a:r>
            <a:r>
              <a:rPr lang="en-GB" sz="1995" b="0" dirty="0">
                <a:solidFill>
                  <a:schemeClr val="dk1"/>
                </a:solidFill>
                <a:latin typeface="Calibri"/>
                <a:ea typeface="Calibri"/>
                <a:cs typeface="Calibri"/>
                <a:sym typeface="Calibri"/>
              </a:rPr>
              <a:t> s </a:t>
            </a:r>
            <a:r>
              <a:rPr lang="en-GB" sz="1995" b="0" dirty="0" err="1">
                <a:solidFill>
                  <a:schemeClr val="dk1"/>
                </a:solidFill>
                <a:latin typeface="Calibri"/>
                <a:ea typeface="Calibri"/>
                <a:cs typeface="Calibri"/>
                <a:sym typeface="Calibri"/>
              </a:rPr>
              <a:t>Coinjoinom</a:t>
            </a:r>
            <a:r>
              <a:rPr lang="en-GB" sz="1995" b="0" dirty="0">
                <a:solidFill>
                  <a:schemeClr val="dk1"/>
                </a:solidFill>
                <a:latin typeface="Calibri"/>
                <a:ea typeface="Calibri"/>
                <a:cs typeface="Calibri"/>
                <a:sym typeface="Calibri"/>
              </a:rPr>
              <a:t>.
Ko je </a:t>
            </a:r>
            <a:r>
              <a:rPr lang="en-GB" sz="1995" b="0" dirty="0" err="1">
                <a:solidFill>
                  <a:schemeClr val="dk1"/>
                </a:solidFill>
                <a:latin typeface="Calibri"/>
                <a:ea typeface="Calibri"/>
                <a:cs typeface="Calibri"/>
                <a:sym typeface="Calibri"/>
              </a:rPr>
              <a:t>razkrita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resnična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identiteta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imetnika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računa</a:t>
            </a:r>
            <a:r>
              <a:rPr lang="en-GB" sz="1995" b="0" dirty="0">
                <a:solidFill>
                  <a:schemeClr val="dk1"/>
                </a:solidFill>
                <a:latin typeface="Calibri"/>
                <a:ea typeface="Calibri"/>
                <a:cs typeface="Calibri"/>
                <a:sym typeface="Calibri"/>
              </a:rPr>
              <a:t>, se </a:t>
            </a:r>
            <a:r>
              <a:rPr lang="en-GB" sz="1995" b="0" dirty="0" err="1">
                <a:solidFill>
                  <a:schemeClr val="dk1"/>
                </a:solidFill>
                <a:latin typeface="Calibri"/>
                <a:ea typeface="Calibri"/>
                <a:cs typeface="Calibri"/>
                <a:sym typeface="Calibri"/>
              </a:rPr>
              <a:t>lahko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razkrijejo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vse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transakcije</a:t>
            </a:r>
            <a:r>
              <a:rPr lang="en-GB" sz="1995" b="0" dirty="0">
                <a:solidFill>
                  <a:schemeClr val="dk1"/>
                </a:solidFill>
                <a:latin typeface="Calibri"/>
                <a:ea typeface="Calibri"/>
                <a:cs typeface="Calibri"/>
                <a:sym typeface="Calibri"/>
              </a:rPr>
              <a:t>, ki </a:t>
            </a:r>
            <a:r>
              <a:rPr lang="en-GB" sz="1995" b="0" dirty="0" err="1">
                <a:solidFill>
                  <a:schemeClr val="dk1"/>
                </a:solidFill>
                <a:latin typeface="Calibri"/>
                <a:ea typeface="Calibri"/>
                <a:cs typeface="Calibri"/>
                <a:sym typeface="Calibri"/>
              </a:rPr>
              <a:t>jih</a:t>
            </a:r>
            <a:r>
              <a:rPr lang="en-GB" sz="1995" b="0" dirty="0">
                <a:solidFill>
                  <a:schemeClr val="dk1"/>
                </a:solidFill>
                <a:latin typeface="Calibri"/>
                <a:ea typeface="Calibri"/>
                <a:cs typeface="Calibri"/>
                <a:sym typeface="Calibri"/>
              </a:rPr>
              <a:t> je </a:t>
            </a:r>
            <a:r>
              <a:rPr lang="en-GB" sz="1995" b="0" dirty="0" err="1">
                <a:solidFill>
                  <a:schemeClr val="dk1"/>
                </a:solidFill>
                <a:latin typeface="Calibri"/>
                <a:ea typeface="Calibri"/>
                <a:cs typeface="Calibri"/>
                <a:sym typeface="Calibri"/>
              </a:rPr>
              <a:t>opravil</a:t>
            </a:r>
            <a:r>
              <a:rPr lang="en-GB" sz="1995" b="0" dirty="0">
                <a:solidFill>
                  <a:schemeClr val="dk1"/>
                </a:solidFill>
                <a:latin typeface="Calibri"/>
                <a:ea typeface="Calibri"/>
                <a:cs typeface="Calibri"/>
                <a:sym typeface="Calibri"/>
              </a:rPr>
              <a:t> z </a:t>
            </a:r>
            <a:r>
              <a:rPr lang="en-GB" sz="1995" b="0" dirty="0" err="1">
                <a:solidFill>
                  <a:schemeClr val="dk1"/>
                </a:solidFill>
                <a:latin typeface="Calibri"/>
                <a:ea typeface="Calibri"/>
                <a:cs typeface="Calibri"/>
                <a:sym typeface="Calibri"/>
              </a:rPr>
              <a:t>njegovega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računa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Tehnike</a:t>
            </a:r>
            <a:r>
              <a:rPr lang="en-GB" sz="1995" b="0" dirty="0">
                <a:solidFill>
                  <a:schemeClr val="dk1"/>
                </a:solidFill>
                <a:latin typeface="Calibri"/>
                <a:ea typeface="Calibri"/>
                <a:cs typeface="Calibri"/>
                <a:sym typeface="Calibri"/>
              </a:rPr>
              <a:t> za </a:t>
            </a:r>
            <a:r>
              <a:rPr lang="en-GB" sz="1995" b="0" dirty="0" err="1">
                <a:solidFill>
                  <a:schemeClr val="dk1"/>
                </a:solidFill>
                <a:latin typeface="Calibri"/>
                <a:ea typeface="Calibri"/>
                <a:cs typeface="Calibri"/>
                <a:sym typeface="Calibri"/>
              </a:rPr>
              <a:t>zaščito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resnične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identitete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uporabnika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lastništvo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več</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računov</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nekateri</a:t>
            </a:r>
            <a:r>
              <a:rPr lang="en-GB" sz="1995" b="0" dirty="0">
                <a:solidFill>
                  <a:schemeClr val="dk1"/>
                </a:solidFill>
                <a:latin typeface="Calibri"/>
                <a:ea typeface="Calibri"/>
                <a:cs typeface="Calibri"/>
                <a:sym typeface="Calibri"/>
              </a:rPr>
              <a:t> se </a:t>
            </a:r>
            <a:r>
              <a:rPr lang="en-GB" sz="1995" b="0" dirty="0" err="1">
                <a:solidFill>
                  <a:schemeClr val="dk1"/>
                </a:solidFill>
                <a:latin typeface="Calibri"/>
                <a:ea typeface="Calibri"/>
                <a:cs typeface="Calibri"/>
                <a:sym typeface="Calibri"/>
              </a:rPr>
              <a:t>uporabljajo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samo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enkrat</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združevanje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transakcij</a:t>
            </a:r>
            <a:endParaRPr sz="1995" b="0" dirty="0">
              <a:solidFill>
                <a:schemeClr val="dk1"/>
              </a:solidFill>
              <a:latin typeface="Calibri"/>
              <a:ea typeface="Calibri"/>
              <a:cs typeface="Calibri"/>
              <a:sym typeface="Calibri"/>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1014"/>
        <p:cNvGrpSpPr/>
        <p:nvPr/>
      </p:nvGrpSpPr>
      <p:grpSpPr>
        <a:xfrm>
          <a:off x="0" y="0"/>
          <a:ext cx="0" cy="0"/>
          <a:chOff x="0" y="0"/>
          <a:chExt cx="0" cy="0"/>
        </a:xfrm>
      </p:grpSpPr>
      <p:pic>
        <p:nvPicPr>
          <p:cNvPr id="1015" name="Google Shape;1015;p24"/>
          <p:cNvPicPr preferRelativeResize="0"/>
          <p:nvPr/>
        </p:nvPicPr>
        <p:blipFill rotWithShape="1">
          <a:blip r:embed="rId3">
            <a:alphaModFix/>
          </a:blip>
          <a:srcRect/>
          <a:stretch/>
        </p:blipFill>
        <p:spPr>
          <a:xfrm>
            <a:off x="1247607" y="-7358"/>
            <a:ext cx="9696786" cy="1061799"/>
          </a:xfrm>
          <a:prstGeom prst="rect">
            <a:avLst/>
          </a:prstGeom>
          <a:noFill/>
          <a:ln>
            <a:noFill/>
          </a:ln>
        </p:spPr>
      </p:pic>
      <p:sp>
        <p:nvSpPr>
          <p:cNvPr id="1016" name="Google Shape;1016;p24"/>
          <p:cNvSpPr txBox="1"/>
          <p:nvPr/>
        </p:nvSpPr>
        <p:spPr>
          <a:xfrm>
            <a:off x="1604614" y="391627"/>
            <a:ext cx="8270906" cy="474439"/>
          </a:xfrm>
          <a:prstGeom prst="rect">
            <a:avLst/>
          </a:prstGeom>
          <a:noFill/>
          <a:ln>
            <a:noFill/>
          </a:ln>
        </p:spPr>
        <p:txBody>
          <a:bodyPr spcFirstLastPara="1" wrap="square" lIns="82904" tIns="41441" rIns="82904" bIns="41441" anchor="t" anchorCtr="0">
            <a:spAutoFit/>
          </a:bodyPr>
          <a:lstStyle/>
          <a:p>
            <a:pPr lvl="0"/>
            <a:r>
              <a:rPr lang="en-GB" sz="2539" dirty="0">
                <a:solidFill>
                  <a:schemeClr val="lt1"/>
                </a:solidFill>
                <a:latin typeface="Open Sans"/>
                <a:ea typeface="Open Sans"/>
                <a:cs typeface="Open Sans"/>
                <a:sym typeface="Open Sans"/>
              </a:rPr>
              <a:t>STRUKTURNE OMEJITVE BLOKOVNE VERIGE</a:t>
            </a:r>
            <a:endParaRPr sz="1270" dirty="0"/>
          </a:p>
        </p:txBody>
      </p:sp>
      <p:sp>
        <p:nvSpPr>
          <p:cNvPr id="1017" name="Google Shape;1017;p24"/>
          <p:cNvSpPr txBox="1">
            <a:spLocks noGrp="1"/>
          </p:cNvSpPr>
          <p:nvPr>
            <p:ph type="body" idx="1"/>
          </p:nvPr>
        </p:nvSpPr>
        <p:spPr>
          <a:xfrm>
            <a:off x="1656438" y="1347416"/>
            <a:ext cx="8706378" cy="2149050"/>
          </a:xfrm>
          <a:prstGeom prst="rect">
            <a:avLst/>
          </a:prstGeom>
          <a:noFill/>
          <a:ln>
            <a:noFill/>
          </a:ln>
        </p:spPr>
        <p:txBody>
          <a:bodyPr spcFirstLastPara="1" wrap="square" lIns="0" tIns="0" rIns="0" bIns="0" anchor="t" anchorCtr="0">
            <a:spAutoFit/>
          </a:bodyPr>
          <a:lstStyle/>
          <a:p>
            <a:pPr lvl="0" indent="-333974">
              <a:buClr>
                <a:schemeClr val="dk1"/>
              </a:buClr>
              <a:buSzPts val="2200"/>
              <a:buFont typeface="Calibri"/>
              <a:buChar char="●"/>
            </a:pPr>
            <a:r>
              <a:rPr lang="en-GB" sz="1995" b="0" dirty="0" err="1">
                <a:solidFill>
                  <a:schemeClr val="dk1"/>
                </a:solidFill>
                <a:latin typeface="Calibri"/>
                <a:ea typeface="Calibri"/>
                <a:cs typeface="Calibri"/>
                <a:sym typeface="Calibri"/>
              </a:rPr>
              <a:t>Tehnologije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veriženja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blokov</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imajo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strukturne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omejitve</a:t>
            </a:r>
            <a:r>
              <a:rPr lang="en-GB" sz="1995" b="0" dirty="0">
                <a:solidFill>
                  <a:schemeClr val="dk1"/>
                </a:solidFill>
                <a:latin typeface="Calibri"/>
                <a:ea typeface="Calibri"/>
                <a:cs typeface="Calibri"/>
                <a:sym typeface="Calibri"/>
              </a:rPr>
              <a:t>
 Ne </a:t>
            </a:r>
            <a:r>
              <a:rPr lang="en-GB" sz="1995" b="0" dirty="0" err="1">
                <a:solidFill>
                  <a:schemeClr val="dk1"/>
                </a:solidFill>
                <a:latin typeface="Calibri"/>
                <a:ea typeface="Calibri"/>
                <a:cs typeface="Calibri"/>
                <a:sym typeface="Calibri"/>
              </a:rPr>
              <a:t>moremo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jih</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obravnavati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kot</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podlago</a:t>
            </a:r>
            <a:r>
              <a:rPr lang="en-GB" sz="1995" b="0" dirty="0">
                <a:solidFill>
                  <a:schemeClr val="dk1"/>
                </a:solidFill>
                <a:latin typeface="Calibri"/>
                <a:ea typeface="Calibri"/>
                <a:cs typeface="Calibri"/>
                <a:sym typeface="Calibri"/>
              </a:rPr>
              <a:t> za </a:t>
            </a:r>
            <a:r>
              <a:rPr lang="en-GB" sz="1995" b="0" dirty="0" err="1">
                <a:solidFill>
                  <a:schemeClr val="dk1"/>
                </a:solidFill>
                <a:latin typeface="Calibri"/>
                <a:ea typeface="Calibri"/>
                <a:cs typeface="Calibri"/>
                <a:sym typeface="Calibri"/>
              </a:rPr>
              <a:t>popolno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zaupanje</a:t>
            </a:r>
            <a:r>
              <a:rPr lang="en-GB" sz="1995" b="0" dirty="0">
                <a:solidFill>
                  <a:schemeClr val="dk1"/>
                </a:solidFill>
                <a:latin typeface="Calibri"/>
                <a:ea typeface="Calibri"/>
                <a:cs typeface="Calibri"/>
                <a:sym typeface="Calibri"/>
              </a:rPr>
              <a:t> in </a:t>
            </a:r>
            <a:r>
              <a:rPr lang="en-GB" sz="1995" b="0" dirty="0" err="1">
                <a:solidFill>
                  <a:schemeClr val="dk1"/>
                </a:solidFill>
                <a:latin typeface="Calibri"/>
                <a:ea typeface="Calibri"/>
                <a:cs typeface="Calibri"/>
                <a:sym typeface="Calibri"/>
              </a:rPr>
              <a:t>zaupanje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Zaradi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organizacijskih</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vprašanj</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povezanih</a:t>
            </a:r>
            <a:r>
              <a:rPr lang="en-GB" sz="1995" b="0" dirty="0">
                <a:solidFill>
                  <a:schemeClr val="dk1"/>
                </a:solidFill>
                <a:latin typeface="Calibri"/>
                <a:ea typeface="Calibri"/>
                <a:cs typeface="Calibri"/>
                <a:sym typeface="Calibri"/>
              </a:rPr>
              <a:t> z </a:t>
            </a:r>
            <a:r>
              <a:rPr lang="en-GB" sz="1995" b="0" dirty="0" err="1">
                <a:solidFill>
                  <a:schemeClr val="dk1"/>
                </a:solidFill>
                <a:latin typeface="Calibri"/>
                <a:ea typeface="Calibri"/>
                <a:cs typeface="Calibri"/>
                <a:sym typeface="Calibri"/>
              </a:rPr>
              <a:t>dinamiko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moči</a:t>
            </a:r>
            <a:r>
              <a:rPr lang="en-GB" sz="1995" b="0" dirty="0">
                <a:solidFill>
                  <a:schemeClr val="dk1"/>
                </a:solidFill>
                <a:latin typeface="Calibri"/>
                <a:ea typeface="Calibri"/>
                <a:cs typeface="Calibri"/>
                <a:sym typeface="Calibri"/>
              </a:rPr>
              <a:t> med </a:t>
            </a:r>
            <a:r>
              <a:rPr lang="en-GB" sz="1995" b="0" dirty="0" err="1">
                <a:solidFill>
                  <a:schemeClr val="dk1"/>
                </a:solidFill>
                <a:latin typeface="Calibri"/>
                <a:ea typeface="Calibri"/>
                <a:cs typeface="Calibri"/>
                <a:sym typeface="Calibri"/>
              </a:rPr>
              <a:t>akterji</a:t>
            </a:r>
            <a:r>
              <a:rPr lang="en-GB" sz="1995" b="0" dirty="0">
                <a:solidFill>
                  <a:schemeClr val="dk1"/>
                </a:solidFill>
                <a:latin typeface="Calibri"/>
                <a:ea typeface="Calibri"/>
                <a:cs typeface="Calibri"/>
                <a:sym typeface="Calibri"/>
              </a:rPr>
              <a:t> in </a:t>
            </a:r>
            <a:r>
              <a:rPr lang="en-GB" sz="1995" b="0" dirty="0" err="1">
                <a:solidFill>
                  <a:schemeClr val="dk1"/>
                </a:solidFill>
                <a:latin typeface="Calibri"/>
                <a:ea typeface="Calibri"/>
                <a:cs typeface="Calibri"/>
                <a:sym typeface="Calibri"/>
              </a:rPr>
              <a:t>prisvojitvijo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uporabnikov</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ter</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tehničnih</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dejavnikov</a:t>
            </a:r>
            <a:r>
              <a:rPr lang="en-GB" sz="1995" b="0" dirty="0">
                <a:solidFill>
                  <a:schemeClr val="dk1"/>
                </a:solidFill>
                <a:latin typeface="Calibri"/>
                <a:ea typeface="Calibri"/>
                <a:cs typeface="Calibri"/>
                <a:sym typeface="Calibri"/>
              </a:rPr>
              <a:t> je </a:t>
            </a:r>
            <a:r>
              <a:rPr lang="en-GB" sz="1995" b="0" dirty="0" err="1">
                <a:solidFill>
                  <a:schemeClr val="dk1"/>
                </a:solidFill>
                <a:latin typeface="Calibri"/>
                <a:ea typeface="Calibri"/>
                <a:cs typeface="Calibri"/>
                <a:sym typeface="Calibri"/>
              </a:rPr>
              <a:t>preučevanje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dejanskega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obsega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te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tehnologije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zelo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zapleteno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Vendar</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ponovno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navajajo</a:t>
            </a:r>
            <a:r>
              <a:rPr lang="en-GB" sz="1995" b="0" dirty="0">
                <a:solidFill>
                  <a:schemeClr val="dk1"/>
                </a:solidFill>
                <a:latin typeface="Calibri"/>
                <a:ea typeface="Calibri"/>
                <a:cs typeface="Calibri"/>
                <a:sym typeface="Calibri"/>
              </a:rPr>
              <a:t>, da </a:t>
            </a:r>
            <a:r>
              <a:rPr lang="en-GB" sz="1995" b="0" dirty="0" err="1">
                <a:solidFill>
                  <a:schemeClr val="dk1"/>
                </a:solidFill>
                <a:latin typeface="Calibri"/>
                <a:ea typeface="Calibri"/>
                <a:cs typeface="Calibri"/>
                <a:sym typeface="Calibri"/>
              </a:rPr>
              <a:t>zgolj</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preglednost</a:t>
            </a:r>
            <a:r>
              <a:rPr lang="en-GB" sz="1995" b="0" dirty="0">
                <a:solidFill>
                  <a:schemeClr val="dk1"/>
                </a:solidFill>
                <a:latin typeface="Calibri"/>
                <a:ea typeface="Calibri"/>
                <a:cs typeface="Calibri"/>
                <a:sym typeface="Calibri"/>
              </a:rPr>
              <a:t> ne </a:t>
            </a:r>
            <a:r>
              <a:rPr lang="en-GB" sz="1995" b="0" dirty="0" err="1">
                <a:solidFill>
                  <a:schemeClr val="dk1"/>
                </a:solidFill>
                <a:latin typeface="Calibri"/>
                <a:ea typeface="Calibri"/>
                <a:cs typeface="Calibri"/>
                <a:sym typeface="Calibri"/>
              </a:rPr>
              <a:t>pomeni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nujno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popolnega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zaupanja</a:t>
            </a:r>
            <a:r>
              <a:rPr lang="en-GB" sz="1995" b="0" dirty="0">
                <a:solidFill>
                  <a:schemeClr val="dk1"/>
                </a:solidFill>
                <a:latin typeface="Calibri"/>
                <a:ea typeface="Calibri"/>
                <a:cs typeface="Calibri"/>
                <a:sym typeface="Calibri"/>
              </a:rPr>
              <a:t> in </a:t>
            </a:r>
            <a:r>
              <a:rPr lang="en-GB" sz="1995" b="0" dirty="0" err="1">
                <a:solidFill>
                  <a:schemeClr val="dk1"/>
                </a:solidFill>
                <a:latin typeface="Calibri"/>
                <a:ea typeface="Calibri"/>
                <a:cs typeface="Calibri"/>
                <a:sym typeface="Calibri"/>
              </a:rPr>
              <a:t>ustreznega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varstva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osebnih</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podatkov</a:t>
            </a:r>
            <a:r>
              <a:rPr lang="en-GB" sz="1995" b="0" dirty="0">
                <a:solidFill>
                  <a:schemeClr val="dk1"/>
                </a:solidFill>
                <a:latin typeface="Calibri"/>
                <a:ea typeface="Calibri"/>
                <a:cs typeface="Calibri"/>
                <a:sym typeface="Calibri"/>
              </a:rPr>
              <a:t>​</a:t>
            </a:r>
            <a:endParaRPr sz="1995" b="0" dirty="0">
              <a:solidFill>
                <a:schemeClr val="dk1"/>
              </a:solidFill>
              <a:latin typeface="Calibri"/>
              <a:ea typeface="Calibri"/>
              <a:cs typeface="Calibri"/>
              <a:sym typeface="Calibri"/>
            </a:endParaRPr>
          </a:p>
        </p:txBody>
      </p:sp>
      <p:pic>
        <p:nvPicPr>
          <p:cNvPr id="1018" name="Google Shape;1018;p24"/>
          <p:cNvPicPr preferRelativeResize="0"/>
          <p:nvPr/>
        </p:nvPicPr>
        <p:blipFill>
          <a:blip r:embed="rId4">
            <a:alphaModFix/>
          </a:blip>
          <a:stretch>
            <a:fillRect/>
          </a:stretch>
        </p:blipFill>
        <p:spPr>
          <a:xfrm>
            <a:off x="3741333" y="3976685"/>
            <a:ext cx="4622964" cy="2803580"/>
          </a:xfrm>
          <a:prstGeom prst="rect">
            <a:avLst/>
          </a:prstGeom>
          <a:noFill/>
          <a:ln>
            <a:noFill/>
          </a:ln>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1023"/>
        <p:cNvGrpSpPr/>
        <p:nvPr/>
      </p:nvGrpSpPr>
      <p:grpSpPr>
        <a:xfrm>
          <a:off x="0" y="0"/>
          <a:ext cx="0" cy="0"/>
          <a:chOff x="0" y="0"/>
          <a:chExt cx="0" cy="0"/>
        </a:xfrm>
      </p:grpSpPr>
      <p:pic>
        <p:nvPicPr>
          <p:cNvPr id="1024" name="Google Shape;1024;p25"/>
          <p:cNvPicPr preferRelativeResize="0"/>
          <p:nvPr/>
        </p:nvPicPr>
        <p:blipFill rotWithShape="1">
          <a:blip r:embed="rId3">
            <a:alphaModFix/>
          </a:blip>
          <a:srcRect/>
          <a:stretch/>
        </p:blipFill>
        <p:spPr>
          <a:xfrm>
            <a:off x="1247607" y="-7358"/>
            <a:ext cx="9696786" cy="1061799"/>
          </a:xfrm>
          <a:prstGeom prst="rect">
            <a:avLst/>
          </a:prstGeom>
          <a:noFill/>
          <a:ln>
            <a:noFill/>
          </a:ln>
        </p:spPr>
      </p:pic>
      <p:sp>
        <p:nvSpPr>
          <p:cNvPr id="1025" name="Google Shape;1025;p25"/>
          <p:cNvSpPr txBox="1"/>
          <p:nvPr/>
        </p:nvSpPr>
        <p:spPr>
          <a:xfrm>
            <a:off x="1604614" y="391627"/>
            <a:ext cx="6633431" cy="474439"/>
          </a:xfrm>
          <a:prstGeom prst="rect">
            <a:avLst/>
          </a:prstGeom>
          <a:noFill/>
          <a:ln>
            <a:noFill/>
          </a:ln>
        </p:spPr>
        <p:txBody>
          <a:bodyPr spcFirstLastPara="1" wrap="square" lIns="82904" tIns="41441" rIns="82904" bIns="41441" anchor="t" anchorCtr="0">
            <a:spAutoFit/>
          </a:bodyPr>
          <a:lstStyle/>
          <a:p>
            <a:pPr lvl="0"/>
            <a:r>
              <a:rPr lang="en-GB" sz="2539" dirty="0">
                <a:solidFill>
                  <a:schemeClr val="lt1"/>
                </a:solidFill>
                <a:latin typeface="Open Sans"/>
                <a:ea typeface="Open Sans"/>
                <a:cs typeface="Open Sans"/>
                <a:sym typeface="Open Sans"/>
              </a:rPr>
              <a:t>MODUL 6: SPLOŠNI ZAKLJUČKI</a:t>
            </a:r>
            <a:endParaRPr sz="1270" dirty="0"/>
          </a:p>
        </p:txBody>
      </p:sp>
      <p:sp>
        <p:nvSpPr>
          <p:cNvPr id="1026" name="Google Shape;1026;p25"/>
          <p:cNvSpPr txBox="1">
            <a:spLocks noGrp="1"/>
          </p:cNvSpPr>
          <p:nvPr>
            <p:ph type="body" idx="1"/>
          </p:nvPr>
        </p:nvSpPr>
        <p:spPr>
          <a:xfrm>
            <a:off x="1457781" y="1390874"/>
            <a:ext cx="5064302" cy="4298100"/>
          </a:xfrm>
          <a:prstGeom prst="rect">
            <a:avLst/>
          </a:prstGeom>
          <a:noFill/>
          <a:ln>
            <a:noFill/>
          </a:ln>
        </p:spPr>
        <p:txBody>
          <a:bodyPr spcFirstLastPara="1" wrap="square" lIns="0" tIns="0" rIns="0" bIns="0" anchor="t" anchorCtr="0">
            <a:spAutoFit/>
          </a:bodyPr>
          <a:lstStyle/>
          <a:p>
            <a:pPr lvl="0" indent="-333974">
              <a:buClr>
                <a:schemeClr val="dk1"/>
              </a:buClr>
              <a:buSzPts val="2200"/>
              <a:buFont typeface="Calibri"/>
              <a:buChar char="●"/>
            </a:pPr>
            <a:r>
              <a:rPr lang="en-GB" sz="1995" b="0" dirty="0">
                <a:solidFill>
                  <a:schemeClr val="dk1"/>
                </a:solidFill>
                <a:latin typeface="Calibri"/>
                <a:ea typeface="Calibri"/>
                <a:cs typeface="Calibri"/>
                <a:sym typeface="Calibri"/>
              </a:rPr>
              <a:t>Blockchain je </a:t>
            </a:r>
            <a:r>
              <a:rPr lang="en-GB" sz="1995" dirty="0" err="1">
                <a:solidFill>
                  <a:schemeClr val="dk1"/>
                </a:solidFill>
                <a:latin typeface="Calibri"/>
                <a:ea typeface="Calibri"/>
                <a:cs typeface="Calibri"/>
                <a:sym typeface="Calibri"/>
              </a:rPr>
              <a:t>kompleksna</a:t>
            </a:r>
            <a:r>
              <a:rPr lang="en-GB" sz="1995" b="0" dirty="0">
                <a:solidFill>
                  <a:schemeClr val="dk1"/>
                </a:solidFill>
                <a:latin typeface="Calibri"/>
                <a:ea typeface="Calibri"/>
                <a:cs typeface="Calibri"/>
                <a:sym typeface="Calibri"/>
              </a:rPr>
              <a:t> nova </a:t>
            </a:r>
            <a:r>
              <a:rPr lang="en-GB" sz="1995" b="0" dirty="0" err="1">
                <a:solidFill>
                  <a:schemeClr val="dk1"/>
                </a:solidFill>
                <a:latin typeface="Calibri"/>
                <a:ea typeface="Calibri"/>
                <a:cs typeface="Calibri"/>
                <a:sym typeface="Calibri"/>
              </a:rPr>
              <a:t>tehnologija</a:t>
            </a:r>
            <a:r>
              <a:rPr lang="en-GB" sz="1995" b="0" dirty="0">
                <a:solidFill>
                  <a:schemeClr val="dk1"/>
                </a:solidFill>
                <a:latin typeface="Calibri"/>
                <a:ea typeface="Calibri"/>
                <a:cs typeface="Calibri"/>
                <a:sym typeface="Calibri"/>
              </a:rPr>
              <a:t>, ki </a:t>
            </a:r>
            <a:r>
              <a:rPr lang="en-GB" sz="1995" b="0" dirty="0" err="1">
                <a:solidFill>
                  <a:schemeClr val="dk1"/>
                </a:solidFill>
                <a:latin typeface="Calibri"/>
                <a:ea typeface="Calibri"/>
                <a:cs typeface="Calibri"/>
                <a:sym typeface="Calibri"/>
              </a:rPr>
              <a:t>ima</a:t>
            </a:r>
            <a:r>
              <a:rPr lang="en-GB" sz="1995" b="0"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velik</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potencial</a:t>
            </a:r>
            <a:r>
              <a:rPr lang="en-GB" sz="1995" dirty="0">
                <a:solidFill>
                  <a:schemeClr val="dk1"/>
                </a:solidFill>
                <a:latin typeface="Calibri"/>
                <a:ea typeface="Calibri"/>
                <a:cs typeface="Calibri"/>
                <a:sym typeface="Calibri"/>
              </a:rPr>
              <a:t> </a:t>
            </a:r>
            <a:r>
              <a:rPr lang="en-GB" sz="1995" b="0" dirty="0">
                <a:solidFill>
                  <a:schemeClr val="dk1"/>
                </a:solidFill>
                <a:latin typeface="Calibri"/>
                <a:ea typeface="Calibri"/>
                <a:cs typeface="Calibri"/>
                <a:sym typeface="Calibri"/>
              </a:rPr>
              <a:t>za </a:t>
            </a:r>
            <a:r>
              <a:rPr lang="en-GB" sz="1995" b="0" dirty="0" err="1">
                <a:solidFill>
                  <a:schemeClr val="dk1"/>
                </a:solidFill>
                <a:latin typeface="Calibri"/>
                <a:ea typeface="Calibri"/>
                <a:cs typeface="Calibri"/>
                <a:sym typeface="Calibri"/>
              </a:rPr>
              <a:t>agroživilski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sektor</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Ključne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prednosti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učinkovitost</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zaupanje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preglednost</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sledljivost</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Vendar</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ima</a:t>
            </a:r>
            <a:r>
              <a:rPr lang="en-GB" sz="1995" b="0" dirty="0">
                <a:solidFill>
                  <a:schemeClr val="dk1"/>
                </a:solidFill>
                <a:latin typeface="Calibri"/>
                <a:ea typeface="Calibri"/>
                <a:cs typeface="Calibri"/>
                <a:sym typeface="Calibri"/>
              </a:rPr>
              <a:t> Blockchain </a:t>
            </a:r>
            <a:r>
              <a:rPr lang="en-GB" sz="1995" b="0" dirty="0" err="1">
                <a:solidFill>
                  <a:schemeClr val="dk1"/>
                </a:solidFill>
                <a:latin typeface="Calibri"/>
                <a:ea typeface="Calibri"/>
                <a:cs typeface="Calibri"/>
                <a:sym typeface="Calibri"/>
              </a:rPr>
              <a:t>tudi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opazne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omejitve</a:t>
            </a:r>
            <a:r>
              <a:rPr lang="en-GB" sz="1995" b="0" dirty="0">
                <a:solidFill>
                  <a:schemeClr val="dk1"/>
                </a:solidFill>
                <a:latin typeface="Calibri"/>
                <a:ea typeface="Calibri"/>
                <a:cs typeface="Calibri"/>
                <a:sym typeface="Calibri"/>
              </a:rPr>
              <a:t> in </a:t>
            </a:r>
            <a:r>
              <a:rPr lang="en-GB" sz="1995" b="0" dirty="0" err="1">
                <a:solidFill>
                  <a:schemeClr val="dk1"/>
                </a:solidFill>
                <a:latin typeface="Calibri"/>
                <a:ea typeface="Calibri"/>
                <a:cs typeface="Calibri"/>
                <a:sym typeface="Calibri"/>
              </a:rPr>
              <a:t>pomanjkljivosti</a:t>
            </a:r>
            <a:r>
              <a:rPr lang="en-GB" sz="1995" b="0" dirty="0">
                <a:solidFill>
                  <a:schemeClr val="dk1"/>
                </a:solidFill>
                <a:latin typeface="Calibri"/>
                <a:ea typeface="Calibri"/>
                <a:cs typeface="Calibri"/>
                <a:sym typeface="Calibri"/>
              </a:rPr>
              <a:t>, ki </a:t>
            </a:r>
            <a:r>
              <a:rPr lang="en-GB" sz="1995" b="0" dirty="0" err="1">
                <a:solidFill>
                  <a:schemeClr val="dk1"/>
                </a:solidFill>
                <a:latin typeface="Calibri"/>
                <a:ea typeface="Calibri"/>
                <a:cs typeface="Calibri"/>
                <a:sym typeface="Calibri"/>
              </a:rPr>
              <a:t>jih</a:t>
            </a:r>
            <a:r>
              <a:rPr lang="en-GB" sz="1995" b="0" dirty="0">
                <a:solidFill>
                  <a:schemeClr val="dk1"/>
                </a:solidFill>
                <a:latin typeface="Calibri"/>
                <a:ea typeface="Calibri"/>
                <a:cs typeface="Calibri"/>
                <a:sym typeface="Calibri"/>
              </a:rPr>
              <a:t> je </a:t>
            </a:r>
            <a:r>
              <a:rPr lang="en-GB" sz="1995" b="0" dirty="0" err="1">
                <a:solidFill>
                  <a:schemeClr val="dk1"/>
                </a:solidFill>
                <a:latin typeface="Calibri"/>
                <a:ea typeface="Calibri"/>
                <a:cs typeface="Calibri"/>
                <a:sym typeface="Calibri"/>
              </a:rPr>
              <a:t>treba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upoštevati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tudi</a:t>
            </a:r>
            <a:endParaRPr sz="1995" b="0" dirty="0">
              <a:solidFill>
                <a:schemeClr val="dk1"/>
              </a:solidFill>
              <a:latin typeface="Calibri"/>
              <a:ea typeface="Calibri"/>
              <a:cs typeface="Calibri"/>
              <a:sym typeface="Calibri"/>
            </a:endParaRPr>
          </a:p>
          <a:p>
            <a:pPr lvl="0" indent="-333974">
              <a:buClr>
                <a:schemeClr val="dk1"/>
              </a:buClr>
              <a:buSzPts val="2200"/>
              <a:buFont typeface="Calibri"/>
              <a:buChar char="●"/>
            </a:pPr>
            <a:r>
              <a:rPr lang="en-GB" sz="1995" b="0" dirty="0" err="1">
                <a:solidFill>
                  <a:schemeClr val="dk1"/>
                </a:solidFill>
                <a:latin typeface="Calibri"/>
                <a:ea typeface="Calibri"/>
                <a:cs typeface="Calibri"/>
                <a:sym typeface="Calibri"/>
              </a:rPr>
              <a:t>Sorazmerno</a:t>
            </a:r>
            <a:r>
              <a:rPr lang="en-GB" sz="1995" b="0" dirty="0">
                <a:solidFill>
                  <a:schemeClr val="dk1"/>
                </a:solidFill>
                <a:latin typeface="Calibri"/>
                <a:ea typeface="Calibri"/>
                <a:cs typeface="Calibri"/>
                <a:sym typeface="Calibri"/>
              </a:rPr>
              <a:t> </a:t>
            </a:r>
            <a:r>
              <a:rPr lang="en-GB" sz="1995" dirty="0">
                <a:solidFill>
                  <a:schemeClr val="dk1"/>
                </a:solidFill>
                <a:latin typeface="Calibri"/>
                <a:ea typeface="Calibri"/>
                <a:cs typeface="Calibri"/>
                <a:sym typeface="Calibri"/>
              </a:rPr>
              <a:t>nova </a:t>
            </a:r>
            <a:r>
              <a:rPr lang="en-GB" sz="1995" dirty="0" err="1">
                <a:solidFill>
                  <a:schemeClr val="dk1"/>
                </a:solidFill>
                <a:latin typeface="Calibri"/>
                <a:ea typeface="Calibri"/>
                <a:cs typeface="Calibri"/>
                <a:sym typeface="Calibri"/>
              </a:rPr>
              <a:t>tehnologija</a:t>
            </a:r>
            <a:r>
              <a:rPr lang="en-GB" sz="1995" dirty="0">
                <a:solidFill>
                  <a:schemeClr val="dk1"/>
                </a:solidFill>
                <a:latin typeface="Calibri"/>
                <a:ea typeface="Calibri"/>
                <a:cs typeface="Calibri"/>
                <a:sym typeface="Calibri"/>
              </a:rPr>
              <a:t> </a:t>
            </a:r>
            <a:r>
              <a:rPr lang="en-GB" sz="1995" b="0" dirty="0">
                <a:solidFill>
                  <a:schemeClr val="dk1"/>
                </a:solidFill>
                <a:latin typeface="Calibri"/>
                <a:ea typeface="Calibri"/>
                <a:cs typeface="Calibri"/>
                <a:sym typeface="Calibri"/>
              </a:rPr>
              <a:t>- ki </a:t>
            </a:r>
            <a:r>
              <a:rPr lang="en-GB" sz="1995" b="0" dirty="0" err="1">
                <a:solidFill>
                  <a:schemeClr val="dk1"/>
                </a:solidFill>
                <a:latin typeface="Calibri"/>
                <a:ea typeface="Calibri"/>
                <a:cs typeface="Calibri"/>
                <a:sym typeface="Calibri"/>
              </a:rPr>
              <a:t>obkroža</a:t>
            </a:r>
            <a:r>
              <a:rPr lang="en-GB" sz="1995" b="0" dirty="0">
                <a:solidFill>
                  <a:schemeClr val="dk1"/>
                </a:solidFill>
                <a:latin typeface="Calibri"/>
                <a:ea typeface="Calibri"/>
                <a:cs typeface="Calibri"/>
                <a:sym typeface="Calibri"/>
              </a:rPr>
              <a:t> "hype", ki se </a:t>
            </a:r>
            <a:r>
              <a:rPr lang="en-GB" sz="1995" b="0" dirty="0" err="1">
                <a:solidFill>
                  <a:schemeClr val="dk1"/>
                </a:solidFill>
                <a:latin typeface="Calibri"/>
                <a:ea typeface="Calibri"/>
                <a:cs typeface="Calibri"/>
                <a:sym typeface="Calibri"/>
              </a:rPr>
              <a:t>še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razvija</a:t>
            </a:r>
            <a:r>
              <a:rPr lang="en-GB" sz="1995" b="0" dirty="0">
                <a:solidFill>
                  <a:schemeClr val="dk1"/>
                </a:solidFill>
                <a:latin typeface="Calibri"/>
                <a:ea typeface="Calibri"/>
                <a:cs typeface="Calibri"/>
                <a:sym typeface="Calibri"/>
              </a:rPr>
              <a:t> - je </a:t>
            </a:r>
            <a:r>
              <a:rPr lang="en-GB" sz="1995" b="0" dirty="0" err="1">
                <a:solidFill>
                  <a:schemeClr val="dk1"/>
                </a:solidFill>
                <a:latin typeface="Calibri"/>
                <a:ea typeface="Calibri"/>
                <a:cs typeface="Calibri"/>
                <a:sym typeface="Calibri"/>
              </a:rPr>
              <a:t>prezgodaj</a:t>
            </a:r>
            <a:r>
              <a:rPr lang="en-GB" sz="1995" b="0" dirty="0">
                <a:solidFill>
                  <a:schemeClr val="dk1"/>
                </a:solidFill>
                <a:latin typeface="Calibri"/>
                <a:ea typeface="Calibri"/>
                <a:cs typeface="Calibri"/>
                <a:sym typeface="Calibri"/>
              </a:rPr>
              <a:t>, da bi jo </a:t>
            </a:r>
            <a:r>
              <a:rPr lang="en-GB" sz="1995" b="0" dirty="0" err="1">
                <a:solidFill>
                  <a:schemeClr val="dk1"/>
                </a:solidFill>
                <a:latin typeface="Calibri"/>
                <a:ea typeface="Calibri"/>
                <a:cs typeface="Calibri"/>
                <a:sym typeface="Calibri"/>
              </a:rPr>
              <a:t>lahko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dokončno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ocenili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Uporaba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tehnologije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veriženja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blokov</a:t>
            </a:r>
            <a:r>
              <a:rPr lang="en-GB" sz="1995" b="0" dirty="0">
                <a:solidFill>
                  <a:schemeClr val="dk1"/>
                </a:solidFill>
                <a:latin typeface="Calibri"/>
                <a:ea typeface="Calibri"/>
                <a:cs typeface="Calibri"/>
                <a:sym typeface="Calibri"/>
              </a:rPr>
              <a:t> v </a:t>
            </a:r>
            <a:r>
              <a:rPr lang="en-GB" sz="1995" b="0" dirty="0" err="1">
                <a:solidFill>
                  <a:schemeClr val="dk1"/>
                </a:solidFill>
                <a:latin typeface="Calibri"/>
                <a:ea typeface="Calibri"/>
                <a:cs typeface="Calibri"/>
                <a:sym typeface="Calibri"/>
              </a:rPr>
              <a:t>agroživilstvu</a:t>
            </a:r>
            <a:r>
              <a:rPr lang="en-GB" sz="1995" b="0" dirty="0">
                <a:solidFill>
                  <a:schemeClr val="dk1"/>
                </a:solidFill>
                <a:latin typeface="Calibri"/>
                <a:ea typeface="Calibri"/>
                <a:cs typeface="Calibri"/>
                <a:sym typeface="Calibri"/>
              </a:rPr>
              <a:t> se </a:t>
            </a:r>
            <a:r>
              <a:rPr lang="en-GB" sz="1995" b="0" dirty="0" err="1">
                <a:solidFill>
                  <a:schemeClr val="dk1"/>
                </a:solidFill>
                <a:latin typeface="Calibri"/>
                <a:ea typeface="Calibri"/>
                <a:cs typeface="Calibri"/>
                <a:sym typeface="Calibri"/>
              </a:rPr>
              <a:t>bo</a:t>
            </a:r>
            <a:r>
              <a:rPr lang="en-GB" sz="1995" b="0" dirty="0">
                <a:solidFill>
                  <a:schemeClr val="dk1"/>
                </a:solidFill>
                <a:latin typeface="Calibri"/>
                <a:ea typeface="Calibri"/>
                <a:cs typeface="Calibri"/>
                <a:sym typeface="Calibri"/>
              </a:rPr>
              <a:t> v </a:t>
            </a:r>
            <a:r>
              <a:rPr lang="en-GB" sz="1995" b="0" dirty="0" err="1">
                <a:solidFill>
                  <a:schemeClr val="dk1"/>
                </a:solidFill>
                <a:latin typeface="Calibri"/>
                <a:ea typeface="Calibri"/>
                <a:cs typeface="Calibri"/>
                <a:sym typeface="Calibri"/>
              </a:rPr>
              <a:t>prihodnjih</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letih</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verjetno</a:t>
            </a:r>
            <a:r>
              <a:rPr lang="en-GB" sz="1995" b="0"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povečala</a:t>
            </a:r>
            <a:r>
              <a:rPr lang="en-GB" sz="1995" b="0" dirty="0">
                <a:solidFill>
                  <a:schemeClr val="dk1"/>
                </a:solidFill>
                <a:latin typeface="Calibri"/>
                <a:ea typeface="Calibri"/>
                <a:cs typeface="Calibri"/>
                <a:sym typeface="Calibri"/>
              </a:rPr>
              <a:t> – </a:t>
            </a:r>
            <a:r>
              <a:rPr lang="en-GB" sz="1995" b="0" dirty="0" err="1">
                <a:solidFill>
                  <a:schemeClr val="dk1"/>
                </a:solidFill>
                <a:latin typeface="Calibri"/>
                <a:ea typeface="Calibri"/>
                <a:cs typeface="Calibri"/>
                <a:sym typeface="Calibri"/>
              </a:rPr>
              <a:t>bodite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na</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tekočem</a:t>
            </a:r>
            <a:r>
              <a:rPr lang="en-GB" sz="1995" b="0" dirty="0">
                <a:solidFill>
                  <a:schemeClr val="dk1"/>
                </a:solidFill>
                <a:latin typeface="Calibri"/>
                <a:ea typeface="Calibri"/>
                <a:cs typeface="Calibri"/>
                <a:sym typeface="Calibri"/>
              </a:rPr>
              <a:t> z </a:t>
            </a:r>
            <a:r>
              <a:rPr lang="en-GB" sz="1995" b="0" dirty="0" err="1">
                <a:solidFill>
                  <a:schemeClr val="dk1"/>
                </a:solidFill>
                <a:latin typeface="Calibri"/>
                <a:ea typeface="Calibri"/>
                <a:cs typeface="Calibri"/>
                <a:sym typeface="Calibri"/>
              </a:rPr>
              <a:t>novim</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razvojem</a:t>
            </a:r>
            <a:endParaRPr sz="1995" b="0" dirty="0">
              <a:solidFill>
                <a:schemeClr val="dk1"/>
              </a:solidFill>
              <a:latin typeface="Calibri"/>
              <a:ea typeface="Calibri"/>
              <a:cs typeface="Calibri"/>
              <a:sym typeface="Calibri"/>
            </a:endParaRPr>
          </a:p>
        </p:txBody>
      </p:sp>
      <p:pic>
        <p:nvPicPr>
          <p:cNvPr id="1027" name="Google Shape;1027;p25"/>
          <p:cNvPicPr preferRelativeResize="0"/>
          <p:nvPr/>
        </p:nvPicPr>
        <p:blipFill rotWithShape="1">
          <a:blip r:embed="rId4">
            <a:alphaModFix/>
          </a:blip>
          <a:srcRect l="18830" r="23618"/>
          <a:stretch/>
        </p:blipFill>
        <p:spPr>
          <a:xfrm>
            <a:off x="6712126" y="1054451"/>
            <a:ext cx="4232266" cy="5803549"/>
          </a:xfrm>
          <a:prstGeom prst="rect">
            <a:avLst/>
          </a:prstGeom>
          <a:noFill/>
          <a:ln>
            <a:noFill/>
          </a:ln>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1032"/>
        <p:cNvGrpSpPr/>
        <p:nvPr/>
      </p:nvGrpSpPr>
      <p:grpSpPr>
        <a:xfrm>
          <a:off x="0" y="0"/>
          <a:ext cx="0" cy="0"/>
          <a:chOff x="0" y="0"/>
          <a:chExt cx="0" cy="0"/>
        </a:xfrm>
      </p:grpSpPr>
      <p:pic>
        <p:nvPicPr>
          <p:cNvPr id="1033" name="Google Shape;1033;p26"/>
          <p:cNvPicPr preferRelativeResize="0"/>
          <p:nvPr/>
        </p:nvPicPr>
        <p:blipFill rotWithShape="1">
          <a:blip r:embed="rId3">
            <a:alphaModFix/>
          </a:blip>
          <a:srcRect/>
          <a:stretch/>
        </p:blipFill>
        <p:spPr>
          <a:xfrm>
            <a:off x="1247607" y="-7358"/>
            <a:ext cx="9696786" cy="1061799"/>
          </a:xfrm>
          <a:prstGeom prst="rect">
            <a:avLst/>
          </a:prstGeom>
          <a:noFill/>
          <a:ln>
            <a:noFill/>
          </a:ln>
        </p:spPr>
      </p:pic>
      <p:sp>
        <p:nvSpPr>
          <p:cNvPr id="1034" name="Google Shape;1034;p26"/>
          <p:cNvSpPr txBox="1"/>
          <p:nvPr/>
        </p:nvSpPr>
        <p:spPr>
          <a:xfrm>
            <a:off x="1604614" y="391627"/>
            <a:ext cx="6633431" cy="474439"/>
          </a:xfrm>
          <a:prstGeom prst="rect">
            <a:avLst/>
          </a:prstGeom>
          <a:noFill/>
          <a:ln>
            <a:noFill/>
          </a:ln>
        </p:spPr>
        <p:txBody>
          <a:bodyPr spcFirstLastPara="1" wrap="square" lIns="82904" tIns="41441" rIns="82904" bIns="41441" anchor="t" anchorCtr="0">
            <a:spAutoFit/>
          </a:bodyPr>
          <a:lstStyle/>
          <a:p>
            <a:pPr lvl="0"/>
            <a:r>
              <a:rPr lang="en-GB" sz="2539" dirty="0">
                <a:solidFill>
                  <a:schemeClr val="lt1"/>
                </a:solidFill>
                <a:latin typeface="Open Sans"/>
                <a:ea typeface="Open Sans"/>
                <a:cs typeface="Open Sans"/>
                <a:sym typeface="Open Sans"/>
              </a:rPr>
              <a:t>POVEZAVE DO NADALJNJIH GRADIV</a:t>
            </a:r>
            <a:endParaRPr sz="1270" dirty="0"/>
          </a:p>
        </p:txBody>
      </p:sp>
      <p:sp>
        <p:nvSpPr>
          <p:cNvPr id="1035" name="Google Shape;1035;p26"/>
          <p:cNvSpPr txBox="1"/>
          <p:nvPr/>
        </p:nvSpPr>
        <p:spPr>
          <a:xfrm>
            <a:off x="1679471" y="1286954"/>
            <a:ext cx="8585320" cy="4957935"/>
          </a:xfrm>
          <a:prstGeom prst="rect">
            <a:avLst/>
          </a:prstGeom>
          <a:noFill/>
          <a:ln>
            <a:noFill/>
          </a:ln>
        </p:spPr>
        <p:txBody>
          <a:bodyPr spcFirstLastPara="1" wrap="square" lIns="82904" tIns="82904" rIns="82904" bIns="82904" anchor="t" anchorCtr="0">
            <a:noAutofit/>
          </a:bodyPr>
          <a:lstStyle/>
          <a:p>
            <a:pPr marL="414589" lvl="0" indent="-333974">
              <a:buSzPts val="2200"/>
              <a:buFont typeface="Calibri"/>
              <a:buChar char="●"/>
            </a:pPr>
            <a:r>
              <a:rPr lang="en-GB" sz="1995" b="1" dirty="0" err="1">
                <a:latin typeface="Calibri"/>
                <a:ea typeface="Calibri"/>
                <a:cs typeface="Calibri"/>
                <a:sym typeface="Calibri"/>
              </a:rPr>
              <a:t>Uvod</a:t>
            </a:r>
            <a:r>
              <a:rPr lang="en-GB" sz="1995" b="1" dirty="0">
                <a:latin typeface="Calibri"/>
                <a:ea typeface="Calibri"/>
                <a:cs typeface="Calibri"/>
                <a:sym typeface="Calibri"/>
              </a:rPr>
              <a:t> v blockchain v </a:t>
            </a:r>
            <a:r>
              <a:rPr lang="en-GB" sz="1995" b="1" dirty="0" err="1">
                <a:latin typeface="Calibri"/>
                <a:ea typeface="Calibri"/>
                <a:cs typeface="Calibri"/>
                <a:sym typeface="Calibri"/>
              </a:rPr>
              <a:t>agroživilski</a:t>
            </a:r>
            <a:r>
              <a:rPr lang="en-GB" sz="1995" b="1" dirty="0">
                <a:latin typeface="Calibri"/>
                <a:ea typeface="Calibri"/>
                <a:cs typeface="Calibri"/>
                <a:sym typeface="Calibri"/>
              </a:rPr>
              <a:t> </a:t>
            </a:r>
            <a:r>
              <a:rPr lang="en-GB" sz="1995" b="1" dirty="0" err="1">
                <a:latin typeface="Calibri"/>
                <a:ea typeface="Calibri"/>
                <a:cs typeface="Calibri"/>
                <a:sym typeface="Calibri"/>
              </a:rPr>
              <a:t>verigi</a:t>
            </a:r>
            <a:r>
              <a:rPr lang="en-GB" sz="1995" b="1" dirty="0">
                <a:latin typeface="Calibri"/>
                <a:ea typeface="Calibri"/>
                <a:cs typeface="Calibri"/>
                <a:sym typeface="Calibri"/>
              </a:rPr>
              <a:t>: </a:t>
            </a:r>
            <a:endParaRPr sz="1995" b="1" dirty="0">
              <a:latin typeface="Calibri"/>
              <a:ea typeface="Calibri"/>
              <a:cs typeface="Calibri"/>
              <a:sym typeface="Calibri"/>
            </a:endParaRPr>
          </a:p>
          <a:p>
            <a:pPr marL="414589" lvl="0" indent="-310942" algn="l" rtl="0">
              <a:spcBef>
                <a:spcPts val="0"/>
              </a:spcBef>
              <a:spcAft>
                <a:spcPts val="0"/>
              </a:spcAft>
              <a:buClr>
                <a:schemeClr val="dk1"/>
              </a:buClr>
              <a:buSzPts val="1800"/>
              <a:buFont typeface="Calibri"/>
              <a:buChar char="-"/>
            </a:pPr>
            <a:r>
              <a:rPr lang="en-GB" sz="1632" u="sng" dirty="0">
                <a:solidFill>
                  <a:schemeClr val="dk1"/>
                </a:solidFill>
                <a:highlight>
                  <a:schemeClr val="lt1"/>
                </a:highlight>
                <a:latin typeface="Calibri"/>
                <a:ea typeface="Calibri"/>
                <a:cs typeface="Calibri"/>
                <a:sym typeface="Calibri"/>
                <a:hlinkClick r:id="rId4">
                  <a:extLst>
                    <a:ext uri="{A12FA001-AC4F-418D-AE19-62706E023703}">
                      <ahyp:hlinkClr xmlns:ahyp="http://schemas.microsoft.com/office/drawing/2018/hyperlinkcolor" val="tx"/>
                    </a:ext>
                  </a:extLst>
                </a:hlinkClick>
              </a:rPr>
              <a:t>https://doi.org/10.1155/2022/8011525</a:t>
            </a:r>
            <a:r>
              <a:rPr lang="en-GB" sz="1632" dirty="0">
                <a:solidFill>
                  <a:schemeClr val="dk1"/>
                </a:solidFill>
                <a:highlight>
                  <a:schemeClr val="lt1"/>
                </a:highlight>
                <a:latin typeface="Calibri"/>
                <a:ea typeface="Calibri"/>
                <a:cs typeface="Calibri"/>
                <a:sym typeface="Calibri"/>
              </a:rPr>
              <a:t>  </a:t>
            </a:r>
            <a:endParaRPr sz="1632" dirty="0">
              <a:solidFill>
                <a:schemeClr val="dk1"/>
              </a:solidFill>
              <a:highlight>
                <a:schemeClr val="lt1"/>
              </a:highlight>
              <a:latin typeface="Calibri"/>
              <a:ea typeface="Calibri"/>
              <a:cs typeface="Calibri"/>
              <a:sym typeface="Calibri"/>
            </a:endParaRPr>
          </a:p>
          <a:p>
            <a:pPr marL="414589" lvl="0" indent="-310942" algn="l" rtl="0">
              <a:spcBef>
                <a:spcPts val="0"/>
              </a:spcBef>
              <a:spcAft>
                <a:spcPts val="0"/>
              </a:spcAft>
              <a:buClr>
                <a:schemeClr val="dk1"/>
              </a:buClr>
              <a:buSzPts val="1800"/>
              <a:buFont typeface="Calibri"/>
              <a:buChar char="-"/>
            </a:pPr>
            <a:r>
              <a:rPr lang="en-GB" sz="1632" u="sng" dirty="0">
                <a:solidFill>
                  <a:schemeClr val="dk1"/>
                </a:solidFill>
                <a:highlight>
                  <a:schemeClr val="lt1"/>
                </a:highlight>
                <a:latin typeface="Calibri"/>
                <a:ea typeface="Calibri"/>
                <a:cs typeface="Calibri"/>
                <a:sym typeface="Calibri"/>
                <a:hlinkClick r:id="rId5">
                  <a:extLst>
                    <a:ext uri="{A12FA001-AC4F-418D-AE19-62706E023703}">
                      <ahyp:hlinkClr xmlns:ahyp="http://schemas.microsoft.com/office/drawing/2018/hyperlinkcolor" val="tx"/>
                    </a:ext>
                  </a:extLst>
                </a:hlinkClick>
              </a:rPr>
              <a:t>https://doi.org/10.3390/agriculture12091333</a:t>
            </a:r>
            <a:endParaRPr sz="1632" dirty="0">
              <a:latin typeface="Calibri"/>
              <a:ea typeface="Calibri"/>
              <a:cs typeface="Calibri"/>
              <a:sym typeface="Calibri"/>
            </a:endParaRPr>
          </a:p>
          <a:p>
            <a:pPr marL="414589" lvl="0" indent="-310942" algn="l" rtl="0">
              <a:spcBef>
                <a:spcPts val="0"/>
              </a:spcBef>
              <a:spcAft>
                <a:spcPts val="0"/>
              </a:spcAft>
              <a:buClr>
                <a:schemeClr val="dk1"/>
              </a:buClr>
              <a:buSzPts val="1800"/>
              <a:buFont typeface="Calibri"/>
              <a:buChar char="-"/>
            </a:pPr>
            <a:r>
              <a:rPr lang="en-GB" sz="1632" u="sng" dirty="0">
                <a:solidFill>
                  <a:schemeClr val="dk1"/>
                </a:solidFill>
                <a:highlight>
                  <a:schemeClr val="lt1"/>
                </a:highlight>
                <a:latin typeface="Calibri"/>
                <a:ea typeface="Calibri"/>
                <a:cs typeface="Calibri"/>
                <a:sym typeface="Calibri"/>
                <a:hlinkClick r:id="rId6">
                  <a:extLst>
                    <a:ext uri="{A12FA001-AC4F-418D-AE19-62706E023703}">
                      <ahyp:hlinkClr xmlns:ahyp="http://schemas.microsoft.com/office/drawing/2018/hyperlinkcolor" val="tx"/>
                    </a:ext>
                  </a:extLst>
                </a:hlinkClick>
              </a:rPr>
              <a:t>https://doi.org/10.3390/bdcc7020086</a:t>
            </a:r>
            <a:endParaRPr sz="1632" dirty="0">
              <a:latin typeface="Calibri"/>
              <a:ea typeface="Calibri"/>
              <a:cs typeface="Calibri"/>
              <a:sym typeface="Calibri"/>
            </a:endParaRPr>
          </a:p>
          <a:p>
            <a:pPr marL="414589" lvl="0" indent="-310942" algn="l" rtl="0">
              <a:spcBef>
                <a:spcPts val="0"/>
              </a:spcBef>
              <a:spcAft>
                <a:spcPts val="0"/>
              </a:spcAft>
              <a:buClr>
                <a:schemeClr val="dk1"/>
              </a:buClr>
              <a:buSzPts val="1800"/>
              <a:buFont typeface="Calibri"/>
              <a:buChar char="-"/>
            </a:pPr>
            <a:r>
              <a:rPr lang="en-GB" sz="1632" u="sng" dirty="0">
                <a:solidFill>
                  <a:schemeClr val="dk1"/>
                </a:solidFill>
                <a:highlight>
                  <a:schemeClr val="lt1"/>
                </a:highlight>
                <a:latin typeface="Calibri"/>
                <a:ea typeface="Calibri"/>
                <a:cs typeface="Calibri"/>
                <a:sym typeface="Calibri"/>
                <a:hlinkClick r:id="rId7">
                  <a:extLst>
                    <a:ext uri="{A12FA001-AC4F-418D-AE19-62706E023703}">
                      <ahyp:hlinkClr xmlns:ahyp="http://schemas.microsoft.com/office/drawing/2018/hyperlinkcolor" val="tx"/>
                    </a:ext>
                  </a:extLst>
                </a:hlinkClick>
              </a:rPr>
              <a:t>https://www.pcmag.com/how-to/what-is-the-blockchain-and-whats-it-used-for</a:t>
            </a:r>
            <a:r>
              <a:rPr lang="en-GB" sz="1632" dirty="0">
                <a:solidFill>
                  <a:schemeClr val="dk1"/>
                </a:solidFill>
                <a:highlight>
                  <a:schemeClr val="lt1"/>
                </a:highlight>
                <a:latin typeface="Calibri"/>
                <a:ea typeface="Calibri"/>
                <a:cs typeface="Calibri"/>
                <a:sym typeface="Calibri"/>
              </a:rPr>
              <a:t> </a:t>
            </a:r>
            <a:endParaRPr sz="1632" dirty="0">
              <a:solidFill>
                <a:schemeClr val="dk1"/>
              </a:solidFill>
              <a:highlight>
                <a:schemeClr val="lt1"/>
              </a:highlight>
              <a:latin typeface="Calibri"/>
              <a:ea typeface="Calibri"/>
              <a:cs typeface="Calibri"/>
              <a:sym typeface="Calibri"/>
            </a:endParaRPr>
          </a:p>
          <a:p>
            <a:pPr marL="414589" lvl="0" indent="-310942" algn="l" rtl="0">
              <a:spcBef>
                <a:spcPts val="0"/>
              </a:spcBef>
              <a:spcAft>
                <a:spcPts val="0"/>
              </a:spcAft>
              <a:buClr>
                <a:schemeClr val="dk1"/>
              </a:buClr>
              <a:buSzPts val="1800"/>
              <a:buFont typeface="Calibri"/>
              <a:buChar char="-"/>
            </a:pPr>
            <a:r>
              <a:rPr lang="en-GB" sz="1632" u="sng" dirty="0">
                <a:solidFill>
                  <a:schemeClr val="dk1"/>
                </a:solidFill>
                <a:highlight>
                  <a:schemeClr val="lt1"/>
                </a:highlight>
                <a:latin typeface="Calibri"/>
                <a:ea typeface="Calibri"/>
                <a:cs typeface="Calibri"/>
                <a:sym typeface="Calibri"/>
                <a:hlinkClick r:id="rId8">
                  <a:extLst>
                    <a:ext uri="{A12FA001-AC4F-418D-AE19-62706E023703}">
                      <ahyp:hlinkClr xmlns:ahyp="http://schemas.microsoft.com/office/drawing/2018/hyperlinkcolor" val="tx"/>
                    </a:ext>
                  </a:extLst>
                </a:hlinkClick>
              </a:rPr>
              <a:t>https://www.agmatix.com/blog/importance-of-data-standardization-and-harmonization-in-agriculture/</a:t>
            </a:r>
            <a:r>
              <a:rPr lang="en-GB" sz="1632" dirty="0">
                <a:solidFill>
                  <a:schemeClr val="dk1"/>
                </a:solidFill>
                <a:highlight>
                  <a:schemeClr val="lt1"/>
                </a:highlight>
                <a:latin typeface="Calibri"/>
                <a:ea typeface="Calibri"/>
                <a:cs typeface="Calibri"/>
                <a:sym typeface="Calibri"/>
              </a:rPr>
              <a:t>   ​</a:t>
            </a:r>
            <a:endParaRPr sz="1632" dirty="0">
              <a:solidFill>
                <a:schemeClr val="dk1"/>
              </a:solidFill>
              <a:highlight>
                <a:schemeClr val="lt1"/>
              </a:highlight>
              <a:latin typeface="Calibri"/>
              <a:ea typeface="Calibri"/>
              <a:cs typeface="Calibri"/>
              <a:sym typeface="Calibri"/>
            </a:endParaRPr>
          </a:p>
          <a:p>
            <a:pPr marL="414589" lvl="0" indent="-310942" algn="l" rtl="0">
              <a:spcBef>
                <a:spcPts val="0"/>
              </a:spcBef>
              <a:spcAft>
                <a:spcPts val="0"/>
              </a:spcAft>
              <a:buClr>
                <a:schemeClr val="dk1"/>
              </a:buClr>
              <a:buSzPts val="1800"/>
              <a:buFont typeface="Calibri"/>
              <a:buChar char="-"/>
            </a:pPr>
            <a:r>
              <a:rPr lang="en-GB" sz="1632" u="sng" dirty="0">
                <a:solidFill>
                  <a:schemeClr val="dk1"/>
                </a:solidFill>
                <a:highlight>
                  <a:schemeClr val="lt1"/>
                </a:highlight>
                <a:latin typeface="Calibri"/>
                <a:ea typeface="Calibri"/>
                <a:cs typeface="Calibri"/>
                <a:sym typeface="Calibri"/>
                <a:hlinkClick r:id="rId9">
                  <a:extLst>
                    <a:ext uri="{A12FA001-AC4F-418D-AE19-62706E023703}">
                      <ahyp:hlinkClr xmlns:ahyp="http://schemas.microsoft.com/office/drawing/2018/hyperlinkcolor" val="tx"/>
                    </a:ext>
                  </a:extLst>
                </a:hlinkClick>
              </a:rPr>
              <a:t>https://www.scnsoft.com/blockchain/food-supply-chain</a:t>
            </a:r>
            <a:endParaRPr sz="1632" dirty="0">
              <a:latin typeface="Calibri"/>
              <a:ea typeface="Calibri"/>
              <a:cs typeface="Calibri"/>
              <a:sym typeface="Calibri"/>
            </a:endParaRPr>
          </a:p>
          <a:p>
            <a:pPr marL="414589" lvl="0" indent="-310942" algn="l" rtl="0">
              <a:spcBef>
                <a:spcPts val="0"/>
              </a:spcBef>
              <a:spcAft>
                <a:spcPts val="0"/>
              </a:spcAft>
              <a:buClr>
                <a:schemeClr val="dk1"/>
              </a:buClr>
              <a:buSzPts val="1800"/>
              <a:buFont typeface="Calibri"/>
              <a:buChar char="-"/>
            </a:pPr>
            <a:r>
              <a:rPr lang="en-GB" sz="1632" u="sng" dirty="0">
                <a:solidFill>
                  <a:schemeClr val="dk1"/>
                </a:solidFill>
                <a:highlight>
                  <a:schemeClr val="lt1"/>
                </a:highlight>
                <a:latin typeface="Calibri"/>
                <a:ea typeface="Calibri"/>
                <a:cs typeface="Calibri"/>
                <a:sym typeface="Calibri"/>
                <a:hlinkClick r:id="rId7">
                  <a:extLst>
                    <a:ext uri="{A12FA001-AC4F-418D-AE19-62706E023703}">
                      <ahyp:hlinkClr xmlns:ahyp="http://schemas.microsoft.com/office/drawing/2018/hyperlinkcolor" val="tx"/>
                    </a:ext>
                  </a:extLst>
                </a:hlinkClick>
              </a:rPr>
              <a:t>https://www.pcmag.com/how-to/what-is-the-blockchain-and-whats-it-used-for</a:t>
            </a:r>
            <a:r>
              <a:rPr lang="en-GB" sz="1632" dirty="0">
                <a:solidFill>
                  <a:schemeClr val="dk1"/>
                </a:solidFill>
                <a:highlight>
                  <a:schemeClr val="lt1"/>
                </a:highlight>
                <a:latin typeface="Calibri"/>
                <a:ea typeface="Calibri"/>
                <a:cs typeface="Calibri"/>
                <a:sym typeface="Calibri"/>
              </a:rPr>
              <a:t> ​</a:t>
            </a:r>
            <a:endParaRPr sz="1632" dirty="0">
              <a:solidFill>
                <a:schemeClr val="dk1"/>
              </a:solidFill>
              <a:highlight>
                <a:schemeClr val="lt1"/>
              </a:highlight>
              <a:latin typeface="Calibri"/>
              <a:ea typeface="Calibri"/>
              <a:cs typeface="Calibri"/>
              <a:sym typeface="Calibri"/>
            </a:endParaRPr>
          </a:p>
          <a:p>
            <a:pPr marL="829178" lvl="0" indent="0" algn="l" rtl="0">
              <a:spcBef>
                <a:spcPts val="0"/>
              </a:spcBef>
              <a:spcAft>
                <a:spcPts val="0"/>
              </a:spcAft>
              <a:buNone/>
            </a:pPr>
            <a:endParaRPr sz="1632" dirty="0">
              <a:solidFill>
                <a:schemeClr val="dk1"/>
              </a:solidFill>
              <a:highlight>
                <a:schemeClr val="lt1"/>
              </a:highlight>
              <a:latin typeface="Calibri"/>
              <a:ea typeface="Calibri"/>
              <a:cs typeface="Calibri"/>
              <a:sym typeface="Calibri"/>
            </a:endParaRPr>
          </a:p>
          <a:p>
            <a:pPr marL="0" lvl="0" indent="0" algn="l" rtl="0">
              <a:spcBef>
                <a:spcPts val="0"/>
              </a:spcBef>
              <a:spcAft>
                <a:spcPts val="0"/>
              </a:spcAft>
              <a:buNone/>
            </a:pPr>
            <a:endParaRPr sz="1632" dirty="0">
              <a:solidFill>
                <a:schemeClr val="dk1"/>
              </a:solidFill>
              <a:highlight>
                <a:schemeClr val="lt1"/>
              </a:highlight>
              <a:latin typeface="Calibri"/>
              <a:ea typeface="Calibri"/>
              <a:cs typeface="Calibri"/>
              <a:sym typeface="Calibri"/>
            </a:endParaRPr>
          </a:p>
          <a:p>
            <a:pPr marL="414589" lvl="0" indent="-333974">
              <a:buClr>
                <a:schemeClr val="dk1"/>
              </a:buClr>
              <a:buSzPts val="2200"/>
              <a:buFont typeface="Calibri"/>
              <a:buChar char="●"/>
            </a:pPr>
            <a:r>
              <a:rPr lang="sv-SE" sz="1995" b="1" dirty="0">
                <a:solidFill>
                  <a:schemeClr val="dk1"/>
                </a:solidFill>
                <a:latin typeface="Calibri"/>
                <a:ea typeface="Calibri"/>
                <a:cs typeface="Calibri"/>
                <a:sym typeface="Calibri"/>
              </a:rPr>
              <a:t>Gradniki blockchaina in mehanizma veriženja blokov</a:t>
            </a:r>
            <a:r>
              <a:rPr lang="en-GB" sz="1995" b="1" dirty="0">
                <a:solidFill>
                  <a:schemeClr val="dk1"/>
                </a:solidFill>
                <a:highlight>
                  <a:schemeClr val="lt1"/>
                </a:highlight>
                <a:latin typeface="Calibri"/>
                <a:ea typeface="Calibri"/>
                <a:cs typeface="Calibri"/>
                <a:sym typeface="Calibri"/>
              </a:rPr>
              <a:t>:</a:t>
            </a:r>
            <a:endParaRPr sz="1995" b="1" dirty="0">
              <a:solidFill>
                <a:schemeClr val="dk1"/>
              </a:solidFill>
              <a:highlight>
                <a:schemeClr val="lt1"/>
              </a:highlight>
              <a:latin typeface="Calibri"/>
              <a:ea typeface="Calibri"/>
              <a:cs typeface="Calibri"/>
              <a:sym typeface="Calibri"/>
            </a:endParaRPr>
          </a:p>
          <a:p>
            <a:pPr marL="414589" lvl="0" indent="-310942" algn="l" rtl="0">
              <a:spcBef>
                <a:spcPts val="0"/>
              </a:spcBef>
              <a:spcAft>
                <a:spcPts val="0"/>
              </a:spcAft>
              <a:buClr>
                <a:schemeClr val="dk1"/>
              </a:buClr>
              <a:buSzPts val="1800"/>
              <a:buFont typeface="Calibri"/>
              <a:buChar char="-"/>
            </a:pPr>
            <a:r>
              <a:rPr lang="en-GB" sz="1632" u="sng" dirty="0">
                <a:solidFill>
                  <a:schemeClr val="hlink"/>
                </a:solidFill>
                <a:highlight>
                  <a:schemeClr val="lt1"/>
                </a:highlight>
                <a:latin typeface="Calibri"/>
                <a:ea typeface="Calibri"/>
                <a:cs typeface="Calibri"/>
                <a:sym typeface="Calibri"/>
                <a:hlinkClick r:id="rId10"/>
              </a:rPr>
              <a:t>https://101blockchains.com/permissioned-vs-permissionless-blockchains/</a:t>
            </a:r>
            <a:endParaRPr sz="1632" dirty="0">
              <a:solidFill>
                <a:schemeClr val="dk1"/>
              </a:solidFill>
              <a:highlight>
                <a:schemeClr val="lt1"/>
              </a:highlight>
              <a:latin typeface="Calibri"/>
              <a:ea typeface="Calibri"/>
              <a:cs typeface="Calibri"/>
              <a:sym typeface="Calibri"/>
            </a:endParaRPr>
          </a:p>
          <a:p>
            <a:pPr marL="414589" lvl="0" indent="-310942" algn="l" rtl="0">
              <a:spcBef>
                <a:spcPts val="0"/>
              </a:spcBef>
              <a:spcAft>
                <a:spcPts val="0"/>
              </a:spcAft>
              <a:buClr>
                <a:schemeClr val="dk1"/>
              </a:buClr>
              <a:buSzPts val="1800"/>
              <a:buFont typeface="Calibri"/>
              <a:buChar char="-"/>
            </a:pPr>
            <a:r>
              <a:rPr lang="en-GB" sz="1632" u="sng" dirty="0">
                <a:solidFill>
                  <a:schemeClr val="hlink"/>
                </a:solidFill>
                <a:highlight>
                  <a:schemeClr val="lt1"/>
                </a:highlight>
                <a:latin typeface="Calibri"/>
                <a:ea typeface="Calibri"/>
                <a:cs typeface="Calibri"/>
                <a:sym typeface="Calibri"/>
                <a:hlinkClick r:id="rId11"/>
              </a:rPr>
              <a:t>https://www.sciencedirect.com/science/article/pii/S0360835221000346?via%3Dihub</a:t>
            </a:r>
            <a:endParaRPr sz="1632" dirty="0">
              <a:solidFill>
                <a:schemeClr val="dk1"/>
              </a:solidFill>
              <a:highlight>
                <a:schemeClr val="lt1"/>
              </a:highlight>
              <a:latin typeface="Calibri"/>
              <a:ea typeface="Calibri"/>
              <a:cs typeface="Calibri"/>
              <a:sym typeface="Calibri"/>
            </a:endParaRPr>
          </a:p>
          <a:p>
            <a:pPr marL="414589" lvl="0" indent="-310942" algn="l" rtl="0">
              <a:spcBef>
                <a:spcPts val="0"/>
              </a:spcBef>
              <a:spcAft>
                <a:spcPts val="0"/>
              </a:spcAft>
              <a:buClr>
                <a:schemeClr val="dk1"/>
              </a:buClr>
              <a:buSzPts val="1800"/>
              <a:buFont typeface="Calibri"/>
              <a:buChar char="-"/>
            </a:pPr>
            <a:r>
              <a:rPr lang="en-GB" sz="1632" u="sng" dirty="0">
                <a:solidFill>
                  <a:schemeClr val="hlink"/>
                </a:solidFill>
                <a:highlight>
                  <a:schemeClr val="lt1"/>
                </a:highlight>
                <a:latin typeface="Calibri"/>
                <a:ea typeface="Calibri"/>
                <a:cs typeface="Calibri"/>
                <a:sym typeface="Calibri"/>
                <a:hlinkClick r:id="rId12"/>
              </a:rPr>
              <a:t>https://www.bcg.com/capabilities/digital-technology-data/blockchain</a:t>
            </a:r>
            <a:endParaRPr sz="1632" dirty="0">
              <a:solidFill>
                <a:schemeClr val="dk1"/>
              </a:solidFill>
              <a:highlight>
                <a:schemeClr val="lt1"/>
              </a:highlight>
              <a:latin typeface="Calibri"/>
              <a:ea typeface="Calibri"/>
              <a:cs typeface="Calibri"/>
              <a:sym typeface="Calibri"/>
            </a:endParaRPr>
          </a:p>
          <a:p>
            <a:pPr marL="414589" lvl="0" indent="-310942" algn="l" rtl="0">
              <a:spcBef>
                <a:spcPts val="0"/>
              </a:spcBef>
              <a:spcAft>
                <a:spcPts val="0"/>
              </a:spcAft>
              <a:buClr>
                <a:schemeClr val="dk1"/>
              </a:buClr>
              <a:buSzPts val="1800"/>
              <a:buFont typeface="Calibri"/>
              <a:buChar char="-"/>
            </a:pPr>
            <a:r>
              <a:rPr lang="en-GB" sz="1632" u="sng" dirty="0">
                <a:solidFill>
                  <a:schemeClr val="hlink"/>
                </a:solidFill>
                <a:highlight>
                  <a:schemeClr val="lt1"/>
                </a:highlight>
                <a:latin typeface="Calibri"/>
                <a:ea typeface="Calibri"/>
                <a:cs typeface="Calibri"/>
                <a:sym typeface="Calibri"/>
                <a:hlinkClick r:id="rId13"/>
              </a:rPr>
              <a:t>https://www.techtarget.com/searchcio/feature/Top-9-blockchain-platforms-to-consider</a:t>
            </a:r>
            <a:endParaRPr sz="1632" dirty="0">
              <a:solidFill>
                <a:schemeClr val="dk1"/>
              </a:solidFill>
              <a:highlight>
                <a:schemeClr val="lt1"/>
              </a:highlight>
              <a:latin typeface="Calibri"/>
              <a:ea typeface="Calibri"/>
              <a:cs typeface="Calibri"/>
              <a:sym typeface="Calibri"/>
            </a:endParaRPr>
          </a:p>
          <a:p>
            <a:pPr marL="829178" lvl="0" indent="0" algn="l" rtl="0">
              <a:spcBef>
                <a:spcPts val="0"/>
              </a:spcBef>
              <a:spcAft>
                <a:spcPts val="0"/>
              </a:spcAft>
              <a:buNone/>
            </a:pPr>
            <a:endParaRPr sz="1632" dirty="0">
              <a:solidFill>
                <a:schemeClr val="dk1"/>
              </a:solidFill>
              <a:highlight>
                <a:schemeClr val="lt1"/>
              </a:highlight>
              <a:latin typeface="Calibri"/>
              <a:ea typeface="Calibri"/>
              <a:cs typeface="Calibri"/>
              <a:sym typeface="Calibri"/>
            </a:endParaRPr>
          </a:p>
          <a:p>
            <a:pPr marL="829178" lvl="0" indent="0" algn="l" rtl="0">
              <a:spcBef>
                <a:spcPts val="0"/>
              </a:spcBef>
              <a:spcAft>
                <a:spcPts val="0"/>
              </a:spcAft>
              <a:buNone/>
            </a:pPr>
            <a:endParaRPr sz="1632" dirty="0">
              <a:solidFill>
                <a:schemeClr val="dk1"/>
              </a:solidFill>
              <a:highlight>
                <a:schemeClr val="lt1"/>
              </a:highlight>
              <a:latin typeface="Calibri"/>
              <a:ea typeface="Calibri"/>
              <a:cs typeface="Calibri"/>
              <a:sym typeface="Calibri"/>
            </a:endParaRPr>
          </a:p>
          <a:p>
            <a:pPr marL="0" lvl="0" indent="0" algn="l" rtl="0">
              <a:spcBef>
                <a:spcPts val="0"/>
              </a:spcBef>
              <a:spcAft>
                <a:spcPts val="0"/>
              </a:spcAft>
              <a:buNone/>
            </a:pPr>
            <a:endParaRPr sz="544" dirty="0">
              <a:solidFill>
                <a:schemeClr val="dk1"/>
              </a:solidFill>
              <a:highlight>
                <a:schemeClr val="lt1"/>
              </a:highlight>
              <a:latin typeface="Calibri"/>
              <a:ea typeface="Calibri"/>
              <a:cs typeface="Calibri"/>
              <a:sym typeface="Calibri"/>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1040"/>
        <p:cNvGrpSpPr/>
        <p:nvPr/>
      </p:nvGrpSpPr>
      <p:grpSpPr>
        <a:xfrm>
          <a:off x="0" y="0"/>
          <a:ext cx="0" cy="0"/>
          <a:chOff x="0" y="0"/>
          <a:chExt cx="0" cy="0"/>
        </a:xfrm>
      </p:grpSpPr>
      <p:pic>
        <p:nvPicPr>
          <p:cNvPr id="1041" name="Google Shape;1041;p27"/>
          <p:cNvPicPr preferRelativeResize="0"/>
          <p:nvPr/>
        </p:nvPicPr>
        <p:blipFill rotWithShape="1">
          <a:blip r:embed="rId3">
            <a:alphaModFix/>
          </a:blip>
          <a:srcRect/>
          <a:stretch/>
        </p:blipFill>
        <p:spPr>
          <a:xfrm>
            <a:off x="1247607" y="-7358"/>
            <a:ext cx="9696786" cy="1061799"/>
          </a:xfrm>
          <a:prstGeom prst="rect">
            <a:avLst/>
          </a:prstGeom>
          <a:noFill/>
          <a:ln>
            <a:noFill/>
          </a:ln>
        </p:spPr>
      </p:pic>
      <p:sp>
        <p:nvSpPr>
          <p:cNvPr id="1042" name="Google Shape;1042;p27"/>
          <p:cNvSpPr txBox="1"/>
          <p:nvPr/>
        </p:nvSpPr>
        <p:spPr>
          <a:xfrm>
            <a:off x="1604614" y="391627"/>
            <a:ext cx="6633431" cy="474439"/>
          </a:xfrm>
          <a:prstGeom prst="rect">
            <a:avLst/>
          </a:prstGeom>
          <a:noFill/>
          <a:ln>
            <a:noFill/>
          </a:ln>
        </p:spPr>
        <p:txBody>
          <a:bodyPr spcFirstLastPara="1" wrap="square" lIns="82904" tIns="41441" rIns="82904" bIns="41441" anchor="t" anchorCtr="0">
            <a:spAutoFit/>
          </a:bodyPr>
          <a:lstStyle/>
          <a:p>
            <a:pPr lvl="0"/>
            <a:r>
              <a:rPr lang="en-GB" sz="2539" dirty="0">
                <a:solidFill>
                  <a:schemeClr val="lt1"/>
                </a:solidFill>
                <a:latin typeface="Open Sans"/>
                <a:ea typeface="Open Sans"/>
                <a:cs typeface="Open Sans"/>
                <a:sym typeface="Open Sans"/>
              </a:rPr>
              <a:t>POVEZAVE DO NADALJNJIH GRADIV</a:t>
            </a:r>
            <a:endParaRPr sz="1270" dirty="0"/>
          </a:p>
        </p:txBody>
      </p:sp>
      <p:sp>
        <p:nvSpPr>
          <p:cNvPr id="1043" name="Google Shape;1043;p27"/>
          <p:cNvSpPr txBox="1">
            <a:spLocks noGrp="1"/>
          </p:cNvSpPr>
          <p:nvPr>
            <p:ph type="body" idx="1"/>
          </p:nvPr>
        </p:nvSpPr>
        <p:spPr>
          <a:xfrm>
            <a:off x="1682350" y="1312867"/>
            <a:ext cx="8706378" cy="5454635"/>
          </a:xfrm>
          <a:prstGeom prst="rect">
            <a:avLst/>
          </a:prstGeom>
          <a:noFill/>
          <a:ln>
            <a:noFill/>
          </a:ln>
        </p:spPr>
        <p:txBody>
          <a:bodyPr spcFirstLastPara="1" wrap="square" lIns="0" tIns="0" rIns="0" bIns="0" anchor="t" anchorCtr="0">
            <a:spAutoFit/>
          </a:bodyPr>
          <a:lstStyle/>
          <a:p>
            <a:pPr lvl="0" indent="-333974">
              <a:buClr>
                <a:schemeClr val="dk1"/>
              </a:buClr>
              <a:buSzPts val="2200"/>
              <a:buFont typeface="Calibri"/>
              <a:buChar char="●"/>
            </a:pPr>
            <a:r>
              <a:rPr lang="en-GB" sz="1995" dirty="0" err="1">
                <a:solidFill>
                  <a:schemeClr val="dk1"/>
                </a:solidFill>
                <a:latin typeface="Calibri"/>
                <a:ea typeface="Calibri"/>
                <a:cs typeface="Calibri"/>
                <a:sym typeface="Calibri"/>
              </a:rPr>
              <a:t>Kako</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uporabljati</a:t>
            </a:r>
            <a:r>
              <a:rPr lang="en-GB" sz="1995" dirty="0">
                <a:solidFill>
                  <a:schemeClr val="dk1"/>
                </a:solidFill>
                <a:latin typeface="Calibri"/>
                <a:ea typeface="Calibri"/>
                <a:cs typeface="Calibri"/>
                <a:sym typeface="Calibri"/>
              </a:rPr>
              <a:t> blockchain </a:t>
            </a:r>
            <a:r>
              <a:rPr lang="en-GB" sz="1995" dirty="0" err="1">
                <a:solidFill>
                  <a:schemeClr val="dk1"/>
                </a:solidFill>
                <a:latin typeface="Calibri"/>
                <a:ea typeface="Calibri"/>
                <a:cs typeface="Calibri"/>
                <a:sym typeface="Calibri"/>
              </a:rPr>
              <a:t>tehnologijo</a:t>
            </a:r>
            <a:r>
              <a:rPr lang="en-GB" sz="1995" dirty="0">
                <a:solidFill>
                  <a:schemeClr val="dk1"/>
                </a:solidFill>
                <a:latin typeface="Calibri"/>
                <a:ea typeface="Calibri"/>
                <a:cs typeface="Calibri"/>
                <a:sym typeface="Calibri"/>
              </a:rPr>
              <a:t> v </a:t>
            </a:r>
            <a:r>
              <a:rPr lang="en-GB" sz="1995" dirty="0" err="1">
                <a:solidFill>
                  <a:schemeClr val="dk1"/>
                </a:solidFill>
                <a:latin typeface="Calibri"/>
                <a:ea typeface="Calibri"/>
                <a:cs typeface="Calibri"/>
                <a:sym typeface="Calibri"/>
              </a:rPr>
              <a:t>agroživilskem</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sektorju</a:t>
            </a:r>
            <a:r>
              <a:rPr lang="en-GB" sz="1995" dirty="0">
                <a:solidFill>
                  <a:schemeClr val="dk1"/>
                </a:solidFill>
                <a:latin typeface="Calibri"/>
                <a:ea typeface="Calibri"/>
                <a:cs typeface="Calibri"/>
                <a:sym typeface="Calibri"/>
              </a:rPr>
              <a:t>:</a:t>
            </a:r>
            <a:endParaRPr sz="1995" dirty="0">
              <a:solidFill>
                <a:schemeClr val="dk1"/>
              </a:solidFill>
              <a:latin typeface="Calibri"/>
              <a:ea typeface="Calibri"/>
              <a:cs typeface="Calibri"/>
              <a:sym typeface="Calibri"/>
            </a:endParaRPr>
          </a:p>
          <a:p>
            <a:pPr marL="414589" lvl="0" indent="-299425" algn="l" rtl="0">
              <a:lnSpc>
                <a:spcPct val="115000"/>
              </a:lnSpc>
              <a:spcBef>
                <a:spcPts val="0"/>
              </a:spcBef>
              <a:spcAft>
                <a:spcPts val="0"/>
              </a:spcAft>
              <a:buClr>
                <a:schemeClr val="dk1"/>
              </a:buClr>
              <a:buSzPts val="1600"/>
              <a:buFont typeface="Calibri"/>
              <a:buChar char="-"/>
            </a:pPr>
            <a:r>
              <a:rPr lang="en-GB" sz="1632" b="0" u="sng" dirty="0">
                <a:solidFill>
                  <a:schemeClr val="dk1"/>
                </a:solidFill>
                <a:highlight>
                  <a:schemeClr val="lt1"/>
                </a:highlight>
                <a:latin typeface="Calibri"/>
                <a:ea typeface="Calibri"/>
                <a:cs typeface="Calibri"/>
                <a:sym typeface="Calibri"/>
                <a:hlinkClick r:id="rId4">
                  <a:extLst>
                    <a:ext uri="{A12FA001-AC4F-418D-AE19-62706E023703}">
                      <ahyp:hlinkClr xmlns:ahyp="http://schemas.microsoft.com/office/drawing/2018/hyperlinkcolor" val="tx"/>
                    </a:ext>
                  </a:extLst>
                </a:hlinkClick>
              </a:rPr>
              <a:t>https://www.undp.org/sites/g/files/zskgke326/files/2021-11/UNDP-Blockchain-for-Agri-Food-Traceability.pdf</a:t>
            </a:r>
            <a:r>
              <a:rPr lang="en-GB" sz="1632" b="0" dirty="0">
                <a:solidFill>
                  <a:schemeClr val="dk1"/>
                </a:solidFill>
                <a:highlight>
                  <a:schemeClr val="lt1"/>
                </a:highlight>
                <a:latin typeface="Calibri"/>
                <a:ea typeface="Calibri"/>
                <a:cs typeface="Calibri"/>
                <a:sym typeface="Calibri"/>
              </a:rPr>
              <a:t>​</a:t>
            </a:r>
            <a:endParaRPr sz="1632" b="0" dirty="0">
              <a:solidFill>
                <a:schemeClr val="dk1"/>
              </a:solidFill>
              <a:highlight>
                <a:schemeClr val="lt1"/>
              </a:highlight>
              <a:latin typeface="Calibri"/>
              <a:ea typeface="Calibri"/>
              <a:cs typeface="Calibri"/>
              <a:sym typeface="Calibri"/>
            </a:endParaRPr>
          </a:p>
          <a:p>
            <a:pPr marL="414589" lvl="0" indent="-299425" algn="l" rtl="0">
              <a:lnSpc>
                <a:spcPct val="115000"/>
              </a:lnSpc>
              <a:spcBef>
                <a:spcPts val="0"/>
              </a:spcBef>
              <a:spcAft>
                <a:spcPts val="0"/>
              </a:spcAft>
              <a:buClr>
                <a:schemeClr val="dk1"/>
              </a:buClr>
              <a:buSzPts val="1600"/>
              <a:buFont typeface="Calibri"/>
              <a:buChar char="-"/>
            </a:pPr>
            <a:r>
              <a:rPr lang="en-GB" sz="1632" b="0" u="sng" dirty="0">
                <a:solidFill>
                  <a:schemeClr val="dk1"/>
                </a:solidFill>
                <a:highlight>
                  <a:schemeClr val="lt1"/>
                </a:highlight>
                <a:latin typeface="Calibri"/>
                <a:ea typeface="Calibri"/>
                <a:cs typeface="Calibri"/>
                <a:sym typeface="Calibri"/>
                <a:hlinkClick r:id="rId5">
                  <a:extLst>
                    <a:ext uri="{A12FA001-AC4F-418D-AE19-62706E023703}">
                      <ahyp:hlinkClr xmlns:ahyp="http://schemas.microsoft.com/office/drawing/2018/hyperlinkcolor" val="tx"/>
                    </a:ext>
                  </a:extLst>
                </a:hlinkClick>
              </a:rPr>
              <a:t>https://www.sciencedirect.com/science/article/abs/pii/S0959652620347752</a:t>
            </a:r>
            <a:r>
              <a:rPr lang="en-GB" sz="1632" b="0" dirty="0">
                <a:solidFill>
                  <a:schemeClr val="dk1"/>
                </a:solidFill>
                <a:highlight>
                  <a:schemeClr val="lt1"/>
                </a:highlight>
                <a:latin typeface="Calibri"/>
                <a:ea typeface="Calibri"/>
                <a:cs typeface="Calibri"/>
                <a:sym typeface="Calibri"/>
              </a:rPr>
              <a:t>​</a:t>
            </a:r>
            <a:endParaRPr sz="1632" b="0" dirty="0">
              <a:solidFill>
                <a:schemeClr val="dk1"/>
              </a:solidFill>
              <a:highlight>
                <a:schemeClr val="lt1"/>
              </a:highlight>
              <a:latin typeface="Calibri"/>
              <a:ea typeface="Calibri"/>
              <a:cs typeface="Calibri"/>
              <a:sym typeface="Calibri"/>
            </a:endParaRPr>
          </a:p>
          <a:p>
            <a:pPr marL="414589" lvl="0" indent="-299425" algn="l" rtl="0">
              <a:lnSpc>
                <a:spcPct val="115000"/>
              </a:lnSpc>
              <a:spcBef>
                <a:spcPts val="0"/>
              </a:spcBef>
              <a:spcAft>
                <a:spcPts val="0"/>
              </a:spcAft>
              <a:buClr>
                <a:schemeClr val="dk1"/>
              </a:buClr>
              <a:buSzPts val="1600"/>
              <a:buFont typeface="Calibri"/>
              <a:buChar char="-"/>
            </a:pPr>
            <a:r>
              <a:rPr lang="en-GB" sz="1632" b="0" u="sng" dirty="0">
                <a:solidFill>
                  <a:schemeClr val="dk1"/>
                </a:solidFill>
                <a:highlight>
                  <a:schemeClr val="lt1"/>
                </a:highlight>
                <a:latin typeface="Calibri"/>
                <a:ea typeface="Calibri"/>
                <a:cs typeface="Calibri"/>
                <a:sym typeface="Calibri"/>
                <a:hlinkClick r:id="rId6">
                  <a:extLst>
                    <a:ext uri="{A12FA001-AC4F-418D-AE19-62706E023703}">
                      <ahyp:hlinkClr xmlns:ahyp="http://schemas.microsoft.com/office/drawing/2018/hyperlinkcolor" val="tx"/>
                    </a:ext>
                  </a:extLst>
                </a:hlinkClick>
              </a:rPr>
              <a:t>https://www.sciencedirect.com/science/article/pii/S2772390922000609</a:t>
            </a:r>
            <a:r>
              <a:rPr lang="en-GB" sz="1632" b="0" dirty="0">
                <a:solidFill>
                  <a:schemeClr val="dk1"/>
                </a:solidFill>
                <a:highlight>
                  <a:schemeClr val="lt1"/>
                </a:highlight>
                <a:latin typeface="Calibri"/>
                <a:ea typeface="Calibri"/>
                <a:cs typeface="Calibri"/>
                <a:sym typeface="Calibri"/>
              </a:rPr>
              <a:t>​</a:t>
            </a:r>
            <a:endParaRPr sz="1632" b="0" dirty="0">
              <a:solidFill>
                <a:schemeClr val="dk1"/>
              </a:solidFill>
              <a:highlight>
                <a:schemeClr val="lt1"/>
              </a:highlight>
              <a:latin typeface="Calibri"/>
              <a:ea typeface="Calibri"/>
              <a:cs typeface="Calibri"/>
              <a:sym typeface="Calibri"/>
            </a:endParaRPr>
          </a:p>
          <a:p>
            <a:pPr marL="414589" lvl="0" indent="-299425" algn="l" rtl="0">
              <a:lnSpc>
                <a:spcPct val="115000"/>
              </a:lnSpc>
              <a:spcBef>
                <a:spcPts val="0"/>
              </a:spcBef>
              <a:spcAft>
                <a:spcPts val="0"/>
              </a:spcAft>
              <a:buClr>
                <a:schemeClr val="dk1"/>
              </a:buClr>
              <a:buSzPts val="1600"/>
              <a:buFont typeface="Calibri"/>
              <a:buChar char="-"/>
            </a:pPr>
            <a:r>
              <a:rPr lang="en-GB" sz="1632" b="0" u="sng" dirty="0">
                <a:solidFill>
                  <a:schemeClr val="dk1"/>
                </a:solidFill>
                <a:highlight>
                  <a:schemeClr val="lt1"/>
                </a:highlight>
                <a:latin typeface="Calibri"/>
                <a:ea typeface="Calibri"/>
                <a:cs typeface="Calibri"/>
                <a:sym typeface="Calibri"/>
                <a:hlinkClick r:id="rId7">
                  <a:extLst>
                    <a:ext uri="{A12FA001-AC4F-418D-AE19-62706E023703}">
                      <ahyp:hlinkClr xmlns:ahyp="http://schemas.microsoft.com/office/drawing/2018/hyperlinkcolor" val="tx"/>
                    </a:ext>
                  </a:extLst>
                </a:hlinkClick>
              </a:rPr>
              <a:t>https://www.nature.com/articles/s41599-023-01658-2.pdf</a:t>
            </a:r>
            <a:r>
              <a:rPr lang="en-GB" sz="1632" b="0" dirty="0">
                <a:solidFill>
                  <a:schemeClr val="dk1"/>
                </a:solidFill>
                <a:highlight>
                  <a:schemeClr val="lt1"/>
                </a:highlight>
                <a:latin typeface="Calibri"/>
                <a:ea typeface="Calibri"/>
                <a:cs typeface="Calibri"/>
                <a:sym typeface="Calibri"/>
              </a:rPr>
              <a:t>​</a:t>
            </a:r>
            <a:endParaRPr sz="1632" b="0" dirty="0">
              <a:solidFill>
                <a:schemeClr val="dk1"/>
              </a:solidFill>
              <a:highlight>
                <a:schemeClr val="lt1"/>
              </a:highlight>
              <a:latin typeface="Calibri"/>
              <a:ea typeface="Calibri"/>
              <a:cs typeface="Calibri"/>
              <a:sym typeface="Calibri"/>
            </a:endParaRPr>
          </a:p>
          <a:p>
            <a:pPr marL="414589" lvl="0" indent="-299425" algn="l" rtl="0">
              <a:lnSpc>
                <a:spcPct val="115000"/>
              </a:lnSpc>
              <a:spcBef>
                <a:spcPts val="0"/>
              </a:spcBef>
              <a:spcAft>
                <a:spcPts val="0"/>
              </a:spcAft>
              <a:buClr>
                <a:schemeClr val="dk1"/>
              </a:buClr>
              <a:buSzPts val="1600"/>
              <a:buFont typeface="Calibri"/>
              <a:buChar char="-"/>
            </a:pPr>
            <a:r>
              <a:rPr lang="en-GB" sz="1632" b="0" u="sng" dirty="0">
                <a:solidFill>
                  <a:schemeClr val="dk1"/>
                </a:solidFill>
                <a:highlight>
                  <a:schemeClr val="lt1"/>
                </a:highlight>
                <a:latin typeface="Calibri"/>
                <a:ea typeface="Calibri"/>
                <a:cs typeface="Calibri"/>
                <a:sym typeface="Calibri"/>
                <a:hlinkClick r:id="rId8">
                  <a:extLst>
                    <a:ext uri="{A12FA001-AC4F-418D-AE19-62706E023703}">
                      <ahyp:hlinkClr xmlns:ahyp="http://schemas.microsoft.com/office/drawing/2018/hyperlinkcolor" val="tx"/>
                    </a:ext>
                  </a:extLst>
                </a:hlinkClick>
              </a:rPr>
              <a:t>https://www.researchgate.net/publication/343090613</a:t>
            </a:r>
            <a:endParaRPr sz="1632" b="0" dirty="0">
              <a:solidFill>
                <a:schemeClr val="dk1"/>
              </a:solidFill>
              <a:highlight>
                <a:schemeClr val="lt1"/>
              </a:highlight>
              <a:latin typeface="Calibri"/>
              <a:ea typeface="Calibri"/>
              <a:cs typeface="Calibri"/>
              <a:sym typeface="Calibri"/>
            </a:endParaRPr>
          </a:p>
          <a:p>
            <a:pPr marL="414589" lvl="0" indent="-299425" algn="l" rtl="0">
              <a:lnSpc>
                <a:spcPct val="115000"/>
              </a:lnSpc>
              <a:spcBef>
                <a:spcPts val="0"/>
              </a:spcBef>
              <a:spcAft>
                <a:spcPts val="0"/>
              </a:spcAft>
              <a:buClr>
                <a:schemeClr val="dk1"/>
              </a:buClr>
              <a:buSzPts val="1600"/>
              <a:buFont typeface="Calibri"/>
              <a:buChar char="-"/>
            </a:pPr>
            <a:r>
              <a:rPr lang="en-GB" sz="1632" b="0" u="sng" dirty="0">
                <a:solidFill>
                  <a:schemeClr val="dk1"/>
                </a:solidFill>
                <a:highlight>
                  <a:schemeClr val="lt1"/>
                </a:highlight>
                <a:latin typeface="Calibri"/>
                <a:ea typeface="Calibri"/>
                <a:cs typeface="Calibri"/>
                <a:sym typeface="Calibri"/>
                <a:hlinkClick r:id="rId9">
                  <a:extLst>
                    <a:ext uri="{A12FA001-AC4F-418D-AE19-62706E023703}">
                      <ahyp:hlinkClr xmlns:ahyp="http://schemas.microsoft.com/office/drawing/2018/hyperlinkcolor" val="tx"/>
                    </a:ext>
                  </a:extLst>
                </a:hlinkClick>
              </a:rPr>
              <a:t>https://papers.ssrn.com/sol3/papers.cfm?abstract_id=3028164</a:t>
            </a:r>
            <a:r>
              <a:rPr lang="en-GB" sz="1632" b="0" dirty="0">
                <a:solidFill>
                  <a:schemeClr val="dk1"/>
                </a:solidFill>
                <a:highlight>
                  <a:schemeClr val="lt1"/>
                </a:highlight>
                <a:latin typeface="Calibri"/>
                <a:ea typeface="Calibri"/>
                <a:cs typeface="Calibri"/>
                <a:sym typeface="Calibri"/>
              </a:rPr>
              <a:t>​</a:t>
            </a:r>
            <a:endParaRPr sz="1632" b="0" dirty="0">
              <a:solidFill>
                <a:schemeClr val="dk1"/>
              </a:solidFill>
              <a:highlight>
                <a:schemeClr val="lt1"/>
              </a:highlight>
              <a:latin typeface="Calibri"/>
              <a:ea typeface="Calibri"/>
              <a:cs typeface="Calibri"/>
              <a:sym typeface="Calibri"/>
            </a:endParaRPr>
          </a:p>
          <a:p>
            <a:pPr marL="0" lvl="0" indent="0" algn="l" rtl="0">
              <a:spcBef>
                <a:spcPts val="0"/>
              </a:spcBef>
              <a:spcAft>
                <a:spcPts val="0"/>
              </a:spcAft>
              <a:buNone/>
            </a:pPr>
            <a:endParaRPr sz="1995" b="0" dirty="0">
              <a:solidFill>
                <a:schemeClr val="dk1"/>
              </a:solidFill>
              <a:latin typeface="Calibri"/>
              <a:ea typeface="Calibri"/>
              <a:cs typeface="Calibri"/>
              <a:sym typeface="Calibri"/>
            </a:endParaRPr>
          </a:p>
          <a:p>
            <a:pPr lvl="0" indent="-333974">
              <a:buClr>
                <a:schemeClr val="dk1"/>
              </a:buClr>
              <a:buSzPts val="2200"/>
              <a:buFont typeface="Calibri"/>
              <a:buChar char="●"/>
            </a:pPr>
            <a:r>
              <a:rPr lang="en-GB" sz="1995" dirty="0">
                <a:solidFill>
                  <a:schemeClr val="dk1"/>
                </a:solidFill>
                <a:latin typeface="Calibri"/>
                <a:ea typeface="Calibri"/>
                <a:cs typeface="Calibri"/>
                <a:sym typeface="Calibri"/>
              </a:rPr>
              <a:t>Blockchain v </a:t>
            </a:r>
            <a:r>
              <a:rPr lang="en-GB" sz="1995" dirty="0" err="1">
                <a:solidFill>
                  <a:schemeClr val="dk1"/>
                </a:solidFill>
                <a:latin typeface="Calibri"/>
                <a:ea typeface="Calibri"/>
                <a:cs typeface="Calibri"/>
                <a:sym typeface="Calibri"/>
              </a:rPr>
              <a:t>praksi</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študije</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primerov</a:t>
            </a:r>
            <a:r>
              <a:rPr lang="en-GB" sz="1995" dirty="0">
                <a:solidFill>
                  <a:schemeClr val="dk1"/>
                </a:solidFill>
                <a:latin typeface="Calibri"/>
                <a:ea typeface="Calibri"/>
                <a:cs typeface="Calibri"/>
                <a:sym typeface="Calibri"/>
              </a:rPr>
              <a:t>:</a:t>
            </a:r>
            <a:endParaRPr sz="1995" dirty="0">
              <a:solidFill>
                <a:schemeClr val="dk1"/>
              </a:solidFill>
              <a:latin typeface="Calibri"/>
              <a:ea typeface="Calibri"/>
              <a:cs typeface="Calibri"/>
              <a:sym typeface="Calibri"/>
            </a:endParaRPr>
          </a:p>
          <a:p>
            <a:pPr marL="414589" lvl="0" indent="-310942" algn="l" rtl="0">
              <a:spcBef>
                <a:spcPts val="0"/>
              </a:spcBef>
              <a:spcAft>
                <a:spcPts val="0"/>
              </a:spcAft>
              <a:buClr>
                <a:schemeClr val="dk1"/>
              </a:buClr>
              <a:buSzPts val="1800"/>
              <a:buFont typeface="Calibri"/>
              <a:buChar char="-"/>
            </a:pPr>
            <a:r>
              <a:rPr lang="en-GB" sz="1632" b="0" u="sng" dirty="0">
                <a:solidFill>
                  <a:schemeClr val="hlink"/>
                </a:solidFill>
                <a:latin typeface="Calibri"/>
                <a:ea typeface="Calibri"/>
                <a:cs typeface="Calibri"/>
                <a:sym typeface="Calibri"/>
                <a:hlinkClick r:id="rId10"/>
              </a:rPr>
              <a:t>https://www.carrefour.com/en/group/food-transition/food-blockchain</a:t>
            </a:r>
            <a:endParaRPr sz="1632" b="0" dirty="0">
              <a:solidFill>
                <a:schemeClr val="dk1"/>
              </a:solidFill>
              <a:latin typeface="Calibri"/>
              <a:ea typeface="Calibri"/>
              <a:cs typeface="Calibri"/>
              <a:sym typeface="Calibri"/>
            </a:endParaRPr>
          </a:p>
          <a:p>
            <a:pPr marL="414589" lvl="0" indent="-310942" algn="l" rtl="0">
              <a:spcBef>
                <a:spcPts val="0"/>
              </a:spcBef>
              <a:spcAft>
                <a:spcPts val="0"/>
              </a:spcAft>
              <a:buClr>
                <a:schemeClr val="dk1"/>
              </a:buClr>
              <a:buSzPts val="1800"/>
              <a:buFont typeface="Calibri"/>
              <a:buChar char="-"/>
            </a:pPr>
            <a:r>
              <a:rPr lang="en-GB" sz="1632" b="0" u="sng" dirty="0">
                <a:solidFill>
                  <a:schemeClr val="hlink"/>
                </a:solidFill>
                <a:latin typeface="Calibri"/>
                <a:ea typeface="Calibri"/>
                <a:cs typeface="Calibri"/>
                <a:sym typeface="Calibri"/>
                <a:hlinkClick r:id="rId11"/>
              </a:rPr>
              <a:t>https://retailwire.com/discussion/carrefour-uses-blockchain-to-offer-consumers-greater-supply-chain-transparency/</a:t>
            </a:r>
            <a:endParaRPr sz="1632" b="0" dirty="0">
              <a:solidFill>
                <a:schemeClr val="dk1"/>
              </a:solidFill>
              <a:latin typeface="Calibri"/>
              <a:ea typeface="Calibri"/>
              <a:cs typeface="Calibri"/>
              <a:sym typeface="Calibri"/>
            </a:endParaRPr>
          </a:p>
          <a:p>
            <a:pPr marL="414589" lvl="0" indent="-310942" algn="l" rtl="0">
              <a:spcBef>
                <a:spcPts val="0"/>
              </a:spcBef>
              <a:spcAft>
                <a:spcPts val="0"/>
              </a:spcAft>
              <a:buClr>
                <a:schemeClr val="dk1"/>
              </a:buClr>
              <a:buSzPts val="1800"/>
              <a:buFont typeface="Calibri"/>
              <a:buChar char="-"/>
            </a:pPr>
            <a:r>
              <a:rPr lang="en-GB" sz="1632" b="0" u="sng" dirty="0">
                <a:solidFill>
                  <a:schemeClr val="hlink"/>
                </a:solidFill>
                <a:latin typeface="Calibri"/>
                <a:ea typeface="Calibri"/>
                <a:cs typeface="Calibri"/>
                <a:sym typeface="Calibri"/>
                <a:hlinkClick r:id="rId12"/>
              </a:rPr>
              <a:t>https://www.provenance.org/</a:t>
            </a:r>
            <a:endParaRPr sz="1632" b="0" dirty="0">
              <a:solidFill>
                <a:schemeClr val="dk1"/>
              </a:solidFill>
              <a:latin typeface="Calibri"/>
              <a:ea typeface="Calibri"/>
              <a:cs typeface="Calibri"/>
              <a:sym typeface="Calibri"/>
            </a:endParaRPr>
          </a:p>
          <a:p>
            <a:pPr marL="414589" lvl="0" indent="-310942" algn="l" rtl="0">
              <a:spcBef>
                <a:spcPts val="0"/>
              </a:spcBef>
              <a:spcAft>
                <a:spcPts val="0"/>
              </a:spcAft>
              <a:buClr>
                <a:schemeClr val="dk1"/>
              </a:buClr>
              <a:buSzPts val="1800"/>
              <a:buFont typeface="Calibri"/>
              <a:buChar char="-"/>
            </a:pPr>
            <a:r>
              <a:rPr lang="en-GB" sz="1632" b="0" u="sng" dirty="0">
                <a:solidFill>
                  <a:schemeClr val="hlink"/>
                </a:solidFill>
                <a:latin typeface="Calibri"/>
                <a:ea typeface="Calibri"/>
                <a:cs typeface="Calibri"/>
                <a:sym typeface="Calibri"/>
                <a:hlinkClick r:id="rId13"/>
              </a:rPr>
              <a:t>https://techcrunch.com/2015/09/21/provenance-aims-to-use-blockchain-technology-to-prove-authenticity/</a:t>
            </a:r>
            <a:endParaRPr sz="1632" b="0" dirty="0">
              <a:solidFill>
                <a:schemeClr val="dk1"/>
              </a:solidFill>
              <a:latin typeface="Calibri"/>
              <a:ea typeface="Calibri"/>
              <a:cs typeface="Calibri"/>
              <a:sym typeface="Calibri"/>
            </a:endParaRPr>
          </a:p>
          <a:p>
            <a:pPr marL="414589" lvl="0" indent="-310942" algn="l" rtl="0">
              <a:spcBef>
                <a:spcPts val="0"/>
              </a:spcBef>
              <a:spcAft>
                <a:spcPts val="0"/>
              </a:spcAft>
              <a:buClr>
                <a:schemeClr val="dk1"/>
              </a:buClr>
              <a:buSzPts val="1800"/>
              <a:buFont typeface="Calibri"/>
              <a:buChar char="-"/>
            </a:pPr>
            <a:r>
              <a:rPr lang="en-GB" sz="1632" b="0" u="sng" dirty="0">
                <a:solidFill>
                  <a:schemeClr val="hlink"/>
                </a:solidFill>
                <a:latin typeface="Calibri"/>
                <a:ea typeface="Calibri"/>
                <a:cs typeface="Calibri"/>
                <a:sym typeface="Calibri"/>
                <a:hlinkClick r:id="rId14"/>
              </a:rPr>
              <a:t>https://belu.org/green-credentials-not-greenwash/</a:t>
            </a:r>
            <a:endParaRPr sz="1632" b="0" dirty="0">
              <a:solidFill>
                <a:schemeClr val="dk1"/>
              </a:solidFill>
              <a:latin typeface="Calibri"/>
              <a:ea typeface="Calibri"/>
              <a:cs typeface="Calibri"/>
              <a:sym typeface="Calibri"/>
            </a:endParaRPr>
          </a:p>
          <a:p>
            <a:pPr marL="414589" lvl="0" indent="-310942" algn="l" rtl="0">
              <a:spcBef>
                <a:spcPts val="0"/>
              </a:spcBef>
              <a:spcAft>
                <a:spcPts val="0"/>
              </a:spcAft>
              <a:buClr>
                <a:schemeClr val="dk1"/>
              </a:buClr>
              <a:buSzPts val="1800"/>
              <a:buFont typeface="Calibri"/>
              <a:buChar char="-"/>
            </a:pPr>
            <a:r>
              <a:rPr lang="en-GB" sz="1632" b="0" u="sng" dirty="0">
                <a:solidFill>
                  <a:schemeClr val="hlink"/>
                </a:solidFill>
                <a:latin typeface="Calibri"/>
                <a:ea typeface="Calibri"/>
                <a:cs typeface="Calibri"/>
                <a:sym typeface="Calibri"/>
                <a:hlinkClick r:id="rId15"/>
              </a:rPr>
              <a:t>https://www.provenance.org/case-studies/belu</a:t>
            </a:r>
            <a:endParaRPr sz="1632" b="0" dirty="0">
              <a:solidFill>
                <a:schemeClr val="dk1"/>
              </a:solidFill>
              <a:latin typeface="Calibri"/>
              <a:ea typeface="Calibri"/>
              <a:cs typeface="Calibri"/>
              <a:sym typeface="Calibri"/>
            </a:endParaRPr>
          </a:p>
          <a:p>
            <a:pPr marL="829178" lvl="0" indent="0" algn="l" rtl="0">
              <a:spcBef>
                <a:spcPts val="0"/>
              </a:spcBef>
              <a:spcAft>
                <a:spcPts val="0"/>
              </a:spcAft>
              <a:buNone/>
            </a:pPr>
            <a:endParaRPr sz="1632" b="0" dirty="0">
              <a:solidFill>
                <a:schemeClr val="dk1"/>
              </a:solidFill>
              <a:latin typeface="Calibri"/>
              <a:ea typeface="Calibri"/>
              <a:cs typeface="Calibri"/>
              <a:sym typeface="Calibri"/>
            </a:endParaRPr>
          </a:p>
          <a:p>
            <a:pPr marL="829178" lvl="0" indent="0" algn="l" rtl="0">
              <a:spcBef>
                <a:spcPts val="0"/>
              </a:spcBef>
              <a:spcAft>
                <a:spcPts val="0"/>
              </a:spcAft>
              <a:buNone/>
            </a:pPr>
            <a:endParaRPr sz="1632" b="0" dirty="0">
              <a:solidFill>
                <a:schemeClr val="dk1"/>
              </a:solidFill>
              <a:latin typeface="Calibri"/>
              <a:ea typeface="Calibri"/>
              <a:cs typeface="Calibri"/>
              <a:sym typeface="Calibri"/>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1048"/>
        <p:cNvGrpSpPr/>
        <p:nvPr/>
      </p:nvGrpSpPr>
      <p:grpSpPr>
        <a:xfrm>
          <a:off x="0" y="0"/>
          <a:ext cx="0" cy="0"/>
          <a:chOff x="0" y="0"/>
          <a:chExt cx="0" cy="0"/>
        </a:xfrm>
      </p:grpSpPr>
      <p:pic>
        <p:nvPicPr>
          <p:cNvPr id="1049" name="Google Shape;1049;p28"/>
          <p:cNvPicPr preferRelativeResize="0"/>
          <p:nvPr/>
        </p:nvPicPr>
        <p:blipFill rotWithShape="1">
          <a:blip r:embed="rId3">
            <a:alphaModFix/>
          </a:blip>
          <a:srcRect/>
          <a:stretch/>
        </p:blipFill>
        <p:spPr>
          <a:xfrm>
            <a:off x="1247607" y="-7358"/>
            <a:ext cx="9696786" cy="1061799"/>
          </a:xfrm>
          <a:prstGeom prst="rect">
            <a:avLst/>
          </a:prstGeom>
          <a:noFill/>
          <a:ln>
            <a:noFill/>
          </a:ln>
        </p:spPr>
      </p:pic>
      <p:sp>
        <p:nvSpPr>
          <p:cNvPr id="1050" name="Google Shape;1050;p28"/>
          <p:cNvSpPr txBox="1"/>
          <p:nvPr/>
        </p:nvSpPr>
        <p:spPr>
          <a:xfrm>
            <a:off x="1604614" y="391627"/>
            <a:ext cx="6633431" cy="474439"/>
          </a:xfrm>
          <a:prstGeom prst="rect">
            <a:avLst/>
          </a:prstGeom>
          <a:noFill/>
          <a:ln>
            <a:noFill/>
          </a:ln>
        </p:spPr>
        <p:txBody>
          <a:bodyPr spcFirstLastPara="1" wrap="square" lIns="82904" tIns="41441" rIns="82904" bIns="41441" anchor="t" anchorCtr="0">
            <a:spAutoFit/>
          </a:bodyPr>
          <a:lstStyle/>
          <a:p>
            <a:pPr lvl="0"/>
            <a:r>
              <a:rPr lang="en-GB" sz="2539">
                <a:solidFill>
                  <a:schemeClr val="lt1"/>
                </a:solidFill>
                <a:latin typeface="Open Sans"/>
                <a:ea typeface="Open Sans"/>
                <a:cs typeface="Open Sans"/>
                <a:sym typeface="Open Sans"/>
              </a:rPr>
              <a:t>POVEZAVE DO NADALJNJIH GRADIV</a:t>
            </a:r>
            <a:endParaRPr sz="1270" dirty="0"/>
          </a:p>
        </p:txBody>
      </p:sp>
      <p:sp>
        <p:nvSpPr>
          <p:cNvPr id="1051" name="Google Shape;1051;p28"/>
          <p:cNvSpPr txBox="1">
            <a:spLocks noGrp="1"/>
          </p:cNvSpPr>
          <p:nvPr>
            <p:ph type="body" idx="1"/>
          </p:nvPr>
        </p:nvSpPr>
        <p:spPr>
          <a:xfrm>
            <a:off x="1665075" y="1520161"/>
            <a:ext cx="8706378" cy="2316275"/>
          </a:xfrm>
          <a:prstGeom prst="rect">
            <a:avLst/>
          </a:prstGeom>
          <a:noFill/>
          <a:ln>
            <a:noFill/>
          </a:ln>
        </p:spPr>
        <p:txBody>
          <a:bodyPr spcFirstLastPara="1" wrap="square" lIns="0" tIns="0" rIns="0" bIns="0" anchor="t" anchorCtr="0">
            <a:spAutoFit/>
          </a:bodyPr>
          <a:lstStyle/>
          <a:p>
            <a:pPr lvl="0" indent="-333974">
              <a:buClr>
                <a:schemeClr val="dk1"/>
              </a:buClr>
              <a:buSzPts val="2200"/>
              <a:buFont typeface="Calibri"/>
              <a:buChar char="●"/>
            </a:pPr>
            <a:r>
              <a:rPr lang="en-GB" sz="1995" dirty="0" err="1">
                <a:solidFill>
                  <a:schemeClr val="dk1"/>
                </a:solidFill>
                <a:latin typeface="Calibri"/>
                <a:ea typeface="Calibri"/>
                <a:cs typeface="Calibri"/>
                <a:sym typeface="Calibri"/>
              </a:rPr>
              <a:t>Zaupanja</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vredni</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viri</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veriženja</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blokov</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komu</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zaupati</a:t>
            </a:r>
            <a:r>
              <a:rPr lang="en-GB" sz="1995" dirty="0">
                <a:solidFill>
                  <a:schemeClr val="dk1"/>
                </a:solidFill>
                <a:latin typeface="Calibri"/>
                <a:ea typeface="Calibri"/>
                <a:cs typeface="Calibri"/>
                <a:sym typeface="Calibri"/>
              </a:rPr>
              <a:t>?:</a:t>
            </a:r>
            <a:endParaRPr sz="1995" dirty="0">
              <a:solidFill>
                <a:schemeClr val="dk1"/>
              </a:solidFill>
              <a:latin typeface="Calibri"/>
              <a:ea typeface="Calibri"/>
              <a:cs typeface="Calibri"/>
              <a:sym typeface="Calibri"/>
            </a:endParaRPr>
          </a:p>
          <a:p>
            <a:pPr marL="414589" lvl="0" indent="-310942" algn="l" rtl="0">
              <a:spcBef>
                <a:spcPts val="0"/>
              </a:spcBef>
              <a:spcAft>
                <a:spcPts val="0"/>
              </a:spcAft>
              <a:buClr>
                <a:schemeClr val="dk1"/>
              </a:buClr>
              <a:buSzPts val="1800"/>
              <a:buFont typeface="Calibri"/>
              <a:buChar char="-"/>
            </a:pPr>
            <a:r>
              <a:rPr lang="en-GB" sz="1632" b="0" u="sng" dirty="0">
                <a:solidFill>
                  <a:schemeClr val="dk1"/>
                </a:solidFill>
                <a:highlight>
                  <a:schemeClr val="lt1"/>
                </a:highlight>
                <a:latin typeface="Calibri"/>
                <a:ea typeface="Calibri"/>
                <a:cs typeface="Calibri"/>
                <a:sym typeface="Calibri"/>
                <a:hlinkClick r:id="rId4">
                  <a:extLst>
                    <a:ext uri="{A12FA001-AC4F-418D-AE19-62706E023703}">
                      <ahyp:hlinkClr xmlns:ahyp="http://schemas.microsoft.com/office/drawing/2018/hyperlinkcolor" val="tx"/>
                    </a:ext>
                  </a:extLst>
                </a:hlinkClick>
              </a:rPr>
              <a:t>https://aisel.aisnet.org/jais/vol16/iss10/1/</a:t>
            </a:r>
            <a:endParaRPr sz="1632" b="0" dirty="0">
              <a:solidFill>
                <a:schemeClr val="dk1"/>
              </a:solidFill>
              <a:highlight>
                <a:schemeClr val="lt1"/>
              </a:highlight>
              <a:latin typeface="Calibri"/>
              <a:ea typeface="Calibri"/>
              <a:cs typeface="Calibri"/>
              <a:sym typeface="Calibri"/>
            </a:endParaRPr>
          </a:p>
          <a:p>
            <a:pPr marL="414589" lvl="0" indent="-310942" algn="l" rtl="0">
              <a:spcBef>
                <a:spcPts val="0"/>
              </a:spcBef>
              <a:spcAft>
                <a:spcPts val="0"/>
              </a:spcAft>
              <a:buClr>
                <a:schemeClr val="dk1"/>
              </a:buClr>
              <a:buSzPts val="1800"/>
              <a:buFont typeface="Calibri"/>
              <a:buChar char="-"/>
            </a:pPr>
            <a:r>
              <a:rPr lang="en-GB" sz="1632" b="0" u="sng" dirty="0">
                <a:solidFill>
                  <a:schemeClr val="dk1"/>
                </a:solidFill>
                <a:highlight>
                  <a:schemeClr val="lt1"/>
                </a:highlight>
                <a:latin typeface="Calibri"/>
                <a:ea typeface="Calibri"/>
                <a:cs typeface="Calibri"/>
                <a:sym typeface="Calibri"/>
                <a:hlinkClick r:id="rId5">
                  <a:extLst>
                    <a:ext uri="{A12FA001-AC4F-418D-AE19-62706E023703}">
                      <ahyp:hlinkClr xmlns:ahyp="http://schemas.microsoft.com/office/drawing/2018/hyperlinkcolor" val="tx"/>
                    </a:ext>
                  </a:extLst>
                </a:hlinkClick>
              </a:rPr>
              <a:t>https://www.researchgate.net/publication/220580421_Trust_In_and_Adoption_of_Online_Recommendation_Agents</a:t>
            </a:r>
            <a:endParaRPr sz="1632" b="0" dirty="0">
              <a:solidFill>
                <a:schemeClr val="dk1"/>
              </a:solidFill>
              <a:highlight>
                <a:schemeClr val="lt1"/>
              </a:highlight>
              <a:latin typeface="Calibri"/>
              <a:ea typeface="Calibri"/>
              <a:cs typeface="Calibri"/>
              <a:sym typeface="Calibri"/>
            </a:endParaRPr>
          </a:p>
          <a:p>
            <a:pPr marL="414589" lvl="0" indent="-310942" algn="l" rtl="0">
              <a:spcBef>
                <a:spcPts val="0"/>
              </a:spcBef>
              <a:spcAft>
                <a:spcPts val="0"/>
              </a:spcAft>
              <a:buClr>
                <a:schemeClr val="dk1"/>
              </a:buClr>
              <a:buSzPts val="1800"/>
              <a:buFont typeface="Calibri"/>
              <a:buChar char="-"/>
            </a:pPr>
            <a:r>
              <a:rPr lang="en-GB" sz="1632" b="0" u="sng" dirty="0">
                <a:solidFill>
                  <a:schemeClr val="dk1"/>
                </a:solidFill>
                <a:highlight>
                  <a:schemeClr val="lt1"/>
                </a:highlight>
                <a:latin typeface="Calibri"/>
                <a:ea typeface="Calibri"/>
                <a:cs typeface="Calibri"/>
                <a:sym typeface="Calibri"/>
                <a:hlinkClick r:id="rId6">
                  <a:extLst>
                    <a:ext uri="{A12FA001-AC4F-418D-AE19-62706E023703}">
                      <ahyp:hlinkClr xmlns:ahyp="http://schemas.microsoft.com/office/drawing/2018/hyperlinkcolor" val="tx"/>
                    </a:ext>
                  </a:extLst>
                </a:hlinkClick>
              </a:rPr>
              <a:t>https://dl.acm.org/doi/10.1145/1349822.1349842</a:t>
            </a:r>
            <a:endParaRPr sz="1632" dirty="0">
              <a:solidFill>
                <a:schemeClr val="dk1"/>
              </a:solidFill>
              <a:highlight>
                <a:schemeClr val="lt1"/>
              </a:highlight>
              <a:latin typeface="Calibri"/>
              <a:ea typeface="Calibri"/>
              <a:cs typeface="Calibri"/>
              <a:sym typeface="Calibri"/>
            </a:endParaRPr>
          </a:p>
          <a:p>
            <a:pPr marL="414589" lvl="0" indent="-310942" algn="l" rtl="0">
              <a:spcBef>
                <a:spcPts val="0"/>
              </a:spcBef>
              <a:spcAft>
                <a:spcPts val="0"/>
              </a:spcAft>
              <a:buClr>
                <a:schemeClr val="dk1"/>
              </a:buClr>
              <a:buSzPts val="1800"/>
              <a:buFont typeface="Calibri"/>
              <a:buChar char="-"/>
            </a:pPr>
            <a:r>
              <a:rPr lang="en-GB" sz="1632" b="0" u="sng" dirty="0">
                <a:solidFill>
                  <a:schemeClr val="dk1"/>
                </a:solidFill>
                <a:highlight>
                  <a:schemeClr val="lt1"/>
                </a:highlight>
                <a:latin typeface="Calibri"/>
                <a:ea typeface="Calibri"/>
                <a:cs typeface="Calibri"/>
                <a:sym typeface="Calibri"/>
                <a:hlinkClick r:id="rId7">
                  <a:extLst>
                    <a:ext uri="{A12FA001-AC4F-418D-AE19-62706E023703}">
                      <ahyp:hlinkClr xmlns:ahyp="http://schemas.microsoft.com/office/drawing/2018/hyperlinkcolor" val="tx"/>
                    </a:ext>
                  </a:extLst>
                </a:hlinkClick>
              </a:rPr>
              <a:t>https://ift.onlinelibrary.wiley.com/doi/full/10.1111/1750-3841.15477</a:t>
            </a:r>
            <a:endParaRPr sz="1632" dirty="0">
              <a:solidFill>
                <a:schemeClr val="dk1"/>
              </a:solidFill>
              <a:highlight>
                <a:schemeClr val="lt1"/>
              </a:highlight>
              <a:latin typeface="Calibri"/>
              <a:ea typeface="Calibri"/>
              <a:cs typeface="Calibri"/>
              <a:sym typeface="Calibri"/>
            </a:endParaRPr>
          </a:p>
          <a:p>
            <a:pPr marL="414589" lvl="0" indent="-310942" algn="l" rtl="0">
              <a:spcBef>
                <a:spcPts val="0"/>
              </a:spcBef>
              <a:spcAft>
                <a:spcPts val="0"/>
              </a:spcAft>
              <a:buClr>
                <a:schemeClr val="dk1"/>
              </a:buClr>
              <a:buSzPts val="1800"/>
              <a:buFont typeface="Calibri"/>
              <a:buChar char="-"/>
            </a:pPr>
            <a:r>
              <a:rPr lang="en-GB" sz="1632" b="0" u="sng" dirty="0">
                <a:solidFill>
                  <a:schemeClr val="dk1"/>
                </a:solidFill>
                <a:highlight>
                  <a:schemeClr val="lt1"/>
                </a:highlight>
                <a:latin typeface="Calibri"/>
                <a:ea typeface="Calibri"/>
                <a:cs typeface="Calibri"/>
                <a:sym typeface="Calibri"/>
                <a:hlinkClick r:id="rId8">
                  <a:extLst>
                    <a:ext uri="{A12FA001-AC4F-418D-AE19-62706E023703}">
                      <ahyp:hlinkClr xmlns:ahyp="http://schemas.microsoft.com/office/drawing/2018/hyperlinkcolor" val="tx"/>
                    </a:ext>
                  </a:extLst>
                </a:hlinkClick>
              </a:rPr>
              <a:t>https://www.sciencedirect.com/science/article/pii/S2096248723000279</a:t>
            </a:r>
            <a:endParaRPr sz="1632" dirty="0">
              <a:solidFill>
                <a:schemeClr val="dk1"/>
              </a:solidFill>
              <a:highlight>
                <a:schemeClr val="lt1"/>
              </a:highlight>
              <a:latin typeface="Calibri"/>
              <a:ea typeface="Calibri"/>
              <a:cs typeface="Calibri"/>
              <a:sym typeface="Calibri"/>
            </a:endParaRPr>
          </a:p>
          <a:p>
            <a:pPr marL="414589" lvl="0" indent="-310942" algn="l" rtl="0">
              <a:spcBef>
                <a:spcPts val="0"/>
              </a:spcBef>
              <a:spcAft>
                <a:spcPts val="0"/>
              </a:spcAft>
              <a:buClr>
                <a:schemeClr val="dk1"/>
              </a:buClr>
              <a:buSzPts val="1800"/>
              <a:buFont typeface="Calibri"/>
              <a:buChar char="-"/>
            </a:pPr>
            <a:r>
              <a:rPr lang="en-GB" sz="1632" b="0" u="sng" dirty="0">
                <a:solidFill>
                  <a:schemeClr val="dk1"/>
                </a:solidFill>
                <a:highlight>
                  <a:schemeClr val="lt1"/>
                </a:highlight>
                <a:latin typeface="Calibri"/>
                <a:ea typeface="Calibri"/>
                <a:cs typeface="Calibri"/>
                <a:sym typeface="Calibri"/>
                <a:hlinkClick r:id="rId9">
                  <a:extLst>
                    <a:ext uri="{A12FA001-AC4F-418D-AE19-62706E023703}">
                      <ahyp:hlinkClr xmlns:ahyp="http://schemas.microsoft.com/office/drawing/2018/hyperlinkcolor" val="tx"/>
                    </a:ext>
                  </a:extLst>
                </a:hlinkClick>
              </a:rPr>
              <a:t>https://www.mdpi.com/2673-4591/40/1/7</a:t>
            </a:r>
            <a:endParaRPr sz="1632" b="0" u="sng" dirty="0">
              <a:solidFill>
                <a:schemeClr val="dk1"/>
              </a:solidFill>
              <a:highlight>
                <a:schemeClr val="lt1"/>
              </a:highlight>
              <a:latin typeface="Calibri"/>
              <a:ea typeface="Calibri"/>
              <a:cs typeface="Calibri"/>
              <a:sym typeface="Calibri"/>
            </a:endParaRPr>
          </a:p>
          <a:p>
            <a:pPr marL="829178" lvl="0" indent="0" algn="l" rtl="0">
              <a:spcBef>
                <a:spcPts val="0"/>
              </a:spcBef>
              <a:spcAft>
                <a:spcPts val="0"/>
              </a:spcAft>
              <a:buNone/>
            </a:pPr>
            <a:endParaRPr sz="1632" b="0" dirty="0">
              <a:solidFill>
                <a:schemeClr val="dk1"/>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64"/>
        <p:cNvGrpSpPr/>
        <p:nvPr/>
      </p:nvGrpSpPr>
      <p:grpSpPr>
        <a:xfrm>
          <a:off x="0" y="0"/>
          <a:ext cx="0" cy="0"/>
          <a:chOff x="0" y="0"/>
          <a:chExt cx="0" cy="0"/>
        </a:xfrm>
      </p:grpSpPr>
      <p:pic>
        <p:nvPicPr>
          <p:cNvPr id="365" name="Google Shape;365;g283a1922f65_0_76"/>
          <p:cNvPicPr preferRelativeResize="0"/>
          <p:nvPr/>
        </p:nvPicPr>
        <p:blipFill rotWithShape="1">
          <a:blip r:embed="rId3">
            <a:alphaModFix/>
          </a:blip>
          <a:srcRect/>
          <a:stretch/>
        </p:blipFill>
        <p:spPr>
          <a:xfrm>
            <a:off x="1247607" y="-7358"/>
            <a:ext cx="9696786" cy="1061799"/>
          </a:xfrm>
          <a:prstGeom prst="rect">
            <a:avLst/>
          </a:prstGeom>
          <a:noFill/>
          <a:ln>
            <a:noFill/>
          </a:ln>
        </p:spPr>
      </p:pic>
      <p:sp>
        <p:nvSpPr>
          <p:cNvPr id="366" name="Google Shape;366;g283a1922f65_0_76"/>
          <p:cNvSpPr txBox="1"/>
          <p:nvPr/>
        </p:nvSpPr>
        <p:spPr>
          <a:xfrm>
            <a:off x="1604615" y="391625"/>
            <a:ext cx="7512665" cy="474439"/>
          </a:xfrm>
          <a:prstGeom prst="rect">
            <a:avLst/>
          </a:prstGeom>
          <a:noFill/>
          <a:ln>
            <a:noFill/>
          </a:ln>
        </p:spPr>
        <p:txBody>
          <a:bodyPr spcFirstLastPara="1" wrap="square" lIns="82904" tIns="41441" rIns="82904" bIns="41441" anchor="t" anchorCtr="0">
            <a:spAutoFit/>
          </a:bodyPr>
          <a:lstStyle/>
          <a:p>
            <a:pPr lvl="0">
              <a:buSzPts val="2800"/>
            </a:pPr>
            <a:r>
              <a:rPr lang="pl-PL" sz="2539" dirty="0">
                <a:solidFill>
                  <a:schemeClr val="lt1"/>
                </a:solidFill>
                <a:latin typeface="Open Sans"/>
                <a:ea typeface="Open Sans"/>
                <a:cs typeface="Open Sans"/>
                <a:sym typeface="Open Sans"/>
              </a:rPr>
              <a:t>KAJ JE TEHNOLOGIJA VERIŽENJA BLOKOV?</a:t>
            </a:r>
            <a:endParaRPr sz="1270" dirty="0">
              <a:solidFill>
                <a:schemeClr val="lt1"/>
              </a:solidFill>
              <a:latin typeface="Open Sans"/>
              <a:ea typeface="Open Sans"/>
              <a:cs typeface="Open Sans"/>
              <a:sym typeface="Open Sans"/>
            </a:endParaRPr>
          </a:p>
        </p:txBody>
      </p:sp>
      <p:sp>
        <p:nvSpPr>
          <p:cNvPr id="367" name="Google Shape;367;g283a1922f65_0_76"/>
          <p:cNvSpPr txBox="1"/>
          <p:nvPr/>
        </p:nvSpPr>
        <p:spPr>
          <a:xfrm>
            <a:off x="1645556" y="1371831"/>
            <a:ext cx="4222882" cy="1290089"/>
          </a:xfrm>
          <a:prstGeom prst="rect">
            <a:avLst/>
          </a:prstGeom>
          <a:noFill/>
          <a:ln>
            <a:noFill/>
          </a:ln>
        </p:spPr>
        <p:txBody>
          <a:bodyPr spcFirstLastPara="1" wrap="square" lIns="82904" tIns="82904" rIns="82904" bIns="82904" anchor="t" anchorCtr="0">
            <a:noAutofit/>
          </a:bodyPr>
          <a:lstStyle/>
          <a:p>
            <a:pPr marL="414589" lvl="0" indent="-333974">
              <a:buSzPts val="2200"/>
              <a:buFont typeface="Calibri"/>
              <a:buChar char="●"/>
            </a:pPr>
            <a:r>
              <a:rPr lang="en-GB" sz="1995" dirty="0" err="1">
                <a:solidFill>
                  <a:schemeClr val="dk1"/>
                </a:solidFill>
                <a:latin typeface="Calibri"/>
                <a:ea typeface="Calibri"/>
                <a:cs typeface="Calibri"/>
                <a:sym typeface="Calibri"/>
              </a:rPr>
              <a:t>Najbolj</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znan</a:t>
            </a:r>
            <a:r>
              <a:rPr lang="en-GB" sz="1995" dirty="0">
                <a:solidFill>
                  <a:schemeClr val="dk1"/>
                </a:solidFill>
                <a:latin typeface="Calibri"/>
                <a:ea typeface="Calibri"/>
                <a:cs typeface="Calibri"/>
                <a:sym typeface="Calibri"/>
              </a:rPr>
              <a:t> po </a:t>
            </a:r>
            <a:r>
              <a:rPr lang="en-GB" sz="1995" dirty="0" err="1">
                <a:solidFill>
                  <a:schemeClr val="dk1"/>
                </a:solidFill>
                <a:latin typeface="Calibri"/>
                <a:ea typeface="Calibri"/>
                <a:cs typeface="Calibri"/>
                <a:sym typeface="Calibri"/>
              </a:rPr>
              <a:t>svoji</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ključni</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vlogi</a:t>
            </a:r>
            <a:r>
              <a:rPr lang="en-GB" sz="1995" dirty="0">
                <a:solidFill>
                  <a:schemeClr val="dk1"/>
                </a:solidFill>
                <a:latin typeface="Calibri"/>
                <a:ea typeface="Calibri"/>
                <a:cs typeface="Calibri"/>
                <a:sym typeface="Calibri"/>
              </a:rPr>
              <a:t> v </a:t>
            </a:r>
            <a:r>
              <a:rPr lang="en-GB" sz="1995" dirty="0" err="1">
                <a:solidFill>
                  <a:schemeClr val="dk1"/>
                </a:solidFill>
                <a:latin typeface="Calibri"/>
                <a:ea typeface="Calibri"/>
                <a:cs typeface="Calibri"/>
                <a:sym typeface="Calibri"/>
              </a:rPr>
              <a:t>sistemih</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kriptovalut</a:t>
            </a:r>
            <a:r>
              <a:rPr lang="en-GB" sz="1995" dirty="0">
                <a:solidFill>
                  <a:schemeClr val="dk1"/>
                </a:solidFill>
                <a:latin typeface="Calibri"/>
                <a:ea typeface="Calibri"/>
                <a:cs typeface="Calibri"/>
                <a:sym typeface="Calibri"/>
              </a:rPr>
              <a:t> za </a:t>
            </a:r>
            <a:r>
              <a:rPr lang="en-GB" sz="1995" dirty="0" err="1">
                <a:solidFill>
                  <a:schemeClr val="dk1"/>
                </a:solidFill>
                <a:latin typeface="Calibri"/>
                <a:ea typeface="Calibri"/>
                <a:cs typeface="Calibri"/>
                <a:sym typeface="Calibri"/>
              </a:rPr>
              <a:t>vzdrževanje</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varne</a:t>
            </a:r>
            <a:r>
              <a:rPr lang="en-GB" sz="1995" dirty="0">
                <a:solidFill>
                  <a:schemeClr val="dk1"/>
                </a:solidFill>
                <a:latin typeface="Calibri"/>
                <a:ea typeface="Calibri"/>
                <a:cs typeface="Calibri"/>
                <a:sym typeface="Calibri"/>
              </a:rPr>
              <a:t> in </a:t>
            </a:r>
            <a:r>
              <a:rPr lang="en-GB" sz="1995" dirty="0" err="1">
                <a:solidFill>
                  <a:schemeClr val="dk1"/>
                </a:solidFill>
                <a:latin typeface="Calibri"/>
                <a:ea typeface="Calibri"/>
                <a:cs typeface="Calibri"/>
                <a:sym typeface="Calibri"/>
              </a:rPr>
              <a:t>decentralizirane</a:t>
            </a:r>
            <a:r>
              <a:rPr lang="en-GB" sz="1995" dirty="0">
                <a:solidFill>
                  <a:schemeClr val="dk1"/>
                </a:solidFill>
                <a:latin typeface="Calibri"/>
                <a:ea typeface="Calibri"/>
                <a:cs typeface="Calibri"/>
                <a:sym typeface="Calibri"/>
              </a:rPr>
              <a:t> evidence </a:t>
            </a:r>
            <a:r>
              <a:rPr lang="en-GB" sz="1995" dirty="0" err="1">
                <a:solidFill>
                  <a:schemeClr val="dk1"/>
                </a:solidFill>
                <a:latin typeface="Calibri"/>
                <a:ea typeface="Calibri"/>
                <a:cs typeface="Calibri"/>
                <a:sym typeface="Calibri"/>
              </a:rPr>
              <a:t>transakcij</a:t>
            </a:r>
            <a:r>
              <a:rPr lang="en-GB" sz="1995" dirty="0">
                <a:solidFill>
                  <a:schemeClr val="dk1"/>
                </a:solidFill>
                <a:latin typeface="Calibri"/>
                <a:ea typeface="Calibri"/>
                <a:cs typeface="Calibri"/>
                <a:sym typeface="Calibri"/>
              </a:rPr>
              <a:t>​</a:t>
            </a:r>
            <a:endParaRPr sz="1995" dirty="0">
              <a:solidFill>
                <a:schemeClr val="dk1"/>
              </a:solidFill>
              <a:latin typeface="Calibri"/>
              <a:ea typeface="Calibri"/>
              <a:cs typeface="Calibri"/>
              <a:sym typeface="Calibri"/>
            </a:endParaRPr>
          </a:p>
          <a:p>
            <a:pPr marL="414589" lvl="0" indent="-333974">
              <a:buSzPts val="2200"/>
              <a:buFont typeface="Calibri"/>
              <a:buChar char="●"/>
            </a:pPr>
            <a:r>
              <a:rPr lang="en-GB" sz="1995" dirty="0">
                <a:solidFill>
                  <a:schemeClr val="dk1"/>
                </a:solidFill>
                <a:latin typeface="Calibri"/>
                <a:ea typeface="Calibri"/>
                <a:cs typeface="Calibri"/>
                <a:sym typeface="Calibri"/>
              </a:rPr>
              <a:t>Ni </a:t>
            </a:r>
            <a:r>
              <a:rPr lang="en-GB" sz="1995" dirty="0" err="1">
                <a:solidFill>
                  <a:schemeClr val="dk1"/>
                </a:solidFill>
                <a:latin typeface="Calibri"/>
                <a:ea typeface="Calibri"/>
                <a:cs typeface="Calibri"/>
                <a:sym typeface="Calibri"/>
              </a:rPr>
              <a:t>omejeno</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na</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uporabo</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kriptovalut</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Blokovne</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verige</a:t>
            </a:r>
            <a:r>
              <a:rPr lang="en-GB" sz="1995" dirty="0">
                <a:solidFill>
                  <a:schemeClr val="dk1"/>
                </a:solidFill>
                <a:latin typeface="Calibri"/>
                <a:ea typeface="Calibri"/>
                <a:cs typeface="Calibri"/>
                <a:sym typeface="Calibri"/>
              </a:rPr>
              <a:t> se </a:t>
            </a:r>
            <a:r>
              <a:rPr lang="en-GB" sz="1995" dirty="0" err="1">
                <a:solidFill>
                  <a:schemeClr val="dk1"/>
                </a:solidFill>
                <a:latin typeface="Calibri"/>
                <a:ea typeface="Calibri"/>
                <a:cs typeface="Calibri"/>
                <a:sym typeface="Calibri"/>
              </a:rPr>
              <a:t>lahko</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uporabljajo</a:t>
            </a:r>
            <a:r>
              <a:rPr lang="en-GB" sz="1995" dirty="0">
                <a:solidFill>
                  <a:schemeClr val="dk1"/>
                </a:solidFill>
                <a:latin typeface="Calibri"/>
                <a:ea typeface="Calibri"/>
                <a:cs typeface="Calibri"/>
                <a:sym typeface="Calibri"/>
              </a:rPr>
              <a:t> za to, da so </a:t>
            </a:r>
            <a:r>
              <a:rPr lang="en-GB" sz="1995" dirty="0" err="1">
                <a:solidFill>
                  <a:schemeClr val="dk1"/>
                </a:solidFill>
                <a:latin typeface="Calibri"/>
                <a:ea typeface="Calibri"/>
                <a:cs typeface="Calibri"/>
                <a:sym typeface="Calibri"/>
              </a:rPr>
              <a:t>podatki</a:t>
            </a:r>
            <a:r>
              <a:rPr lang="en-GB" sz="1995" dirty="0">
                <a:solidFill>
                  <a:schemeClr val="dk1"/>
                </a:solidFill>
                <a:latin typeface="Calibri"/>
                <a:ea typeface="Calibri"/>
                <a:cs typeface="Calibri"/>
                <a:sym typeface="Calibri"/>
              </a:rPr>
              <a:t> v </a:t>
            </a:r>
            <a:r>
              <a:rPr lang="en-GB" sz="1995" dirty="0" err="1">
                <a:solidFill>
                  <a:schemeClr val="dk1"/>
                </a:solidFill>
                <a:latin typeface="Calibri"/>
                <a:ea typeface="Calibri"/>
                <a:cs typeface="Calibri"/>
                <a:sym typeface="Calibri"/>
              </a:rPr>
              <a:t>kateri</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koli</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industriji</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nespremenljivi</a:t>
            </a:r>
            <a:r>
              <a:rPr lang="en-GB" sz="1995" dirty="0">
                <a:solidFill>
                  <a:schemeClr val="dk1"/>
                </a:solidFill>
                <a:latin typeface="Calibri"/>
                <a:ea typeface="Calibri"/>
                <a:cs typeface="Calibri"/>
                <a:sym typeface="Calibri"/>
              </a:rPr>
              <a:t> - </a:t>
            </a:r>
            <a:r>
              <a:rPr lang="en-GB" sz="1995" dirty="0" err="1">
                <a:solidFill>
                  <a:schemeClr val="dk1"/>
                </a:solidFill>
                <a:latin typeface="Calibri"/>
                <a:ea typeface="Calibri"/>
                <a:cs typeface="Calibri"/>
                <a:sym typeface="Calibri"/>
              </a:rPr>
              <a:t>izraz</a:t>
            </a:r>
            <a:r>
              <a:rPr lang="en-GB" sz="1995" dirty="0">
                <a:solidFill>
                  <a:schemeClr val="dk1"/>
                </a:solidFill>
                <a:latin typeface="Calibri"/>
                <a:ea typeface="Calibri"/>
                <a:cs typeface="Calibri"/>
                <a:sym typeface="Calibri"/>
              </a:rPr>
              <a:t>, ki se </a:t>
            </a:r>
            <a:r>
              <a:rPr lang="en-GB" sz="1995" dirty="0" err="1">
                <a:solidFill>
                  <a:schemeClr val="dk1"/>
                </a:solidFill>
                <a:latin typeface="Calibri"/>
                <a:ea typeface="Calibri"/>
                <a:cs typeface="Calibri"/>
                <a:sym typeface="Calibri"/>
              </a:rPr>
              <a:t>uporablja</a:t>
            </a:r>
            <a:r>
              <a:rPr lang="en-GB" sz="1995" dirty="0">
                <a:solidFill>
                  <a:schemeClr val="dk1"/>
                </a:solidFill>
                <a:latin typeface="Calibri"/>
                <a:ea typeface="Calibri"/>
                <a:cs typeface="Calibri"/>
                <a:sym typeface="Calibri"/>
              </a:rPr>
              <a:t> za </a:t>
            </a:r>
            <a:r>
              <a:rPr lang="en-GB" sz="1995" dirty="0" err="1">
                <a:solidFill>
                  <a:schemeClr val="dk1"/>
                </a:solidFill>
                <a:latin typeface="Calibri"/>
                <a:ea typeface="Calibri"/>
                <a:cs typeface="Calibri"/>
                <a:sym typeface="Calibri"/>
              </a:rPr>
              <a:t>opis</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nezmožnosti</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spreminjanja</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Zelo</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pogosto</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imenovani</a:t>
            </a:r>
            <a:r>
              <a:rPr lang="en-GB" sz="1995" dirty="0">
                <a:solidFill>
                  <a:schemeClr val="dk1"/>
                </a:solidFill>
                <a:latin typeface="Calibri"/>
                <a:ea typeface="Calibri"/>
                <a:cs typeface="Calibri"/>
                <a:sym typeface="Calibri"/>
              </a:rPr>
              <a:t> </a:t>
            </a:r>
            <a:r>
              <a:rPr lang="en-GB" sz="1995" b="1" dirty="0" err="1">
                <a:solidFill>
                  <a:schemeClr val="dk1"/>
                </a:solidFill>
                <a:latin typeface="Calibri"/>
                <a:ea typeface="Calibri"/>
                <a:cs typeface="Calibri"/>
                <a:sym typeface="Calibri"/>
              </a:rPr>
              <a:t>decentralizirani</a:t>
            </a:r>
            <a:endParaRPr sz="1995" b="1" dirty="0">
              <a:latin typeface="Calibri"/>
              <a:ea typeface="Calibri"/>
              <a:cs typeface="Calibri"/>
              <a:sym typeface="Calibri"/>
            </a:endParaRPr>
          </a:p>
        </p:txBody>
      </p:sp>
      <p:pic>
        <p:nvPicPr>
          <p:cNvPr id="368" name="Google Shape;368;g283a1922f65_0_76"/>
          <p:cNvPicPr preferRelativeResize="0"/>
          <p:nvPr/>
        </p:nvPicPr>
        <p:blipFill rotWithShape="1">
          <a:blip r:embed="rId4">
            <a:alphaModFix/>
          </a:blip>
          <a:srcRect r="46187"/>
          <a:stretch/>
        </p:blipFill>
        <p:spPr>
          <a:xfrm>
            <a:off x="6061914" y="1371831"/>
            <a:ext cx="4649275" cy="5209777"/>
          </a:xfrm>
          <a:prstGeom prst="rect">
            <a:avLst/>
          </a:prstGeom>
          <a:noFill/>
          <a:ln>
            <a:noFill/>
          </a:ln>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1055"/>
        <p:cNvGrpSpPr/>
        <p:nvPr/>
      </p:nvGrpSpPr>
      <p:grpSpPr>
        <a:xfrm>
          <a:off x="0" y="0"/>
          <a:ext cx="0" cy="0"/>
          <a:chOff x="0" y="0"/>
          <a:chExt cx="0" cy="0"/>
        </a:xfrm>
      </p:grpSpPr>
      <p:pic>
        <p:nvPicPr>
          <p:cNvPr id="1056" name="Google Shape;1056;p59"/>
          <p:cNvPicPr preferRelativeResize="0"/>
          <p:nvPr/>
        </p:nvPicPr>
        <p:blipFill rotWithShape="1">
          <a:blip r:embed="rId3">
            <a:alphaModFix/>
          </a:blip>
          <a:srcRect/>
          <a:stretch/>
        </p:blipFill>
        <p:spPr>
          <a:xfrm>
            <a:off x="519819" y="0"/>
            <a:ext cx="9696786" cy="1061799"/>
          </a:xfrm>
          <a:prstGeom prst="rect">
            <a:avLst/>
          </a:prstGeom>
          <a:noFill/>
          <a:ln>
            <a:noFill/>
          </a:ln>
        </p:spPr>
      </p:pic>
      <p:sp>
        <p:nvSpPr>
          <p:cNvPr id="1057" name="Google Shape;1057;p59"/>
          <p:cNvSpPr txBox="1"/>
          <p:nvPr/>
        </p:nvSpPr>
        <p:spPr>
          <a:xfrm>
            <a:off x="1604615" y="391627"/>
            <a:ext cx="5527859" cy="474439"/>
          </a:xfrm>
          <a:prstGeom prst="rect">
            <a:avLst/>
          </a:prstGeom>
          <a:noFill/>
          <a:ln>
            <a:noFill/>
          </a:ln>
        </p:spPr>
        <p:txBody>
          <a:bodyPr spcFirstLastPara="1" wrap="square" lIns="82904" tIns="41441" rIns="82904" bIns="41441" anchor="t" anchorCtr="0">
            <a:spAutoFit/>
          </a:bodyPr>
          <a:lstStyle/>
          <a:p>
            <a:pPr lvl="0"/>
            <a:r>
              <a:rPr lang="en-GB" sz="2539" dirty="0">
                <a:solidFill>
                  <a:schemeClr val="lt1"/>
                </a:solidFill>
                <a:latin typeface="Open Sans"/>
                <a:ea typeface="Open Sans"/>
                <a:cs typeface="Open Sans"/>
                <a:sym typeface="Open Sans"/>
              </a:rPr>
              <a:t>KVIZ</a:t>
            </a:r>
            <a:endParaRPr sz="1270" dirty="0"/>
          </a:p>
        </p:txBody>
      </p:sp>
      <p:sp>
        <p:nvSpPr>
          <p:cNvPr id="3" name="Text Placeholder 3">
            <a:extLst>
              <a:ext uri="{FF2B5EF4-FFF2-40B4-BE49-F238E27FC236}">
                <a16:creationId xmlns:a16="http://schemas.microsoft.com/office/drawing/2014/main" id="{9165D6FF-6878-0B71-48B5-5FE2F8569816}"/>
              </a:ext>
            </a:extLst>
          </p:cNvPr>
          <p:cNvSpPr txBox="1">
            <a:spLocks/>
          </p:cNvSpPr>
          <p:nvPr/>
        </p:nvSpPr>
        <p:spPr>
          <a:xfrm>
            <a:off x="1971580" y="1348178"/>
            <a:ext cx="8491459" cy="4540918"/>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414589" indent="-414589">
              <a:lnSpc>
                <a:spcPct val="107000"/>
              </a:lnSpc>
              <a:spcAft>
                <a:spcPts val="725"/>
              </a:spcAft>
              <a:buFont typeface="+mj-lt"/>
              <a:buAutoNum type="arabicPeriod"/>
            </a:pPr>
            <a:r>
              <a:rPr lang="en-GB" sz="2539" dirty="0" err="1"/>
              <a:t>Kaj</a:t>
            </a:r>
            <a:r>
              <a:rPr lang="en-GB" sz="2539" dirty="0"/>
              <a:t> je blockchain?</a:t>
            </a:r>
          </a:p>
          <a:p>
            <a:pPr marL="829178" lvl="1" indent="-414589">
              <a:lnSpc>
                <a:spcPct val="107000"/>
              </a:lnSpc>
              <a:spcAft>
                <a:spcPts val="725"/>
              </a:spcAft>
              <a:buFont typeface="+mj-lt"/>
              <a:buAutoNum type="alphaLcParenR"/>
            </a:pPr>
            <a:r>
              <a:rPr lang="en-GB" sz="2176" dirty="0" err="1">
                <a:solidFill>
                  <a:srgbClr val="262626"/>
                </a:solidFill>
              </a:rPr>
              <a:t>Decentralizirana</a:t>
            </a:r>
            <a:r>
              <a:rPr lang="en-GB" sz="2176" dirty="0">
                <a:solidFill>
                  <a:srgbClr val="262626"/>
                </a:solidFill>
              </a:rPr>
              <a:t> </a:t>
            </a:r>
            <a:r>
              <a:rPr lang="en-GB" sz="2176" dirty="0" err="1">
                <a:solidFill>
                  <a:srgbClr val="262626"/>
                </a:solidFill>
              </a:rPr>
              <a:t>tehnologija</a:t>
            </a:r>
            <a:r>
              <a:rPr lang="en-GB" sz="2176" dirty="0">
                <a:solidFill>
                  <a:srgbClr val="262626"/>
                </a:solidFill>
              </a:rPr>
              <a:t> </a:t>
            </a:r>
            <a:r>
              <a:rPr lang="en-GB" sz="2176" dirty="0" err="1">
                <a:solidFill>
                  <a:srgbClr val="262626"/>
                </a:solidFill>
              </a:rPr>
              <a:t>razpršene</a:t>
            </a:r>
            <a:r>
              <a:rPr lang="en-GB" sz="2176" dirty="0">
                <a:solidFill>
                  <a:srgbClr val="262626"/>
                </a:solidFill>
              </a:rPr>
              <a:t> evidence, ki se </a:t>
            </a:r>
            <a:r>
              <a:rPr lang="en-GB" sz="2176" dirty="0" err="1">
                <a:solidFill>
                  <a:srgbClr val="262626"/>
                </a:solidFill>
              </a:rPr>
              <a:t>uporablja</a:t>
            </a:r>
            <a:r>
              <a:rPr lang="en-GB" sz="2176" dirty="0">
                <a:solidFill>
                  <a:srgbClr val="262626"/>
                </a:solidFill>
              </a:rPr>
              <a:t> za </a:t>
            </a:r>
            <a:r>
              <a:rPr lang="en-GB" sz="2176" dirty="0" err="1">
                <a:solidFill>
                  <a:srgbClr val="262626"/>
                </a:solidFill>
              </a:rPr>
              <a:t>beleženje</a:t>
            </a:r>
            <a:r>
              <a:rPr lang="en-GB" sz="2176" dirty="0">
                <a:solidFill>
                  <a:srgbClr val="262626"/>
                </a:solidFill>
              </a:rPr>
              <a:t> </a:t>
            </a:r>
            <a:r>
              <a:rPr lang="en-GB" sz="2176" dirty="0" err="1">
                <a:solidFill>
                  <a:srgbClr val="262626"/>
                </a:solidFill>
              </a:rPr>
              <a:t>transakcij</a:t>
            </a:r>
            <a:r>
              <a:rPr lang="en-GB" sz="2176" dirty="0">
                <a:solidFill>
                  <a:srgbClr val="262626"/>
                </a:solidFill>
              </a:rPr>
              <a:t> v </a:t>
            </a:r>
            <a:r>
              <a:rPr lang="en-GB" sz="2176" dirty="0" err="1">
                <a:solidFill>
                  <a:srgbClr val="262626"/>
                </a:solidFill>
              </a:rPr>
              <a:t>več</a:t>
            </a:r>
            <a:r>
              <a:rPr lang="en-GB" sz="2176" dirty="0">
                <a:solidFill>
                  <a:srgbClr val="262626"/>
                </a:solidFill>
              </a:rPr>
              <a:t> </a:t>
            </a:r>
            <a:r>
              <a:rPr lang="en-GB" sz="2176" dirty="0" err="1">
                <a:solidFill>
                  <a:srgbClr val="262626"/>
                </a:solidFill>
              </a:rPr>
              <a:t>računalnikih</a:t>
            </a:r>
            <a:r>
              <a:rPr lang="en-GB" sz="2176" dirty="0">
                <a:solidFill>
                  <a:srgbClr val="262626"/>
                </a:solidFill>
              </a:rPr>
              <a:t>.
</a:t>
            </a:r>
            <a:r>
              <a:rPr lang="en-GB" sz="2176" dirty="0" err="1">
                <a:solidFill>
                  <a:srgbClr val="262626"/>
                </a:solidFill>
              </a:rPr>
              <a:t>Centralizirana</a:t>
            </a:r>
            <a:r>
              <a:rPr lang="en-GB" sz="2176" dirty="0">
                <a:solidFill>
                  <a:srgbClr val="262626"/>
                </a:solidFill>
              </a:rPr>
              <a:t> </a:t>
            </a:r>
            <a:r>
              <a:rPr lang="en-GB" sz="2176" dirty="0" err="1">
                <a:solidFill>
                  <a:srgbClr val="262626"/>
                </a:solidFill>
              </a:rPr>
              <a:t>zbirka</a:t>
            </a:r>
            <a:r>
              <a:rPr lang="en-GB" sz="2176" dirty="0">
                <a:solidFill>
                  <a:srgbClr val="262626"/>
                </a:solidFill>
              </a:rPr>
              <a:t> </a:t>
            </a:r>
            <a:r>
              <a:rPr lang="en-GB" sz="2176" dirty="0" err="1">
                <a:solidFill>
                  <a:srgbClr val="262626"/>
                </a:solidFill>
              </a:rPr>
              <a:t>podatkov</a:t>
            </a:r>
            <a:r>
              <a:rPr lang="en-GB" sz="2176" dirty="0">
                <a:solidFill>
                  <a:srgbClr val="262626"/>
                </a:solidFill>
              </a:rPr>
              <a:t>, ki jo </a:t>
            </a:r>
            <a:r>
              <a:rPr lang="en-GB" sz="2176" dirty="0" err="1">
                <a:solidFill>
                  <a:srgbClr val="262626"/>
                </a:solidFill>
              </a:rPr>
              <a:t>nadzira</a:t>
            </a:r>
            <a:r>
              <a:rPr lang="en-GB" sz="2176" dirty="0">
                <a:solidFill>
                  <a:srgbClr val="262626"/>
                </a:solidFill>
              </a:rPr>
              <a:t> </a:t>
            </a:r>
            <a:r>
              <a:rPr lang="en-GB" sz="2176" dirty="0" err="1">
                <a:solidFill>
                  <a:srgbClr val="262626"/>
                </a:solidFill>
              </a:rPr>
              <a:t>ena</a:t>
            </a:r>
            <a:r>
              <a:rPr lang="en-GB" sz="2176" dirty="0">
                <a:solidFill>
                  <a:srgbClr val="262626"/>
                </a:solidFill>
              </a:rPr>
              <a:t> </a:t>
            </a:r>
            <a:r>
              <a:rPr lang="en-GB" sz="2176" dirty="0" err="1">
                <a:solidFill>
                  <a:srgbClr val="262626"/>
                </a:solidFill>
              </a:rPr>
              <a:t>entiteta</a:t>
            </a:r>
            <a:r>
              <a:rPr lang="en-GB" sz="2176" dirty="0">
                <a:solidFill>
                  <a:srgbClr val="262626"/>
                </a:solidFill>
              </a:rPr>
              <a:t> za </a:t>
            </a:r>
            <a:r>
              <a:rPr lang="en-GB" sz="2176" dirty="0" err="1">
                <a:solidFill>
                  <a:srgbClr val="262626"/>
                </a:solidFill>
              </a:rPr>
              <a:t>shranjevanje</a:t>
            </a:r>
            <a:r>
              <a:rPr lang="en-GB" sz="2176" dirty="0">
                <a:solidFill>
                  <a:srgbClr val="262626"/>
                </a:solidFill>
              </a:rPr>
              <a:t> </a:t>
            </a:r>
            <a:r>
              <a:rPr lang="en-GB" sz="2176" dirty="0" err="1">
                <a:solidFill>
                  <a:srgbClr val="262626"/>
                </a:solidFill>
              </a:rPr>
              <a:t>transakcijskih</a:t>
            </a:r>
            <a:r>
              <a:rPr lang="en-GB" sz="2176" dirty="0">
                <a:solidFill>
                  <a:srgbClr val="262626"/>
                </a:solidFill>
              </a:rPr>
              <a:t> </a:t>
            </a:r>
            <a:r>
              <a:rPr lang="en-GB" sz="2176" dirty="0" err="1">
                <a:solidFill>
                  <a:srgbClr val="262626"/>
                </a:solidFill>
              </a:rPr>
              <a:t>zapisov</a:t>
            </a:r>
            <a:r>
              <a:rPr lang="en-GB" sz="2176" dirty="0">
                <a:solidFill>
                  <a:srgbClr val="262626"/>
                </a:solidFill>
              </a:rPr>
              <a:t>.
</a:t>
            </a:r>
            <a:r>
              <a:rPr lang="en-GB" sz="2176" dirty="0" err="1">
                <a:solidFill>
                  <a:srgbClr val="262626"/>
                </a:solidFill>
              </a:rPr>
              <a:t>Vrsta</a:t>
            </a:r>
            <a:r>
              <a:rPr lang="en-GB" sz="2176" dirty="0">
                <a:solidFill>
                  <a:srgbClr val="262626"/>
                </a:solidFill>
              </a:rPr>
              <a:t> </a:t>
            </a:r>
            <a:r>
              <a:rPr lang="en-GB" sz="2176" dirty="0" err="1">
                <a:solidFill>
                  <a:srgbClr val="262626"/>
                </a:solidFill>
              </a:rPr>
              <a:t>kriptovalute</a:t>
            </a:r>
            <a:r>
              <a:rPr lang="en-GB" sz="2176" dirty="0">
                <a:solidFill>
                  <a:srgbClr val="262626"/>
                </a:solidFill>
              </a:rPr>
              <a:t>, ki se </a:t>
            </a:r>
            <a:r>
              <a:rPr lang="en-GB" sz="2176" dirty="0" err="1">
                <a:solidFill>
                  <a:srgbClr val="262626"/>
                </a:solidFill>
              </a:rPr>
              <a:t>uporablja</a:t>
            </a:r>
            <a:r>
              <a:rPr lang="en-GB" sz="2176" dirty="0">
                <a:solidFill>
                  <a:srgbClr val="262626"/>
                </a:solidFill>
              </a:rPr>
              <a:t> za </a:t>
            </a:r>
            <a:r>
              <a:rPr lang="en-GB" sz="2176" dirty="0" err="1">
                <a:solidFill>
                  <a:srgbClr val="262626"/>
                </a:solidFill>
              </a:rPr>
              <a:t>spletne</a:t>
            </a:r>
            <a:r>
              <a:rPr lang="en-GB" sz="2176" dirty="0">
                <a:solidFill>
                  <a:srgbClr val="262626"/>
                </a:solidFill>
              </a:rPr>
              <a:t> </a:t>
            </a:r>
            <a:r>
              <a:rPr lang="en-GB" sz="2176" dirty="0" err="1">
                <a:solidFill>
                  <a:srgbClr val="262626"/>
                </a:solidFill>
              </a:rPr>
              <a:t>nakupe</a:t>
            </a:r>
            <a:r>
              <a:rPr lang="en-GB" sz="2176" dirty="0">
                <a:solidFill>
                  <a:srgbClr val="262626"/>
                </a:solidFill>
              </a:rPr>
              <a:t> in </a:t>
            </a:r>
            <a:r>
              <a:rPr lang="en-GB" sz="2176" dirty="0" err="1">
                <a:solidFill>
                  <a:srgbClr val="262626"/>
                </a:solidFill>
              </a:rPr>
              <a:t>naložbe</a:t>
            </a:r>
            <a:r>
              <a:rPr lang="en-GB" sz="2176" dirty="0">
                <a:solidFill>
                  <a:srgbClr val="262626"/>
                </a:solidFill>
              </a:rPr>
              <a:t>.
</a:t>
            </a:r>
            <a:r>
              <a:rPr lang="en-GB" sz="2176" dirty="0" err="1">
                <a:solidFill>
                  <a:srgbClr val="262626"/>
                </a:solidFill>
              </a:rPr>
              <a:t>Programska</a:t>
            </a:r>
            <a:r>
              <a:rPr lang="en-GB" sz="2176" dirty="0">
                <a:solidFill>
                  <a:srgbClr val="262626"/>
                </a:solidFill>
              </a:rPr>
              <a:t> </a:t>
            </a:r>
            <a:r>
              <a:rPr lang="en-GB" sz="2176" dirty="0" err="1">
                <a:solidFill>
                  <a:srgbClr val="262626"/>
                </a:solidFill>
              </a:rPr>
              <a:t>aplikacija</a:t>
            </a:r>
            <a:r>
              <a:rPr lang="en-GB" sz="2176" dirty="0">
                <a:solidFill>
                  <a:srgbClr val="262626"/>
                </a:solidFill>
              </a:rPr>
              <a:t>, ki se </a:t>
            </a:r>
            <a:r>
              <a:rPr lang="en-GB" sz="2176" dirty="0" err="1">
                <a:solidFill>
                  <a:srgbClr val="262626"/>
                </a:solidFill>
              </a:rPr>
              <a:t>uporablja</a:t>
            </a:r>
            <a:r>
              <a:rPr lang="en-GB" sz="2176" dirty="0">
                <a:solidFill>
                  <a:srgbClr val="262626"/>
                </a:solidFill>
              </a:rPr>
              <a:t> za </a:t>
            </a:r>
            <a:r>
              <a:rPr lang="en-GB" sz="2176" dirty="0" err="1">
                <a:solidFill>
                  <a:srgbClr val="262626"/>
                </a:solidFill>
              </a:rPr>
              <a:t>ustvarjanje</a:t>
            </a:r>
            <a:r>
              <a:rPr lang="en-GB" sz="2176" dirty="0">
                <a:solidFill>
                  <a:srgbClr val="262626"/>
                </a:solidFill>
              </a:rPr>
              <a:t> </a:t>
            </a:r>
            <a:r>
              <a:rPr lang="en-GB" sz="2176" dirty="0" err="1">
                <a:solidFill>
                  <a:srgbClr val="262626"/>
                </a:solidFill>
              </a:rPr>
              <a:t>digitalnih</a:t>
            </a:r>
            <a:r>
              <a:rPr lang="en-GB" sz="2176" dirty="0">
                <a:solidFill>
                  <a:srgbClr val="262626"/>
                </a:solidFill>
              </a:rPr>
              <a:t> </a:t>
            </a:r>
            <a:r>
              <a:rPr lang="en-GB" sz="2176" dirty="0" err="1">
                <a:solidFill>
                  <a:srgbClr val="262626"/>
                </a:solidFill>
              </a:rPr>
              <a:t>umetniških</a:t>
            </a:r>
            <a:r>
              <a:rPr lang="en-GB" sz="2176" dirty="0">
                <a:solidFill>
                  <a:srgbClr val="262626"/>
                </a:solidFill>
              </a:rPr>
              <a:t> del.</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1055"/>
        <p:cNvGrpSpPr/>
        <p:nvPr/>
      </p:nvGrpSpPr>
      <p:grpSpPr>
        <a:xfrm>
          <a:off x="0" y="0"/>
          <a:ext cx="0" cy="0"/>
          <a:chOff x="0" y="0"/>
          <a:chExt cx="0" cy="0"/>
        </a:xfrm>
      </p:grpSpPr>
      <p:pic>
        <p:nvPicPr>
          <p:cNvPr id="1056" name="Google Shape;1056;p59"/>
          <p:cNvPicPr preferRelativeResize="0"/>
          <p:nvPr/>
        </p:nvPicPr>
        <p:blipFill rotWithShape="1">
          <a:blip r:embed="rId3">
            <a:alphaModFix/>
          </a:blip>
          <a:srcRect/>
          <a:stretch/>
        </p:blipFill>
        <p:spPr>
          <a:xfrm>
            <a:off x="585134" y="50572"/>
            <a:ext cx="9696786" cy="1061799"/>
          </a:xfrm>
          <a:prstGeom prst="rect">
            <a:avLst/>
          </a:prstGeom>
          <a:noFill/>
          <a:ln>
            <a:noFill/>
          </a:ln>
        </p:spPr>
      </p:pic>
      <p:sp>
        <p:nvSpPr>
          <p:cNvPr id="1057" name="Google Shape;1057;p59"/>
          <p:cNvSpPr txBox="1"/>
          <p:nvPr/>
        </p:nvSpPr>
        <p:spPr>
          <a:xfrm>
            <a:off x="1604615" y="391627"/>
            <a:ext cx="5527859" cy="474439"/>
          </a:xfrm>
          <a:prstGeom prst="rect">
            <a:avLst/>
          </a:prstGeom>
          <a:noFill/>
          <a:ln>
            <a:noFill/>
          </a:ln>
        </p:spPr>
        <p:txBody>
          <a:bodyPr spcFirstLastPara="1" wrap="square" lIns="82904" tIns="41441" rIns="82904" bIns="41441" anchor="t" anchorCtr="0">
            <a:spAutoFit/>
          </a:bodyPr>
          <a:lstStyle/>
          <a:p>
            <a:pPr lvl="0"/>
            <a:r>
              <a:rPr lang="en-GB" sz="2539" dirty="0">
                <a:solidFill>
                  <a:schemeClr val="lt1"/>
                </a:solidFill>
                <a:latin typeface="Open Sans"/>
                <a:ea typeface="Open Sans"/>
                <a:cs typeface="Open Sans"/>
                <a:sym typeface="Open Sans"/>
              </a:rPr>
              <a:t>KVIZ</a:t>
            </a:r>
            <a:endParaRPr sz="1270" dirty="0"/>
          </a:p>
        </p:txBody>
      </p:sp>
      <p:sp>
        <p:nvSpPr>
          <p:cNvPr id="3" name="Text Placeholder 3">
            <a:extLst>
              <a:ext uri="{FF2B5EF4-FFF2-40B4-BE49-F238E27FC236}">
                <a16:creationId xmlns:a16="http://schemas.microsoft.com/office/drawing/2014/main" id="{9165D6FF-6878-0B71-48B5-5FE2F8569816}"/>
              </a:ext>
            </a:extLst>
          </p:cNvPr>
          <p:cNvSpPr txBox="1">
            <a:spLocks/>
          </p:cNvSpPr>
          <p:nvPr/>
        </p:nvSpPr>
        <p:spPr>
          <a:xfrm>
            <a:off x="1971580" y="1358677"/>
            <a:ext cx="8491459" cy="4540918"/>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466413" indent="-466413">
              <a:lnSpc>
                <a:spcPct val="107000"/>
              </a:lnSpc>
              <a:spcAft>
                <a:spcPts val="725"/>
              </a:spcAft>
              <a:buFont typeface="+mj-lt"/>
              <a:buAutoNum type="arabicPeriod" startAt="2"/>
            </a:pPr>
            <a:r>
              <a:rPr lang="en-GB" sz="2539" dirty="0" err="1"/>
              <a:t>Katere</a:t>
            </a:r>
            <a:r>
              <a:rPr lang="en-GB" sz="2539" dirty="0"/>
              <a:t> so </a:t>
            </a:r>
            <a:r>
              <a:rPr lang="en-GB" sz="2539" dirty="0" err="1"/>
              <a:t>nekatere</a:t>
            </a:r>
            <a:r>
              <a:rPr lang="en-GB" sz="2539" dirty="0"/>
              <a:t> </a:t>
            </a:r>
            <a:r>
              <a:rPr lang="en-GB" sz="2539" dirty="0" err="1"/>
              <a:t>priložnosti</a:t>
            </a:r>
            <a:r>
              <a:rPr lang="en-GB" sz="2539" dirty="0"/>
              <a:t>, ki </a:t>
            </a:r>
            <a:r>
              <a:rPr lang="en-GB" sz="2539" dirty="0" err="1"/>
              <a:t>jih</a:t>
            </a:r>
            <a:r>
              <a:rPr lang="en-GB" sz="2539" dirty="0"/>
              <a:t> </a:t>
            </a:r>
            <a:r>
              <a:rPr lang="en-GB" sz="2539" dirty="0" err="1"/>
              <a:t>ponuja</a:t>
            </a:r>
            <a:r>
              <a:rPr lang="en-GB" sz="2539" dirty="0"/>
              <a:t> </a:t>
            </a:r>
            <a:r>
              <a:rPr lang="en-GB" sz="2539" dirty="0" err="1"/>
              <a:t>tehnologija</a:t>
            </a:r>
            <a:r>
              <a:rPr lang="en-GB" sz="2539" dirty="0"/>
              <a:t> </a:t>
            </a:r>
            <a:r>
              <a:rPr lang="en-GB" sz="2539" dirty="0" err="1"/>
              <a:t>veriženja</a:t>
            </a:r>
            <a:r>
              <a:rPr lang="en-GB" sz="2539" dirty="0"/>
              <a:t> </a:t>
            </a:r>
            <a:r>
              <a:rPr lang="en-GB" sz="2539" dirty="0" err="1"/>
              <a:t>blokov</a:t>
            </a:r>
            <a:r>
              <a:rPr lang="en-GB" sz="2539" dirty="0"/>
              <a:t>?</a:t>
            </a:r>
            <a:endParaRPr lang="en-GB" sz="2539" dirty="0">
              <a:solidFill>
                <a:srgbClr val="262626"/>
              </a:solidFill>
            </a:endParaRPr>
          </a:p>
          <a:p>
            <a:pPr marL="829178" lvl="1" indent="-414589">
              <a:lnSpc>
                <a:spcPct val="107000"/>
              </a:lnSpc>
              <a:spcAft>
                <a:spcPts val="725"/>
              </a:spcAft>
              <a:buFont typeface="+mj-lt"/>
              <a:buAutoNum type="alphaLcParenR"/>
            </a:pPr>
            <a:r>
              <a:rPr lang="en-GB" sz="2176" dirty="0" err="1">
                <a:solidFill>
                  <a:srgbClr val="262626"/>
                </a:solidFill>
              </a:rPr>
              <a:t>Večja</a:t>
            </a:r>
            <a:r>
              <a:rPr lang="en-GB" sz="2176" dirty="0">
                <a:solidFill>
                  <a:srgbClr val="262626"/>
                </a:solidFill>
              </a:rPr>
              <a:t> </a:t>
            </a:r>
            <a:r>
              <a:rPr lang="en-GB" sz="2176" dirty="0" err="1">
                <a:solidFill>
                  <a:srgbClr val="262626"/>
                </a:solidFill>
              </a:rPr>
              <a:t>preglednost</a:t>
            </a:r>
            <a:r>
              <a:rPr lang="en-GB" sz="2176" dirty="0">
                <a:solidFill>
                  <a:srgbClr val="262626"/>
                </a:solidFill>
              </a:rPr>
              <a:t>, </a:t>
            </a:r>
            <a:r>
              <a:rPr lang="en-GB" sz="2176" dirty="0" err="1">
                <a:solidFill>
                  <a:srgbClr val="262626"/>
                </a:solidFill>
              </a:rPr>
              <a:t>učinkovitost</a:t>
            </a:r>
            <a:r>
              <a:rPr lang="en-GB" sz="2176" dirty="0">
                <a:solidFill>
                  <a:srgbClr val="262626"/>
                </a:solidFill>
              </a:rPr>
              <a:t> in </a:t>
            </a:r>
            <a:r>
              <a:rPr lang="en-GB" sz="2176" dirty="0" err="1">
                <a:solidFill>
                  <a:srgbClr val="262626"/>
                </a:solidFill>
              </a:rPr>
              <a:t>varnost</a:t>
            </a:r>
            <a:r>
              <a:rPr lang="en-GB" sz="2176" dirty="0">
                <a:solidFill>
                  <a:srgbClr val="262626"/>
                </a:solidFill>
              </a:rPr>
              <a:t> v </a:t>
            </a:r>
            <a:r>
              <a:rPr lang="en-GB" sz="2176" dirty="0" err="1">
                <a:solidFill>
                  <a:srgbClr val="262626"/>
                </a:solidFill>
              </a:rPr>
              <a:t>različnih</a:t>
            </a:r>
            <a:r>
              <a:rPr lang="en-GB" sz="2176" dirty="0">
                <a:solidFill>
                  <a:srgbClr val="262626"/>
                </a:solidFill>
              </a:rPr>
              <a:t> </a:t>
            </a:r>
            <a:r>
              <a:rPr lang="en-GB" sz="2176" dirty="0" err="1">
                <a:solidFill>
                  <a:srgbClr val="262626"/>
                </a:solidFill>
              </a:rPr>
              <a:t>panogah</a:t>
            </a:r>
            <a:r>
              <a:rPr lang="en-GB" sz="2176" dirty="0">
                <a:solidFill>
                  <a:srgbClr val="262626"/>
                </a:solidFill>
              </a:rPr>
              <a:t>, </a:t>
            </a:r>
            <a:r>
              <a:rPr lang="en-GB" sz="2176" dirty="0" err="1">
                <a:solidFill>
                  <a:srgbClr val="262626"/>
                </a:solidFill>
              </a:rPr>
              <a:t>kot</a:t>
            </a:r>
            <a:r>
              <a:rPr lang="en-GB" sz="2176" dirty="0">
                <a:solidFill>
                  <a:srgbClr val="262626"/>
                </a:solidFill>
              </a:rPr>
              <a:t> so finance, </a:t>
            </a:r>
            <a:r>
              <a:rPr lang="en-GB" sz="2176" dirty="0" err="1">
                <a:solidFill>
                  <a:srgbClr val="262626"/>
                </a:solidFill>
              </a:rPr>
              <a:t>dobavna</a:t>
            </a:r>
            <a:r>
              <a:rPr lang="en-GB" sz="2176" dirty="0">
                <a:solidFill>
                  <a:srgbClr val="262626"/>
                </a:solidFill>
              </a:rPr>
              <a:t> </a:t>
            </a:r>
            <a:r>
              <a:rPr lang="en-GB" sz="2176" dirty="0" err="1">
                <a:solidFill>
                  <a:srgbClr val="262626"/>
                </a:solidFill>
              </a:rPr>
              <a:t>veriga</a:t>
            </a:r>
            <a:r>
              <a:rPr lang="en-GB" sz="2176" dirty="0">
                <a:solidFill>
                  <a:srgbClr val="262626"/>
                </a:solidFill>
              </a:rPr>
              <a:t> in </a:t>
            </a:r>
            <a:r>
              <a:rPr lang="en-GB" sz="2176" dirty="0" err="1">
                <a:solidFill>
                  <a:srgbClr val="262626"/>
                </a:solidFill>
              </a:rPr>
              <a:t>zdravstvo</a:t>
            </a:r>
            <a:r>
              <a:rPr lang="en-GB" sz="2176" dirty="0">
                <a:solidFill>
                  <a:srgbClr val="262626"/>
                </a:solidFill>
              </a:rPr>
              <a:t>.
</a:t>
            </a:r>
            <a:r>
              <a:rPr lang="en-GB" sz="2176" dirty="0" err="1">
                <a:solidFill>
                  <a:srgbClr val="262626"/>
                </a:solidFill>
              </a:rPr>
              <a:t>Izboljšana</a:t>
            </a:r>
            <a:r>
              <a:rPr lang="en-GB" sz="2176" dirty="0">
                <a:solidFill>
                  <a:srgbClr val="262626"/>
                </a:solidFill>
              </a:rPr>
              <a:t> </a:t>
            </a:r>
            <a:r>
              <a:rPr lang="en-GB" sz="2176" dirty="0" err="1">
                <a:solidFill>
                  <a:srgbClr val="262626"/>
                </a:solidFill>
              </a:rPr>
              <a:t>zasebnost</a:t>
            </a:r>
            <a:r>
              <a:rPr lang="en-GB" sz="2176" dirty="0">
                <a:solidFill>
                  <a:srgbClr val="262626"/>
                </a:solidFill>
              </a:rPr>
              <a:t> s </a:t>
            </a:r>
            <a:r>
              <a:rPr lang="en-GB" sz="2176" dirty="0" err="1">
                <a:solidFill>
                  <a:srgbClr val="262626"/>
                </a:solidFill>
              </a:rPr>
              <a:t>centraliziranim</a:t>
            </a:r>
            <a:r>
              <a:rPr lang="en-GB" sz="2176" dirty="0">
                <a:solidFill>
                  <a:srgbClr val="262626"/>
                </a:solidFill>
              </a:rPr>
              <a:t> </a:t>
            </a:r>
            <a:r>
              <a:rPr lang="en-GB" sz="2176" dirty="0" err="1">
                <a:solidFill>
                  <a:srgbClr val="262626"/>
                </a:solidFill>
              </a:rPr>
              <a:t>nadzorom</a:t>
            </a:r>
            <a:r>
              <a:rPr lang="en-GB" sz="2176" dirty="0">
                <a:solidFill>
                  <a:srgbClr val="262626"/>
                </a:solidFill>
              </a:rPr>
              <a:t> </a:t>
            </a:r>
            <a:r>
              <a:rPr lang="en-GB" sz="2176" dirty="0" err="1">
                <a:solidFill>
                  <a:srgbClr val="262626"/>
                </a:solidFill>
              </a:rPr>
              <a:t>podatkov</a:t>
            </a:r>
            <a:r>
              <a:rPr lang="en-GB" sz="2176" dirty="0">
                <a:solidFill>
                  <a:srgbClr val="262626"/>
                </a:solidFill>
              </a:rPr>
              <a:t>.
</a:t>
            </a:r>
            <a:r>
              <a:rPr lang="en-GB" sz="2176" dirty="0" err="1">
                <a:solidFill>
                  <a:srgbClr val="262626"/>
                </a:solidFill>
              </a:rPr>
              <a:t>Zmanjšanje</a:t>
            </a:r>
            <a:r>
              <a:rPr lang="en-GB" sz="2176" dirty="0">
                <a:solidFill>
                  <a:srgbClr val="262626"/>
                </a:solidFill>
              </a:rPr>
              <a:t> </a:t>
            </a:r>
            <a:r>
              <a:rPr lang="en-GB" sz="2176" dirty="0" err="1">
                <a:solidFill>
                  <a:srgbClr val="262626"/>
                </a:solidFill>
              </a:rPr>
              <a:t>transakcijskih</a:t>
            </a:r>
            <a:r>
              <a:rPr lang="en-GB" sz="2176" dirty="0">
                <a:solidFill>
                  <a:srgbClr val="262626"/>
                </a:solidFill>
              </a:rPr>
              <a:t> </a:t>
            </a:r>
            <a:r>
              <a:rPr lang="en-GB" sz="2176" dirty="0" err="1">
                <a:solidFill>
                  <a:srgbClr val="262626"/>
                </a:solidFill>
              </a:rPr>
              <a:t>stroškov</a:t>
            </a:r>
            <a:r>
              <a:rPr lang="en-GB" sz="2176" dirty="0">
                <a:solidFill>
                  <a:srgbClr val="262626"/>
                </a:solidFill>
              </a:rPr>
              <a:t> z </a:t>
            </a:r>
            <a:r>
              <a:rPr lang="en-GB" sz="2176" dirty="0" err="1">
                <a:solidFill>
                  <a:srgbClr val="262626"/>
                </a:solidFill>
              </a:rPr>
              <a:t>odpravo</a:t>
            </a:r>
            <a:r>
              <a:rPr lang="en-GB" sz="2176" dirty="0">
                <a:solidFill>
                  <a:srgbClr val="262626"/>
                </a:solidFill>
              </a:rPr>
              <a:t> </a:t>
            </a:r>
            <a:r>
              <a:rPr lang="en-GB" sz="2176" dirty="0" err="1">
                <a:solidFill>
                  <a:srgbClr val="262626"/>
                </a:solidFill>
              </a:rPr>
              <a:t>potrebe</a:t>
            </a:r>
            <a:r>
              <a:rPr lang="en-GB" sz="2176" dirty="0">
                <a:solidFill>
                  <a:srgbClr val="262626"/>
                </a:solidFill>
              </a:rPr>
              <a:t> po </a:t>
            </a:r>
            <a:r>
              <a:rPr lang="en-GB" sz="2176" dirty="0" err="1">
                <a:solidFill>
                  <a:srgbClr val="262626"/>
                </a:solidFill>
              </a:rPr>
              <a:t>posrednikih</a:t>
            </a:r>
            <a:r>
              <a:rPr lang="en-GB" sz="2176" dirty="0">
                <a:solidFill>
                  <a:srgbClr val="262626"/>
                </a:solidFill>
              </a:rPr>
              <a:t>.
</a:t>
            </a:r>
            <a:r>
              <a:rPr lang="en-GB" sz="2176" dirty="0" err="1">
                <a:solidFill>
                  <a:srgbClr val="262626"/>
                </a:solidFill>
              </a:rPr>
              <a:t>Omejena</a:t>
            </a:r>
            <a:r>
              <a:rPr lang="en-GB" sz="2176" dirty="0">
                <a:solidFill>
                  <a:srgbClr val="262626"/>
                </a:solidFill>
              </a:rPr>
              <a:t> </a:t>
            </a:r>
            <a:r>
              <a:rPr lang="en-GB" sz="2176" dirty="0" err="1">
                <a:solidFill>
                  <a:srgbClr val="262626"/>
                </a:solidFill>
              </a:rPr>
              <a:t>uporabnost</a:t>
            </a:r>
            <a:r>
              <a:rPr lang="en-GB" sz="2176" dirty="0">
                <a:solidFill>
                  <a:srgbClr val="262626"/>
                </a:solidFill>
              </a:rPr>
              <a:t> </a:t>
            </a:r>
            <a:r>
              <a:rPr lang="en-GB" sz="2176" dirty="0" err="1">
                <a:solidFill>
                  <a:srgbClr val="262626"/>
                </a:solidFill>
              </a:rPr>
              <a:t>samo</a:t>
            </a:r>
            <a:r>
              <a:rPr lang="en-GB" sz="2176" dirty="0">
                <a:solidFill>
                  <a:srgbClr val="262626"/>
                </a:solidFill>
              </a:rPr>
              <a:t> </a:t>
            </a:r>
            <a:r>
              <a:rPr lang="en-GB" sz="2176" dirty="0" err="1">
                <a:solidFill>
                  <a:srgbClr val="262626"/>
                </a:solidFill>
              </a:rPr>
              <a:t>na</a:t>
            </a:r>
            <a:r>
              <a:rPr lang="en-GB" sz="2176" dirty="0">
                <a:solidFill>
                  <a:srgbClr val="262626"/>
                </a:solidFill>
              </a:rPr>
              <a:t> </a:t>
            </a:r>
            <a:r>
              <a:rPr lang="en-GB" sz="2176" dirty="0" err="1">
                <a:solidFill>
                  <a:srgbClr val="262626"/>
                </a:solidFill>
              </a:rPr>
              <a:t>trgu</a:t>
            </a:r>
            <a:r>
              <a:rPr lang="en-GB" sz="2176" dirty="0">
                <a:solidFill>
                  <a:srgbClr val="262626"/>
                </a:solidFill>
              </a:rPr>
              <a:t> </a:t>
            </a:r>
            <a:r>
              <a:rPr lang="en-GB" sz="2176" dirty="0" err="1">
                <a:solidFill>
                  <a:srgbClr val="262626"/>
                </a:solidFill>
              </a:rPr>
              <a:t>kriptovalut</a:t>
            </a:r>
            <a:r>
              <a:rPr lang="en-GB" sz="2176" dirty="0">
                <a:solidFill>
                  <a:srgbClr val="262626"/>
                </a:solidFill>
              </a:rPr>
              <a:t>.</a:t>
            </a:r>
          </a:p>
        </p:txBody>
      </p:sp>
    </p:spTree>
    <p:extLst>
      <p:ext uri="{BB962C8B-B14F-4D97-AF65-F5344CB8AC3E}">
        <p14:creationId xmlns:p14="http://schemas.microsoft.com/office/powerpoint/2010/main" val="312359533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1055"/>
        <p:cNvGrpSpPr/>
        <p:nvPr/>
      </p:nvGrpSpPr>
      <p:grpSpPr>
        <a:xfrm>
          <a:off x="0" y="0"/>
          <a:ext cx="0" cy="0"/>
          <a:chOff x="0" y="0"/>
          <a:chExt cx="0" cy="0"/>
        </a:xfrm>
      </p:grpSpPr>
      <p:pic>
        <p:nvPicPr>
          <p:cNvPr id="1056" name="Google Shape;1056;p59"/>
          <p:cNvPicPr preferRelativeResize="0"/>
          <p:nvPr/>
        </p:nvPicPr>
        <p:blipFill rotWithShape="1">
          <a:blip r:embed="rId3">
            <a:alphaModFix/>
          </a:blip>
          <a:srcRect/>
          <a:stretch/>
        </p:blipFill>
        <p:spPr>
          <a:xfrm>
            <a:off x="538480" y="0"/>
            <a:ext cx="9696786" cy="1061799"/>
          </a:xfrm>
          <a:prstGeom prst="rect">
            <a:avLst/>
          </a:prstGeom>
          <a:noFill/>
          <a:ln>
            <a:noFill/>
          </a:ln>
        </p:spPr>
      </p:pic>
      <p:sp>
        <p:nvSpPr>
          <p:cNvPr id="1057" name="Google Shape;1057;p59"/>
          <p:cNvSpPr txBox="1"/>
          <p:nvPr/>
        </p:nvSpPr>
        <p:spPr>
          <a:xfrm>
            <a:off x="1604615" y="391627"/>
            <a:ext cx="5527859" cy="474439"/>
          </a:xfrm>
          <a:prstGeom prst="rect">
            <a:avLst/>
          </a:prstGeom>
          <a:noFill/>
          <a:ln>
            <a:noFill/>
          </a:ln>
        </p:spPr>
        <p:txBody>
          <a:bodyPr spcFirstLastPara="1" wrap="square" lIns="82904" tIns="41441" rIns="82904" bIns="41441" anchor="t" anchorCtr="0">
            <a:spAutoFit/>
          </a:bodyPr>
          <a:lstStyle/>
          <a:p>
            <a:pPr lvl="0"/>
            <a:r>
              <a:rPr lang="en-GB" sz="2539" dirty="0">
                <a:solidFill>
                  <a:schemeClr val="lt1"/>
                </a:solidFill>
                <a:latin typeface="Open Sans"/>
                <a:ea typeface="Open Sans"/>
                <a:cs typeface="Open Sans"/>
                <a:sym typeface="Open Sans"/>
              </a:rPr>
              <a:t>KVIZ</a:t>
            </a:r>
            <a:endParaRPr sz="1270" dirty="0"/>
          </a:p>
        </p:txBody>
      </p:sp>
      <p:sp>
        <p:nvSpPr>
          <p:cNvPr id="3" name="Text Placeholder 3">
            <a:extLst>
              <a:ext uri="{FF2B5EF4-FFF2-40B4-BE49-F238E27FC236}">
                <a16:creationId xmlns:a16="http://schemas.microsoft.com/office/drawing/2014/main" id="{9165D6FF-6878-0B71-48B5-5FE2F8569816}"/>
              </a:ext>
            </a:extLst>
          </p:cNvPr>
          <p:cNvSpPr txBox="1">
            <a:spLocks/>
          </p:cNvSpPr>
          <p:nvPr/>
        </p:nvSpPr>
        <p:spPr>
          <a:xfrm>
            <a:off x="1971580" y="1358677"/>
            <a:ext cx="8491459" cy="4540918"/>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466413" indent="-466413">
              <a:lnSpc>
                <a:spcPct val="107000"/>
              </a:lnSpc>
              <a:spcAft>
                <a:spcPts val="725"/>
              </a:spcAft>
              <a:buFont typeface="+mj-lt"/>
              <a:buAutoNum type="arabicPeriod" startAt="3"/>
            </a:pPr>
            <a:r>
              <a:rPr lang="en-GB" sz="2539" dirty="0" err="1"/>
              <a:t>Kakšno</a:t>
            </a:r>
            <a:r>
              <a:rPr lang="en-GB" sz="2539" dirty="0"/>
              <a:t> </a:t>
            </a:r>
            <a:r>
              <a:rPr lang="en-GB" sz="2539" dirty="0" err="1"/>
              <a:t>vlogo</a:t>
            </a:r>
            <a:r>
              <a:rPr lang="en-GB" sz="2539" dirty="0"/>
              <a:t> </a:t>
            </a:r>
            <a:r>
              <a:rPr lang="en-GB" sz="2539" dirty="0" err="1"/>
              <a:t>imajo</a:t>
            </a:r>
            <a:r>
              <a:rPr lang="en-GB" sz="2539" dirty="0"/>
              <a:t> </a:t>
            </a:r>
            <a:r>
              <a:rPr lang="en-GB" sz="2539" dirty="0" err="1"/>
              <a:t>kriptografske</a:t>
            </a:r>
            <a:r>
              <a:rPr lang="en-GB" sz="2539" dirty="0"/>
              <a:t> </a:t>
            </a:r>
            <a:r>
              <a:rPr lang="en-GB" sz="2539" dirty="0" err="1"/>
              <a:t>funkcije</a:t>
            </a:r>
            <a:r>
              <a:rPr lang="en-GB" sz="2539" dirty="0"/>
              <a:t> v </a:t>
            </a:r>
            <a:r>
              <a:rPr lang="en-GB" sz="2539" dirty="0" err="1"/>
              <a:t>tehnologiji</a:t>
            </a:r>
            <a:r>
              <a:rPr lang="en-GB" sz="2539" dirty="0"/>
              <a:t> </a:t>
            </a:r>
            <a:r>
              <a:rPr lang="en-GB" sz="2539" dirty="0" err="1"/>
              <a:t>veriženja</a:t>
            </a:r>
            <a:r>
              <a:rPr lang="en-GB" sz="2539" dirty="0"/>
              <a:t> </a:t>
            </a:r>
            <a:r>
              <a:rPr lang="en-GB" sz="2539" dirty="0" err="1"/>
              <a:t>blokov</a:t>
            </a:r>
            <a:r>
              <a:rPr lang="en-GB" sz="2539" dirty="0"/>
              <a:t>?</a:t>
            </a:r>
            <a:endParaRPr lang="en-GB" sz="2539" dirty="0">
              <a:solidFill>
                <a:srgbClr val="262626"/>
              </a:solidFill>
            </a:endParaRPr>
          </a:p>
          <a:p>
            <a:pPr marL="829178" lvl="1" indent="-414589">
              <a:lnSpc>
                <a:spcPct val="107000"/>
              </a:lnSpc>
              <a:spcAft>
                <a:spcPts val="725"/>
              </a:spcAft>
              <a:buFont typeface="+mj-lt"/>
              <a:buAutoNum type="alphaLcParenR"/>
            </a:pPr>
            <a:r>
              <a:rPr lang="en-GB" sz="2176" dirty="0" err="1">
                <a:solidFill>
                  <a:srgbClr val="262626"/>
                </a:solidFill>
              </a:rPr>
              <a:t>Zaščita</a:t>
            </a:r>
            <a:r>
              <a:rPr lang="en-GB" sz="2176" dirty="0">
                <a:solidFill>
                  <a:srgbClr val="262626"/>
                </a:solidFill>
              </a:rPr>
              <a:t> </a:t>
            </a:r>
            <a:r>
              <a:rPr lang="en-GB" sz="2176" dirty="0" err="1">
                <a:solidFill>
                  <a:srgbClr val="262626"/>
                </a:solidFill>
              </a:rPr>
              <a:t>transakcij</a:t>
            </a:r>
            <a:r>
              <a:rPr lang="en-GB" sz="2176" dirty="0">
                <a:solidFill>
                  <a:srgbClr val="262626"/>
                </a:solidFill>
              </a:rPr>
              <a:t> in </a:t>
            </a:r>
            <a:r>
              <a:rPr lang="en-GB" sz="2176" dirty="0" err="1">
                <a:solidFill>
                  <a:srgbClr val="262626"/>
                </a:solidFill>
              </a:rPr>
              <a:t>zagotavljanje</a:t>
            </a:r>
            <a:r>
              <a:rPr lang="en-GB" sz="2176" dirty="0">
                <a:solidFill>
                  <a:srgbClr val="262626"/>
                </a:solidFill>
              </a:rPr>
              <a:t> </a:t>
            </a:r>
            <a:r>
              <a:rPr lang="en-GB" sz="2176" dirty="0" err="1">
                <a:solidFill>
                  <a:srgbClr val="262626"/>
                </a:solidFill>
              </a:rPr>
              <a:t>celovitosti</a:t>
            </a:r>
            <a:r>
              <a:rPr lang="en-GB" sz="2176" dirty="0">
                <a:solidFill>
                  <a:srgbClr val="262626"/>
                </a:solidFill>
              </a:rPr>
              <a:t> </a:t>
            </a:r>
            <a:r>
              <a:rPr lang="en-GB" sz="2176" dirty="0" err="1">
                <a:solidFill>
                  <a:srgbClr val="262626"/>
                </a:solidFill>
              </a:rPr>
              <a:t>podatkov</a:t>
            </a:r>
            <a:r>
              <a:rPr lang="en-GB" sz="2176" dirty="0">
                <a:solidFill>
                  <a:srgbClr val="262626"/>
                </a:solidFill>
              </a:rPr>
              <a:t> s </a:t>
            </a:r>
            <a:r>
              <a:rPr lang="en-GB" sz="2176" dirty="0" err="1">
                <a:solidFill>
                  <a:srgbClr val="262626"/>
                </a:solidFill>
              </a:rPr>
              <a:t>šifriranjem</a:t>
            </a:r>
            <a:r>
              <a:rPr lang="en-GB" sz="2176" dirty="0">
                <a:solidFill>
                  <a:srgbClr val="262626"/>
                </a:solidFill>
              </a:rPr>
              <a:t> in </a:t>
            </a:r>
            <a:r>
              <a:rPr lang="en-GB" sz="2176" dirty="0" err="1">
                <a:solidFill>
                  <a:srgbClr val="262626"/>
                </a:solidFill>
              </a:rPr>
              <a:t>digitalnimi</a:t>
            </a:r>
            <a:r>
              <a:rPr lang="en-GB" sz="2176" dirty="0">
                <a:solidFill>
                  <a:srgbClr val="262626"/>
                </a:solidFill>
              </a:rPr>
              <a:t> </a:t>
            </a:r>
            <a:r>
              <a:rPr lang="en-GB" sz="2176" dirty="0" err="1">
                <a:solidFill>
                  <a:srgbClr val="262626"/>
                </a:solidFill>
              </a:rPr>
              <a:t>podpisi</a:t>
            </a:r>
            <a:r>
              <a:rPr lang="en-GB" sz="2176" dirty="0">
                <a:solidFill>
                  <a:srgbClr val="262626"/>
                </a:solidFill>
              </a:rPr>
              <a:t>.
</a:t>
            </a:r>
            <a:r>
              <a:rPr lang="en-GB" sz="2176" dirty="0" err="1">
                <a:solidFill>
                  <a:srgbClr val="262626"/>
                </a:solidFill>
              </a:rPr>
              <a:t>Zagotavljanje</a:t>
            </a:r>
            <a:r>
              <a:rPr lang="en-GB" sz="2176" dirty="0">
                <a:solidFill>
                  <a:srgbClr val="262626"/>
                </a:solidFill>
              </a:rPr>
              <a:t> </a:t>
            </a:r>
            <a:r>
              <a:rPr lang="en-GB" sz="2176" dirty="0" err="1">
                <a:solidFill>
                  <a:srgbClr val="262626"/>
                </a:solidFill>
              </a:rPr>
              <a:t>analitike</a:t>
            </a:r>
            <a:r>
              <a:rPr lang="en-GB" sz="2176" dirty="0">
                <a:solidFill>
                  <a:srgbClr val="262626"/>
                </a:solidFill>
              </a:rPr>
              <a:t> v </a:t>
            </a:r>
            <a:r>
              <a:rPr lang="en-GB" sz="2176" dirty="0" err="1">
                <a:solidFill>
                  <a:srgbClr val="262626"/>
                </a:solidFill>
              </a:rPr>
              <a:t>realnem</a:t>
            </a:r>
            <a:r>
              <a:rPr lang="en-GB" sz="2176" dirty="0">
                <a:solidFill>
                  <a:srgbClr val="262626"/>
                </a:solidFill>
              </a:rPr>
              <a:t> </a:t>
            </a:r>
            <a:r>
              <a:rPr lang="en-GB" sz="2176" dirty="0" err="1">
                <a:solidFill>
                  <a:srgbClr val="262626"/>
                </a:solidFill>
              </a:rPr>
              <a:t>času</a:t>
            </a:r>
            <a:r>
              <a:rPr lang="en-GB" sz="2176" dirty="0">
                <a:solidFill>
                  <a:srgbClr val="262626"/>
                </a:solidFill>
              </a:rPr>
              <a:t> in </a:t>
            </a:r>
            <a:r>
              <a:rPr lang="en-GB" sz="2176" dirty="0" err="1">
                <a:solidFill>
                  <a:srgbClr val="262626"/>
                </a:solidFill>
              </a:rPr>
              <a:t>vizualizacije</a:t>
            </a:r>
            <a:r>
              <a:rPr lang="en-GB" sz="2176" dirty="0">
                <a:solidFill>
                  <a:srgbClr val="262626"/>
                </a:solidFill>
              </a:rPr>
              <a:t> </a:t>
            </a:r>
            <a:r>
              <a:rPr lang="en-GB" sz="2176" dirty="0" err="1">
                <a:solidFill>
                  <a:srgbClr val="262626"/>
                </a:solidFill>
              </a:rPr>
              <a:t>podatkov</a:t>
            </a:r>
            <a:r>
              <a:rPr lang="en-GB" sz="2176" dirty="0">
                <a:solidFill>
                  <a:srgbClr val="262626"/>
                </a:solidFill>
              </a:rPr>
              <a:t>.
</a:t>
            </a:r>
            <a:r>
              <a:rPr lang="en-GB" sz="2176" dirty="0" err="1">
                <a:solidFill>
                  <a:srgbClr val="262626"/>
                </a:solidFill>
              </a:rPr>
              <a:t>Urejanje</a:t>
            </a:r>
            <a:r>
              <a:rPr lang="en-GB" sz="2176" dirty="0">
                <a:solidFill>
                  <a:srgbClr val="262626"/>
                </a:solidFill>
              </a:rPr>
              <a:t> </a:t>
            </a:r>
            <a:r>
              <a:rPr lang="en-GB" sz="2176" dirty="0" err="1">
                <a:solidFill>
                  <a:srgbClr val="262626"/>
                </a:solidFill>
              </a:rPr>
              <a:t>dobave</a:t>
            </a:r>
            <a:r>
              <a:rPr lang="en-GB" sz="2176" dirty="0">
                <a:solidFill>
                  <a:srgbClr val="262626"/>
                </a:solidFill>
              </a:rPr>
              <a:t> </a:t>
            </a:r>
            <a:r>
              <a:rPr lang="en-GB" sz="2176" dirty="0" err="1">
                <a:solidFill>
                  <a:srgbClr val="262626"/>
                </a:solidFill>
              </a:rPr>
              <a:t>digitalnih</a:t>
            </a:r>
            <a:r>
              <a:rPr lang="en-GB" sz="2176" dirty="0">
                <a:solidFill>
                  <a:srgbClr val="262626"/>
                </a:solidFill>
              </a:rPr>
              <a:t> </a:t>
            </a:r>
            <a:r>
              <a:rPr lang="en-GB" sz="2176" dirty="0" err="1">
                <a:solidFill>
                  <a:srgbClr val="262626"/>
                </a:solidFill>
              </a:rPr>
              <a:t>sredstev</a:t>
            </a:r>
            <a:r>
              <a:rPr lang="en-GB" sz="2176" dirty="0">
                <a:solidFill>
                  <a:srgbClr val="262626"/>
                </a:solidFill>
              </a:rPr>
              <a:t> </a:t>
            </a:r>
            <a:r>
              <a:rPr lang="en-GB" sz="2176" dirty="0" err="1">
                <a:solidFill>
                  <a:srgbClr val="262626"/>
                </a:solidFill>
              </a:rPr>
              <a:t>znotraj</a:t>
            </a:r>
            <a:r>
              <a:rPr lang="en-GB" sz="2176" dirty="0">
                <a:solidFill>
                  <a:srgbClr val="262626"/>
                </a:solidFill>
              </a:rPr>
              <a:t> blockchain </a:t>
            </a:r>
            <a:r>
              <a:rPr lang="en-GB" sz="2176" dirty="0" err="1">
                <a:solidFill>
                  <a:srgbClr val="262626"/>
                </a:solidFill>
              </a:rPr>
              <a:t>omrežja</a:t>
            </a:r>
            <a:r>
              <a:rPr lang="en-GB" sz="2176" dirty="0">
                <a:solidFill>
                  <a:srgbClr val="262626"/>
                </a:solidFill>
              </a:rPr>
              <a:t>.
</a:t>
            </a:r>
            <a:r>
              <a:rPr lang="en-GB" sz="2176" dirty="0" err="1">
                <a:solidFill>
                  <a:srgbClr val="262626"/>
                </a:solidFill>
              </a:rPr>
              <a:t>Olajšanje</a:t>
            </a:r>
            <a:r>
              <a:rPr lang="en-GB" sz="2176" dirty="0">
                <a:solidFill>
                  <a:srgbClr val="262626"/>
                </a:solidFill>
              </a:rPr>
              <a:t> </a:t>
            </a:r>
            <a:r>
              <a:rPr lang="en-GB" sz="2176" dirty="0" err="1">
                <a:solidFill>
                  <a:srgbClr val="262626"/>
                </a:solidFill>
              </a:rPr>
              <a:t>komunikacije</a:t>
            </a:r>
            <a:r>
              <a:rPr lang="en-GB" sz="2176" dirty="0">
                <a:solidFill>
                  <a:srgbClr val="262626"/>
                </a:solidFill>
              </a:rPr>
              <a:t> med </a:t>
            </a:r>
            <a:r>
              <a:rPr lang="en-GB" sz="2176" dirty="0" err="1">
                <a:solidFill>
                  <a:srgbClr val="262626"/>
                </a:solidFill>
              </a:rPr>
              <a:t>različnimi</a:t>
            </a:r>
            <a:r>
              <a:rPr lang="en-GB" sz="2176" dirty="0">
                <a:solidFill>
                  <a:srgbClr val="262626"/>
                </a:solidFill>
              </a:rPr>
              <a:t> </a:t>
            </a:r>
            <a:r>
              <a:rPr lang="en-GB" sz="2176" dirty="0" err="1">
                <a:solidFill>
                  <a:srgbClr val="262626"/>
                </a:solidFill>
              </a:rPr>
              <a:t>vozlišči</a:t>
            </a:r>
            <a:r>
              <a:rPr lang="en-GB" sz="2176" dirty="0">
                <a:solidFill>
                  <a:srgbClr val="262626"/>
                </a:solidFill>
              </a:rPr>
              <a:t> v </a:t>
            </a:r>
            <a:r>
              <a:rPr lang="en-GB" sz="2176" dirty="0" err="1">
                <a:solidFill>
                  <a:srgbClr val="262626"/>
                </a:solidFill>
              </a:rPr>
              <a:t>omrežju</a:t>
            </a:r>
            <a:r>
              <a:rPr lang="en-GB" sz="2176" dirty="0">
                <a:solidFill>
                  <a:srgbClr val="262626"/>
                </a:solidFill>
              </a:rPr>
              <a:t>.</a:t>
            </a:r>
          </a:p>
        </p:txBody>
      </p:sp>
    </p:spTree>
    <p:extLst>
      <p:ext uri="{BB962C8B-B14F-4D97-AF65-F5344CB8AC3E}">
        <p14:creationId xmlns:p14="http://schemas.microsoft.com/office/powerpoint/2010/main" val="132924847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1055"/>
        <p:cNvGrpSpPr/>
        <p:nvPr/>
      </p:nvGrpSpPr>
      <p:grpSpPr>
        <a:xfrm>
          <a:off x="0" y="0"/>
          <a:ext cx="0" cy="0"/>
          <a:chOff x="0" y="0"/>
          <a:chExt cx="0" cy="0"/>
        </a:xfrm>
      </p:grpSpPr>
      <p:pic>
        <p:nvPicPr>
          <p:cNvPr id="1056" name="Google Shape;1056;p59"/>
          <p:cNvPicPr preferRelativeResize="0"/>
          <p:nvPr/>
        </p:nvPicPr>
        <p:blipFill rotWithShape="1">
          <a:blip r:embed="rId3">
            <a:alphaModFix/>
          </a:blip>
          <a:srcRect/>
          <a:stretch/>
        </p:blipFill>
        <p:spPr>
          <a:xfrm>
            <a:off x="613125" y="-1681"/>
            <a:ext cx="9696786" cy="1061799"/>
          </a:xfrm>
          <a:prstGeom prst="rect">
            <a:avLst/>
          </a:prstGeom>
          <a:noFill/>
          <a:ln>
            <a:noFill/>
          </a:ln>
        </p:spPr>
      </p:pic>
      <p:sp>
        <p:nvSpPr>
          <p:cNvPr id="1057" name="Google Shape;1057;p59"/>
          <p:cNvSpPr txBox="1"/>
          <p:nvPr/>
        </p:nvSpPr>
        <p:spPr>
          <a:xfrm>
            <a:off x="1604615" y="391627"/>
            <a:ext cx="5527859" cy="474439"/>
          </a:xfrm>
          <a:prstGeom prst="rect">
            <a:avLst/>
          </a:prstGeom>
          <a:noFill/>
          <a:ln>
            <a:noFill/>
          </a:ln>
        </p:spPr>
        <p:txBody>
          <a:bodyPr spcFirstLastPara="1" wrap="square" lIns="82904" tIns="41441" rIns="82904" bIns="41441" anchor="t" anchorCtr="0">
            <a:spAutoFit/>
          </a:bodyPr>
          <a:lstStyle/>
          <a:p>
            <a:pPr lvl="0"/>
            <a:r>
              <a:rPr lang="en-GB" sz="2539" dirty="0">
                <a:solidFill>
                  <a:schemeClr val="lt1"/>
                </a:solidFill>
                <a:latin typeface="Open Sans"/>
                <a:ea typeface="Open Sans"/>
                <a:cs typeface="Open Sans"/>
                <a:sym typeface="Open Sans"/>
              </a:rPr>
              <a:t>KVIZ</a:t>
            </a:r>
            <a:endParaRPr sz="1270" dirty="0"/>
          </a:p>
        </p:txBody>
      </p:sp>
      <p:sp>
        <p:nvSpPr>
          <p:cNvPr id="3" name="Text Placeholder 3">
            <a:extLst>
              <a:ext uri="{FF2B5EF4-FFF2-40B4-BE49-F238E27FC236}">
                <a16:creationId xmlns:a16="http://schemas.microsoft.com/office/drawing/2014/main" id="{9165D6FF-6878-0B71-48B5-5FE2F8569816}"/>
              </a:ext>
            </a:extLst>
          </p:cNvPr>
          <p:cNvSpPr txBox="1">
            <a:spLocks/>
          </p:cNvSpPr>
          <p:nvPr/>
        </p:nvSpPr>
        <p:spPr>
          <a:xfrm>
            <a:off x="1971580" y="1358677"/>
            <a:ext cx="8491459" cy="4540918"/>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466413" indent="-466413">
              <a:lnSpc>
                <a:spcPct val="107000"/>
              </a:lnSpc>
              <a:spcAft>
                <a:spcPts val="725"/>
              </a:spcAft>
              <a:buFont typeface="+mj-lt"/>
              <a:buAutoNum type="arabicPeriod" startAt="4"/>
            </a:pPr>
            <a:r>
              <a:rPr lang="en-GB" sz="2539" dirty="0" err="1"/>
              <a:t>Kako</a:t>
            </a:r>
            <a:r>
              <a:rPr lang="en-GB" sz="2539" dirty="0"/>
              <a:t> se </a:t>
            </a:r>
            <a:r>
              <a:rPr lang="en-GB" sz="2539" dirty="0" err="1"/>
              <a:t>tehnologija</a:t>
            </a:r>
            <a:r>
              <a:rPr lang="en-GB" sz="2539" dirty="0"/>
              <a:t> </a:t>
            </a:r>
            <a:r>
              <a:rPr lang="en-GB" sz="2539" dirty="0" err="1"/>
              <a:t>veriženja</a:t>
            </a:r>
            <a:r>
              <a:rPr lang="en-GB" sz="2539" dirty="0"/>
              <a:t> </a:t>
            </a:r>
            <a:r>
              <a:rPr lang="en-GB" sz="2539" dirty="0" err="1"/>
              <a:t>blokov</a:t>
            </a:r>
            <a:r>
              <a:rPr lang="en-GB" sz="2539" dirty="0"/>
              <a:t> </a:t>
            </a:r>
            <a:r>
              <a:rPr lang="en-GB" sz="2539" dirty="0" err="1"/>
              <a:t>razlikuje</a:t>
            </a:r>
            <a:r>
              <a:rPr lang="en-GB" sz="2539" dirty="0"/>
              <a:t> od </a:t>
            </a:r>
            <a:r>
              <a:rPr lang="en-GB" sz="2539" dirty="0" err="1"/>
              <a:t>tradicionalnih</a:t>
            </a:r>
            <a:r>
              <a:rPr lang="en-GB" sz="2539" dirty="0"/>
              <a:t> </a:t>
            </a:r>
            <a:r>
              <a:rPr lang="en-GB" sz="2539" dirty="0" err="1"/>
              <a:t>podatkovnih</a:t>
            </a:r>
            <a:r>
              <a:rPr lang="en-GB" sz="2539" dirty="0"/>
              <a:t> </a:t>
            </a:r>
            <a:r>
              <a:rPr lang="en-GB" sz="2539" dirty="0" err="1"/>
              <a:t>baz</a:t>
            </a:r>
            <a:r>
              <a:rPr lang="en-GB" sz="2539" dirty="0"/>
              <a:t>?</a:t>
            </a:r>
            <a:endParaRPr lang="en-GB" sz="2539" dirty="0">
              <a:solidFill>
                <a:srgbClr val="262626"/>
              </a:solidFill>
            </a:endParaRPr>
          </a:p>
          <a:p>
            <a:pPr marL="829178" lvl="1" indent="-414589">
              <a:lnSpc>
                <a:spcPct val="107000"/>
              </a:lnSpc>
              <a:spcAft>
                <a:spcPts val="725"/>
              </a:spcAft>
              <a:buFont typeface="+mj-lt"/>
              <a:buAutoNum type="alphaLcParenR"/>
            </a:pPr>
            <a:r>
              <a:rPr lang="en-GB" sz="2176" dirty="0">
                <a:solidFill>
                  <a:srgbClr val="262626"/>
                </a:solidFill>
              </a:rPr>
              <a:t>Blockchain </a:t>
            </a:r>
            <a:r>
              <a:rPr lang="en-GB" sz="2176" dirty="0" err="1">
                <a:solidFill>
                  <a:srgbClr val="262626"/>
                </a:solidFill>
              </a:rPr>
              <a:t>ponuja</a:t>
            </a:r>
            <a:r>
              <a:rPr lang="en-GB" sz="2176" dirty="0">
                <a:solidFill>
                  <a:srgbClr val="262626"/>
                </a:solidFill>
              </a:rPr>
              <a:t> </a:t>
            </a:r>
            <a:r>
              <a:rPr lang="en-GB" sz="2176" dirty="0" err="1">
                <a:solidFill>
                  <a:srgbClr val="262626"/>
                </a:solidFill>
              </a:rPr>
              <a:t>decentralizirano</a:t>
            </a:r>
            <a:r>
              <a:rPr lang="en-GB" sz="2176" dirty="0">
                <a:solidFill>
                  <a:srgbClr val="262626"/>
                </a:solidFill>
              </a:rPr>
              <a:t>, </a:t>
            </a:r>
            <a:r>
              <a:rPr lang="en-GB" sz="2176" dirty="0" err="1">
                <a:solidFill>
                  <a:srgbClr val="262626"/>
                </a:solidFill>
              </a:rPr>
              <a:t>nespremenljivo</a:t>
            </a:r>
            <a:r>
              <a:rPr lang="en-GB" sz="2176" dirty="0">
                <a:solidFill>
                  <a:srgbClr val="262626"/>
                </a:solidFill>
              </a:rPr>
              <a:t> in </a:t>
            </a:r>
            <a:r>
              <a:rPr lang="en-GB" sz="2176" dirty="0" err="1">
                <a:solidFill>
                  <a:srgbClr val="262626"/>
                </a:solidFill>
              </a:rPr>
              <a:t>pregledno</a:t>
            </a:r>
            <a:r>
              <a:rPr lang="en-GB" sz="2176" dirty="0">
                <a:solidFill>
                  <a:srgbClr val="262626"/>
                </a:solidFill>
              </a:rPr>
              <a:t> </a:t>
            </a:r>
            <a:r>
              <a:rPr lang="en-GB" sz="2176" dirty="0" err="1">
                <a:solidFill>
                  <a:srgbClr val="262626"/>
                </a:solidFill>
              </a:rPr>
              <a:t>vodenje</a:t>
            </a:r>
            <a:r>
              <a:rPr lang="en-GB" sz="2176" dirty="0">
                <a:solidFill>
                  <a:srgbClr val="262626"/>
                </a:solidFill>
              </a:rPr>
              <a:t> </a:t>
            </a:r>
            <a:r>
              <a:rPr lang="en-GB" sz="2176" dirty="0" err="1">
                <a:solidFill>
                  <a:srgbClr val="262626"/>
                </a:solidFill>
              </a:rPr>
              <a:t>evidenc</a:t>
            </a:r>
            <a:r>
              <a:rPr lang="en-GB" sz="2176" dirty="0">
                <a:solidFill>
                  <a:srgbClr val="262626"/>
                </a:solidFill>
              </a:rPr>
              <a:t>, </a:t>
            </a:r>
            <a:r>
              <a:rPr lang="en-GB" sz="2176" dirty="0" err="1">
                <a:solidFill>
                  <a:srgbClr val="262626"/>
                </a:solidFill>
              </a:rPr>
              <a:t>medtem</a:t>
            </a:r>
            <a:r>
              <a:rPr lang="en-GB" sz="2176" dirty="0">
                <a:solidFill>
                  <a:srgbClr val="262626"/>
                </a:solidFill>
              </a:rPr>
              <a:t> ko so </a:t>
            </a:r>
            <a:r>
              <a:rPr lang="en-GB" sz="2176" dirty="0" err="1">
                <a:solidFill>
                  <a:srgbClr val="262626"/>
                </a:solidFill>
              </a:rPr>
              <a:t>tradicionalne</a:t>
            </a:r>
            <a:r>
              <a:rPr lang="en-GB" sz="2176" dirty="0">
                <a:solidFill>
                  <a:srgbClr val="262626"/>
                </a:solidFill>
              </a:rPr>
              <a:t> </a:t>
            </a:r>
            <a:r>
              <a:rPr lang="en-GB" sz="2176" dirty="0" err="1">
                <a:solidFill>
                  <a:srgbClr val="262626"/>
                </a:solidFill>
              </a:rPr>
              <a:t>baze</a:t>
            </a:r>
            <a:r>
              <a:rPr lang="en-GB" sz="2176" dirty="0">
                <a:solidFill>
                  <a:srgbClr val="262626"/>
                </a:solidFill>
              </a:rPr>
              <a:t> </a:t>
            </a:r>
            <a:r>
              <a:rPr lang="en-GB" sz="2176" dirty="0" err="1">
                <a:solidFill>
                  <a:srgbClr val="262626"/>
                </a:solidFill>
              </a:rPr>
              <a:t>podatkov</a:t>
            </a:r>
            <a:r>
              <a:rPr lang="en-GB" sz="2176" dirty="0">
                <a:solidFill>
                  <a:srgbClr val="262626"/>
                </a:solidFill>
              </a:rPr>
              <a:t> </a:t>
            </a:r>
            <a:r>
              <a:rPr lang="en-GB" sz="2176" dirty="0" err="1">
                <a:solidFill>
                  <a:srgbClr val="262626"/>
                </a:solidFill>
              </a:rPr>
              <a:t>običajno</a:t>
            </a:r>
            <a:r>
              <a:rPr lang="en-GB" sz="2176" dirty="0">
                <a:solidFill>
                  <a:srgbClr val="262626"/>
                </a:solidFill>
              </a:rPr>
              <a:t> </a:t>
            </a:r>
            <a:r>
              <a:rPr lang="en-GB" sz="2176" dirty="0" err="1">
                <a:solidFill>
                  <a:srgbClr val="262626"/>
                </a:solidFill>
              </a:rPr>
              <a:t>centralizirane</a:t>
            </a:r>
            <a:r>
              <a:rPr lang="en-GB" sz="2176" dirty="0">
                <a:solidFill>
                  <a:srgbClr val="262626"/>
                </a:solidFill>
              </a:rPr>
              <a:t> in </a:t>
            </a:r>
            <a:r>
              <a:rPr lang="en-GB" sz="2176" dirty="0" err="1">
                <a:solidFill>
                  <a:srgbClr val="262626"/>
                </a:solidFill>
              </a:rPr>
              <a:t>spremenljive</a:t>
            </a:r>
            <a:r>
              <a:rPr lang="en-GB" sz="2176" dirty="0">
                <a:solidFill>
                  <a:srgbClr val="262626"/>
                </a:solidFill>
              </a:rPr>
              <a:t>.
</a:t>
            </a:r>
            <a:r>
              <a:rPr lang="en-GB" sz="2176" dirty="0" err="1">
                <a:solidFill>
                  <a:srgbClr val="262626"/>
                </a:solidFill>
              </a:rPr>
              <a:t>Tradicionalne</a:t>
            </a:r>
            <a:r>
              <a:rPr lang="en-GB" sz="2176" dirty="0">
                <a:solidFill>
                  <a:srgbClr val="262626"/>
                </a:solidFill>
              </a:rPr>
              <a:t> </a:t>
            </a:r>
            <a:r>
              <a:rPr lang="en-GB" sz="2176" dirty="0" err="1">
                <a:solidFill>
                  <a:srgbClr val="262626"/>
                </a:solidFill>
              </a:rPr>
              <a:t>baze</a:t>
            </a:r>
            <a:r>
              <a:rPr lang="en-GB" sz="2176" dirty="0">
                <a:solidFill>
                  <a:srgbClr val="262626"/>
                </a:solidFill>
              </a:rPr>
              <a:t> </a:t>
            </a:r>
            <a:r>
              <a:rPr lang="en-GB" sz="2176" dirty="0" err="1">
                <a:solidFill>
                  <a:srgbClr val="262626"/>
                </a:solidFill>
              </a:rPr>
              <a:t>podatkov</a:t>
            </a:r>
            <a:r>
              <a:rPr lang="en-GB" sz="2176" dirty="0">
                <a:solidFill>
                  <a:srgbClr val="262626"/>
                </a:solidFill>
              </a:rPr>
              <a:t> </a:t>
            </a:r>
            <a:r>
              <a:rPr lang="en-GB" sz="2176" dirty="0" err="1">
                <a:solidFill>
                  <a:srgbClr val="262626"/>
                </a:solidFill>
              </a:rPr>
              <a:t>zagotavljajo</a:t>
            </a:r>
            <a:r>
              <a:rPr lang="en-GB" sz="2176" dirty="0">
                <a:solidFill>
                  <a:srgbClr val="262626"/>
                </a:solidFill>
              </a:rPr>
              <a:t> </a:t>
            </a:r>
            <a:r>
              <a:rPr lang="en-GB" sz="2176" dirty="0" err="1">
                <a:solidFill>
                  <a:srgbClr val="262626"/>
                </a:solidFill>
              </a:rPr>
              <a:t>boljšo</a:t>
            </a:r>
            <a:r>
              <a:rPr lang="en-GB" sz="2176" dirty="0">
                <a:solidFill>
                  <a:srgbClr val="262626"/>
                </a:solidFill>
              </a:rPr>
              <a:t> </a:t>
            </a:r>
            <a:r>
              <a:rPr lang="en-GB" sz="2176" dirty="0" err="1">
                <a:solidFill>
                  <a:srgbClr val="262626"/>
                </a:solidFill>
              </a:rPr>
              <a:t>razširljivost</a:t>
            </a:r>
            <a:r>
              <a:rPr lang="en-GB" sz="2176" dirty="0">
                <a:solidFill>
                  <a:srgbClr val="262626"/>
                </a:solidFill>
              </a:rPr>
              <a:t> in </a:t>
            </a:r>
            <a:r>
              <a:rPr lang="en-GB" sz="2176" dirty="0" err="1">
                <a:solidFill>
                  <a:srgbClr val="262626"/>
                </a:solidFill>
              </a:rPr>
              <a:t>zmogljivost</a:t>
            </a:r>
            <a:r>
              <a:rPr lang="en-GB" sz="2176" dirty="0">
                <a:solidFill>
                  <a:srgbClr val="262626"/>
                </a:solidFill>
              </a:rPr>
              <a:t> v </a:t>
            </a:r>
            <a:r>
              <a:rPr lang="en-GB" sz="2176" dirty="0" err="1">
                <a:solidFill>
                  <a:srgbClr val="262626"/>
                </a:solidFill>
              </a:rPr>
              <a:t>primerjavi</a:t>
            </a:r>
            <a:r>
              <a:rPr lang="en-GB" sz="2176" dirty="0">
                <a:solidFill>
                  <a:srgbClr val="262626"/>
                </a:solidFill>
              </a:rPr>
              <a:t> z </a:t>
            </a:r>
            <a:r>
              <a:rPr lang="en-GB" sz="2176" dirty="0" err="1">
                <a:solidFill>
                  <a:srgbClr val="262626"/>
                </a:solidFill>
              </a:rPr>
              <a:t>blockchainom</a:t>
            </a:r>
            <a:r>
              <a:rPr lang="en-GB" sz="2176" dirty="0">
                <a:solidFill>
                  <a:srgbClr val="262626"/>
                </a:solidFill>
              </a:rPr>
              <a:t>.
Blockchain se za </a:t>
            </a:r>
            <a:r>
              <a:rPr lang="en-GB" sz="2176" dirty="0" err="1">
                <a:solidFill>
                  <a:srgbClr val="262626"/>
                </a:solidFill>
              </a:rPr>
              <a:t>razliko</a:t>
            </a:r>
            <a:r>
              <a:rPr lang="en-GB" sz="2176" dirty="0">
                <a:solidFill>
                  <a:srgbClr val="262626"/>
                </a:solidFill>
              </a:rPr>
              <a:t> od </a:t>
            </a:r>
            <a:r>
              <a:rPr lang="en-GB" sz="2176" dirty="0" err="1">
                <a:solidFill>
                  <a:srgbClr val="262626"/>
                </a:solidFill>
              </a:rPr>
              <a:t>tradicionalnih</a:t>
            </a:r>
            <a:r>
              <a:rPr lang="en-GB" sz="2176" dirty="0">
                <a:solidFill>
                  <a:srgbClr val="262626"/>
                </a:solidFill>
              </a:rPr>
              <a:t> </a:t>
            </a:r>
            <a:r>
              <a:rPr lang="en-GB" sz="2176" dirty="0" err="1">
                <a:solidFill>
                  <a:srgbClr val="262626"/>
                </a:solidFill>
              </a:rPr>
              <a:t>podatkovnih</a:t>
            </a:r>
            <a:r>
              <a:rPr lang="en-GB" sz="2176" dirty="0">
                <a:solidFill>
                  <a:srgbClr val="262626"/>
                </a:solidFill>
              </a:rPr>
              <a:t> </a:t>
            </a:r>
            <a:r>
              <a:rPr lang="en-GB" sz="2176" dirty="0" err="1">
                <a:solidFill>
                  <a:srgbClr val="262626"/>
                </a:solidFill>
              </a:rPr>
              <a:t>zbirk</a:t>
            </a:r>
            <a:r>
              <a:rPr lang="en-GB" sz="2176" dirty="0">
                <a:solidFill>
                  <a:srgbClr val="262626"/>
                </a:solidFill>
              </a:rPr>
              <a:t> </a:t>
            </a:r>
            <a:r>
              <a:rPr lang="en-GB" sz="2176" dirty="0" err="1">
                <a:solidFill>
                  <a:srgbClr val="262626"/>
                </a:solidFill>
              </a:rPr>
              <a:t>opira</a:t>
            </a:r>
            <a:r>
              <a:rPr lang="en-GB" sz="2176" dirty="0">
                <a:solidFill>
                  <a:srgbClr val="262626"/>
                </a:solidFill>
              </a:rPr>
              <a:t> </a:t>
            </a:r>
            <a:r>
              <a:rPr lang="en-GB" sz="2176" dirty="0" err="1">
                <a:solidFill>
                  <a:srgbClr val="262626"/>
                </a:solidFill>
              </a:rPr>
              <a:t>na</a:t>
            </a:r>
            <a:r>
              <a:rPr lang="en-GB" sz="2176" dirty="0">
                <a:solidFill>
                  <a:srgbClr val="262626"/>
                </a:solidFill>
              </a:rPr>
              <a:t> </a:t>
            </a:r>
            <a:r>
              <a:rPr lang="en-GB" sz="2176" dirty="0" err="1">
                <a:solidFill>
                  <a:srgbClr val="262626"/>
                </a:solidFill>
              </a:rPr>
              <a:t>en</a:t>
            </a:r>
            <a:r>
              <a:rPr lang="en-GB" sz="2176" dirty="0">
                <a:solidFill>
                  <a:srgbClr val="262626"/>
                </a:solidFill>
              </a:rPr>
              <a:t> </a:t>
            </a:r>
            <a:r>
              <a:rPr lang="en-GB" sz="2176" dirty="0" err="1">
                <a:solidFill>
                  <a:srgbClr val="262626"/>
                </a:solidFill>
              </a:rPr>
              <a:t>sam</a:t>
            </a:r>
            <a:r>
              <a:rPr lang="en-GB" sz="2176" dirty="0">
                <a:solidFill>
                  <a:srgbClr val="262626"/>
                </a:solidFill>
              </a:rPr>
              <a:t> </a:t>
            </a:r>
            <a:r>
              <a:rPr lang="en-GB" sz="2176" dirty="0" err="1">
                <a:solidFill>
                  <a:srgbClr val="262626"/>
                </a:solidFill>
              </a:rPr>
              <a:t>osrednji</a:t>
            </a:r>
            <a:r>
              <a:rPr lang="en-GB" sz="2176" dirty="0">
                <a:solidFill>
                  <a:srgbClr val="262626"/>
                </a:solidFill>
              </a:rPr>
              <a:t> organ za </a:t>
            </a:r>
            <a:r>
              <a:rPr lang="en-GB" sz="2176" dirty="0" err="1">
                <a:solidFill>
                  <a:srgbClr val="262626"/>
                </a:solidFill>
              </a:rPr>
              <a:t>upravljanje</a:t>
            </a:r>
            <a:r>
              <a:rPr lang="en-GB" sz="2176" dirty="0">
                <a:solidFill>
                  <a:srgbClr val="262626"/>
                </a:solidFill>
              </a:rPr>
              <a:t> </a:t>
            </a:r>
            <a:r>
              <a:rPr lang="en-GB" sz="2176" dirty="0" err="1">
                <a:solidFill>
                  <a:srgbClr val="262626"/>
                </a:solidFill>
              </a:rPr>
              <a:t>podatkov</a:t>
            </a:r>
            <a:r>
              <a:rPr lang="en-GB" sz="2176" dirty="0">
                <a:solidFill>
                  <a:srgbClr val="262626"/>
                </a:solidFill>
              </a:rPr>
              <a:t>.
</a:t>
            </a:r>
            <a:r>
              <a:rPr lang="en-GB" sz="2176" dirty="0" err="1">
                <a:solidFill>
                  <a:srgbClr val="262626"/>
                </a:solidFill>
              </a:rPr>
              <a:t>Tradicionalne</a:t>
            </a:r>
            <a:r>
              <a:rPr lang="en-GB" sz="2176" dirty="0">
                <a:solidFill>
                  <a:srgbClr val="262626"/>
                </a:solidFill>
              </a:rPr>
              <a:t> </a:t>
            </a:r>
            <a:r>
              <a:rPr lang="en-GB" sz="2176" dirty="0" err="1">
                <a:solidFill>
                  <a:srgbClr val="262626"/>
                </a:solidFill>
              </a:rPr>
              <a:t>podatkovne</a:t>
            </a:r>
            <a:r>
              <a:rPr lang="en-GB" sz="2176" dirty="0">
                <a:solidFill>
                  <a:srgbClr val="262626"/>
                </a:solidFill>
              </a:rPr>
              <a:t> </a:t>
            </a:r>
            <a:r>
              <a:rPr lang="en-GB" sz="2176" dirty="0" err="1">
                <a:solidFill>
                  <a:srgbClr val="262626"/>
                </a:solidFill>
              </a:rPr>
              <a:t>baze</a:t>
            </a:r>
            <a:r>
              <a:rPr lang="en-GB" sz="2176" dirty="0">
                <a:solidFill>
                  <a:srgbClr val="262626"/>
                </a:solidFill>
              </a:rPr>
              <a:t> so </a:t>
            </a:r>
            <a:r>
              <a:rPr lang="en-GB" sz="2176" dirty="0" err="1">
                <a:solidFill>
                  <a:srgbClr val="262626"/>
                </a:solidFill>
              </a:rPr>
              <a:t>bolj</a:t>
            </a:r>
            <a:r>
              <a:rPr lang="en-GB" sz="2176" dirty="0">
                <a:solidFill>
                  <a:srgbClr val="262626"/>
                </a:solidFill>
              </a:rPr>
              <a:t> </a:t>
            </a:r>
            <a:r>
              <a:rPr lang="en-GB" sz="2176" dirty="0" err="1">
                <a:solidFill>
                  <a:srgbClr val="262626"/>
                </a:solidFill>
              </a:rPr>
              <a:t>odporne</a:t>
            </a:r>
            <a:r>
              <a:rPr lang="en-GB" sz="2176" dirty="0">
                <a:solidFill>
                  <a:srgbClr val="262626"/>
                </a:solidFill>
              </a:rPr>
              <a:t> </a:t>
            </a:r>
            <a:r>
              <a:rPr lang="en-GB" sz="2176" dirty="0" err="1">
                <a:solidFill>
                  <a:srgbClr val="262626"/>
                </a:solidFill>
              </a:rPr>
              <a:t>na</a:t>
            </a:r>
            <a:r>
              <a:rPr lang="en-GB" sz="2176" dirty="0">
                <a:solidFill>
                  <a:srgbClr val="262626"/>
                </a:solidFill>
              </a:rPr>
              <a:t> </a:t>
            </a:r>
            <a:r>
              <a:rPr lang="en-GB" sz="2176" dirty="0" err="1">
                <a:solidFill>
                  <a:srgbClr val="262626"/>
                </a:solidFill>
              </a:rPr>
              <a:t>kibernetske</a:t>
            </a:r>
            <a:r>
              <a:rPr lang="en-GB" sz="2176" dirty="0">
                <a:solidFill>
                  <a:srgbClr val="262626"/>
                </a:solidFill>
              </a:rPr>
              <a:t> </a:t>
            </a:r>
            <a:r>
              <a:rPr lang="en-GB" sz="2176" dirty="0" err="1">
                <a:solidFill>
                  <a:srgbClr val="262626"/>
                </a:solidFill>
              </a:rPr>
              <a:t>napade</a:t>
            </a:r>
            <a:r>
              <a:rPr lang="en-GB" sz="2176" dirty="0">
                <a:solidFill>
                  <a:srgbClr val="262626"/>
                </a:solidFill>
              </a:rPr>
              <a:t> v </a:t>
            </a:r>
            <a:r>
              <a:rPr lang="en-GB" sz="2176" dirty="0" err="1">
                <a:solidFill>
                  <a:srgbClr val="262626"/>
                </a:solidFill>
              </a:rPr>
              <a:t>primerjavi</a:t>
            </a:r>
            <a:r>
              <a:rPr lang="en-GB" sz="2176" dirty="0">
                <a:solidFill>
                  <a:srgbClr val="262626"/>
                </a:solidFill>
              </a:rPr>
              <a:t> z </a:t>
            </a:r>
            <a:r>
              <a:rPr lang="en-GB" sz="2176" dirty="0" err="1">
                <a:solidFill>
                  <a:srgbClr val="262626"/>
                </a:solidFill>
              </a:rPr>
              <a:t>blockchainom</a:t>
            </a:r>
            <a:r>
              <a:rPr lang="en-GB" sz="2176" dirty="0">
                <a:solidFill>
                  <a:srgbClr val="262626"/>
                </a:solidFill>
              </a:rPr>
              <a:t>.</a:t>
            </a:r>
          </a:p>
        </p:txBody>
      </p:sp>
    </p:spTree>
    <p:extLst>
      <p:ext uri="{BB962C8B-B14F-4D97-AF65-F5344CB8AC3E}">
        <p14:creationId xmlns:p14="http://schemas.microsoft.com/office/powerpoint/2010/main" val="8684605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1055"/>
        <p:cNvGrpSpPr/>
        <p:nvPr/>
      </p:nvGrpSpPr>
      <p:grpSpPr>
        <a:xfrm>
          <a:off x="0" y="0"/>
          <a:ext cx="0" cy="0"/>
          <a:chOff x="0" y="0"/>
          <a:chExt cx="0" cy="0"/>
        </a:xfrm>
      </p:grpSpPr>
      <p:pic>
        <p:nvPicPr>
          <p:cNvPr id="1056" name="Google Shape;1056;p59"/>
          <p:cNvPicPr preferRelativeResize="0"/>
          <p:nvPr/>
        </p:nvPicPr>
        <p:blipFill rotWithShape="1">
          <a:blip r:embed="rId3">
            <a:alphaModFix/>
          </a:blip>
          <a:srcRect/>
          <a:stretch/>
        </p:blipFill>
        <p:spPr>
          <a:xfrm>
            <a:off x="622456" y="0"/>
            <a:ext cx="9696786" cy="1061799"/>
          </a:xfrm>
          <a:prstGeom prst="rect">
            <a:avLst/>
          </a:prstGeom>
          <a:noFill/>
          <a:ln>
            <a:noFill/>
          </a:ln>
        </p:spPr>
      </p:pic>
      <p:sp>
        <p:nvSpPr>
          <p:cNvPr id="1057" name="Google Shape;1057;p59"/>
          <p:cNvSpPr txBox="1"/>
          <p:nvPr/>
        </p:nvSpPr>
        <p:spPr>
          <a:xfrm>
            <a:off x="1604615" y="391627"/>
            <a:ext cx="5527859" cy="474439"/>
          </a:xfrm>
          <a:prstGeom prst="rect">
            <a:avLst/>
          </a:prstGeom>
          <a:noFill/>
          <a:ln>
            <a:noFill/>
          </a:ln>
        </p:spPr>
        <p:txBody>
          <a:bodyPr spcFirstLastPara="1" wrap="square" lIns="82904" tIns="41441" rIns="82904" bIns="41441" anchor="t" anchorCtr="0">
            <a:spAutoFit/>
          </a:bodyPr>
          <a:lstStyle/>
          <a:p>
            <a:pPr lvl="0"/>
            <a:r>
              <a:rPr lang="en-GB" sz="2539" dirty="0">
                <a:solidFill>
                  <a:schemeClr val="lt1"/>
                </a:solidFill>
                <a:latin typeface="Open Sans"/>
                <a:ea typeface="Open Sans"/>
                <a:cs typeface="Open Sans"/>
                <a:sym typeface="Open Sans"/>
              </a:rPr>
              <a:t>KVIZ</a:t>
            </a:r>
            <a:endParaRPr sz="1270" dirty="0"/>
          </a:p>
        </p:txBody>
      </p:sp>
      <p:sp>
        <p:nvSpPr>
          <p:cNvPr id="3" name="Text Placeholder 3">
            <a:extLst>
              <a:ext uri="{FF2B5EF4-FFF2-40B4-BE49-F238E27FC236}">
                <a16:creationId xmlns:a16="http://schemas.microsoft.com/office/drawing/2014/main" id="{9165D6FF-6878-0B71-48B5-5FE2F8569816}"/>
              </a:ext>
            </a:extLst>
          </p:cNvPr>
          <p:cNvSpPr txBox="1">
            <a:spLocks/>
          </p:cNvSpPr>
          <p:nvPr/>
        </p:nvSpPr>
        <p:spPr>
          <a:xfrm>
            <a:off x="1971580" y="1358677"/>
            <a:ext cx="8491459" cy="4540918"/>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466413" indent="-466413">
              <a:lnSpc>
                <a:spcPct val="107000"/>
              </a:lnSpc>
              <a:spcAft>
                <a:spcPts val="725"/>
              </a:spcAft>
              <a:buFont typeface="+mj-lt"/>
              <a:buAutoNum type="arabicPeriod" startAt="5"/>
            </a:pPr>
            <a:r>
              <a:rPr lang="pl-PL" sz="2539" dirty="0"/>
              <a:t>Kako se blockchain razlikuje od oblaka</a:t>
            </a:r>
            <a:r>
              <a:rPr lang="en-GB" sz="2539" dirty="0"/>
              <a:t>?</a:t>
            </a:r>
            <a:endParaRPr lang="en-GB" sz="2539" dirty="0">
              <a:solidFill>
                <a:srgbClr val="262626"/>
              </a:solidFill>
            </a:endParaRPr>
          </a:p>
          <a:p>
            <a:pPr marL="829178" lvl="1" indent="-414589">
              <a:lnSpc>
                <a:spcPct val="107000"/>
              </a:lnSpc>
              <a:spcAft>
                <a:spcPts val="725"/>
              </a:spcAft>
              <a:buFont typeface="+mj-lt"/>
              <a:buAutoNum type="alphaLcParenR"/>
            </a:pPr>
            <a:r>
              <a:rPr lang="en-GB" sz="2176" dirty="0">
                <a:solidFill>
                  <a:srgbClr val="262626"/>
                </a:solidFill>
              </a:rPr>
              <a:t>Blockchain je </a:t>
            </a:r>
            <a:r>
              <a:rPr lang="en-GB" sz="2176" dirty="0" err="1">
                <a:solidFill>
                  <a:srgbClr val="262626"/>
                </a:solidFill>
              </a:rPr>
              <a:t>tehnologija</a:t>
            </a:r>
            <a:r>
              <a:rPr lang="en-GB" sz="2176" dirty="0">
                <a:solidFill>
                  <a:srgbClr val="262626"/>
                </a:solidFill>
              </a:rPr>
              <a:t> </a:t>
            </a:r>
            <a:r>
              <a:rPr lang="en-GB" sz="2176" dirty="0" err="1">
                <a:solidFill>
                  <a:srgbClr val="262626"/>
                </a:solidFill>
              </a:rPr>
              <a:t>decentralizirane</a:t>
            </a:r>
            <a:r>
              <a:rPr lang="en-GB" sz="2176" dirty="0">
                <a:solidFill>
                  <a:srgbClr val="262626"/>
                </a:solidFill>
              </a:rPr>
              <a:t> in </a:t>
            </a:r>
            <a:r>
              <a:rPr lang="en-GB" sz="2176" dirty="0" err="1">
                <a:solidFill>
                  <a:srgbClr val="262626"/>
                </a:solidFill>
              </a:rPr>
              <a:t>porazdeljene</a:t>
            </a:r>
            <a:r>
              <a:rPr lang="en-GB" sz="2176" dirty="0">
                <a:solidFill>
                  <a:srgbClr val="262626"/>
                </a:solidFill>
              </a:rPr>
              <a:t> </a:t>
            </a:r>
            <a:r>
              <a:rPr lang="en-GB" sz="2176" dirty="0" err="1">
                <a:solidFill>
                  <a:srgbClr val="262626"/>
                </a:solidFill>
              </a:rPr>
              <a:t>knjige</a:t>
            </a:r>
            <a:r>
              <a:rPr lang="en-GB" sz="2176" dirty="0">
                <a:solidFill>
                  <a:srgbClr val="262626"/>
                </a:solidFill>
              </a:rPr>
              <a:t>, </a:t>
            </a:r>
            <a:r>
              <a:rPr lang="en-GB" sz="2176" dirty="0" err="1">
                <a:solidFill>
                  <a:srgbClr val="262626"/>
                </a:solidFill>
              </a:rPr>
              <a:t>medtem</a:t>
            </a:r>
            <a:r>
              <a:rPr lang="en-GB" sz="2176" dirty="0">
                <a:solidFill>
                  <a:srgbClr val="262626"/>
                </a:solidFill>
              </a:rPr>
              <a:t> ko je </a:t>
            </a:r>
            <a:r>
              <a:rPr lang="en-GB" sz="2176" dirty="0" err="1">
                <a:solidFill>
                  <a:srgbClr val="262626"/>
                </a:solidFill>
              </a:rPr>
              <a:t>oblak</a:t>
            </a:r>
            <a:r>
              <a:rPr lang="en-GB" sz="2176" dirty="0">
                <a:solidFill>
                  <a:srgbClr val="262626"/>
                </a:solidFill>
              </a:rPr>
              <a:t> </a:t>
            </a:r>
            <a:r>
              <a:rPr lang="en-GB" sz="2176" dirty="0" err="1">
                <a:solidFill>
                  <a:srgbClr val="262626"/>
                </a:solidFill>
              </a:rPr>
              <a:t>centralizirano</a:t>
            </a:r>
            <a:r>
              <a:rPr lang="en-GB" sz="2176" dirty="0">
                <a:solidFill>
                  <a:srgbClr val="262626"/>
                </a:solidFill>
              </a:rPr>
              <a:t> </a:t>
            </a:r>
            <a:r>
              <a:rPr lang="en-GB" sz="2176" dirty="0" err="1">
                <a:solidFill>
                  <a:srgbClr val="262626"/>
                </a:solidFill>
              </a:rPr>
              <a:t>omrežje</a:t>
            </a:r>
            <a:r>
              <a:rPr lang="en-GB" sz="2176" dirty="0">
                <a:solidFill>
                  <a:srgbClr val="262626"/>
                </a:solidFill>
              </a:rPr>
              <a:t> </a:t>
            </a:r>
            <a:r>
              <a:rPr lang="en-GB" sz="2176" dirty="0" err="1">
                <a:solidFill>
                  <a:srgbClr val="262626"/>
                </a:solidFill>
              </a:rPr>
              <a:t>strežnikov</a:t>
            </a:r>
            <a:r>
              <a:rPr lang="en-GB" sz="2176" dirty="0">
                <a:solidFill>
                  <a:srgbClr val="262626"/>
                </a:solidFill>
              </a:rPr>
              <a:t> za </a:t>
            </a:r>
            <a:r>
              <a:rPr lang="en-GB" sz="2176" dirty="0" err="1">
                <a:solidFill>
                  <a:srgbClr val="262626"/>
                </a:solidFill>
              </a:rPr>
              <a:t>shranjevanje</a:t>
            </a:r>
            <a:r>
              <a:rPr lang="en-GB" sz="2176" dirty="0">
                <a:solidFill>
                  <a:srgbClr val="262626"/>
                </a:solidFill>
              </a:rPr>
              <a:t> in </a:t>
            </a:r>
            <a:r>
              <a:rPr lang="en-GB" sz="2176" dirty="0" err="1">
                <a:solidFill>
                  <a:srgbClr val="262626"/>
                </a:solidFill>
              </a:rPr>
              <a:t>računalništvo</a:t>
            </a:r>
            <a:r>
              <a:rPr lang="en-GB" sz="2176" dirty="0">
                <a:solidFill>
                  <a:srgbClr val="262626"/>
                </a:solidFill>
              </a:rPr>
              <a:t>.
Blockchain </a:t>
            </a:r>
            <a:r>
              <a:rPr lang="en-GB" sz="2176" dirty="0" err="1">
                <a:solidFill>
                  <a:srgbClr val="262626"/>
                </a:solidFill>
              </a:rPr>
              <a:t>zagotavlja</a:t>
            </a:r>
            <a:r>
              <a:rPr lang="en-GB" sz="2176" dirty="0">
                <a:solidFill>
                  <a:srgbClr val="262626"/>
                </a:solidFill>
              </a:rPr>
              <a:t> </a:t>
            </a:r>
            <a:r>
              <a:rPr lang="en-GB" sz="2176" dirty="0" err="1">
                <a:solidFill>
                  <a:srgbClr val="262626"/>
                </a:solidFill>
              </a:rPr>
              <a:t>neomejeno</a:t>
            </a:r>
            <a:r>
              <a:rPr lang="en-GB" sz="2176" dirty="0">
                <a:solidFill>
                  <a:srgbClr val="262626"/>
                </a:solidFill>
              </a:rPr>
              <a:t> </a:t>
            </a:r>
            <a:r>
              <a:rPr lang="en-GB" sz="2176" dirty="0" err="1">
                <a:solidFill>
                  <a:srgbClr val="262626"/>
                </a:solidFill>
              </a:rPr>
              <a:t>zmogljivost</a:t>
            </a:r>
            <a:r>
              <a:rPr lang="en-GB" sz="2176" dirty="0">
                <a:solidFill>
                  <a:srgbClr val="262626"/>
                </a:solidFill>
              </a:rPr>
              <a:t> </a:t>
            </a:r>
            <a:r>
              <a:rPr lang="en-GB" sz="2176" dirty="0" err="1">
                <a:solidFill>
                  <a:srgbClr val="262626"/>
                </a:solidFill>
              </a:rPr>
              <a:t>shranjevanja</a:t>
            </a:r>
            <a:r>
              <a:rPr lang="en-GB" sz="2176" dirty="0">
                <a:solidFill>
                  <a:srgbClr val="262626"/>
                </a:solidFill>
              </a:rPr>
              <a:t>, </a:t>
            </a:r>
            <a:r>
              <a:rPr lang="en-GB" sz="2176" dirty="0" err="1">
                <a:solidFill>
                  <a:srgbClr val="262626"/>
                </a:solidFill>
              </a:rPr>
              <a:t>medtem</a:t>
            </a:r>
            <a:r>
              <a:rPr lang="en-GB" sz="2176" dirty="0">
                <a:solidFill>
                  <a:srgbClr val="262626"/>
                </a:solidFill>
              </a:rPr>
              <a:t> ko </a:t>
            </a:r>
            <a:r>
              <a:rPr lang="en-GB" sz="2176" dirty="0" err="1">
                <a:solidFill>
                  <a:srgbClr val="262626"/>
                </a:solidFill>
              </a:rPr>
              <a:t>ima</a:t>
            </a:r>
            <a:r>
              <a:rPr lang="en-GB" sz="2176" dirty="0">
                <a:solidFill>
                  <a:srgbClr val="262626"/>
                </a:solidFill>
              </a:rPr>
              <a:t> </a:t>
            </a:r>
            <a:r>
              <a:rPr lang="en-GB" sz="2176" dirty="0" err="1">
                <a:solidFill>
                  <a:srgbClr val="262626"/>
                </a:solidFill>
              </a:rPr>
              <a:t>oblak</a:t>
            </a:r>
            <a:r>
              <a:rPr lang="en-GB" sz="2176" dirty="0">
                <a:solidFill>
                  <a:srgbClr val="262626"/>
                </a:solidFill>
              </a:rPr>
              <a:t> </a:t>
            </a:r>
            <a:r>
              <a:rPr lang="en-GB" sz="2176" dirty="0" err="1">
                <a:solidFill>
                  <a:srgbClr val="262626"/>
                </a:solidFill>
              </a:rPr>
              <a:t>omejene</a:t>
            </a:r>
            <a:r>
              <a:rPr lang="en-GB" sz="2176" dirty="0">
                <a:solidFill>
                  <a:srgbClr val="262626"/>
                </a:solidFill>
              </a:rPr>
              <a:t> </a:t>
            </a:r>
            <a:r>
              <a:rPr lang="en-GB" sz="2176" dirty="0" err="1">
                <a:solidFill>
                  <a:srgbClr val="262626"/>
                </a:solidFill>
              </a:rPr>
              <a:t>zmogljivosti</a:t>
            </a:r>
            <a:r>
              <a:rPr lang="en-GB" sz="2176" dirty="0">
                <a:solidFill>
                  <a:srgbClr val="262626"/>
                </a:solidFill>
              </a:rPr>
              <a:t> </a:t>
            </a:r>
            <a:r>
              <a:rPr lang="en-GB" sz="2176" dirty="0" err="1">
                <a:solidFill>
                  <a:srgbClr val="262626"/>
                </a:solidFill>
              </a:rPr>
              <a:t>shranjevanja</a:t>
            </a:r>
            <a:r>
              <a:rPr lang="en-GB" sz="2176" dirty="0">
                <a:solidFill>
                  <a:srgbClr val="262626"/>
                </a:solidFill>
              </a:rPr>
              <a:t>.
</a:t>
            </a:r>
            <a:r>
              <a:rPr lang="en-GB" sz="2176" dirty="0" err="1">
                <a:solidFill>
                  <a:srgbClr val="262626"/>
                </a:solidFill>
              </a:rPr>
              <a:t>Oblak</a:t>
            </a:r>
            <a:r>
              <a:rPr lang="en-GB" sz="2176" dirty="0">
                <a:solidFill>
                  <a:srgbClr val="262626"/>
                </a:solidFill>
              </a:rPr>
              <a:t> se za </a:t>
            </a:r>
            <a:r>
              <a:rPr lang="en-GB" sz="2176" dirty="0" err="1">
                <a:solidFill>
                  <a:srgbClr val="262626"/>
                </a:solidFill>
              </a:rPr>
              <a:t>varnost</a:t>
            </a:r>
            <a:r>
              <a:rPr lang="en-GB" sz="2176" dirty="0">
                <a:solidFill>
                  <a:srgbClr val="262626"/>
                </a:solidFill>
              </a:rPr>
              <a:t> </a:t>
            </a:r>
            <a:r>
              <a:rPr lang="en-GB" sz="2176" dirty="0" err="1">
                <a:solidFill>
                  <a:srgbClr val="262626"/>
                </a:solidFill>
              </a:rPr>
              <a:t>zanaša</a:t>
            </a:r>
            <a:r>
              <a:rPr lang="en-GB" sz="2176" dirty="0">
                <a:solidFill>
                  <a:srgbClr val="262626"/>
                </a:solidFill>
              </a:rPr>
              <a:t> </a:t>
            </a:r>
            <a:r>
              <a:rPr lang="en-GB" sz="2176" dirty="0" err="1">
                <a:solidFill>
                  <a:srgbClr val="262626"/>
                </a:solidFill>
              </a:rPr>
              <a:t>na</a:t>
            </a:r>
            <a:r>
              <a:rPr lang="en-GB" sz="2176" dirty="0">
                <a:solidFill>
                  <a:srgbClr val="262626"/>
                </a:solidFill>
              </a:rPr>
              <a:t> </a:t>
            </a:r>
            <a:r>
              <a:rPr lang="en-GB" sz="2176" dirty="0" err="1">
                <a:solidFill>
                  <a:srgbClr val="262626"/>
                </a:solidFill>
              </a:rPr>
              <a:t>kriptografske</a:t>
            </a:r>
            <a:r>
              <a:rPr lang="en-GB" sz="2176" dirty="0">
                <a:solidFill>
                  <a:srgbClr val="262626"/>
                </a:solidFill>
              </a:rPr>
              <a:t> </a:t>
            </a:r>
            <a:r>
              <a:rPr lang="en-GB" sz="2176" dirty="0" err="1">
                <a:solidFill>
                  <a:srgbClr val="262626"/>
                </a:solidFill>
              </a:rPr>
              <a:t>algoritme</a:t>
            </a:r>
            <a:r>
              <a:rPr lang="en-GB" sz="2176" dirty="0">
                <a:solidFill>
                  <a:srgbClr val="262626"/>
                </a:solidFill>
              </a:rPr>
              <a:t>, </a:t>
            </a:r>
            <a:r>
              <a:rPr lang="en-GB" sz="2176" dirty="0" err="1">
                <a:solidFill>
                  <a:srgbClr val="262626"/>
                </a:solidFill>
              </a:rPr>
              <a:t>medtem</a:t>
            </a:r>
            <a:r>
              <a:rPr lang="en-GB" sz="2176" dirty="0">
                <a:solidFill>
                  <a:srgbClr val="262626"/>
                </a:solidFill>
              </a:rPr>
              <a:t> ko blockchain </a:t>
            </a:r>
            <a:r>
              <a:rPr lang="en-GB" sz="2176" dirty="0" err="1">
                <a:solidFill>
                  <a:srgbClr val="262626"/>
                </a:solidFill>
              </a:rPr>
              <a:t>uporablja</a:t>
            </a:r>
            <a:r>
              <a:rPr lang="en-GB" sz="2176" dirty="0">
                <a:solidFill>
                  <a:srgbClr val="262626"/>
                </a:solidFill>
              </a:rPr>
              <a:t> </a:t>
            </a:r>
            <a:r>
              <a:rPr lang="en-GB" sz="2176" dirty="0" err="1">
                <a:solidFill>
                  <a:srgbClr val="262626"/>
                </a:solidFill>
              </a:rPr>
              <a:t>tradicionalne</a:t>
            </a:r>
            <a:r>
              <a:rPr lang="en-GB" sz="2176" dirty="0">
                <a:solidFill>
                  <a:srgbClr val="262626"/>
                </a:solidFill>
              </a:rPr>
              <a:t> </a:t>
            </a:r>
            <a:r>
              <a:rPr lang="en-GB" sz="2176" dirty="0" err="1">
                <a:solidFill>
                  <a:srgbClr val="262626"/>
                </a:solidFill>
              </a:rPr>
              <a:t>metode</a:t>
            </a:r>
            <a:r>
              <a:rPr lang="en-GB" sz="2176" dirty="0">
                <a:solidFill>
                  <a:srgbClr val="262626"/>
                </a:solidFill>
              </a:rPr>
              <a:t> </a:t>
            </a:r>
            <a:r>
              <a:rPr lang="en-GB" sz="2176" dirty="0" err="1">
                <a:solidFill>
                  <a:srgbClr val="262626"/>
                </a:solidFill>
              </a:rPr>
              <a:t>šifriranja</a:t>
            </a:r>
            <a:r>
              <a:rPr lang="en-GB" sz="2176" dirty="0">
                <a:solidFill>
                  <a:srgbClr val="262626"/>
                </a:solidFill>
              </a:rPr>
              <a:t>.
Blockchain </a:t>
            </a:r>
            <a:r>
              <a:rPr lang="en-GB" sz="2176" dirty="0" err="1">
                <a:solidFill>
                  <a:srgbClr val="262626"/>
                </a:solidFill>
              </a:rPr>
              <a:t>ponuja</a:t>
            </a:r>
            <a:r>
              <a:rPr lang="en-GB" sz="2176" dirty="0">
                <a:solidFill>
                  <a:srgbClr val="262626"/>
                </a:solidFill>
              </a:rPr>
              <a:t> </a:t>
            </a:r>
            <a:r>
              <a:rPr lang="en-GB" sz="2176" dirty="0" err="1">
                <a:solidFill>
                  <a:srgbClr val="262626"/>
                </a:solidFill>
              </a:rPr>
              <a:t>hitrejši</a:t>
            </a:r>
            <a:r>
              <a:rPr lang="en-GB" sz="2176" dirty="0">
                <a:solidFill>
                  <a:srgbClr val="262626"/>
                </a:solidFill>
              </a:rPr>
              <a:t> </a:t>
            </a:r>
            <a:r>
              <a:rPr lang="en-GB" sz="2176" dirty="0" err="1">
                <a:solidFill>
                  <a:srgbClr val="262626"/>
                </a:solidFill>
              </a:rPr>
              <a:t>dostop</a:t>
            </a:r>
            <a:r>
              <a:rPr lang="en-GB" sz="2176" dirty="0">
                <a:solidFill>
                  <a:srgbClr val="262626"/>
                </a:solidFill>
              </a:rPr>
              <a:t> do </a:t>
            </a:r>
            <a:r>
              <a:rPr lang="en-GB" sz="2176" dirty="0" err="1">
                <a:solidFill>
                  <a:srgbClr val="262626"/>
                </a:solidFill>
              </a:rPr>
              <a:t>podatkov</a:t>
            </a:r>
            <a:r>
              <a:rPr lang="en-GB" sz="2176" dirty="0">
                <a:solidFill>
                  <a:srgbClr val="262626"/>
                </a:solidFill>
              </a:rPr>
              <a:t> in </a:t>
            </a:r>
            <a:r>
              <a:rPr lang="en-GB" sz="2176" dirty="0" err="1">
                <a:solidFill>
                  <a:srgbClr val="262626"/>
                </a:solidFill>
              </a:rPr>
              <a:t>njihovo</a:t>
            </a:r>
            <a:r>
              <a:rPr lang="en-GB" sz="2176" dirty="0">
                <a:solidFill>
                  <a:srgbClr val="262626"/>
                </a:solidFill>
              </a:rPr>
              <a:t> </a:t>
            </a:r>
            <a:r>
              <a:rPr lang="en-GB" sz="2176" dirty="0" err="1">
                <a:solidFill>
                  <a:srgbClr val="262626"/>
                </a:solidFill>
              </a:rPr>
              <a:t>pridobivanje</a:t>
            </a:r>
            <a:r>
              <a:rPr lang="en-GB" sz="2176" dirty="0">
                <a:solidFill>
                  <a:srgbClr val="262626"/>
                </a:solidFill>
              </a:rPr>
              <a:t> v </a:t>
            </a:r>
            <a:r>
              <a:rPr lang="en-GB" sz="2176" dirty="0" err="1">
                <a:solidFill>
                  <a:srgbClr val="262626"/>
                </a:solidFill>
              </a:rPr>
              <a:t>primerjavi</a:t>
            </a:r>
            <a:r>
              <a:rPr lang="en-GB" sz="2176" dirty="0">
                <a:solidFill>
                  <a:srgbClr val="262626"/>
                </a:solidFill>
              </a:rPr>
              <a:t> z </a:t>
            </a:r>
            <a:r>
              <a:rPr lang="en-GB" sz="2176" dirty="0" err="1">
                <a:solidFill>
                  <a:srgbClr val="262626"/>
                </a:solidFill>
              </a:rPr>
              <a:t>oblakom</a:t>
            </a:r>
            <a:r>
              <a:rPr lang="en-GB" sz="2176" dirty="0">
                <a:solidFill>
                  <a:srgbClr val="262626"/>
                </a:solidFill>
              </a:rPr>
              <a:t>.</a:t>
            </a:r>
          </a:p>
        </p:txBody>
      </p:sp>
    </p:spTree>
    <p:extLst>
      <p:ext uri="{BB962C8B-B14F-4D97-AF65-F5344CB8AC3E}">
        <p14:creationId xmlns:p14="http://schemas.microsoft.com/office/powerpoint/2010/main" val="140074780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1055"/>
        <p:cNvGrpSpPr/>
        <p:nvPr/>
      </p:nvGrpSpPr>
      <p:grpSpPr>
        <a:xfrm>
          <a:off x="0" y="0"/>
          <a:ext cx="0" cy="0"/>
          <a:chOff x="0" y="0"/>
          <a:chExt cx="0" cy="0"/>
        </a:xfrm>
      </p:grpSpPr>
      <p:pic>
        <p:nvPicPr>
          <p:cNvPr id="1056" name="Google Shape;1056;p59"/>
          <p:cNvPicPr preferRelativeResize="0"/>
          <p:nvPr/>
        </p:nvPicPr>
        <p:blipFill rotWithShape="1">
          <a:blip r:embed="rId3">
            <a:alphaModFix/>
          </a:blip>
          <a:srcRect/>
          <a:stretch/>
        </p:blipFill>
        <p:spPr>
          <a:xfrm>
            <a:off x="575802" y="50572"/>
            <a:ext cx="9696786" cy="1061799"/>
          </a:xfrm>
          <a:prstGeom prst="rect">
            <a:avLst/>
          </a:prstGeom>
          <a:noFill/>
          <a:ln>
            <a:noFill/>
          </a:ln>
        </p:spPr>
      </p:pic>
      <p:sp>
        <p:nvSpPr>
          <p:cNvPr id="1057" name="Google Shape;1057;p59"/>
          <p:cNvSpPr txBox="1"/>
          <p:nvPr/>
        </p:nvSpPr>
        <p:spPr>
          <a:xfrm>
            <a:off x="1604615" y="391627"/>
            <a:ext cx="5527859" cy="474439"/>
          </a:xfrm>
          <a:prstGeom prst="rect">
            <a:avLst/>
          </a:prstGeom>
          <a:noFill/>
          <a:ln>
            <a:noFill/>
          </a:ln>
        </p:spPr>
        <p:txBody>
          <a:bodyPr spcFirstLastPara="1" wrap="square" lIns="82904" tIns="41441" rIns="82904" bIns="41441" anchor="t" anchorCtr="0">
            <a:spAutoFit/>
          </a:bodyPr>
          <a:lstStyle/>
          <a:p>
            <a:pPr lvl="0"/>
            <a:r>
              <a:rPr lang="en-GB" sz="2539" dirty="0">
                <a:solidFill>
                  <a:schemeClr val="lt1"/>
                </a:solidFill>
                <a:latin typeface="Open Sans"/>
                <a:ea typeface="Open Sans"/>
                <a:cs typeface="Open Sans"/>
                <a:sym typeface="Open Sans"/>
              </a:rPr>
              <a:t>KVIZ</a:t>
            </a:r>
            <a:endParaRPr sz="1270" dirty="0"/>
          </a:p>
        </p:txBody>
      </p:sp>
      <p:sp>
        <p:nvSpPr>
          <p:cNvPr id="3" name="Text Placeholder 3">
            <a:extLst>
              <a:ext uri="{FF2B5EF4-FFF2-40B4-BE49-F238E27FC236}">
                <a16:creationId xmlns:a16="http://schemas.microsoft.com/office/drawing/2014/main" id="{9165D6FF-6878-0B71-48B5-5FE2F8569816}"/>
              </a:ext>
            </a:extLst>
          </p:cNvPr>
          <p:cNvSpPr txBox="1">
            <a:spLocks/>
          </p:cNvSpPr>
          <p:nvPr/>
        </p:nvSpPr>
        <p:spPr>
          <a:xfrm>
            <a:off x="1971580" y="1358677"/>
            <a:ext cx="8869312" cy="4540918"/>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466413" indent="-466413">
              <a:lnSpc>
                <a:spcPct val="107000"/>
              </a:lnSpc>
              <a:spcAft>
                <a:spcPts val="725"/>
              </a:spcAft>
              <a:buFont typeface="+mj-lt"/>
              <a:buAutoNum type="arabicPeriod" startAt="6"/>
            </a:pPr>
            <a:r>
              <a:rPr lang="en-GB" sz="2539" dirty="0"/>
              <a:t>Ali je </a:t>
            </a:r>
            <a:r>
              <a:rPr lang="en-GB" sz="2539" dirty="0" err="1"/>
              <a:t>blokovna</a:t>
            </a:r>
            <a:r>
              <a:rPr lang="en-GB" sz="2539" dirty="0"/>
              <a:t> </a:t>
            </a:r>
            <a:r>
              <a:rPr lang="en-GB" sz="2539" dirty="0" err="1"/>
              <a:t>veriga</a:t>
            </a:r>
            <a:r>
              <a:rPr lang="en-GB" sz="2539" dirty="0"/>
              <a:t> </a:t>
            </a:r>
            <a:r>
              <a:rPr lang="en-GB" sz="2539" dirty="0" err="1"/>
              <a:t>uporabna</a:t>
            </a:r>
            <a:r>
              <a:rPr lang="en-GB" sz="2539" dirty="0"/>
              <a:t> v </a:t>
            </a:r>
            <a:r>
              <a:rPr lang="en-GB" sz="2539" dirty="0" err="1"/>
              <a:t>agroživilskem</a:t>
            </a:r>
            <a:r>
              <a:rPr lang="en-GB" sz="2539" dirty="0"/>
              <a:t> </a:t>
            </a:r>
            <a:r>
              <a:rPr lang="en-GB" sz="2539" dirty="0" err="1"/>
              <a:t>sektorju</a:t>
            </a:r>
            <a:r>
              <a:rPr lang="en-GB" sz="2539" dirty="0"/>
              <a:t>?</a:t>
            </a:r>
            <a:endParaRPr lang="en-GB" sz="2539" dirty="0">
              <a:solidFill>
                <a:srgbClr val="262626"/>
              </a:solidFill>
            </a:endParaRPr>
          </a:p>
          <a:p>
            <a:pPr marL="829178" lvl="1" indent="-414589">
              <a:lnSpc>
                <a:spcPct val="107000"/>
              </a:lnSpc>
              <a:spcAft>
                <a:spcPts val="725"/>
              </a:spcAft>
              <a:buFont typeface="+mj-lt"/>
              <a:buAutoNum type="alphaLcParenR"/>
            </a:pPr>
            <a:r>
              <a:rPr lang="en-GB" sz="2176" dirty="0">
                <a:solidFill>
                  <a:srgbClr val="262626"/>
                </a:solidFill>
              </a:rPr>
              <a:t>Da, </a:t>
            </a:r>
            <a:r>
              <a:rPr lang="en-GB" sz="2176" dirty="0" err="1">
                <a:solidFill>
                  <a:srgbClr val="262626"/>
                </a:solidFill>
              </a:rPr>
              <a:t>blokovna</a:t>
            </a:r>
            <a:r>
              <a:rPr lang="en-GB" sz="2176" dirty="0">
                <a:solidFill>
                  <a:srgbClr val="262626"/>
                </a:solidFill>
              </a:rPr>
              <a:t> </a:t>
            </a:r>
            <a:r>
              <a:rPr lang="en-GB" sz="2176" dirty="0" err="1">
                <a:solidFill>
                  <a:srgbClr val="262626"/>
                </a:solidFill>
              </a:rPr>
              <a:t>veriga</a:t>
            </a:r>
            <a:r>
              <a:rPr lang="en-GB" sz="2176" dirty="0">
                <a:solidFill>
                  <a:srgbClr val="262626"/>
                </a:solidFill>
              </a:rPr>
              <a:t> </a:t>
            </a:r>
            <a:r>
              <a:rPr lang="en-GB" sz="2176" dirty="0" err="1">
                <a:solidFill>
                  <a:srgbClr val="262626"/>
                </a:solidFill>
              </a:rPr>
              <a:t>lahko</a:t>
            </a:r>
            <a:r>
              <a:rPr lang="en-GB" sz="2176" dirty="0">
                <a:solidFill>
                  <a:srgbClr val="262626"/>
                </a:solidFill>
              </a:rPr>
              <a:t> </a:t>
            </a:r>
            <a:r>
              <a:rPr lang="en-GB" sz="2176" dirty="0" err="1">
                <a:solidFill>
                  <a:srgbClr val="262626"/>
                </a:solidFill>
              </a:rPr>
              <a:t>izboljša</a:t>
            </a:r>
            <a:r>
              <a:rPr lang="en-GB" sz="2176" dirty="0">
                <a:solidFill>
                  <a:srgbClr val="262626"/>
                </a:solidFill>
              </a:rPr>
              <a:t> </a:t>
            </a:r>
            <a:r>
              <a:rPr lang="en-GB" sz="2176" dirty="0" err="1">
                <a:solidFill>
                  <a:srgbClr val="262626"/>
                </a:solidFill>
              </a:rPr>
              <a:t>preglednost</a:t>
            </a:r>
            <a:r>
              <a:rPr lang="en-GB" sz="2176" dirty="0">
                <a:solidFill>
                  <a:srgbClr val="262626"/>
                </a:solidFill>
              </a:rPr>
              <a:t>, </a:t>
            </a:r>
            <a:r>
              <a:rPr lang="en-GB" sz="2176" dirty="0" err="1">
                <a:solidFill>
                  <a:srgbClr val="262626"/>
                </a:solidFill>
              </a:rPr>
              <a:t>sledljivost</a:t>
            </a:r>
            <a:r>
              <a:rPr lang="en-GB" sz="2176" dirty="0">
                <a:solidFill>
                  <a:srgbClr val="262626"/>
                </a:solidFill>
              </a:rPr>
              <a:t> in </a:t>
            </a:r>
            <a:r>
              <a:rPr lang="en-GB" sz="2176" dirty="0" err="1">
                <a:solidFill>
                  <a:srgbClr val="262626"/>
                </a:solidFill>
              </a:rPr>
              <a:t>učinkovitost</a:t>
            </a:r>
            <a:r>
              <a:rPr lang="en-GB" sz="2176" dirty="0">
                <a:solidFill>
                  <a:srgbClr val="262626"/>
                </a:solidFill>
              </a:rPr>
              <a:t> v </a:t>
            </a:r>
            <a:r>
              <a:rPr lang="en-GB" sz="2176" dirty="0" err="1">
                <a:solidFill>
                  <a:srgbClr val="262626"/>
                </a:solidFill>
              </a:rPr>
              <a:t>agroživilski</a:t>
            </a:r>
            <a:r>
              <a:rPr lang="en-GB" sz="2176" dirty="0">
                <a:solidFill>
                  <a:srgbClr val="262626"/>
                </a:solidFill>
              </a:rPr>
              <a:t> </a:t>
            </a:r>
            <a:r>
              <a:rPr lang="en-GB" sz="2176" dirty="0" err="1">
                <a:solidFill>
                  <a:srgbClr val="262626"/>
                </a:solidFill>
              </a:rPr>
              <a:t>dobavni</a:t>
            </a:r>
            <a:r>
              <a:rPr lang="en-GB" sz="2176" dirty="0">
                <a:solidFill>
                  <a:srgbClr val="262626"/>
                </a:solidFill>
              </a:rPr>
              <a:t> </a:t>
            </a:r>
            <a:r>
              <a:rPr lang="en-GB" sz="2176" dirty="0" err="1">
                <a:solidFill>
                  <a:srgbClr val="262626"/>
                </a:solidFill>
              </a:rPr>
              <a:t>verigi</a:t>
            </a:r>
            <a:r>
              <a:rPr lang="en-GB" sz="2176" dirty="0">
                <a:solidFill>
                  <a:srgbClr val="262626"/>
                </a:solidFill>
              </a:rPr>
              <a:t> </a:t>
            </a:r>
            <a:r>
              <a:rPr lang="en-GB" sz="2176" dirty="0" err="1">
                <a:solidFill>
                  <a:srgbClr val="262626"/>
                </a:solidFill>
              </a:rPr>
              <a:t>ter</a:t>
            </a:r>
            <a:r>
              <a:rPr lang="en-GB" sz="2176" dirty="0">
                <a:solidFill>
                  <a:srgbClr val="262626"/>
                </a:solidFill>
              </a:rPr>
              <a:t> </a:t>
            </a:r>
            <a:r>
              <a:rPr lang="en-GB" sz="2176" dirty="0" err="1">
                <a:solidFill>
                  <a:srgbClr val="262626"/>
                </a:solidFill>
              </a:rPr>
              <a:t>pomaga</a:t>
            </a:r>
            <a:r>
              <a:rPr lang="en-GB" sz="2176" dirty="0">
                <a:solidFill>
                  <a:srgbClr val="262626"/>
                </a:solidFill>
              </a:rPr>
              <a:t> </a:t>
            </a:r>
            <a:r>
              <a:rPr lang="en-GB" sz="2176" dirty="0" err="1">
                <a:solidFill>
                  <a:srgbClr val="262626"/>
                </a:solidFill>
              </a:rPr>
              <a:t>izboljšati</a:t>
            </a:r>
            <a:r>
              <a:rPr lang="en-GB" sz="2176" dirty="0">
                <a:solidFill>
                  <a:srgbClr val="262626"/>
                </a:solidFill>
              </a:rPr>
              <a:t> </a:t>
            </a:r>
            <a:r>
              <a:rPr lang="en-GB" sz="2176" dirty="0" err="1">
                <a:solidFill>
                  <a:srgbClr val="262626"/>
                </a:solidFill>
              </a:rPr>
              <a:t>varnost</a:t>
            </a:r>
            <a:r>
              <a:rPr lang="en-GB" sz="2176" dirty="0">
                <a:solidFill>
                  <a:srgbClr val="262626"/>
                </a:solidFill>
              </a:rPr>
              <a:t> </a:t>
            </a:r>
            <a:r>
              <a:rPr lang="en-GB" sz="2176" dirty="0" err="1">
                <a:solidFill>
                  <a:srgbClr val="262626"/>
                </a:solidFill>
              </a:rPr>
              <a:t>hrane</a:t>
            </a:r>
            <a:r>
              <a:rPr lang="en-GB" sz="2176" dirty="0">
                <a:solidFill>
                  <a:srgbClr val="262626"/>
                </a:solidFill>
              </a:rPr>
              <a:t> in </a:t>
            </a:r>
            <a:r>
              <a:rPr lang="en-GB" sz="2176" dirty="0" err="1">
                <a:solidFill>
                  <a:srgbClr val="262626"/>
                </a:solidFill>
              </a:rPr>
              <a:t>zagotavljanje</a:t>
            </a:r>
            <a:r>
              <a:rPr lang="en-GB" sz="2176" dirty="0">
                <a:solidFill>
                  <a:srgbClr val="262626"/>
                </a:solidFill>
              </a:rPr>
              <a:t> </a:t>
            </a:r>
            <a:r>
              <a:rPr lang="en-GB" sz="2176" dirty="0" err="1">
                <a:solidFill>
                  <a:srgbClr val="262626"/>
                </a:solidFill>
              </a:rPr>
              <a:t>kakovosti</a:t>
            </a:r>
            <a:r>
              <a:rPr lang="en-GB" sz="2176" dirty="0">
                <a:solidFill>
                  <a:srgbClr val="262626"/>
                </a:solidFill>
              </a:rPr>
              <a:t>.
Ne, </a:t>
            </a:r>
            <a:r>
              <a:rPr lang="en-GB" sz="2176" dirty="0" err="1">
                <a:solidFill>
                  <a:srgbClr val="262626"/>
                </a:solidFill>
              </a:rPr>
              <a:t>tehnologija</a:t>
            </a:r>
            <a:r>
              <a:rPr lang="en-GB" sz="2176" dirty="0">
                <a:solidFill>
                  <a:srgbClr val="262626"/>
                </a:solidFill>
              </a:rPr>
              <a:t> </a:t>
            </a:r>
            <a:r>
              <a:rPr lang="en-GB" sz="2176" dirty="0" err="1">
                <a:solidFill>
                  <a:srgbClr val="262626"/>
                </a:solidFill>
              </a:rPr>
              <a:t>veriženja</a:t>
            </a:r>
            <a:r>
              <a:rPr lang="en-GB" sz="2176" dirty="0">
                <a:solidFill>
                  <a:srgbClr val="262626"/>
                </a:solidFill>
              </a:rPr>
              <a:t> </a:t>
            </a:r>
            <a:r>
              <a:rPr lang="en-GB" sz="2176" dirty="0" err="1">
                <a:solidFill>
                  <a:srgbClr val="262626"/>
                </a:solidFill>
              </a:rPr>
              <a:t>blokov</a:t>
            </a:r>
            <a:r>
              <a:rPr lang="en-GB" sz="2176" dirty="0">
                <a:solidFill>
                  <a:srgbClr val="262626"/>
                </a:solidFill>
              </a:rPr>
              <a:t> </a:t>
            </a:r>
            <a:r>
              <a:rPr lang="en-GB" sz="2176" dirty="0" err="1">
                <a:solidFill>
                  <a:srgbClr val="262626"/>
                </a:solidFill>
              </a:rPr>
              <a:t>ni</a:t>
            </a:r>
            <a:r>
              <a:rPr lang="en-GB" sz="2176" dirty="0">
                <a:solidFill>
                  <a:srgbClr val="262626"/>
                </a:solidFill>
              </a:rPr>
              <a:t> </a:t>
            </a:r>
            <a:r>
              <a:rPr lang="en-GB" sz="2176" dirty="0" err="1">
                <a:solidFill>
                  <a:srgbClr val="262626"/>
                </a:solidFill>
              </a:rPr>
              <a:t>združljiva</a:t>
            </a:r>
            <a:r>
              <a:rPr lang="en-GB" sz="2176" dirty="0">
                <a:solidFill>
                  <a:srgbClr val="262626"/>
                </a:solidFill>
              </a:rPr>
              <a:t> z </a:t>
            </a:r>
            <a:r>
              <a:rPr lang="en-GB" sz="2176" dirty="0" err="1">
                <a:solidFill>
                  <a:srgbClr val="262626"/>
                </a:solidFill>
              </a:rPr>
              <a:t>različnimi</a:t>
            </a:r>
            <a:r>
              <a:rPr lang="en-GB" sz="2176" dirty="0">
                <a:solidFill>
                  <a:srgbClr val="262626"/>
                </a:solidFill>
              </a:rPr>
              <a:t> </a:t>
            </a:r>
            <a:r>
              <a:rPr lang="en-GB" sz="2176" dirty="0" err="1">
                <a:solidFill>
                  <a:srgbClr val="262626"/>
                </a:solidFill>
              </a:rPr>
              <a:t>dejavnostmi</a:t>
            </a:r>
            <a:r>
              <a:rPr lang="en-GB" sz="2176" dirty="0">
                <a:solidFill>
                  <a:srgbClr val="262626"/>
                </a:solidFill>
              </a:rPr>
              <a:t> in </a:t>
            </a:r>
            <a:r>
              <a:rPr lang="en-GB" sz="2176" dirty="0" err="1">
                <a:solidFill>
                  <a:srgbClr val="262626"/>
                </a:solidFill>
              </a:rPr>
              <a:t>zainteresiranimi</a:t>
            </a:r>
            <a:r>
              <a:rPr lang="en-GB" sz="2176" dirty="0">
                <a:solidFill>
                  <a:srgbClr val="262626"/>
                </a:solidFill>
              </a:rPr>
              <a:t> </a:t>
            </a:r>
            <a:r>
              <a:rPr lang="en-GB" sz="2176" dirty="0" err="1">
                <a:solidFill>
                  <a:srgbClr val="262626"/>
                </a:solidFill>
              </a:rPr>
              <a:t>stranmi</a:t>
            </a:r>
            <a:r>
              <a:rPr lang="en-GB" sz="2176" dirty="0">
                <a:solidFill>
                  <a:srgbClr val="262626"/>
                </a:solidFill>
              </a:rPr>
              <a:t>, </a:t>
            </a:r>
            <a:r>
              <a:rPr lang="en-GB" sz="2176" dirty="0" err="1">
                <a:solidFill>
                  <a:srgbClr val="262626"/>
                </a:solidFill>
              </a:rPr>
              <a:t>vključenimi</a:t>
            </a:r>
            <a:r>
              <a:rPr lang="en-GB" sz="2176" dirty="0">
                <a:solidFill>
                  <a:srgbClr val="262626"/>
                </a:solidFill>
              </a:rPr>
              <a:t> v </a:t>
            </a:r>
            <a:r>
              <a:rPr lang="en-GB" sz="2176" dirty="0" err="1">
                <a:solidFill>
                  <a:srgbClr val="262626"/>
                </a:solidFill>
              </a:rPr>
              <a:t>agroživilski</a:t>
            </a:r>
            <a:r>
              <a:rPr lang="en-GB" sz="2176" dirty="0">
                <a:solidFill>
                  <a:srgbClr val="262626"/>
                </a:solidFill>
              </a:rPr>
              <a:t> </a:t>
            </a:r>
            <a:r>
              <a:rPr lang="en-GB" sz="2176" dirty="0" err="1">
                <a:solidFill>
                  <a:srgbClr val="262626"/>
                </a:solidFill>
              </a:rPr>
              <a:t>sektor</a:t>
            </a:r>
            <a:r>
              <a:rPr lang="en-GB" sz="2176" dirty="0">
                <a:solidFill>
                  <a:srgbClr val="262626"/>
                </a:solidFill>
              </a:rPr>
              <a:t>.
Da, </a:t>
            </a:r>
            <a:r>
              <a:rPr lang="en-GB" sz="2176" dirty="0" err="1">
                <a:solidFill>
                  <a:srgbClr val="262626"/>
                </a:solidFill>
              </a:rPr>
              <a:t>vendar</a:t>
            </a:r>
            <a:r>
              <a:rPr lang="en-GB" sz="2176" dirty="0">
                <a:solidFill>
                  <a:srgbClr val="262626"/>
                </a:solidFill>
              </a:rPr>
              <a:t> </a:t>
            </a:r>
            <a:r>
              <a:rPr lang="en-GB" sz="2176" dirty="0" err="1">
                <a:solidFill>
                  <a:srgbClr val="262626"/>
                </a:solidFill>
              </a:rPr>
              <a:t>samo</a:t>
            </a:r>
            <a:r>
              <a:rPr lang="en-GB" sz="2176" dirty="0">
                <a:solidFill>
                  <a:srgbClr val="262626"/>
                </a:solidFill>
              </a:rPr>
              <a:t> za </a:t>
            </a:r>
            <a:r>
              <a:rPr lang="en-GB" sz="2176" dirty="0" err="1">
                <a:solidFill>
                  <a:srgbClr val="262626"/>
                </a:solidFill>
              </a:rPr>
              <a:t>velika</a:t>
            </a:r>
            <a:r>
              <a:rPr lang="en-GB" sz="2176" dirty="0">
                <a:solidFill>
                  <a:srgbClr val="262626"/>
                </a:solidFill>
              </a:rPr>
              <a:t> </a:t>
            </a:r>
            <a:r>
              <a:rPr lang="en-GB" sz="2176" dirty="0" err="1">
                <a:solidFill>
                  <a:srgbClr val="262626"/>
                </a:solidFill>
              </a:rPr>
              <a:t>agroživilska</a:t>
            </a:r>
            <a:r>
              <a:rPr lang="en-GB" sz="2176" dirty="0">
                <a:solidFill>
                  <a:srgbClr val="262626"/>
                </a:solidFill>
              </a:rPr>
              <a:t> </a:t>
            </a:r>
            <a:r>
              <a:rPr lang="en-GB" sz="2176" dirty="0" err="1">
                <a:solidFill>
                  <a:srgbClr val="262626"/>
                </a:solidFill>
              </a:rPr>
              <a:t>podjetja</a:t>
            </a:r>
            <a:r>
              <a:rPr lang="en-GB" sz="2176" dirty="0">
                <a:solidFill>
                  <a:srgbClr val="262626"/>
                </a:solidFill>
              </a:rPr>
              <a:t>; </a:t>
            </a:r>
            <a:r>
              <a:rPr lang="en-GB" sz="2176" dirty="0" err="1">
                <a:solidFill>
                  <a:srgbClr val="262626"/>
                </a:solidFill>
              </a:rPr>
              <a:t>Blokovna</a:t>
            </a:r>
            <a:r>
              <a:rPr lang="en-GB" sz="2176" dirty="0">
                <a:solidFill>
                  <a:srgbClr val="262626"/>
                </a:solidFill>
              </a:rPr>
              <a:t> </a:t>
            </a:r>
            <a:r>
              <a:rPr lang="en-GB" sz="2176" dirty="0" err="1">
                <a:solidFill>
                  <a:srgbClr val="262626"/>
                </a:solidFill>
              </a:rPr>
              <a:t>veriga</a:t>
            </a:r>
            <a:r>
              <a:rPr lang="en-GB" sz="2176" dirty="0">
                <a:solidFill>
                  <a:srgbClr val="262626"/>
                </a:solidFill>
              </a:rPr>
              <a:t> ne more </a:t>
            </a:r>
            <a:r>
              <a:rPr lang="en-GB" sz="2176" dirty="0" err="1">
                <a:solidFill>
                  <a:srgbClr val="262626"/>
                </a:solidFill>
              </a:rPr>
              <a:t>koristiti</a:t>
            </a:r>
            <a:r>
              <a:rPr lang="en-GB" sz="2176" dirty="0">
                <a:solidFill>
                  <a:srgbClr val="262626"/>
                </a:solidFill>
              </a:rPr>
              <a:t> </a:t>
            </a:r>
            <a:r>
              <a:rPr lang="en-GB" sz="2176" dirty="0" err="1">
                <a:solidFill>
                  <a:srgbClr val="262626"/>
                </a:solidFill>
              </a:rPr>
              <a:t>malim</a:t>
            </a:r>
            <a:r>
              <a:rPr lang="en-GB" sz="2176" dirty="0">
                <a:solidFill>
                  <a:srgbClr val="262626"/>
                </a:solidFill>
              </a:rPr>
              <a:t> in </a:t>
            </a:r>
            <a:r>
              <a:rPr lang="en-GB" sz="2176" dirty="0" err="1">
                <a:solidFill>
                  <a:srgbClr val="262626"/>
                </a:solidFill>
              </a:rPr>
              <a:t>srednje</a:t>
            </a:r>
            <a:r>
              <a:rPr lang="en-GB" sz="2176" dirty="0">
                <a:solidFill>
                  <a:srgbClr val="262626"/>
                </a:solidFill>
              </a:rPr>
              <a:t> </a:t>
            </a:r>
            <a:r>
              <a:rPr lang="en-GB" sz="2176" dirty="0" err="1">
                <a:solidFill>
                  <a:srgbClr val="262626"/>
                </a:solidFill>
              </a:rPr>
              <a:t>velikim</a:t>
            </a:r>
            <a:r>
              <a:rPr lang="en-GB" sz="2176" dirty="0">
                <a:solidFill>
                  <a:srgbClr val="262626"/>
                </a:solidFill>
              </a:rPr>
              <a:t> </a:t>
            </a:r>
            <a:r>
              <a:rPr lang="en-GB" sz="2176" dirty="0" err="1">
                <a:solidFill>
                  <a:srgbClr val="262626"/>
                </a:solidFill>
              </a:rPr>
              <a:t>podjetjem</a:t>
            </a:r>
            <a:r>
              <a:rPr lang="en-GB" sz="2176" dirty="0">
                <a:solidFill>
                  <a:srgbClr val="262626"/>
                </a:solidFill>
              </a:rPr>
              <a:t>.
Ne, </a:t>
            </a:r>
            <a:r>
              <a:rPr lang="en-GB" sz="2176" dirty="0" err="1">
                <a:solidFill>
                  <a:srgbClr val="262626"/>
                </a:solidFill>
              </a:rPr>
              <a:t>ker</a:t>
            </a:r>
            <a:r>
              <a:rPr lang="en-GB" sz="2176" dirty="0">
                <a:solidFill>
                  <a:srgbClr val="262626"/>
                </a:solidFill>
              </a:rPr>
              <a:t> </a:t>
            </a:r>
            <a:r>
              <a:rPr lang="en-GB" sz="2176" dirty="0" err="1">
                <a:solidFill>
                  <a:srgbClr val="262626"/>
                </a:solidFill>
              </a:rPr>
              <a:t>agroživilski</a:t>
            </a:r>
            <a:r>
              <a:rPr lang="en-GB" sz="2176" dirty="0">
                <a:solidFill>
                  <a:srgbClr val="262626"/>
                </a:solidFill>
              </a:rPr>
              <a:t> </a:t>
            </a:r>
            <a:r>
              <a:rPr lang="en-GB" sz="2176" dirty="0" err="1">
                <a:solidFill>
                  <a:srgbClr val="262626"/>
                </a:solidFill>
              </a:rPr>
              <a:t>sektor</a:t>
            </a:r>
            <a:r>
              <a:rPr lang="en-GB" sz="2176" dirty="0">
                <a:solidFill>
                  <a:srgbClr val="262626"/>
                </a:solidFill>
              </a:rPr>
              <a:t> </a:t>
            </a:r>
            <a:r>
              <a:rPr lang="en-GB" sz="2176" dirty="0" err="1">
                <a:solidFill>
                  <a:srgbClr val="262626"/>
                </a:solidFill>
              </a:rPr>
              <a:t>pri</a:t>
            </a:r>
            <a:r>
              <a:rPr lang="en-GB" sz="2176" dirty="0">
                <a:solidFill>
                  <a:srgbClr val="262626"/>
                </a:solidFill>
              </a:rPr>
              <a:t> </a:t>
            </a:r>
            <a:r>
              <a:rPr lang="en-GB" sz="2176" dirty="0" err="1">
                <a:solidFill>
                  <a:srgbClr val="262626"/>
                </a:solidFill>
              </a:rPr>
              <a:t>svojih</a:t>
            </a:r>
            <a:r>
              <a:rPr lang="en-GB" sz="2176" dirty="0">
                <a:solidFill>
                  <a:srgbClr val="262626"/>
                </a:solidFill>
              </a:rPr>
              <a:t> </a:t>
            </a:r>
            <a:r>
              <a:rPr lang="en-GB" sz="2176" dirty="0" err="1">
                <a:solidFill>
                  <a:srgbClr val="262626"/>
                </a:solidFill>
              </a:rPr>
              <a:t>dejavnostih</a:t>
            </a:r>
            <a:r>
              <a:rPr lang="en-GB" sz="2176" dirty="0">
                <a:solidFill>
                  <a:srgbClr val="262626"/>
                </a:solidFill>
              </a:rPr>
              <a:t> ne </a:t>
            </a:r>
            <a:r>
              <a:rPr lang="en-GB" sz="2176" dirty="0" err="1">
                <a:solidFill>
                  <a:srgbClr val="262626"/>
                </a:solidFill>
              </a:rPr>
              <a:t>zahteva</a:t>
            </a:r>
            <a:r>
              <a:rPr lang="en-GB" sz="2176" dirty="0">
                <a:solidFill>
                  <a:srgbClr val="262626"/>
                </a:solidFill>
              </a:rPr>
              <a:t> </a:t>
            </a:r>
            <a:r>
              <a:rPr lang="en-GB" sz="2176" dirty="0" err="1">
                <a:solidFill>
                  <a:srgbClr val="262626"/>
                </a:solidFill>
              </a:rPr>
              <a:t>preglednosti</a:t>
            </a:r>
            <a:r>
              <a:rPr lang="en-GB" sz="2176" dirty="0">
                <a:solidFill>
                  <a:srgbClr val="262626"/>
                </a:solidFill>
              </a:rPr>
              <a:t> </a:t>
            </a:r>
            <a:r>
              <a:rPr lang="en-GB" sz="2176" dirty="0" err="1">
                <a:solidFill>
                  <a:srgbClr val="262626"/>
                </a:solidFill>
              </a:rPr>
              <a:t>ali</a:t>
            </a:r>
            <a:r>
              <a:rPr lang="en-GB" sz="2176" dirty="0">
                <a:solidFill>
                  <a:srgbClr val="262626"/>
                </a:solidFill>
              </a:rPr>
              <a:t> </a:t>
            </a:r>
            <a:r>
              <a:rPr lang="en-GB" sz="2176" dirty="0" err="1">
                <a:solidFill>
                  <a:srgbClr val="262626"/>
                </a:solidFill>
              </a:rPr>
              <a:t>sledljivosti</a:t>
            </a:r>
            <a:r>
              <a:rPr lang="en-GB" sz="2176" dirty="0">
                <a:solidFill>
                  <a:srgbClr val="262626"/>
                </a:solidFill>
              </a:rPr>
              <a:t>.</a:t>
            </a:r>
          </a:p>
        </p:txBody>
      </p:sp>
    </p:spTree>
    <p:extLst>
      <p:ext uri="{BB962C8B-B14F-4D97-AF65-F5344CB8AC3E}">
        <p14:creationId xmlns:p14="http://schemas.microsoft.com/office/powerpoint/2010/main" val="414191201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1055"/>
        <p:cNvGrpSpPr/>
        <p:nvPr/>
      </p:nvGrpSpPr>
      <p:grpSpPr>
        <a:xfrm>
          <a:off x="0" y="0"/>
          <a:ext cx="0" cy="0"/>
          <a:chOff x="0" y="0"/>
          <a:chExt cx="0" cy="0"/>
        </a:xfrm>
      </p:grpSpPr>
      <p:pic>
        <p:nvPicPr>
          <p:cNvPr id="1056" name="Google Shape;1056;p59"/>
          <p:cNvPicPr preferRelativeResize="0"/>
          <p:nvPr/>
        </p:nvPicPr>
        <p:blipFill rotWithShape="1">
          <a:blip r:embed="rId3">
            <a:alphaModFix/>
          </a:blip>
          <a:srcRect/>
          <a:stretch/>
        </p:blipFill>
        <p:spPr>
          <a:xfrm>
            <a:off x="566473" y="0"/>
            <a:ext cx="9696786" cy="1061799"/>
          </a:xfrm>
          <a:prstGeom prst="rect">
            <a:avLst/>
          </a:prstGeom>
          <a:noFill/>
          <a:ln>
            <a:noFill/>
          </a:ln>
        </p:spPr>
      </p:pic>
      <p:sp>
        <p:nvSpPr>
          <p:cNvPr id="1057" name="Google Shape;1057;p59"/>
          <p:cNvSpPr txBox="1"/>
          <p:nvPr/>
        </p:nvSpPr>
        <p:spPr>
          <a:xfrm>
            <a:off x="1604615" y="391627"/>
            <a:ext cx="5527859" cy="474439"/>
          </a:xfrm>
          <a:prstGeom prst="rect">
            <a:avLst/>
          </a:prstGeom>
          <a:noFill/>
          <a:ln>
            <a:noFill/>
          </a:ln>
        </p:spPr>
        <p:txBody>
          <a:bodyPr spcFirstLastPara="1" wrap="square" lIns="82904" tIns="41441" rIns="82904" bIns="41441" anchor="t" anchorCtr="0">
            <a:spAutoFit/>
          </a:bodyPr>
          <a:lstStyle/>
          <a:p>
            <a:pPr lvl="0"/>
            <a:r>
              <a:rPr lang="en-GB" sz="2539" dirty="0">
                <a:solidFill>
                  <a:schemeClr val="lt1"/>
                </a:solidFill>
                <a:latin typeface="Open Sans"/>
                <a:ea typeface="Open Sans"/>
                <a:cs typeface="Open Sans"/>
                <a:sym typeface="Open Sans"/>
              </a:rPr>
              <a:t>KVIZ</a:t>
            </a:r>
            <a:endParaRPr sz="1270" dirty="0"/>
          </a:p>
        </p:txBody>
      </p:sp>
      <p:sp>
        <p:nvSpPr>
          <p:cNvPr id="3" name="Text Placeholder 3">
            <a:extLst>
              <a:ext uri="{FF2B5EF4-FFF2-40B4-BE49-F238E27FC236}">
                <a16:creationId xmlns:a16="http://schemas.microsoft.com/office/drawing/2014/main" id="{9165D6FF-6878-0B71-48B5-5FE2F8569816}"/>
              </a:ext>
            </a:extLst>
          </p:cNvPr>
          <p:cNvSpPr txBox="1">
            <a:spLocks/>
          </p:cNvSpPr>
          <p:nvPr/>
        </p:nvSpPr>
        <p:spPr>
          <a:xfrm>
            <a:off x="1971580" y="1358677"/>
            <a:ext cx="8869312" cy="4540918"/>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466413" indent="-466413">
              <a:lnSpc>
                <a:spcPct val="107000"/>
              </a:lnSpc>
              <a:spcAft>
                <a:spcPts val="725"/>
              </a:spcAft>
              <a:buFont typeface="+mj-lt"/>
              <a:buAutoNum type="arabicPeriod" startAt="7"/>
            </a:pPr>
            <a:r>
              <a:rPr lang="en-GB" sz="2539" dirty="0" err="1"/>
              <a:t>Katere</a:t>
            </a:r>
            <a:r>
              <a:rPr lang="en-GB" sz="2539" dirty="0"/>
              <a:t> so </a:t>
            </a:r>
            <a:r>
              <a:rPr lang="en-GB" sz="2539" dirty="0" err="1"/>
              <a:t>nekatere</a:t>
            </a:r>
            <a:r>
              <a:rPr lang="en-GB" sz="2539" dirty="0"/>
              <a:t> </a:t>
            </a:r>
            <a:r>
              <a:rPr lang="en-GB" sz="2539" dirty="0" err="1"/>
              <a:t>ključne</a:t>
            </a:r>
            <a:r>
              <a:rPr lang="en-GB" sz="2539" dirty="0"/>
              <a:t> </a:t>
            </a:r>
            <a:r>
              <a:rPr lang="en-GB" sz="2539" dirty="0" err="1"/>
              <a:t>prednosti</a:t>
            </a:r>
            <a:r>
              <a:rPr lang="en-GB" sz="2539" dirty="0"/>
              <a:t> blockchain </a:t>
            </a:r>
            <a:r>
              <a:rPr lang="en-GB" sz="2539" dirty="0" err="1"/>
              <a:t>tehnologije</a:t>
            </a:r>
            <a:r>
              <a:rPr lang="en-GB" sz="2539" dirty="0"/>
              <a:t>?</a:t>
            </a:r>
            <a:endParaRPr lang="en-GB" sz="2539" dirty="0">
              <a:solidFill>
                <a:srgbClr val="262626"/>
              </a:solidFill>
            </a:endParaRPr>
          </a:p>
          <a:p>
            <a:pPr marL="829178" lvl="1" indent="-414589">
              <a:lnSpc>
                <a:spcPct val="107000"/>
              </a:lnSpc>
              <a:spcAft>
                <a:spcPts val="725"/>
              </a:spcAft>
              <a:buFont typeface="+mj-lt"/>
              <a:buAutoNum type="alphaLcParenR"/>
            </a:pPr>
            <a:r>
              <a:rPr lang="en-GB" sz="2176" dirty="0" err="1">
                <a:solidFill>
                  <a:srgbClr val="262626"/>
                </a:solidFill>
              </a:rPr>
              <a:t>Učinkovitost</a:t>
            </a:r>
            <a:r>
              <a:rPr lang="en-GB" sz="2176" dirty="0">
                <a:solidFill>
                  <a:srgbClr val="262626"/>
                </a:solidFill>
              </a:rPr>
              <a:t>, </a:t>
            </a:r>
            <a:r>
              <a:rPr lang="en-GB" sz="2176" dirty="0" err="1">
                <a:solidFill>
                  <a:srgbClr val="262626"/>
                </a:solidFill>
              </a:rPr>
              <a:t>zaupanje</a:t>
            </a:r>
            <a:r>
              <a:rPr lang="en-GB" sz="2176" dirty="0">
                <a:solidFill>
                  <a:srgbClr val="262626"/>
                </a:solidFill>
              </a:rPr>
              <a:t>, </a:t>
            </a:r>
            <a:r>
              <a:rPr lang="en-GB" sz="2176" dirty="0" err="1">
                <a:solidFill>
                  <a:srgbClr val="262626"/>
                </a:solidFill>
              </a:rPr>
              <a:t>preglednost</a:t>
            </a:r>
            <a:r>
              <a:rPr lang="en-GB" sz="2176" dirty="0">
                <a:solidFill>
                  <a:srgbClr val="262626"/>
                </a:solidFill>
              </a:rPr>
              <a:t> in </a:t>
            </a:r>
            <a:r>
              <a:rPr lang="en-GB" sz="2176" dirty="0" err="1">
                <a:solidFill>
                  <a:srgbClr val="262626"/>
                </a:solidFill>
              </a:rPr>
              <a:t>sledljivost</a:t>
            </a:r>
            <a:r>
              <a:rPr lang="en-GB" sz="2176" dirty="0">
                <a:solidFill>
                  <a:srgbClr val="262626"/>
                </a:solidFill>
              </a:rPr>
              <a:t>.
</a:t>
            </a:r>
            <a:r>
              <a:rPr lang="en-GB" sz="2176" dirty="0" err="1">
                <a:solidFill>
                  <a:srgbClr val="262626"/>
                </a:solidFill>
              </a:rPr>
              <a:t>Stroškovna</a:t>
            </a:r>
            <a:r>
              <a:rPr lang="en-GB" sz="2176" dirty="0">
                <a:solidFill>
                  <a:srgbClr val="262626"/>
                </a:solidFill>
              </a:rPr>
              <a:t> </a:t>
            </a:r>
            <a:r>
              <a:rPr lang="en-GB" sz="2176" dirty="0" err="1">
                <a:solidFill>
                  <a:srgbClr val="262626"/>
                </a:solidFill>
              </a:rPr>
              <a:t>učinkovitost</a:t>
            </a:r>
            <a:r>
              <a:rPr lang="en-GB" sz="2176" dirty="0">
                <a:solidFill>
                  <a:srgbClr val="262626"/>
                </a:solidFill>
              </a:rPr>
              <a:t>, </a:t>
            </a:r>
            <a:r>
              <a:rPr lang="en-GB" sz="2176" dirty="0" err="1">
                <a:solidFill>
                  <a:srgbClr val="262626"/>
                </a:solidFill>
              </a:rPr>
              <a:t>centraliziran</a:t>
            </a:r>
            <a:r>
              <a:rPr lang="en-GB" sz="2176" dirty="0">
                <a:solidFill>
                  <a:srgbClr val="262626"/>
                </a:solidFill>
              </a:rPr>
              <a:t> </a:t>
            </a:r>
            <a:r>
              <a:rPr lang="en-GB" sz="2176" dirty="0" err="1">
                <a:solidFill>
                  <a:srgbClr val="262626"/>
                </a:solidFill>
              </a:rPr>
              <a:t>nadzor</a:t>
            </a:r>
            <a:r>
              <a:rPr lang="en-GB" sz="2176" dirty="0">
                <a:solidFill>
                  <a:srgbClr val="262626"/>
                </a:solidFill>
              </a:rPr>
              <a:t>, </a:t>
            </a:r>
            <a:r>
              <a:rPr lang="en-GB" sz="2176" dirty="0" err="1">
                <a:solidFill>
                  <a:srgbClr val="262626"/>
                </a:solidFill>
              </a:rPr>
              <a:t>hitra</a:t>
            </a:r>
            <a:r>
              <a:rPr lang="en-GB" sz="2176" dirty="0">
                <a:solidFill>
                  <a:srgbClr val="262626"/>
                </a:solidFill>
              </a:rPr>
              <a:t> </a:t>
            </a:r>
            <a:r>
              <a:rPr lang="en-GB" sz="2176" dirty="0" err="1">
                <a:solidFill>
                  <a:srgbClr val="262626"/>
                </a:solidFill>
              </a:rPr>
              <a:t>razširljivost</a:t>
            </a:r>
            <a:r>
              <a:rPr lang="en-GB" sz="2176" dirty="0">
                <a:solidFill>
                  <a:srgbClr val="262626"/>
                </a:solidFill>
              </a:rPr>
              <a:t> in </a:t>
            </a:r>
            <a:r>
              <a:rPr lang="en-GB" sz="2176" dirty="0" err="1">
                <a:solidFill>
                  <a:srgbClr val="262626"/>
                </a:solidFill>
              </a:rPr>
              <a:t>anonimnost</a:t>
            </a:r>
            <a:r>
              <a:rPr lang="en-GB" sz="2176" dirty="0">
                <a:solidFill>
                  <a:srgbClr val="262626"/>
                </a:solidFill>
              </a:rPr>
              <a:t>.
</a:t>
            </a:r>
            <a:r>
              <a:rPr lang="en-GB" sz="2176" dirty="0" err="1">
                <a:solidFill>
                  <a:srgbClr val="262626"/>
                </a:solidFill>
              </a:rPr>
              <a:t>Kompleksnost</a:t>
            </a:r>
            <a:r>
              <a:rPr lang="en-GB" sz="2176" dirty="0">
                <a:solidFill>
                  <a:srgbClr val="262626"/>
                </a:solidFill>
              </a:rPr>
              <a:t>, </a:t>
            </a:r>
            <a:r>
              <a:rPr lang="en-GB" sz="2176" dirty="0" err="1">
                <a:solidFill>
                  <a:srgbClr val="262626"/>
                </a:solidFill>
              </a:rPr>
              <a:t>omejena</a:t>
            </a:r>
            <a:r>
              <a:rPr lang="en-GB" sz="2176" dirty="0">
                <a:solidFill>
                  <a:srgbClr val="262626"/>
                </a:solidFill>
              </a:rPr>
              <a:t> </a:t>
            </a:r>
            <a:r>
              <a:rPr lang="en-GB" sz="2176" dirty="0" err="1">
                <a:solidFill>
                  <a:srgbClr val="262626"/>
                </a:solidFill>
              </a:rPr>
              <a:t>dostopnost</a:t>
            </a:r>
            <a:r>
              <a:rPr lang="en-GB" sz="2176" dirty="0">
                <a:solidFill>
                  <a:srgbClr val="262626"/>
                </a:solidFill>
              </a:rPr>
              <a:t>, </a:t>
            </a:r>
            <a:r>
              <a:rPr lang="en-GB" sz="2176" dirty="0" err="1">
                <a:solidFill>
                  <a:srgbClr val="262626"/>
                </a:solidFill>
              </a:rPr>
              <a:t>visoka</a:t>
            </a:r>
            <a:r>
              <a:rPr lang="en-GB" sz="2176" dirty="0">
                <a:solidFill>
                  <a:srgbClr val="262626"/>
                </a:solidFill>
              </a:rPr>
              <a:t> </a:t>
            </a:r>
            <a:r>
              <a:rPr lang="en-GB" sz="2176" dirty="0" err="1">
                <a:solidFill>
                  <a:srgbClr val="262626"/>
                </a:solidFill>
              </a:rPr>
              <a:t>poraba</a:t>
            </a:r>
            <a:r>
              <a:rPr lang="en-GB" sz="2176" dirty="0">
                <a:solidFill>
                  <a:srgbClr val="262626"/>
                </a:solidFill>
              </a:rPr>
              <a:t> </a:t>
            </a:r>
            <a:r>
              <a:rPr lang="en-GB" sz="2176" dirty="0" err="1">
                <a:solidFill>
                  <a:srgbClr val="262626"/>
                </a:solidFill>
              </a:rPr>
              <a:t>energije</a:t>
            </a:r>
            <a:r>
              <a:rPr lang="en-GB" sz="2176" dirty="0">
                <a:solidFill>
                  <a:srgbClr val="262626"/>
                </a:solidFill>
              </a:rPr>
              <a:t> in </a:t>
            </a:r>
            <a:r>
              <a:rPr lang="en-GB" sz="2176" dirty="0" err="1">
                <a:solidFill>
                  <a:srgbClr val="262626"/>
                </a:solidFill>
              </a:rPr>
              <a:t>dovzetnost</a:t>
            </a:r>
            <a:r>
              <a:rPr lang="en-GB" sz="2176" dirty="0">
                <a:solidFill>
                  <a:srgbClr val="262626"/>
                </a:solidFill>
              </a:rPr>
              <a:t> za </a:t>
            </a:r>
            <a:r>
              <a:rPr lang="en-GB" sz="2176" dirty="0" err="1">
                <a:solidFill>
                  <a:srgbClr val="262626"/>
                </a:solidFill>
              </a:rPr>
              <a:t>hekanje</a:t>
            </a:r>
            <a:r>
              <a:rPr lang="en-GB" sz="2176" dirty="0">
                <a:solidFill>
                  <a:srgbClr val="262626"/>
                </a:solidFill>
              </a:rPr>
              <a:t>.
</a:t>
            </a:r>
            <a:r>
              <a:rPr lang="en-GB" sz="2176" dirty="0" err="1">
                <a:solidFill>
                  <a:srgbClr val="262626"/>
                </a:solidFill>
              </a:rPr>
              <a:t>Razdrobljenost</a:t>
            </a:r>
            <a:r>
              <a:rPr lang="en-GB" sz="2176" dirty="0">
                <a:solidFill>
                  <a:srgbClr val="262626"/>
                </a:solidFill>
              </a:rPr>
              <a:t> </a:t>
            </a:r>
            <a:r>
              <a:rPr lang="en-GB" sz="2176" dirty="0" err="1">
                <a:solidFill>
                  <a:srgbClr val="262626"/>
                </a:solidFill>
              </a:rPr>
              <a:t>podatkov</a:t>
            </a:r>
            <a:r>
              <a:rPr lang="en-GB" sz="2176" dirty="0">
                <a:solidFill>
                  <a:srgbClr val="262626"/>
                </a:solidFill>
              </a:rPr>
              <a:t>, </a:t>
            </a:r>
            <a:r>
              <a:rPr lang="en-GB" sz="2176" dirty="0" err="1">
                <a:solidFill>
                  <a:srgbClr val="262626"/>
                </a:solidFill>
              </a:rPr>
              <a:t>zanašanje</a:t>
            </a:r>
            <a:r>
              <a:rPr lang="en-GB" sz="2176" dirty="0">
                <a:solidFill>
                  <a:srgbClr val="262626"/>
                </a:solidFill>
              </a:rPr>
              <a:t> </a:t>
            </a:r>
            <a:r>
              <a:rPr lang="en-GB" sz="2176" dirty="0" err="1">
                <a:solidFill>
                  <a:srgbClr val="262626"/>
                </a:solidFill>
              </a:rPr>
              <a:t>na</a:t>
            </a:r>
            <a:r>
              <a:rPr lang="en-GB" sz="2176" dirty="0">
                <a:solidFill>
                  <a:srgbClr val="262626"/>
                </a:solidFill>
              </a:rPr>
              <a:t> </a:t>
            </a:r>
            <a:r>
              <a:rPr lang="en-GB" sz="2176" dirty="0" err="1">
                <a:solidFill>
                  <a:srgbClr val="262626"/>
                </a:solidFill>
              </a:rPr>
              <a:t>posrednike</a:t>
            </a:r>
            <a:r>
              <a:rPr lang="en-GB" sz="2176" dirty="0">
                <a:solidFill>
                  <a:srgbClr val="262626"/>
                </a:solidFill>
              </a:rPr>
              <a:t>, </a:t>
            </a:r>
            <a:r>
              <a:rPr lang="en-GB" sz="2176" dirty="0" err="1">
                <a:solidFill>
                  <a:srgbClr val="262626"/>
                </a:solidFill>
              </a:rPr>
              <a:t>počasna</a:t>
            </a:r>
            <a:r>
              <a:rPr lang="en-GB" sz="2176" dirty="0">
                <a:solidFill>
                  <a:srgbClr val="262626"/>
                </a:solidFill>
              </a:rPr>
              <a:t> </a:t>
            </a:r>
            <a:r>
              <a:rPr lang="en-GB" sz="2176" dirty="0" err="1">
                <a:solidFill>
                  <a:srgbClr val="262626"/>
                </a:solidFill>
              </a:rPr>
              <a:t>hitrost</a:t>
            </a:r>
            <a:r>
              <a:rPr lang="en-GB" sz="2176" dirty="0">
                <a:solidFill>
                  <a:srgbClr val="262626"/>
                </a:solidFill>
              </a:rPr>
              <a:t> </a:t>
            </a:r>
            <a:r>
              <a:rPr lang="en-GB" sz="2176" dirty="0" err="1">
                <a:solidFill>
                  <a:srgbClr val="262626"/>
                </a:solidFill>
              </a:rPr>
              <a:t>transakcij</a:t>
            </a:r>
            <a:r>
              <a:rPr lang="en-GB" sz="2176" dirty="0">
                <a:solidFill>
                  <a:srgbClr val="262626"/>
                </a:solidFill>
              </a:rPr>
              <a:t> in </a:t>
            </a:r>
            <a:r>
              <a:rPr lang="en-GB" sz="2176" dirty="0" err="1">
                <a:solidFill>
                  <a:srgbClr val="262626"/>
                </a:solidFill>
              </a:rPr>
              <a:t>pomanjkanje</a:t>
            </a:r>
            <a:r>
              <a:rPr lang="en-GB" sz="2176" dirty="0">
                <a:solidFill>
                  <a:srgbClr val="262626"/>
                </a:solidFill>
              </a:rPr>
              <a:t> </a:t>
            </a:r>
            <a:r>
              <a:rPr lang="en-GB" sz="2176" dirty="0" err="1">
                <a:solidFill>
                  <a:srgbClr val="262626"/>
                </a:solidFill>
              </a:rPr>
              <a:t>varnosti</a:t>
            </a:r>
            <a:r>
              <a:rPr lang="en-GB" sz="2176" dirty="0">
                <a:solidFill>
                  <a:srgbClr val="262626"/>
                </a:solidFill>
              </a:rPr>
              <a:t>.</a:t>
            </a:r>
          </a:p>
        </p:txBody>
      </p:sp>
    </p:spTree>
    <p:extLst>
      <p:ext uri="{BB962C8B-B14F-4D97-AF65-F5344CB8AC3E}">
        <p14:creationId xmlns:p14="http://schemas.microsoft.com/office/powerpoint/2010/main" val="217426341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1055"/>
        <p:cNvGrpSpPr/>
        <p:nvPr/>
      </p:nvGrpSpPr>
      <p:grpSpPr>
        <a:xfrm>
          <a:off x="0" y="0"/>
          <a:ext cx="0" cy="0"/>
          <a:chOff x="0" y="0"/>
          <a:chExt cx="0" cy="0"/>
        </a:xfrm>
      </p:grpSpPr>
      <p:pic>
        <p:nvPicPr>
          <p:cNvPr id="1056" name="Google Shape;1056;p59"/>
          <p:cNvPicPr preferRelativeResize="0"/>
          <p:nvPr/>
        </p:nvPicPr>
        <p:blipFill rotWithShape="1">
          <a:blip r:embed="rId3">
            <a:alphaModFix/>
          </a:blip>
          <a:srcRect/>
          <a:stretch/>
        </p:blipFill>
        <p:spPr>
          <a:xfrm>
            <a:off x="538480" y="50572"/>
            <a:ext cx="9696786" cy="1061799"/>
          </a:xfrm>
          <a:prstGeom prst="rect">
            <a:avLst/>
          </a:prstGeom>
          <a:noFill/>
          <a:ln>
            <a:noFill/>
          </a:ln>
        </p:spPr>
      </p:pic>
      <p:sp>
        <p:nvSpPr>
          <p:cNvPr id="1057" name="Google Shape;1057;p59"/>
          <p:cNvSpPr txBox="1"/>
          <p:nvPr/>
        </p:nvSpPr>
        <p:spPr>
          <a:xfrm>
            <a:off x="1604615" y="391627"/>
            <a:ext cx="5527859" cy="474439"/>
          </a:xfrm>
          <a:prstGeom prst="rect">
            <a:avLst/>
          </a:prstGeom>
          <a:noFill/>
          <a:ln>
            <a:noFill/>
          </a:ln>
        </p:spPr>
        <p:txBody>
          <a:bodyPr spcFirstLastPara="1" wrap="square" lIns="82904" tIns="41441" rIns="82904" bIns="41441" anchor="t" anchorCtr="0">
            <a:spAutoFit/>
          </a:bodyPr>
          <a:lstStyle/>
          <a:p>
            <a:pPr lvl="0"/>
            <a:r>
              <a:rPr lang="en-GB" sz="2539" dirty="0">
                <a:solidFill>
                  <a:schemeClr val="lt1"/>
                </a:solidFill>
                <a:latin typeface="Open Sans"/>
                <a:ea typeface="Open Sans"/>
                <a:cs typeface="Open Sans"/>
                <a:sym typeface="Open Sans"/>
              </a:rPr>
              <a:t>KVIZ</a:t>
            </a:r>
            <a:endParaRPr sz="1270" dirty="0"/>
          </a:p>
        </p:txBody>
      </p:sp>
      <p:sp>
        <p:nvSpPr>
          <p:cNvPr id="3" name="Text Placeholder 3">
            <a:extLst>
              <a:ext uri="{FF2B5EF4-FFF2-40B4-BE49-F238E27FC236}">
                <a16:creationId xmlns:a16="http://schemas.microsoft.com/office/drawing/2014/main" id="{9165D6FF-6878-0B71-48B5-5FE2F8569816}"/>
              </a:ext>
            </a:extLst>
          </p:cNvPr>
          <p:cNvSpPr txBox="1">
            <a:spLocks/>
          </p:cNvSpPr>
          <p:nvPr/>
        </p:nvSpPr>
        <p:spPr>
          <a:xfrm>
            <a:off x="1971580" y="1358677"/>
            <a:ext cx="8869312" cy="4540918"/>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466413" indent="-466413">
              <a:lnSpc>
                <a:spcPct val="107000"/>
              </a:lnSpc>
              <a:spcAft>
                <a:spcPts val="725"/>
              </a:spcAft>
              <a:buFont typeface="+mj-lt"/>
              <a:buAutoNum type="arabicPeriod" startAt="8"/>
            </a:pPr>
            <a:r>
              <a:rPr lang="en-GB" sz="2539" dirty="0" err="1"/>
              <a:t>Katere</a:t>
            </a:r>
            <a:r>
              <a:rPr lang="en-GB" sz="2539" dirty="0"/>
              <a:t> so </a:t>
            </a:r>
            <a:r>
              <a:rPr lang="en-GB" sz="2539" dirty="0" err="1"/>
              <a:t>opredeljujoče</a:t>
            </a:r>
            <a:r>
              <a:rPr lang="en-GB" sz="2539" dirty="0"/>
              <a:t> </a:t>
            </a:r>
            <a:r>
              <a:rPr lang="en-GB" sz="2539" dirty="0" err="1"/>
              <a:t>značilnosti</a:t>
            </a:r>
            <a:r>
              <a:rPr lang="en-GB" sz="2539" dirty="0"/>
              <a:t> "</a:t>
            </a:r>
            <a:r>
              <a:rPr lang="en-GB" sz="2539" dirty="0" err="1"/>
              <a:t>bloka</a:t>
            </a:r>
            <a:r>
              <a:rPr lang="en-GB" sz="2539" dirty="0"/>
              <a:t>" in "</a:t>
            </a:r>
            <a:r>
              <a:rPr lang="en-GB" sz="2539" dirty="0" err="1"/>
              <a:t>verige</a:t>
            </a:r>
            <a:r>
              <a:rPr lang="en-GB" sz="2539" dirty="0"/>
              <a:t>" v </a:t>
            </a:r>
            <a:r>
              <a:rPr lang="en-GB" sz="2539" dirty="0" err="1"/>
              <a:t>tehnologiji</a:t>
            </a:r>
            <a:r>
              <a:rPr lang="en-GB" sz="2539" dirty="0"/>
              <a:t> </a:t>
            </a:r>
            <a:r>
              <a:rPr lang="en-GB" sz="2539" dirty="0" err="1"/>
              <a:t>veriženja</a:t>
            </a:r>
            <a:r>
              <a:rPr lang="en-GB" sz="2539" dirty="0"/>
              <a:t> </a:t>
            </a:r>
            <a:r>
              <a:rPr lang="en-GB" sz="2539" dirty="0" err="1"/>
              <a:t>blokov</a:t>
            </a:r>
            <a:r>
              <a:rPr lang="en-GB" sz="2539" dirty="0"/>
              <a:t>?</a:t>
            </a:r>
            <a:endParaRPr lang="en-GB" sz="2539" dirty="0">
              <a:solidFill>
                <a:srgbClr val="262626"/>
              </a:solidFill>
            </a:endParaRPr>
          </a:p>
          <a:p>
            <a:pPr marL="829178" lvl="1" indent="-414589">
              <a:lnSpc>
                <a:spcPct val="107000"/>
              </a:lnSpc>
              <a:spcAft>
                <a:spcPts val="725"/>
              </a:spcAft>
              <a:buFont typeface="+mj-lt"/>
              <a:buAutoNum type="alphaLcParenR"/>
            </a:pPr>
            <a:r>
              <a:rPr lang="en-GB" sz="2176" dirty="0" err="1">
                <a:solidFill>
                  <a:srgbClr val="262626"/>
                </a:solidFill>
              </a:rPr>
              <a:t>Učinkovitost</a:t>
            </a:r>
            <a:r>
              <a:rPr lang="en-GB" sz="2176" dirty="0">
                <a:solidFill>
                  <a:srgbClr val="262626"/>
                </a:solidFill>
              </a:rPr>
              <a:t> </a:t>
            </a:r>
            <a:r>
              <a:rPr lang="en-GB" sz="2176" dirty="0" err="1">
                <a:solidFill>
                  <a:srgbClr val="262626"/>
                </a:solidFill>
              </a:rPr>
              <a:t>pri</a:t>
            </a:r>
            <a:r>
              <a:rPr lang="en-GB" sz="2176" dirty="0">
                <a:solidFill>
                  <a:srgbClr val="262626"/>
                </a:solidFill>
              </a:rPr>
              <a:t> </a:t>
            </a:r>
            <a:r>
              <a:rPr lang="en-GB" sz="2176" dirty="0" err="1">
                <a:solidFill>
                  <a:srgbClr val="262626"/>
                </a:solidFill>
              </a:rPr>
              <a:t>shranjevanju</a:t>
            </a:r>
            <a:r>
              <a:rPr lang="en-GB" sz="2176" dirty="0">
                <a:solidFill>
                  <a:srgbClr val="262626"/>
                </a:solidFill>
              </a:rPr>
              <a:t> in </a:t>
            </a:r>
            <a:r>
              <a:rPr lang="en-GB" sz="2176" dirty="0" err="1">
                <a:solidFill>
                  <a:srgbClr val="262626"/>
                </a:solidFill>
              </a:rPr>
              <a:t>obdelavi</a:t>
            </a:r>
            <a:r>
              <a:rPr lang="en-GB" sz="2176" dirty="0">
                <a:solidFill>
                  <a:srgbClr val="262626"/>
                </a:solidFill>
              </a:rPr>
              <a:t> </a:t>
            </a:r>
            <a:r>
              <a:rPr lang="en-GB" sz="2176" dirty="0" err="1">
                <a:solidFill>
                  <a:srgbClr val="262626"/>
                </a:solidFill>
              </a:rPr>
              <a:t>podatkov</a:t>
            </a:r>
            <a:r>
              <a:rPr lang="en-GB" sz="2176" dirty="0">
                <a:solidFill>
                  <a:srgbClr val="262626"/>
                </a:solidFill>
              </a:rPr>
              <a:t> </a:t>
            </a:r>
            <a:r>
              <a:rPr lang="en-GB" sz="2176" dirty="0" err="1">
                <a:solidFill>
                  <a:srgbClr val="262626"/>
                </a:solidFill>
              </a:rPr>
              <a:t>ter</a:t>
            </a:r>
            <a:r>
              <a:rPr lang="en-GB" sz="2176" dirty="0">
                <a:solidFill>
                  <a:srgbClr val="262626"/>
                </a:solidFill>
              </a:rPr>
              <a:t> </a:t>
            </a:r>
            <a:r>
              <a:rPr lang="en-GB" sz="2176" dirty="0" err="1">
                <a:solidFill>
                  <a:srgbClr val="262626"/>
                </a:solidFill>
              </a:rPr>
              <a:t>zaporedno</a:t>
            </a:r>
            <a:r>
              <a:rPr lang="en-GB" sz="2176" dirty="0">
                <a:solidFill>
                  <a:srgbClr val="262626"/>
                </a:solidFill>
              </a:rPr>
              <a:t> </a:t>
            </a:r>
            <a:r>
              <a:rPr lang="en-GB" sz="2176" dirty="0" err="1">
                <a:solidFill>
                  <a:srgbClr val="262626"/>
                </a:solidFill>
              </a:rPr>
              <a:t>povezovanje</a:t>
            </a:r>
            <a:r>
              <a:rPr lang="en-GB" sz="2176" dirty="0">
                <a:solidFill>
                  <a:srgbClr val="262626"/>
                </a:solidFill>
              </a:rPr>
              <a:t> </a:t>
            </a:r>
            <a:r>
              <a:rPr lang="en-GB" sz="2176" dirty="0" err="1">
                <a:solidFill>
                  <a:srgbClr val="262626"/>
                </a:solidFill>
              </a:rPr>
              <a:t>blokov</a:t>
            </a:r>
            <a:r>
              <a:rPr lang="en-GB" sz="2176" dirty="0">
                <a:solidFill>
                  <a:srgbClr val="262626"/>
                </a:solidFill>
              </a:rPr>
              <a:t> za </a:t>
            </a:r>
            <a:r>
              <a:rPr lang="en-GB" sz="2176" dirty="0" err="1">
                <a:solidFill>
                  <a:srgbClr val="262626"/>
                </a:solidFill>
              </a:rPr>
              <a:t>zagotavljanje</a:t>
            </a:r>
            <a:r>
              <a:rPr lang="en-GB" sz="2176" dirty="0">
                <a:solidFill>
                  <a:srgbClr val="262626"/>
                </a:solidFill>
              </a:rPr>
              <a:t> </a:t>
            </a:r>
            <a:r>
              <a:rPr lang="en-GB" sz="2176" dirty="0" err="1">
                <a:solidFill>
                  <a:srgbClr val="262626"/>
                </a:solidFill>
              </a:rPr>
              <a:t>zaupanja</a:t>
            </a:r>
            <a:r>
              <a:rPr lang="en-GB" sz="2176" dirty="0">
                <a:solidFill>
                  <a:srgbClr val="262626"/>
                </a:solidFill>
              </a:rPr>
              <a:t>, </a:t>
            </a:r>
            <a:r>
              <a:rPr lang="en-GB" sz="2176" dirty="0" err="1">
                <a:solidFill>
                  <a:srgbClr val="262626"/>
                </a:solidFill>
              </a:rPr>
              <a:t>preglednosti</a:t>
            </a:r>
            <a:r>
              <a:rPr lang="en-GB" sz="2176" dirty="0">
                <a:solidFill>
                  <a:srgbClr val="262626"/>
                </a:solidFill>
              </a:rPr>
              <a:t> in </a:t>
            </a:r>
            <a:r>
              <a:rPr lang="en-GB" sz="2176" dirty="0" err="1">
                <a:solidFill>
                  <a:srgbClr val="262626"/>
                </a:solidFill>
              </a:rPr>
              <a:t>sledljivosti</a:t>
            </a:r>
            <a:r>
              <a:rPr lang="en-GB" sz="2176" dirty="0">
                <a:solidFill>
                  <a:srgbClr val="262626"/>
                </a:solidFill>
              </a:rPr>
              <a:t>.
</a:t>
            </a:r>
            <a:r>
              <a:rPr lang="en-GB" sz="2176" dirty="0" err="1">
                <a:solidFill>
                  <a:srgbClr val="262626"/>
                </a:solidFill>
              </a:rPr>
              <a:t>Šifriranje</a:t>
            </a:r>
            <a:r>
              <a:rPr lang="en-GB" sz="2176" dirty="0">
                <a:solidFill>
                  <a:srgbClr val="262626"/>
                </a:solidFill>
              </a:rPr>
              <a:t> </a:t>
            </a:r>
            <a:r>
              <a:rPr lang="en-GB" sz="2176" dirty="0" err="1">
                <a:solidFill>
                  <a:srgbClr val="262626"/>
                </a:solidFill>
              </a:rPr>
              <a:t>podatkov</a:t>
            </a:r>
            <a:r>
              <a:rPr lang="en-GB" sz="2176" dirty="0">
                <a:solidFill>
                  <a:srgbClr val="262626"/>
                </a:solidFill>
              </a:rPr>
              <a:t> </a:t>
            </a:r>
            <a:r>
              <a:rPr lang="en-GB" sz="2176" dirty="0" err="1">
                <a:solidFill>
                  <a:srgbClr val="262626"/>
                </a:solidFill>
              </a:rPr>
              <a:t>znotraj</a:t>
            </a:r>
            <a:r>
              <a:rPr lang="en-GB" sz="2176" dirty="0">
                <a:solidFill>
                  <a:srgbClr val="262626"/>
                </a:solidFill>
              </a:rPr>
              <a:t> </a:t>
            </a:r>
            <a:r>
              <a:rPr lang="en-GB" sz="2176" dirty="0" err="1">
                <a:solidFill>
                  <a:srgbClr val="262626"/>
                </a:solidFill>
              </a:rPr>
              <a:t>vsakega</a:t>
            </a:r>
            <a:r>
              <a:rPr lang="en-GB" sz="2176" dirty="0">
                <a:solidFill>
                  <a:srgbClr val="262626"/>
                </a:solidFill>
              </a:rPr>
              <a:t> </a:t>
            </a:r>
            <a:r>
              <a:rPr lang="en-GB" sz="2176" dirty="0" err="1">
                <a:solidFill>
                  <a:srgbClr val="262626"/>
                </a:solidFill>
              </a:rPr>
              <a:t>bloka</a:t>
            </a:r>
            <a:r>
              <a:rPr lang="en-GB" sz="2176" dirty="0">
                <a:solidFill>
                  <a:srgbClr val="262626"/>
                </a:solidFill>
              </a:rPr>
              <a:t> in </a:t>
            </a:r>
            <a:r>
              <a:rPr lang="en-GB" sz="2176" dirty="0" err="1">
                <a:solidFill>
                  <a:srgbClr val="262626"/>
                </a:solidFill>
              </a:rPr>
              <a:t>decentralizacija</a:t>
            </a:r>
            <a:r>
              <a:rPr lang="en-GB" sz="2176" dirty="0">
                <a:solidFill>
                  <a:srgbClr val="262626"/>
                </a:solidFill>
              </a:rPr>
              <a:t> </a:t>
            </a:r>
            <a:r>
              <a:rPr lang="en-GB" sz="2176" dirty="0" err="1">
                <a:solidFill>
                  <a:srgbClr val="262626"/>
                </a:solidFill>
              </a:rPr>
              <a:t>nadzora</a:t>
            </a:r>
            <a:r>
              <a:rPr lang="en-GB" sz="2176" dirty="0">
                <a:solidFill>
                  <a:srgbClr val="262626"/>
                </a:solidFill>
              </a:rPr>
              <a:t> v </a:t>
            </a:r>
            <a:r>
              <a:rPr lang="en-GB" sz="2176" dirty="0" err="1">
                <a:solidFill>
                  <a:srgbClr val="262626"/>
                </a:solidFill>
              </a:rPr>
              <a:t>več</a:t>
            </a:r>
            <a:r>
              <a:rPr lang="en-GB" sz="2176" dirty="0">
                <a:solidFill>
                  <a:srgbClr val="262626"/>
                </a:solidFill>
              </a:rPr>
              <a:t> </a:t>
            </a:r>
            <a:r>
              <a:rPr lang="en-GB" sz="2176" dirty="0" err="1">
                <a:solidFill>
                  <a:srgbClr val="262626"/>
                </a:solidFill>
              </a:rPr>
              <a:t>vozliščih</a:t>
            </a:r>
            <a:r>
              <a:rPr lang="en-GB" sz="2176" dirty="0">
                <a:solidFill>
                  <a:srgbClr val="262626"/>
                </a:solidFill>
              </a:rPr>
              <a:t>.
</a:t>
            </a:r>
            <a:r>
              <a:rPr lang="en-GB" sz="2176" dirty="0" err="1">
                <a:solidFill>
                  <a:srgbClr val="262626"/>
                </a:solidFill>
              </a:rPr>
              <a:t>Uporaba</a:t>
            </a:r>
            <a:r>
              <a:rPr lang="en-GB" sz="2176" dirty="0">
                <a:solidFill>
                  <a:srgbClr val="262626"/>
                </a:solidFill>
              </a:rPr>
              <a:t> </a:t>
            </a:r>
            <a:r>
              <a:rPr lang="en-GB" sz="2176" dirty="0" err="1">
                <a:solidFill>
                  <a:srgbClr val="262626"/>
                </a:solidFill>
              </a:rPr>
              <a:t>kriptografskih</a:t>
            </a:r>
            <a:r>
              <a:rPr lang="en-GB" sz="2176" dirty="0">
                <a:solidFill>
                  <a:srgbClr val="262626"/>
                </a:solidFill>
              </a:rPr>
              <a:t> </a:t>
            </a:r>
            <a:r>
              <a:rPr lang="en-GB" sz="2176" dirty="0" err="1">
                <a:solidFill>
                  <a:srgbClr val="262626"/>
                </a:solidFill>
              </a:rPr>
              <a:t>razpršilnih</a:t>
            </a:r>
            <a:r>
              <a:rPr lang="en-GB" sz="2176" dirty="0">
                <a:solidFill>
                  <a:srgbClr val="262626"/>
                </a:solidFill>
              </a:rPr>
              <a:t> </a:t>
            </a:r>
            <a:r>
              <a:rPr lang="en-GB" sz="2176" dirty="0" err="1">
                <a:solidFill>
                  <a:srgbClr val="262626"/>
                </a:solidFill>
              </a:rPr>
              <a:t>algoritmov</a:t>
            </a:r>
            <a:r>
              <a:rPr lang="en-GB" sz="2176" dirty="0">
                <a:solidFill>
                  <a:srgbClr val="262626"/>
                </a:solidFill>
              </a:rPr>
              <a:t> in </a:t>
            </a:r>
            <a:r>
              <a:rPr lang="en-GB" sz="2176" dirty="0" err="1">
                <a:solidFill>
                  <a:srgbClr val="262626"/>
                </a:solidFill>
              </a:rPr>
              <a:t>izvajanje</a:t>
            </a:r>
            <a:r>
              <a:rPr lang="en-GB" sz="2176" dirty="0">
                <a:solidFill>
                  <a:srgbClr val="262626"/>
                </a:solidFill>
              </a:rPr>
              <a:t> </a:t>
            </a:r>
            <a:r>
              <a:rPr lang="en-GB" sz="2176" dirty="0" err="1">
                <a:solidFill>
                  <a:srgbClr val="262626"/>
                </a:solidFill>
              </a:rPr>
              <a:t>pametnih</a:t>
            </a:r>
            <a:r>
              <a:rPr lang="en-GB" sz="2176" dirty="0">
                <a:solidFill>
                  <a:srgbClr val="262626"/>
                </a:solidFill>
              </a:rPr>
              <a:t> </a:t>
            </a:r>
            <a:r>
              <a:rPr lang="en-GB" sz="2176" dirty="0" err="1">
                <a:solidFill>
                  <a:srgbClr val="262626"/>
                </a:solidFill>
              </a:rPr>
              <a:t>pogodb</a:t>
            </a:r>
            <a:r>
              <a:rPr lang="en-GB" sz="2176" dirty="0">
                <a:solidFill>
                  <a:srgbClr val="262626"/>
                </a:solidFill>
              </a:rPr>
              <a:t>.
</a:t>
            </a:r>
            <a:r>
              <a:rPr lang="en-GB" sz="2176" dirty="0" err="1">
                <a:solidFill>
                  <a:srgbClr val="262626"/>
                </a:solidFill>
              </a:rPr>
              <a:t>Izdelava</a:t>
            </a:r>
            <a:r>
              <a:rPr lang="en-GB" sz="2176" dirty="0">
                <a:solidFill>
                  <a:srgbClr val="262626"/>
                </a:solidFill>
              </a:rPr>
              <a:t> </a:t>
            </a:r>
            <a:r>
              <a:rPr lang="en-GB" sz="2176" dirty="0" err="1">
                <a:solidFill>
                  <a:srgbClr val="262626"/>
                </a:solidFill>
              </a:rPr>
              <a:t>digitalne</a:t>
            </a:r>
            <a:r>
              <a:rPr lang="en-GB" sz="2176" dirty="0">
                <a:solidFill>
                  <a:srgbClr val="262626"/>
                </a:solidFill>
              </a:rPr>
              <a:t> </a:t>
            </a:r>
            <a:r>
              <a:rPr lang="en-GB" sz="2176" dirty="0" err="1">
                <a:solidFill>
                  <a:srgbClr val="262626"/>
                </a:solidFill>
              </a:rPr>
              <a:t>knjige</a:t>
            </a:r>
            <a:r>
              <a:rPr lang="en-GB" sz="2176" dirty="0">
                <a:solidFill>
                  <a:srgbClr val="262626"/>
                </a:solidFill>
              </a:rPr>
              <a:t> in </a:t>
            </a:r>
            <a:r>
              <a:rPr lang="en-GB" sz="2176" dirty="0" err="1">
                <a:solidFill>
                  <a:srgbClr val="262626"/>
                </a:solidFill>
              </a:rPr>
              <a:t>distribucija</a:t>
            </a:r>
            <a:r>
              <a:rPr lang="en-GB" sz="2176" dirty="0">
                <a:solidFill>
                  <a:srgbClr val="262626"/>
                </a:solidFill>
              </a:rPr>
              <a:t> </a:t>
            </a:r>
            <a:r>
              <a:rPr lang="en-GB" sz="2176" dirty="0" err="1">
                <a:solidFill>
                  <a:srgbClr val="262626"/>
                </a:solidFill>
              </a:rPr>
              <a:t>digitalnih</a:t>
            </a:r>
            <a:r>
              <a:rPr lang="en-GB" sz="2176" dirty="0">
                <a:solidFill>
                  <a:srgbClr val="262626"/>
                </a:solidFill>
              </a:rPr>
              <a:t> </a:t>
            </a:r>
            <a:r>
              <a:rPr lang="en-GB" sz="2176" dirty="0" err="1">
                <a:solidFill>
                  <a:srgbClr val="262626"/>
                </a:solidFill>
              </a:rPr>
              <a:t>sredstev</a:t>
            </a:r>
            <a:r>
              <a:rPr lang="en-GB" sz="2176" dirty="0">
                <a:solidFill>
                  <a:srgbClr val="262626"/>
                </a:solidFill>
              </a:rPr>
              <a:t>.</a:t>
            </a:r>
          </a:p>
        </p:txBody>
      </p:sp>
    </p:spTree>
    <p:extLst>
      <p:ext uri="{BB962C8B-B14F-4D97-AF65-F5344CB8AC3E}">
        <p14:creationId xmlns:p14="http://schemas.microsoft.com/office/powerpoint/2010/main" val="104266276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Shape 1073"/>
        <p:cNvGrpSpPr/>
        <p:nvPr/>
      </p:nvGrpSpPr>
      <p:grpSpPr>
        <a:xfrm>
          <a:off x="0" y="0"/>
          <a:ext cx="0" cy="0"/>
          <a:chOff x="0" y="0"/>
          <a:chExt cx="0" cy="0"/>
        </a:xfrm>
      </p:grpSpPr>
      <p:sp>
        <p:nvSpPr>
          <p:cNvPr id="1074" name="Google Shape;1074;p62"/>
          <p:cNvSpPr/>
          <p:nvPr/>
        </p:nvSpPr>
        <p:spPr>
          <a:xfrm>
            <a:off x="1250273" y="803268"/>
            <a:ext cx="9713892" cy="4367228"/>
          </a:xfrm>
          <a:custGeom>
            <a:avLst/>
            <a:gdLst/>
            <a:ahLst/>
            <a:cxnLst/>
            <a:rect l="l" t="t" r="r" b="b"/>
            <a:pathLst>
              <a:path w="10692130" h="5749290" extrusionOk="0">
                <a:moveTo>
                  <a:pt x="10692003" y="0"/>
                </a:moveTo>
                <a:lnTo>
                  <a:pt x="0" y="0"/>
                </a:lnTo>
                <a:lnTo>
                  <a:pt x="0" y="5749201"/>
                </a:lnTo>
                <a:lnTo>
                  <a:pt x="10692003" y="5749201"/>
                </a:lnTo>
                <a:lnTo>
                  <a:pt x="10692003" y="0"/>
                </a:lnTo>
                <a:close/>
              </a:path>
            </a:pathLst>
          </a:custGeom>
          <a:gradFill>
            <a:gsLst>
              <a:gs pos="0">
                <a:srgbClr val="6A9D56"/>
              </a:gs>
              <a:gs pos="60540">
                <a:srgbClr val="2D8784"/>
              </a:gs>
              <a:gs pos="100000">
                <a:srgbClr val="263D94"/>
              </a:gs>
            </a:gsLst>
            <a:lin ang="0" scaled="0"/>
          </a:gradFill>
          <a:ln>
            <a:noFill/>
          </a:ln>
        </p:spPr>
        <p:txBody>
          <a:bodyPr spcFirstLastPara="1" wrap="square" lIns="0" tIns="0" rIns="0" bIns="0" anchor="t"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grpSp>
        <p:nvGrpSpPr>
          <p:cNvPr id="1076" name="Google Shape;1076;p62"/>
          <p:cNvGrpSpPr/>
          <p:nvPr/>
        </p:nvGrpSpPr>
        <p:grpSpPr>
          <a:xfrm>
            <a:off x="5184832" y="1326618"/>
            <a:ext cx="2617315" cy="2551423"/>
            <a:chOff x="2262504" y="2609557"/>
            <a:chExt cx="1345882" cy="1311999"/>
          </a:xfrm>
        </p:grpSpPr>
        <p:grpSp>
          <p:nvGrpSpPr>
            <p:cNvPr id="1077" name="Google Shape;1077;p62"/>
            <p:cNvGrpSpPr/>
            <p:nvPr/>
          </p:nvGrpSpPr>
          <p:grpSpPr>
            <a:xfrm>
              <a:off x="2847815" y="2734283"/>
              <a:ext cx="760571" cy="1187273"/>
              <a:chOff x="2847815" y="2734283"/>
              <a:chExt cx="760571" cy="1187273"/>
            </a:xfrm>
          </p:grpSpPr>
          <p:grpSp>
            <p:nvGrpSpPr>
              <p:cNvPr id="1078" name="Google Shape;1078;p62"/>
              <p:cNvGrpSpPr/>
              <p:nvPr/>
            </p:nvGrpSpPr>
            <p:grpSpPr>
              <a:xfrm>
                <a:off x="3093560" y="2734283"/>
                <a:ext cx="373380" cy="316098"/>
                <a:chOff x="3093560" y="2734283"/>
                <a:chExt cx="373380" cy="316098"/>
              </a:xfrm>
            </p:grpSpPr>
            <p:sp>
              <p:nvSpPr>
                <p:cNvPr id="1079" name="Google Shape;1079;p62"/>
                <p:cNvSpPr/>
                <p:nvPr/>
              </p:nvSpPr>
              <p:spPr>
                <a:xfrm>
                  <a:off x="3190477" y="2884715"/>
                  <a:ext cx="275748" cy="165666"/>
                </a:xfrm>
                <a:custGeom>
                  <a:avLst/>
                  <a:gdLst/>
                  <a:ahLst/>
                  <a:cxnLst/>
                  <a:rect l="l" t="t" r="r" b="b"/>
                  <a:pathLst>
                    <a:path w="275748" h="165666" extrusionOk="0">
                      <a:moveTo>
                        <a:pt x="3572" y="164714"/>
                      </a:moveTo>
                      <a:cubicBezTo>
                        <a:pt x="2619" y="163762"/>
                        <a:pt x="1667" y="162810"/>
                        <a:pt x="714" y="161858"/>
                      </a:cubicBezTo>
                      <a:cubicBezTo>
                        <a:pt x="-238" y="159954"/>
                        <a:pt x="-238" y="157097"/>
                        <a:pt x="714" y="154241"/>
                      </a:cubicBezTo>
                      <a:lnTo>
                        <a:pt x="82629" y="3808"/>
                      </a:lnTo>
                      <a:cubicBezTo>
                        <a:pt x="83582" y="952"/>
                        <a:pt x="86439" y="0"/>
                        <a:pt x="89297" y="0"/>
                      </a:cubicBezTo>
                      <a:lnTo>
                        <a:pt x="268367" y="0"/>
                      </a:lnTo>
                      <a:cubicBezTo>
                        <a:pt x="271224" y="0"/>
                        <a:pt x="273129" y="952"/>
                        <a:pt x="275034" y="3808"/>
                      </a:cubicBezTo>
                      <a:cubicBezTo>
                        <a:pt x="275987" y="5713"/>
                        <a:pt x="275987" y="8569"/>
                        <a:pt x="275034" y="11425"/>
                      </a:cubicBezTo>
                      <a:lnTo>
                        <a:pt x="193119" y="161858"/>
                      </a:lnTo>
                      <a:cubicBezTo>
                        <a:pt x="192167" y="164714"/>
                        <a:pt x="189309" y="165666"/>
                        <a:pt x="186452" y="165666"/>
                      </a:cubicBezTo>
                      <a:lnTo>
                        <a:pt x="7382" y="165666"/>
                      </a:lnTo>
                      <a:cubicBezTo>
                        <a:pt x="5477" y="165666"/>
                        <a:pt x="4524" y="164714"/>
                        <a:pt x="3572" y="164714"/>
                      </a:cubicBezTo>
                      <a:close/>
                      <a:moveTo>
                        <a:pt x="94059" y="15234"/>
                      </a:moveTo>
                      <a:lnTo>
                        <a:pt x="19764" y="150433"/>
                      </a:lnTo>
                      <a:lnTo>
                        <a:pt x="181689" y="150433"/>
                      </a:lnTo>
                      <a:lnTo>
                        <a:pt x="255984" y="15234"/>
                      </a:lnTo>
                      <a:lnTo>
                        <a:pt x="94059" y="15234"/>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1080" name="Google Shape;1080;p62"/>
                <p:cNvSpPr/>
                <p:nvPr/>
              </p:nvSpPr>
              <p:spPr>
                <a:xfrm>
                  <a:off x="3093560" y="2734283"/>
                  <a:ext cx="194310" cy="316098"/>
                </a:xfrm>
                <a:custGeom>
                  <a:avLst/>
                  <a:gdLst/>
                  <a:ahLst/>
                  <a:cxnLst/>
                  <a:rect l="l" t="t" r="r" b="b"/>
                  <a:pathLst>
                    <a:path w="194310" h="316098" extrusionOk="0">
                      <a:moveTo>
                        <a:pt x="100489" y="315147"/>
                      </a:moveTo>
                      <a:cubicBezTo>
                        <a:pt x="99536" y="314195"/>
                        <a:pt x="98584" y="313243"/>
                        <a:pt x="97631" y="312290"/>
                      </a:cubicBezTo>
                      <a:lnTo>
                        <a:pt x="1429" y="161858"/>
                      </a:lnTo>
                      <a:cubicBezTo>
                        <a:pt x="-476" y="159954"/>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4"/>
                        <a:pt x="192881" y="161858"/>
                      </a:cubicBezTo>
                      <a:lnTo>
                        <a:pt x="110966" y="312290"/>
                      </a:lnTo>
                      <a:cubicBezTo>
                        <a:pt x="110014" y="314195"/>
                        <a:pt x="107156" y="316099"/>
                        <a:pt x="104299" y="316099"/>
                      </a:cubicBezTo>
                      <a:cubicBezTo>
                        <a:pt x="103346" y="316099"/>
                        <a:pt x="101441" y="315147"/>
                        <a:pt x="100489" y="315147"/>
                      </a:cubicBezTo>
                      <a:close/>
                      <a:moveTo>
                        <a:pt x="16669" y="158049"/>
                      </a:moveTo>
                      <a:lnTo>
                        <a:pt x="104299" y="294200"/>
                      </a:lnTo>
                      <a:lnTo>
                        <a:pt x="178594" y="159001"/>
                      </a:lnTo>
                      <a:lnTo>
                        <a:pt x="90964" y="22851"/>
                      </a:lnTo>
                      <a:lnTo>
                        <a:pt x="16669" y="158049"/>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1081" name="Google Shape;1081;p62"/>
                <p:cNvSpPr/>
                <p:nvPr/>
              </p:nvSpPr>
              <p:spPr>
                <a:xfrm>
                  <a:off x="3175475" y="2734283"/>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3346" y="165666"/>
                        <a:pt x="101441" y="164714"/>
                        <a:pt x="100489" y="164714"/>
                      </a:cubicBezTo>
                      <a:close/>
                      <a:moveTo>
                        <a:pt x="21431" y="15234"/>
                      </a:moveTo>
                      <a:lnTo>
                        <a:pt x="108109" y="150433"/>
                      </a:lnTo>
                      <a:lnTo>
                        <a:pt x="269081" y="150433"/>
                      </a:lnTo>
                      <a:lnTo>
                        <a:pt x="182404" y="15234"/>
                      </a:lnTo>
                      <a:lnTo>
                        <a:pt x="21431" y="15234"/>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grpSp>
          <p:grpSp>
            <p:nvGrpSpPr>
              <p:cNvPr id="1082" name="Google Shape;1082;p62"/>
              <p:cNvGrpSpPr/>
              <p:nvPr/>
            </p:nvGrpSpPr>
            <p:grpSpPr>
              <a:xfrm>
                <a:off x="2847815" y="3185580"/>
                <a:ext cx="373380" cy="316099"/>
                <a:chOff x="2847815" y="3185580"/>
                <a:chExt cx="373380" cy="316099"/>
              </a:xfrm>
            </p:grpSpPr>
            <p:sp>
              <p:nvSpPr>
                <p:cNvPr id="1083" name="Google Shape;1083;p62"/>
                <p:cNvSpPr/>
                <p:nvPr/>
              </p:nvSpPr>
              <p:spPr>
                <a:xfrm>
                  <a:off x="2944732" y="3336013"/>
                  <a:ext cx="275748" cy="165666"/>
                </a:xfrm>
                <a:custGeom>
                  <a:avLst/>
                  <a:gdLst/>
                  <a:ahLst/>
                  <a:cxnLst/>
                  <a:rect l="l" t="t" r="r" b="b"/>
                  <a:pathLst>
                    <a:path w="275748" h="165666" extrusionOk="0">
                      <a:moveTo>
                        <a:pt x="3572" y="164714"/>
                      </a:moveTo>
                      <a:cubicBezTo>
                        <a:pt x="2619" y="163762"/>
                        <a:pt x="1667" y="162810"/>
                        <a:pt x="714" y="161858"/>
                      </a:cubicBezTo>
                      <a:cubicBezTo>
                        <a:pt x="-238" y="159954"/>
                        <a:pt x="-238" y="157097"/>
                        <a:pt x="714" y="154241"/>
                      </a:cubicBezTo>
                      <a:lnTo>
                        <a:pt x="82629" y="3809"/>
                      </a:lnTo>
                      <a:cubicBezTo>
                        <a:pt x="83582" y="952"/>
                        <a:pt x="86439" y="0"/>
                        <a:pt x="89297" y="0"/>
                      </a:cubicBezTo>
                      <a:lnTo>
                        <a:pt x="268367" y="0"/>
                      </a:lnTo>
                      <a:cubicBezTo>
                        <a:pt x="271224" y="0"/>
                        <a:pt x="273129" y="952"/>
                        <a:pt x="275034" y="3809"/>
                      </a:cubicBezTo>
                      <a:cubicBezTo>
                        <a:pt x="275987" y="5713"/>
                        <a:pt x="275987" y="8569"/>
                        <a:pt x="275034" y="11425"/>
                      </a:cubicBezTo>
                      <a:lnTo>
                        <a:pt x="193119" y="161858"/>
                      </a:lnTo>
                      <a:cubicBezTo>
                        <a:pt x="192167" y="164714"/>
                        <a:pt x="189309" y="165666"/>
                        <a:pt x="186452" y="165666"/>
                      </a:cubicBezTo>
                      <a:lnTo>
                        <a:pt x="7382" y="165666"/>
                      </a:lnTo>
                      <a:cubicBezTo>
                        <a:pt x="5477" y="165666"/>
                        <a:pt x="4524" y="165666"/>
                        <a:pt x="3572" y="164714"/>
                      </a:cubicBezTo>
                      <a:close/>
                      <a:moveTo>
                        <a:pt x="93107" y="15234"/>
                      </a:moveTo>
                      <a:lnTo>
                        <a:pt x="18812" y="150433"/>
                      </a:lnTo>
                      <a:lnTo>
                        <a:pt x="180737" y="150433"/>
                      </a:lnTo>
                      <a:lnTo>
                        <a:pt x="255032" y="15234"/>
                      </a:lnTo>
                      <a:lnTo>
                        <a:pt x="93107" y="15234"/>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1084" name="Google Shape;1084;p62"/>
                <p:cNvSpPr/>
                <p:nvPr/>
              </p:nvSpPr>
              <p:spPr>
                <a:xfrm>
                  <a:off x="2847815" y="3185580"/>
                  <a:ext cx="194309" cy="316098"/>
                </a:xfrm>
                <a:custGeom>
                  <a:avLst/>
                  <a:gdLst/>
                  <a:ahLst/>
                  <a:cxnLst/>
                  <a:rect l="l" t="t" r="r" b="b"/>
                  <a:pathLst>
                    <a:path w="194309" h="316098" extrusionOk="0">
                      <a:moveTo>
                        <a:pt x="100489" y="315147"/>
                      </a:moveTo>
                      <a:cubicBezTo>
                        <a:pt x="99536" y="314195"/>
                        <a:pt x="98584" y="313242"/>
                        <a:pt x="97631" y="312290"/>
                      </a:cubicBezTo>
                      <a:lnTo>
                        <a:pt x="1429" y="161858"/>
                      </a:lnTo>
                      <a:cubicBezTo>
                        <a:pt x="-476" y="159953"/>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3"/>
                        <a:pt x="192881" y="161858"/>
                      </a:cubicBezTo>
                      <a:lnTo>
                        <a:pt x="110966" y="312290"/>
                      </a:lnTo>
                      <a:cubicBezTo>
                        <a:pt x="110014" y="314195"/>
                        <a:pt x="107156" y="316099"/>
                        <a:pt x="104299" y="316099"/>
                      </a:cubicBezTo>
                      <a:cubicBezTo>
                        <a:pt x="102394" y="316099"/>
                        <a:pt x="101441" y="316099"/>
                        <a:pt x="100489" y="315147"/>
                      </a:cubicBezTo>
                      <a:close/>
                      <a:moveTo>
                        <a:pt x="15716" y="158049"/>
                      </a:moveTo>
                      <a:lnTo>
                        <a:pt x="103346" y="294200"/>
                      </a:lnTo>
                      <a:lnTo>
                        <a:pt x="177641" y="159001"/>
                      </a:lnTo>
                      <a:lnTo>
                        <a:pt x="90011" y="22850"/>
                      </a:lnTo>
                      <a:lnTo>
                        <a:pt x="15716" y="158049"/>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1085" name="Google Shape;1085;p62"/>
                <p:cNvSpPr/>
                <p:nvPr/>
              </p:nvSpPr>
              <p:spPr>
                <a:xfrm>
                  <a:off x="2929730" y="3185580"/>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3"/>
                        <a:pt x="290036" y="161858"/>
                      </a:cubicBezTo>
                      <a:cubicBezTo>
                        <a:pt x="289084" y="164714"/>
                        <a:pt x="286226" y="165666"/>
                        <a:pt x="283369" y="165666"/>
                      </a:cubicBezTo>
                      <a:lnTo>
                        <a:pt x="104299" y="165666"/>
                      </a:lnTo>
                      <a:cubicBezTo>
                        <a:pt x="102394" y="165666"/>
                        <a:pt x="101441" y="164714"/>
                        <a:pt x="100489" y="164714"/>
                      </a:cubicBezTo>
                      <a:close/>
                      <a:moveTo>
                        <a:pt x="21431" y="15234"/>
                      </a:moveTo>
                      <a:lnTo>
                        <a:pt x="108109" y="150432"/>
                      </a:lnTo>
                      <a:lnTo>
                        <a:pt x="269081" y="150432"/>
                      </a:lnTo>
                      <a:lnTo>
                        <a:pt x="182404" y="15234"/>
                      </a:lnTo>
                      <a:lnTo>
                        <a:pt x="21431" y="15234"/>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grpSp>
          <p:grpSp>
            <p:nvGrpSpPr>
              <p:cNvPr id="1086" name="Google Shape;1086;p62"/>
              <p:cNvGrpSpPr/>
              <p:nvPr/>
            </p:nvGrpSpPr>
            <p:grpSpPr>
              <a:xfrm>
                <a:off x="3385025" y="3181772"/>
                <a:ext cx="222409" cy="316098"/>
                <a:chOff x="3385025" y="3181772"/>
                <a:chExt cx="222409" cy="316098"/>
              </a:xfrm>
            </p:grpSpPr>
            <p:sp>
              <p:nvSpPr>
                <p:cNvPr id="1087" name="Google Shape;1087;p62"/>
                <p:cNvSpPr/>
                <p:nvPr/>
              </p:nvSpPr>
              <p:spPr>
                <a:xfrm>
                  <a:off x="3385025" y="3181772"/>
                  <a:ext cx="194309" cy="316098"/>
                </a:xfrm>
                <a:custGeom>
                  <a:avLst/>
                  <a:gdLst/>
                  <a:ahLst/>
                  <a:cxnLst/>
                  <a:rect l="l" t="t" r="r" b="b"/>
                  <a:pathLst>
                    <a:path w="194309" h="316098" extrusionOk="0">
                      <a:moveTo>
                        <a:pt x="100489" y="315147"/>
                      </a:moveTo>
                      <a:cubicBezTo>
                        <a:pt x="99536" y="314195"/>
                        <a:pt x="98584" y="313243"/>
                        <a:pt x="97631" y="312290"/>
                      </a:cubicBezTo>
                      <a:lnTo>
                        <a:pt x="1429" y="161858"/>
                      </a:lnTo>
                      <a:cubicBezTo>
                        <a:pt x="-476" y="159954"/>
                        <a:pt x="-476" y="156145"/>
                        <a:pt x="1429" y="154241"/>
                      </a:cubicBezTo>
                      <a:lnTo>
                        <a:pt x="83344" y="3809"/>
                      </a:lnTo>
                      <a:cubicBezTo>
                        <a:pt x="84296" y="1904"/>
                        <a:pt x="87154" y="0"/>
                        <a:pt x="90011" y="0"/>
                      </a:cubicBezTo>
                      <a:cubicBezTo>
                        <a:pt x="92869" y="0"/>
                        <a:pt x="94774" y="952"/>
                        <a:pt x="96679" y="3809"/>
                      </a:cubicBezTo>
                      <a:lnTo>
                        <a:pt x="192881" y="154241"/>
                      </a:lnTo>
                      <a:cubicBezTo>
                        <a:pt x="194786" y="156145"/>
                        <a:pt x="194786" y="159954"/>
                        <a:pt x="192881" y="161858"/>
                      </a:cubicBezTo>
                      <a:lnTo>
                        <a:pt x="110966" y="312290"/>
                      </a:lnTo>
                      <a:cubicBezTo>
                        <a:pt x="110014" y="314195"/>
                        <a:pt x="107156" y="316099"/>
                        <a:pt x="104299" y="316099"/>
                      </a:cubicBezTo>
                      <a:cubicBezTo>
                        <a:pt x="103346" y="316099"/>
                        <a:pt x="101441" y="316099"/>
                        <a:pt x="100489" y="315147"/>
                      </a:cubicBezTo>
                      <a:close/>
                      <a:moveTo>
                        <a:pt x="15716" y="158049"/>
                      </a:moveTo>
                      <a:lnTo>
                        <a:pt x="103346" y="294200"/>
                      </a:lnTo>
                      <a:lnTo>
                        <a:pt x="177641" y="159001"/>
                      </a:lnTo>
                      <a:lnTo>
                        <a:pt x="90011" y="22851"/>
                      </a:lnTo>
                      <a:lnTo>
                        <a:pt x="15716" y="158049"/>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1088" name="Google Shape;1088;p62"/>
                <p:cNvSpPr/>
                <p:nvPr/>
              </p:nvSpPr>
              <p:spPr>
                <a:xfrm>
                  <a:off x="3481942" y="3332204"/>
                  <a:ext cx="125491" cy="165666"/>
                </a:xfrm>
                <a:custGeom>
                  <a:avLst/>
                  <a:gdLst/>
                  <a:ahLst/>
                  <a:cxnLst/>
                  <a:rect l="l" t="t" r="r" b="b"/>
                  <a:pathLst>
                    <a:path w="125491" h="165666" extrusionOk="0">
                      <a:moveTo>
                        <a:pt x="125492" y="150433"/>
                      </a:moveTo>
                      <a:lnTo>
                        <a:pt x="19764" y="150433"/>
                      </a:lnTo>
                      <a:lnTo>
                        <a:pt x="94059" y="15234"/>
                      </a:lnTo>
                      <a:lnTo>
                        <a:pt x="125492" y="15234"/>
                      </a:lnTo>
                      <a:lnTo>
                        <a:pt x="125492" y="0"/>
                      </a:lnTo>
                      <a:lnTo>
                        <a:pt x="89297" y="0"/>
                      </a:lnTo>
                      <a:cubicBezTo>
                        <a:pt x="86439" y="0"/>
                        <a:pt x="83582" y="1904"/>
                        <a:pt x="82629" y="3808"/>
                      </a:cubicBezTo>
                      <a:lnTo>
                        <a:pt x="714" y="154241"/>
                      </a:lnTo>
                      <a:cubicBezTo>
                        <a:pt x="-238" y="156145"/>
                        <a:pt x="-238" y="159001"/>
                        <a:pt x="714" y="161858"/>
                      </a:cubicBezTo>
                      <a:cubicBezTo>
                        <a:pt x="1667" y="162810"/>
                        <a:pt x="2619" y="163762"/>
                        <a:pt x="3572" y="164714"/>
                      </a:cubicBezTo>
                      <a:cubicBezTo>
                        <a:pt x="4524" y="165666"/>
                        <a:pt x="5477" y="165666"/>
                        <a:pt x="7382" y="165666"/>
                      </a:cubicBezTo>
                      <a:lnTo>
                        <a:pt x="125492" y="165666"/>
                      </a:lnTo>
                      <a:lnTo>
                        <a:pt x="125492" y="150433"/>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1089" name="Google Shape;1089;p62"/>
                <p:cNvSpPr/>
                <p:nvPr/>
              </p:nvSpPr>
              <p:spPr>
                <a:xfrm>
                  <a:off x="3467655" y="3181772"/>
                  <a:ext cx="139779" cy="165666"/>
                </a:xfrm>
                <a:custGeom>
                  <a:avLst/>
                  <a:gdLst/>
                  <a:ahLst/>
                  <a:cxnLst/>
                  <a:rect l="l" t="t" r="r" b="b"/>
                  <a:pathLst>
                    <a:path w="139779" h="165666" extrusionOk="0">
                      <a:moveTo>
                        <a:pt x="139779" y="150433"/>
                      </a:moveTo>
                      <a:lnTo>
                        <a:pt x="107394" y="150433"/>
                      </a:lnTo>
                      <a:lnTo>
                        <a:pt x="20717" y="15234"/>
                      </a:lnTo>
                      <a:lnTo>
                        <a:pt x="139779" y="15234"/>
                      </a:lnTo>
                      <a:lnTo>
                        <a:pt x="139779" y="0"/>
                      </a:lnTo>
                      <a:lnTo>
                        <a:pt x="7382" y="0"/>
                      </a:lnTo>
                      <a:cubicBezTo>
                        <a:pt x="4524" y="0"/>
                        <a:pt x="1667" y="1904"/>
                        <a:pt x="714" y="3809"/>
                      </a:cubicBezTo>
                      <a:cubicBezTo>
                        <a:pt x="-238" y="6665"/>
                        <a:pt x="-238" y="9521"/>
                        <a:pt x="714" y="11425"/>
                      </a:cubicBezTo>
                      <a:lnTo>
                        <a:pt x="96917" y="161858"/>
                      </a:lnTo>
                      <a:cubicBezTo>
                        <a:pt x="97869" y="162810"/>
                        <a:pt x="98822" y="163762"/>
                        <a:pt x="99774" y="164714"/>
                      </a:cubicBezTo>
                      <a:cubicBezTo>
                        <a:pt x="100727" y="165666"/>
                        <a:pt x="101679" y="165666"/>
                        <a:pt x="103584" y="165666"/>
                      </a:cubicBezTo>
                      <a:lnTo>
                        <a:pt x="139779" y="165666"/>
                      </a:lnTo>
                      <a:lnTo>
                        <a:pt x="139779" y="150433"/>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grpSp>
          <p:grpSp>
            <p:nvGrpSpPr>
              <p:cNvPr id="1090" name="Google Shape;1090;p62"/>
              <p:cNvGrpSpPr/>
              <p:nvPr/>
            </p:nvGrpSpPr>
            <p:grpSpPr>
              <a:xfrm>
                <a:off x="3139042" y="3633069"/>
                <a:ext cx="373618" cy="288487"/>
                <a:chOff x="3139042" y="3633069"/>
                <a:chExt cx="373618" cy="288487"/>
              </a:xfrm>
            </p:grpSpPr>
            <p:sp>
              <p:nvSpPr>
                <p:cNvPr id="1091" name="Google Shape;1091;p62"/>
                <p:cNvSpPr/>
                <p:nvPr/>
              </p:nvSpPr>
              <p:spPr>
                <a:xfrm>
                  <a:off x="3139042" y="3633069"/>
                  <a:ext cx="194786" cy="288487"/>
                </a:xfrm>
                <a:custGeom>
                  <a:avLst/>
                  <a:gdLst/>
                  <a:ahLst/>
                  <a:cxnLst/>
                  <a:rect l="l" t="t" r="r" b="b"/>
                  <a:pathLst>
                    <a:path w="194786" h="288487" extrusionOk="0">
                      <a:moveTo>
                        <a:pt x="81677" y="287536"/>
                      </a:moveTo>
                      <a:lnTo>
                        <a:pt x="99774" y="287536"/>
                      </a:lnTo>
                      <a:lnTo>
                        <a:pt x="16907" y="158049"/>
                      </a:lnTo>
                      <a:lnTo>
                        <a:pt x="91202" y="22850"/>
                      </a:lnTo>
                      <a:lnTo>
                        <a:pt x="178832" y="159001"/>
                      </a:lnTo>
                      <a:lnTo>
                        <a:pt x="108347" y="288488"/>
                      </a:lnTo>
                      <a:lnTo>
                        <a:pt x="125492" y="288488"/>
                      </a:lnTo>
                      <a:lnTo>
                        <a:pt x="194072" y="162810"/>
                      </a:lnTo>
                      <a:cubicBezTo>
                        <a:pt x="195024" y="159953"/>
                        <a:pt x="195024" y="157097"/>
                        <a:pt x="194072" y="155193"/>
                      </a:cubicBezTo>
                      <a:lnTo>
                        <a:pt x="95964" y="3808"/>
                      </a:lnTo>
                      <a:cubicBezTo>
                        <a:pt x="94059" y="1904"/>
                        <a:pt x="92154" y="0"/>
                        <a:pt x="89297" y="0"/>
                      </a:cubicBezTo>
                      <a:cubicBezTo>
                        <a:pt x="86439" y="0"/>
                        <a:pt x="84534" y="1904"/>
                        <a:pt x="82629" y="3808"/>
                      </a:cubicBezTo>
                      <a:lnTo>
                        <a:pt x="714" y="154241"/>
                      </a:lnTo>
                      <a:cubicBezTo>
                        <a:pt x="-238" y="157097"/>
                        <a:pt x="-238" y="159953"/>
                        <a:pt x="714" y="161858"/>
                      </a:cubicBezTo>
                      <a:lnTo>
                        <a:pt x="81677" y="287536"/>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1092" name="Google Shape;1092;p62"/>
                <p:cNvSpPr/>
                <p:nvPr/>
              </p:nvSpPr>
              <p:spPr>
                <a:xfrm>
                  <a:off x="3245484" y="3783502"/>
                  <a:ext cx="265509" cy="137103"/>
                </a:xfrm>
                <a:custGeom>
                  <a:avLst/>
                  <a:gdLst/>
                  <a:ahLst/>
                  <a:cxnLst/>
                  <a:rect l="l" t="t" r="r" b="b"/>
                  <a:pathLst>
                    <a:path w="265509" h="137103" extrusionOk="0">
                      <a:moveTo>
                        <a:pt x="17145" y="137103"/>
                      </a:moveTo>
                      <a:lnTo>
                        <a:pt x="83820" y="15234"/>
                      </a:lnTo>
                      <a:lnTo>
                        <a:pt x="245745" y="15234"/>
                      </a:lnTo>
                      <a:lnTo>
                        <a:pt x="179070" y="137103"/>
                      </a:lnTo>
                      <a:lnTo>
                        <a:pt x="196215" y="137103"/>
                      </a:lnTo>
                      <a:lnTo>
                        <a:pt x="264795" y="11425"/>
                      </a:lnTo>
                      <a:cubicBezTo>
                        <a:pt x="265747" y="9521"/>
                        <a:pt x="265747" y="6665"/>
                        <a:pt x="264795" y="3809"/>
                      </a:cubicBezTo>
                      <a:cubicBezTo>
                        <a:pt x="263843" y="1904"/>
                        <a:pt x="260985" y="0"/>
                        <a:pt x="258128" y="0"/>
                      </a:cubicBezTo>
                      <a:lnTo>
                        <a:pt x="79058" y="0"/>
                      </a:lnTo>
                      <a:cubicBezTo>
                        <a:pt x="76200" y="0"/>
                        <a:pt x="73343" y="1904"/>
                        <a:pt x="72390" y="3809"/>
                      </a:cubicBezTo>
                      <a:lnTo>
                        <a:pt x="0" y="137103"/>
                      </a:lnTo>
                      <a:lnTo>
                        <a:pt x="17145" y="137103"/>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1093" name="Google Shape;1093;p62"/>
                <p:cNvSpPr/>
                <p:nvPr/>
              </p:nvSpPr>
              <p:spPr>
                <a:xfrm>
                  <a:off x="3221195" y="3633069"/>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3"/>
                        <a:pt x="290036" y="161858"/>
                      </a:cubicBezTo>
                      <a:cubicBezTo>
                        <a:pt x="289084" y="164714"/>
                        <a:pt x="286226" y="165666"/>
                        <a:pt x="283369" y="165666"/>
                      </a:cubicBezTo>
                      <a:lnTo>
                        <a:pt x="104299" y="165666"/>
                      </a:lnTo>
                      <a:cubicBezTo>
                        <a:pt x="102394" y="165666"/>
                        <a:pt x="101441" y="165666"/>
                        <a:pt x="100489" y="164714"/>
                      </a:cubicBezTo>
                      <a:close/>
                      <a:moveTo>
                        <a:pt x="20479" y="15234"/>
                      </a:moveTo>
                      <a:lnTo>
                        <a:pt x="107156" y="150432"/>
                      </a:lnTo>
                      <a:lnTo>
                        <a:pt x="268129" y="150432"/>
                      </a:lnTo>
                      <a:lnTo>
                        <a:pt x="181451" y="15234"/>
                      </a:lnTo>
                      <a:lnTo>
                        <a:pt x="20479" y="15234"/>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grpSp>
          <p:sp>
            <p:nvSpPr>
              <p:cNvPr id="1094" name="Google Shape;1094;p62"/>
              <p:cNvSpPr/>
              <p:nvPr/>
            </p:nvSpPr>
            <p:spPr>
              <a:xfrm>
                <a:off x="3358831" y="3511762"/>
                <a:ext cx="122667" cy="209647"/>
              </a:xfrm>
              <a:custGeom>
                <a:avLst/>
                <a:gdLst/>
                <a:ahLst/>
                <a:cxnLst/>
                <a:rect l="l" t="t" r="r" b="b"/>
                <a:pathLst>
                  <a:path w="122667" h="209647" extrusionOk="0">
                    <a:moveTo>
                      <a:pt x="118110" y="1342"/>
                    </a:moveTo>
                    <a:cubicBezTo>
                      <a:pt x="121920" y="3246"/>
                      <a:pt x="123825" y="8959"/>
                      <a:pt x="121920" y="12767"/>
                    </a:cubicBezTo>
                    <a:lnTo>
                      <a:pt x="16193" y="205092"/>
                    </a:lnTo>
                    <a:cubicBezTo>
                      <a:pt x="14288" y="208901"/>
                      <a:pt x="8573" y="210805"/>
                      <a:pt x="4763" y="208901"/>
                    </a:cubicBezTo>
                    <a:cubicBezTo>
                      <a:pt x="4763" y="208901"/>
                      <a:pt x="4763" y="208901"/>
                      <a:pt x="4763" y="208901"/>
                    </a:cubicBezTo>
                    <a:cubicBezTo>
                      <a:pt x="1905" y="206997"/>
                      <a:pt x="0" y="205092"/>
                      <a:pt x="0" y="201284"/>
                    </a:cubicBezTo>
                    <a:cubicBezTo>
                      <a:pt x="0" y="200332"/>
                      <a:pt x="0" y="198428"/>
                      <a:pt x="953" y="197476"/>
                    </a:cubicBezTo>
                    <a:lnTo>
                      <a:pt x="106680" y="5150"/>
                    </a:lnTo>
                    <a:cubicBezTo>
                      <a:pt x="107633" y="390"/>
                      <a:pt x="113348" y="-1514"/>
                      <a:pt x="118110" y="1342"/>
                    </a:cubicBezTo>
                    <a:cubicBezTo>
                      <a:pt x="117158" y="390"/>
                      <a:pt x="117158" y="1342"/>
                      <a:pt x="118110" y="1342"/>
                    </a:cubicBezTo>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1095" name="Google Shape;1095;p62"/>
              <p:cNvSpPr/>
              <p:nvPr/>
            </p:nvSpPr>
            <p:spPr>
              <a:xfrm>
                <a:off x="3063557" y="3070408"/>
                <a:ext cx="123619" cy="209225"/>
              </a:xfrm>
              <a:custGeom>
                <a:avLst/>
                <a:gdLst/>
                <a:ahLst/>
                <a:cxnLst/>
                <a:rect l="l" t="t" r="r" b="b"/>
                <a:pathLst>
                  <a:path w="123619" h="209225" extrusionOk="0">
                    <a:moveTo>
                      <a:pt x="119062" y="920"/>
                    </a:moveTo>
                    <a:cubicBezTo>
                      <a:pt x="122873" y="2824"/>
                      <a:pt x="124777" y="8536"/>
                      <a:pt x="122873" y="12345"/>
                    </a:cubicBezTo>
                    <a:lnTo>
                      <a:pt x="16192" y="204670"/>
                    </a:lnTo>
                    <a:cubicBezTo>
                      <a:pt x="14288" y="208478"/>
                      <a:pt x="8572" y="210383"/>
                      <a:pt x="4763" y="208478"/>
                    </a:cubicBezTo>
                    <a:cubicBezTo>
                      <a:pt x="4763" y="208478"/>
                      <a:pt x="4763" y="208478"/>
                      <a:pt x="4763" y="208478"/>
                    </a:cubicBezTo>
                    <a:cubicBezTo>
                      <a:pt x="1905" y="206574"/>
                      <a:pt x="0" y="204670"/>
                      <a:pt x="0" y="200862"/>
                    </a:cubicBezTo>
                    <a:cubicBezTo>
                      <a:pt x="0" y="199909"/>
                      <a:pt x="0" y="198005"/>
                      <a:pt x="952" y="197053"/>
                    </a:cubicBezTo>
                    <a:lnTo>
                      <a:pt x="106680" y="4728"/>
                    </a:lnTo>
                    <a:cubicBezTo>
                      <a:pt x="109537" y="-33"/>
                      <a:pt x="115252" y="-985"/>
                      <a:pt x="119062" y="920"/>
                    </a:cubicBezTo>
                    <a:cubicBezTo>
                      <a:pt x="119062" y="920"/>
                      <a:pt x="119062" y="920"/>
                      <a:pt x="119062" y="920"/>
                    </a:cubicBezTo>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1096" name="Google Shape;1096;p62"/>
              <p:cNvSpPr/>
              <p:nvPr/>
            </p:nvSpPr>
            <p:spPr>
              <a:xfrm>
                <a:off x="3483609" y="2884715"/>
                <a:ext cx="124777" cy="19994"/>
              </a:xfrm>
              <a:custGeom>
                <a:avLst/>
                <a:gdLst/>
                <a:ahLst/>
                <a:cxnLst/>
                <a:rect l="l" t="t" r="r" b="b"/>
                <a:pathLst>
                  <a:path w="124777" h="19994" extrusionOk="0">
                    <a:moveTo>
                      <a:pt x="123825" y="0"/>
                    </a:moveTo>
                    <a:lnTo>
                      <a:pt x="8572" y="2856"/>
                    </a:lnTo>
                    <a:cubicBezTo>
                      <a:pt x="3810" y="2856"/>
                      <a:pt x="0" y="6665"/>
                      <a:pt x="0" y="11425"/>
                    </a:cubicBezTo>
                    <a:cubicBezTo>
                      <a:pt x="0" y="14282"/>
                      <a:pt x="1905" y="17138"/>
                      <a:pt x="4763" y="19042"/>
                    </a:cubicBezTo>
                    <a:cubicBezTo>
                      <a:pt x="5715" y="19994"/>
                      <a:pt x="7620" y="19994"/>
                      <a:pt x="8572" y="19994"/>
                    </a:cubicBezTo>
                    <a:lnTo>
                      <a:pt x="124778" y="17138"/>
                    </a:lnTo>
                    <a:lnTo>
                      <a:pt x="124778"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1097" name="Google Shape;1097;p62"/>
              <p:cNvSpPr/>
              <p:nvPr/>
            </p:nvSpPr>
            <p:spPr>
              <a:xfrm>
                <a:off x="3553142" y="3787310"/>
                <a:ext cx="54292" cy="18089"/>
              </a:xfrm>
              <a:custGeom>
                <a:avLst/>
                <a:gdLst/>
                <a:ahLst/>
                <a:cxnLst/>
                <a:rect l="l" t="t" r="r" b="b"/>
                <a:pathLst>
                  <a:path w="54292" h="18089" extrusionOk="0">
                    <a:moveTo>
                      <a:pt x="54292" y="0"/>
                    </a:moveTo>
                    <a:lnTo>
                      <a:pt x="8572" y="952"/>
                    </a:lnTo>
                    <a:cubicBezTo>
                      <a:pt x="3810" y="952"/>
                      <a:pt x="0" y="4761"/>
                      <a:pt x="0" y="9521"/>
                    </a:cubicBezTo>
                    <a:cubicBezTo>
                      <a:pt x="0" y="12377"/>
                      <a:pt x="1905" y="15234"/>
                      <a:pt x="4763" y="17138"/>
                    </a:cubicBezTo>
                    <a:cubicBezTo>
                      <a:pt x="5715" y="18090"/>
                      <a:pt x="7620" y="18090"/>
                      <a:pt x="8572" y="18090"/>
                    </a:cubicBezTo>
                    <a:lnTo>
                      <a:pt x="54292" y="17138"/>
                    </a:lnTo>
                    <a:lnTo>
                      <a:pt x="54292"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1098" name="Google Shape;1098;p62"/>
              <p:cNvSpPr/>
              <p:nvPr/>
            </p:nvSpPr>
            <p:spPr>
              <a:xfrm>
                <a:off x="3081231" y="3406944"/>
                <a:ext cx="132291" cy="205654"/>
              </a:xfrm>
              <a:custGeom>
                <a:avLst/>
                <a:gdLst/>
                <a:ahLst/>
                <a:cxnLst/>
                <a:rect l="l" t="t" r="r" b="b"/>
                <a:pathLst>
                  <a:path w="132291" h="205654" extrusionOk="0">
                    <a:moveTo>
                      <a:pt x="12806" y="1428"/>
                    </a:moveTo>
                    <a:cubicBezTo>
                      <a:pt x="13758" y="2380"/>
                      <a:pt x="14711" y="3332"/>
                      <a:pt x="15663" y="4284"/>
                    </a:cubicBezTo>
                    <a:lnTo>
                      <a:pt x="130916" y="191849"/>
                    </a:lnTo>
                    <a:cubicBezTo>
                      <a:pt x="133773" y="195657"/>
                      <a:pt x="131868" y="201370"/>
                      <a:pt x="128058" y="204226"/>
                    </a:cubicBezTo>
                    <a:cubicBezTo>
                      <a:pt x="125201" y="206131"/>
                      <a:pt x="122343" y="206131"/>
                      <a:pt x="119486" y="204226"/>
                    </a:cubicBezTo>
                    <a:cubicBezTo>
                      <a:pt x="118533" y="203274"/>
                      <a:pt x="117581" y="202322"/>
                      <a:pt x="116628" y="201370"/>
                    </a:cubicBezTo>
                    <a:lnTo>
                      <a:pt x="1376" y="13806"/>
                    </a:lnTo>
                    <a:cubicBezTo>
                      <a:pt x="-1482" y="9997"/>
                      <a:pt x="423" y="4284"/>
                      <a:pt x="4233" y="1428"/>
                    </a:cubicBezTo>
                    <a:cubicBezTo>
                      <a:pt x="7091" y="-476"/>
                      <a:pt x="10901" y="-476"/>
                      <a:pt x="12806" y="1428"/>
                    </a:cubicBezTo>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1099" name="Google Shape;1099;p62"/>
              <p:cNvSpPr/>
              <p:nvPr/>
            </p:nvSpPr>
            <p:spPr>
              <a:xfrm>
                <a:off x="3325071" y="2959455"/>
                <a:ext cx="132291" cy="205654"/>
              </a:xfrm>
              <a:custGeom>
                <a:avLst/>
                <a:gdLst/>
                <a:ahLst/>
                <a:cxnLst/>
                <a:rect l="l" t="t" r="r" b="b"/>
                <a:pathLst>
                  <a:path w="132291" h="205654" extrusionOk="0">
                    <a:moveTo>
                      <a:pt x="12806" y="1428"/>
                    </a:moveTo>
                    <a:cubicBezTo>
                      <a:pt x="13758" y="2380"/>
                      <a:pt x="14711" y="3332"/>
                      <a:pt x="15663" y="4284"/>
                    </a:cubicBezTo>
                    <a:lnTo>
                      <a:pt x="130916" y="191849"/>
                    </a:lnTo>
                    <a:cubicBezTo>
                      <a:pt x="133773" y="195657"/>
                      <a:pt x="131868" y="201370"/>
                      <a:pt x="128058" y="204226"/>
                    </a:cubicBezTo>
                    <a:cubicBezTo>
                      <a:pt x="125201" y="206131"/>
                      <a:pt x="122343" y="206131"/>
                      <a:pt x="119486" y="204226"/>
                    </a:cubicBezTo>
                    <a:cubicBezTo>
                      <a:pt x="118533" y="203274"/>
                      <a:pt x="117581" y="202322"/>
                      <a:pt x="116628" y="201370"/>
                    </a:cubicBezTo>
                    <a:lnTo>
                      <a:pt x="1376" y="13806"/>
                    </a:lnTo>
                    <a:cubicBezTo>
                      <a:pt x="-1482" y="9997"/>
                      <a:pt x="423" y="4284"/>
                      <a:pt x="4233" y="1428"/>
                    </a:cubicBezTo>
                    <a:cubicBezTo>
                      <a:pt x="7091" y="-476"/>
                      <a:pt x="10901" y="-476"/>
                      <a:pt x="12806" y="1428"/>
                    </a:cubicBezTo>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grpSp>
        <p:grpSp>
          <p:nvGrpSpPr>
            <p:cNvPr id="1100" name="Google Shape;1100;p62"/>
            <p:cNvGrpSpPr/>
            <p:nvPr/>
          </p:nvGrpSpPr>
          <p:grpSpPr>
            <a:xfrm>
              <a:off x="2262504" y="2609557"/>
              <a:ext cx="912494" cy="1194890"/>
              <a:chOff x="2262504" y="2609557"/>
              <a:chExt cx="912494" cy="1194890"/>
            </a:xfrm>
          </p:grpSpPr>
          <p:grpSp>
            <p:nvGrpSpPr>
              <p:cNvPr id="1101" name="Google Shape;1101;p62"/>
              <p:cNvGrpSpPr/>
              <p:nvPr/>
            </p:nvGrpSpPr>
            <p:grpSpPr>
              <a:xfrm>
                <a:off x="2262504" y="3184628"/>
                <a:ext cx="751522" cy="619819"/>
                <a:chOff x="2262504" y="3184628"/>
                <a:chExt cx="751522" cy="619819"/>
              </a:xfrm>
            </p:grpSpPr>
            <p:sp>
              <p:nvSpPr>
                <p:cNvPr id="1102" name="Google Shape;1102;p62"/>
                <p:cNvSpPr/>
                <p:nvPr/>
              </p:nvSpPr>
              <p:spPr>
                <a:xfrm>
                  <a:off x="2262504" y="3189389"/>
                  <a:ext cx="202882" cy="185660"/>
                </a:xfrm>
                <a:custGeom>
                  <a:avLst/>
                  <a:gdLst/>
                  <a:ahLst/>
                  <a:cxnLst/>
                  <a:rect l="l" t="t" r="r" b="b"/>
                  <a:pathLst>
                    <a:path w="202882" h="185660" extrusionOk="0">
                      <a:moveTo>
                        <a:pt x="132398" y="157097"/>
                      </a:moveTo>
                      <a:lnTo>
                        <a:pt x="70485" y="157097"/>
                      </a:lnTo>
                      <a:lnTo>
                        <a:pt x="60960" y="185660"/>
                      </a:lnTo>
                      <a:lnTo>
                        <a:pt x="0" y="185660"/>
                      </a:lnTo>
                      <a:lnTo>
                        <a:pt x="67628" y="0"/>
                      </a:lnTo>
                      <a:lnTo>
                        <a:pt x="135255" y="0"/>
                      </a:lnTo>
                      <a:lnTo>
                        <a:pt x="202883" y="185660"/>
                      </a:lnTo>
                      <a:lnTo>
                        <a:pt x="140970" y="185660"/>
                      </a:lnTo>
                      <a:lnTo>
                        <a:pt x="132398" y="157097"/>
                      </a:lnTo>
                      <a:close/>
                      <a:moveTo>
                        <a:pt x="118110" y="113300"/>
                      </a:moveTo>
                      <a:lnTo>
                        <a:pt x="100965" y="61887"/>
                      </a:lnTo>
                      <a:lnTo>
                        <a:pt x="83820" y="113300"/>
                      </a:lnTo>
                      <a:lnTo>
                        <a:pt x="118110" y="11330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1103" name="Google Shape;1103;p62"/>
                <p:cNvSpPr/>
                <p:nvPr/>
              </p:nvSpPr>
              <p:spPr>
                <a:xfrm>
                  <a:off x="2473959" y="3184628"/>
                  <a:ext cx="181927" cy="190420"/>
                </a:xfrm>
                <a:custGeom>
                  <a:avLst/>
                  <a:gdLst/>
                  <a:ahLst/>
                  <a:cxnLst/>
                  <a:rect l="l" t="t" r="r" b="b"/>
                  <a:pathLst>
                    <a:path w="181927" h="190420" extrusionOk="0">
                      <a:moveTo>
                        <a:pt x="119063" y="67599"/>
                      </a:moveTo>
                      <a:cubicBezTo>
                        <a:pt x="117158" y="63791"/>
                        <a:pt x="113348" y="60935"/>
                        <a:pt x="109538" y="59030"/>
                      </a:cubicBezTo>
                      <a:cubicBezTo>
                        <a:pt x="105728" y="57126"/>
                        <a:pt x="100013" y="56174"/>
                        <a:pt x="94298" y="56174"/>
                      </a:cubicBezTo>
                      <a:cubicBezTo>
                        <a:pt x="82868" y="56174"/>
                        <a:pt x="74295" y="59983"/>
                        <a:pt x="68580" y="66647"/>
                      </a:cubicBezTo>
                      <a:cubicBezTo>
                        <a:pt x="62865" y="73312"/>
                        <a:pt x="59055" y="83785"/>
                        <a:pt x="59055" y="96163"/>
                      </a:cubicBezTo>
                      <a:cubicBezTo>
                        <a:pt x="59055" y="110444"/>
                        <a:pt x="62865" y="121869"/>
                        <a:pt x="69533" y="128534"/>
                      </a:cubicBezTo>
                      <a:cubicBezTo>
                        <a:pt x="76200" y="136151"/>
                        <a:pt x="86678" y="139007"/>
                        <a:pt x="100965" y="139007"/>
                      </a:cubicBezTo>
                      <a:cubicBezTo>
                        <a:pt x="114300" y="139007"/>
                        <a:pt x="125730" y="133295"/>
                        <a:pt x="133350" y="122821"/>
                      </a:cubicBezTo>
                      <a:lnTo>
                        <a:pt x="86678" y="122821"/>
                      </a:lnTo>
                      <a:lnTo>
                        <a:pt x="86678" y="81881"/>
                      </a:lnTo>
                      <a:lnTo>
                        <a:pt x="181928" y="81881"/>
                      </a:lnTo>
                      <a:lnTo>
                        <a:pt x="181928" y="139959"/>
                      </a:lnTo>
                      <a:cubicBezTo>
                        <a:pt x="174308" y="154241"/>
                        <a:pt x="162878" y="165666"/>
                        <a:pt x="148590" y="175187"/>
                      </a:cubicBezTo>
                      <a:cubicBezTo>
                        <a:pt x="134303" y="184708"/>
                        <a:pt x="116205" y="190421"/>
                        <a:pt x="94298" y="190421"/>
                      </a:cubicBezTo>
                      <a:cubicBezTo>
                        <a:pt x="75248" y="190421"/>
                        <a:pt x="58103" y="186613"/>
                        <a:pt x="43815" y="178044"/>
                      </a:cubicBezTo>
                      <a:cubicBezTo>
                        <a:pt x="29528" y="170427"/>
                        <a:pt x="19050" y="159001"/>
                        <a:pt x="11430" y="144720"/>
                      </a:cubicBezTo>
                      <a:cubicBezTo>
                        <a:pt x="3810" y="130438"/>
                        <a:pt x="0" y="114253"/>
                        <a:pt x="0" y="95210"/>
                      </a:cubicBezTo>
                      <a:cubicBezTo>
                        <a:pt x="0" y="77121"/>
                        <a:pt x="3810" y="60935"/>
                        <a:pt x="11430" y="45701"/>
                      </a:cubicBezTo>
                      <a:cubicBezTo>
                        <a:pt x="19050" y="30467"/>
                        <a:pt x="29528" y="19994"/>
                        <a:pt x="43815" y="12377"/>
                      </a:cubicBezTo>
                      <a:cubicBezTo>
                        <a:pt x="58103" y="4761"/>
                        <a:pt x="74295" y="0"/>
                        <a:pt x="93345" y="0"/>
                      </a:cubicBezTo>
                      <a:cubicBezTo>
                        <a:pt x="118110" y="0"/>
                        <a:pt x="137160" y="5713"/>
                        <a:pt x="152400" y="17138"/>
                      </a:cubicBezTo>
                      <a:cubicBezTo>
                        <a:pt x="167640" y="28563"/>
                        <a:pt x="177165" y="44749"/>
                        <a:pt x="180023" y="64743"/>
                      </a:cubicBezTo>
                      <a:lnTo>
                        <a:pt x="119063" y="64743"/>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1104" name="Google Shape;1104;p62"/>
                <p:cNvSpPr/>
                <p:nvPr/>
              </p:nvSpPr>
              <p:spPr>
                <a:xfrm>
                  <a:off x="2676841" y="3188436"/>
                  <a:ext cx="157162" cy="186612"/>
                </a:xfrm>
                <a:custGeom>
                  <a:avLst/>
                  <a:gdLst/>
                  <a:ahLst/>
                  <a:cxnLst/>
                  <a:rect l="l" t="t" r="r" b="b"/>
                  <a:pathLst>
                    <a:path w="157162" h="186612" extrusionOk="0">
                      <a:moveTo>
                        <a:pt x="93345" y="185660"/>
                      </a:moveTo>
                      <a:lnTo>
                        <a:pt x="58103" y="119013"/>
                      </a:lnTo>
                      <a:lnTo>
                        <a:pt x="58103" y="119013"/>
                      </a:lnTo>
                      <a:lnTo>
                        <a:pt x="58103" y="185660"/>
                      </a:lnTo>
                      <a:lnTo>
                        <a:pt x="0" y="185660"/>
                      </a:lnTo>
                      <a:lnTo>
                        <a:pt x="0" y="0"/>
                      </a:lnTo>
                      <a:lnTo>
                        <a:pt x="86678" y="0"/>
                      </a:lnTo>
                      <a:cubicBezTo>
                        <a:pt x="101917" y="0"/>
                        <a:pt x="114300" y="2856"/>
                        <a:pt x="125730" y="7617"/>
                      </a:cubicBezTo>
                      <a:cubicBezTo>
                        <a:pt x="136208" y="13330"/>
                        <a:pt x="144780" y="19994"/>
                        <a:pt x="149542" y="29515"/>
                      </a:cubicBezTo>
                      <a:cubicBezTo>
                        <a:pt x="154305" y="39036"/>
                        <a:pt x="157163" y="49510"/>
                        <a:pt x="157163" y="60935"/>
                      </a:cubicBezTo>
                      <a:cubicBezTo>
                        <a:pt x="157163" y="73312"/>
                        <a:pt x="153353" y="84737"/>
                        <a:pt x="146685" y="94258"/>
                      </a:cubicBezTo>
                      <a:cubicBezTo>
                        <a:pt x="140017" y="103779"/>
                        <a:pt x="129540" y="110444"/>
                        <a:pt x="117158" y="115205"/>
                      </a:cubicBezTo>
                      <a:lnTo>
                        <a:pt x="157163" y="186613"/>
                      </a:lnTo>
                      <a:lnTo>
                        <a:pt x="93345" y="186613"/>
                      </a:lnTo>
                      <a:close/>
                      <a:moveTo>
                        <a:pt x="58103" y="80929"/>
                      </a:moveTo>
                      <a:lnTo>
                        <a:pt x="80963" y="80929"/>
                      </a:lnTo>
                      <a:cubicBezTo>
                        <a:pt x="86678" y="80929"/>
                        <a:pt x="90488" y="79977"/>
                        <a:pt x="93345" y="77121"/>
                      </a:cubicBezTo>
                      <a:cubicBezTo>
                        <a:pt x="96203" y="74264"/>
                        <a:pt x="97155" y="70456"/>
                        <a:pt x="97155" y="64743"/>
                      </a:cubicBezTo>
                      <a:cubicBezTo>
                        <a:pt x="97155" y="59983"/>
                        <a:pt x="95250" y="56174"/>
                        <a:pt x="92392" y="53318"/>
                      </a:cubicBezTo>
                      <a:cubicBezTo>
                        <a:pt x="89535" y="50462"/>
                        <a:pt x="85725" y="49510"/>
                        <a:pt x="80010" y="49510"/>
                      </a:cubicBezTo>
                      <a:lnTo>
                        <a:pt x="57150" y="49510"/>
                      </a:lnTo>
                      <a:lnTo>
                        <a:pt x="57150" y="80929"/>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1105" name="Google Shape;1105;p62"/>
                <p:cNvSpPr/>
                <p:nvPr/>
              </p:nvSpPr>
              <p:spPr>
                <a:xfrm>
                  <a:off x="2853054" y="3188436"/>
                  <a:ext cx="58102" cy="185660"/>
                </a:xfrm>
                <a:custGeom>
                  <a:avLst/>
                  <a:gdLst/>
                  <a:ahLst/>
                  <a:cxnLst/>
                  <a:rect l="l" t="t" r="r" b="b"/>
                  <a:pathLst>
                    <a:path w="58102" h="185660" extrusionOk="0">
                      <a:moveTo>
                        <a:pt x="58103" y="0"/>
                      </a:moveTo>
                      <a:lnTo>
                        <a:pt x="58103" y="185660"/>
                      </a:lnTo>
                      <a:lnTo>
                        <a:pt x="0" y="185660"/>
                      </a:lnTo>
                      <a:lnTo>
                        <a:pt x="0" y="0"/>
                      </a:lnTo>
                      <a:lnTo>
                        <a:pt x="58103"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1106" name="Google Shape;1106;p62"/>
                <p:cNvSpPr/>
                <p:nvPr/>
              </p:nvSpPr>
              <p:spPr>
                <a:xfrm>
                  <a:off x="2275839" y="3402660"/>
                  <a:ext cx="131444" cy="186612"/>
                </a:xfrm>
                <a:custGeom>
                  <a:avLst/>
                  <a:gdLst/>
                  <a:ahLst/>
                  <a:cxnLst/>
                  <a:rect l="l" t="t" r="r" b="b"/>
                  <a:pathLst>
                    <a:path w="131444" h="186612" extrusionOk="0">
                      <a:moveTo>
                        <a:pt x="131445" y="0"/>
                      </a:moveTo>
                      <a:lnTo>
                        <a:pt x="131445" y="46653"/>
                      </a:lnTo>
                      <a:lnTo>
                        <a:pt x="58102" y="46653"/>
                      </a:lnTo>
                      <a:lnTo>
                        <a:pt x="58102" y="72360"/>
                      </a:lnTo>
                      <a:lnTo>
                        <a:pt x="110490" y="72360"/>
                      </a:lnTo>
                      <a:lnTo>
                        <a:pt x="110490" y="116157"/>
                      </a:lnTo>
                      <a:lnTo>
                        <a:pt x="58102" y="116157"/>
                      </a:lnTo>
                      <a:lnTo>
                        <a:pt x="58102" y="186613"/>
                      </a:lnTo>
                      <a:lnTo>
                        <a:pt x="0" y="186613"/>
                      </a:lnTo>
                      <a:lnTo>
                        <a:pt x="0" y="952"/>
                      </a:lnTo>
                      <a:lnTo>
                        <a:pt x="131445" y="952"/>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1107" name="Google Shape;1107;p62"/>
                <p:cNvSpPr/>
                <p:nvPr/>
              </p:nvSpPr>
              <p:spPr>
                <a:xfrm>
                  <a:off x="2420619" y="3397899"/>
                  <a:ext cx="191452" cy="192325"/>
                </a:xfrm>
                <a:custGeom>
                  <a:avLst/>
                  <a:gdLst/>
                  <a:ahLst/>
                  <a:cxnLst/>
                  <a:rect l="l" t="t" r="r" b="b"/>
                  <a:pathLst>
                    <a:path w="191452" h="192325" extrusionOk="0">
                      <a:moveTo>
                        <a:pt x="48577" y="179948"/>
                      </a:moveTo>
                      <a:cubicBezTo>
                        <a:pt x="34290" y="171379"/>
                        <a:pt x="21908" y="159954"/>
                        <a:pt x="13335" y="145672"/>
                      </a:cubicBezTo>
                      <a:cubicBezTo>
                        <a:pt x="4763" y="131390"/>
                        <a:pt x="0" y="115205"/>
                        <a:pt x="0" y="96163"/>
                      </a:cubicBezTo>
                      <a:cubicBezTo>
                        <a:pt x="0" y="78073"/>
                        <a:pt x="4763" y="61887"/>
                        <a:pt x="13335" y="46653"/>
                      </a:cubicBezTo>
                      <a:cubicBezTo>
                        <a:pt x="21908" y="32372"/>
                        <a:pt x="33338" y="20946"/>
                        <a:pt x="48577" y="12377"/>
                      </a:cubicBezTo>
                      <a:cubicBezTo>
                        <a:pt x="62865" y="3809"/>
                        <a:pt x="79058" y="0"/>
                        <a:pt x="97155" y="0"/>
                      </a:cubicBezTo>
                      <a:cubicBezTo>
                        <a:pt x="114300" y="0"/>
                        <a:pt x="130492" y="3809"/>
                        <a:pt x="144780" y="12377"/>
                      </a:cubicBezTo>
                      <a:cubicBezTo>
                        <a:pt x="159067" y="20946"/>
                        <a:pt x="170497" y="31419"/>
                        <a:pt x="179070" y="46653"/>
                      </a:cubicBezTo>
                      <a:cubicBezTo>
                        <a:pt x="187642" y="60935"/>
                        <a:pt x="191452" y="77121"/>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80010" y="192325"/>
                        <a:pt x="63817" y="188517"/>
                        <a:pt x="48577" y="179948"/>
                      </a:cubicBezTo>
                      <a:close/>
                      <a:moveTo>
                        <a:pt x="123825" y="126630"/>
                      </a:moveTo>
                      <a:cubicBezTo>
                        <a:pt x="130492" y="119013"/>
                        <a:pt x="133350" y="109492"/>
                        <a:pt x="133350" y="96163"/>
                      </a:cubicBezTo>
                      <a:cubicBezTo>
                        <a:pt x="133350" y="83785"/>
                        <a:pt x="130492" y="73312"/>
                        <a:pt x="123825" y="65695"/>
                      </a:cubicBezTo>
                      <a:cubicBezTo>
                        <a:pt x="117158" y="58078"/>
                        <a:pt x="108585" y="54270"/>
                        <a:pt x="97155" y="54270"/>
                      </a:cubicBezTo>
                      <a:cubicBezTo>
                        <a:pt x="85725" y="54270"/>
                        <a:pt x="76200" y="58078"/>
                        <a:pt x="70485" y="65695"/>
                      </a:cubicBezTo>
                      <a:cubicBezTo>
                        <a:pt x="63817" y="73312"/>
                        <a:pt x="60960" y="82833"/>
                        <a:pt x="60960" y="96163"/>
                      </a:cubicBezTo>
                      <a:cubicBezTo>
                        <a:pt x="60960" y="108540"/>
                        <a:pt x="63817" y="119013"/>
                        <a:pt x="70485" y="126630"/>
                      </a:cubicBezTo>
                      <a:cubicBezTo>
                        <a:pt x="77152" y="134247"/>
                        <a:pt x="85725" y="138055"/>
                        <a:pt x="97155" y="138055"/>
                      </a:cubicBezTo>
                      <a:cubicBezTo>
                        <a:pt x="108585" y="138055"/>
                        <a:pt x="117158" y="134247"/>
                        <a:pt x="123825" y="126630"/>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1108" name="Google Shape;1108;p62"/>
                <p:cNvSpPr/>
                <p:nvPr/>
              </p:nvSpPr>
              <p:spPr>
                <a:xfrm>
                  <a:off x="2628264" y="3397899"/>
                  <a:ext cx="191452" cy="192325"/>
                </a:xfrm>
                <a:custGeom>
                  <a:avLst/>
                  <a:gdLst/>
                  <a:ahLst/>
                  <a:cxnLst/>
                  <a:rect l="l" t="t" r="r" b="b"/>
                  <a:pathLst>
                    <a:path w="191452" h="192325" extrusionOk="0">
                      <a:moveTo>
                        <a:pt x="48577" y="179948"/>
                      </a:moveTo>
                      <a:cubicBezTo>
                        <a:pt x="34290" y="171379"/>
                        <a:pt x="21907" y="159954"/>
                        <a:pt x="13335" y="145672"/>
                      </a:cubicBezTo>
                      <a:cubicBezTo>
                        <a:pt x="4763" y="131390"/>
                        <a:pt x="0" y="115205"/>
                        <a:pt x="0" y="96163"/>
                      </a:cubicBezTo>
                      <a:cubicBezTo>
                        <a:pt x="0" y="78073"/>
                        <a:pt x="4763" y="61887"/>
                        <a:pt x="13335" y="46653"/>
                      </a:cubicBezTo>
                      <a:cubicBezTo>
                        <a:pt x="21907" y="32372"/>
                        <a:pt x="33338" y="20946"/>
                        <a:pt x="48577" y="12377"/>
                      </a:cubicBezTo>
                      <a:cubicBezTo>
                        <a:pt x="62865" y="3809"/>
                        <a:pt x="79057" y="0"/>
                        <a:pt x="97155" y="0"/>
                      </a:cubicBezTo>
                      <a:cubicBezTo>
                        <a:pt x="114300" y="0"/>
                        <a:pt x="130492" y="3809"/>
                        <a:pt x="144780" y="12377"/>
                      </a:cubicBezTo>
                      <a:cubicBezTo>
                        <a:pt x="159067" y="20946"/>
                        <a:pt x="170497" y="31419"/>
                        <a:pt x="179070" y="46653"/>
                      </a:cubicBezTo>
                      <a:cubicBezTo>
                        <a:pt x="187642" y="60935"/>
                        <a:pt x="191452" y="77121"/>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79057" y="192325"/>
                        <a:pt x="62865" y="188517"/>
                        <a:pt x="48577" y="179948"/>
                      </a:cubicBezTo>
                      <a:close/>
                      <a:moveTo>
                        <a:pt x="122872" y="126630"/>
                      </a:moveTo>
                      <a:cubicBezTo>
                        <a:pt x="129540" y="119013"/>
                        <a:pt x="132397" y="109492"/>
                        <a:pt x="132397" y="96163"/>
                      </a:cubicBezTo>
                      <a:cubicBezTo>
                        <a:pt x="132397" y="83785"/>
                        <a:pt x="129540" y="73312"/>
                        <a:pt x="122872" y="65695"/>
                      </a:cubicBezTo>
                      <a:cubicBezTo>
                        <a:pt x="116205" y="58078"/>
                        <a:pt x="107632" y="54270"/>
                        <a:pt x="96202" y="54270"/>
                      </a:cubicBezTo>
                      <a:cubicBezTo>
                        <a:pt x="84772" y="54270"/>
                        <a:pt x="75247" y="58078"/>
                        <a:pt x="69532" y="65695"/>
                      </a:cubicBezTo>
                      <a:cubicBezTo>
                        <a:pt x="62865" y="73312"/>
                        <a:pt x="60007" y="82833"/>
                        <a:pt x="60007" y="96163"/>
                      </a:cubicBezTo>
                      <a:cubicBezTo>
                        <a:pt x="60007" y="108540"/>
                        <a:pt x="62865" y="119013"/>
                        <a:pt x="69532" y="126630"/>
                      </a:cubicBezTo>
                      <a:cubicBezTo>
                        <a:pt x="76200" y="134247"/>
                        <a:pt x="84772" y="138055"/>
                        <a:pt x="96202" y="138055"/>
                      </a:cubicBezTo>
                      <a:cubicBezTo>
                        <a:pt x="107632" y="138055"/>
                        <a:pt x="117157" y="134247"/>
                        <a:pt x="122872" y="126630"/>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1109" name="Google Shape;1109;p62"/>
                <p:cNvSpPr/>
                <p:nvPr/>
              </p:nvSpPr>
              <p:spPr>
                <a:xfrm>
                  <a:off x="2840671" y="3401708"/>
                  <a:ext cx="173355" cy="185660"/>
                </a:xfrm>
                <a:custGeom>
                  <a:avLst/>
                  <a:gdLst/>
                  <a:ahLst/>
                  <a:cxnLst/>
                  <a:rect l="l" t="t" r="r" b="b"/>
                  <a:pathLst>
                    <a:path w="173355" h="185660" extrusionOk="0">
                      <a:moveTo>
                        <a:pt x="128588" y="12377"/>
                      </a:moveTo>
                      <a:cubicBezTo>
                        <a:pt x="142875" y="19994"/>
                        <a:pt x="154305" y="31419"/>
                        <a:pt x="161925" y="44749"/>
                      </a:cubicBezTo>
                      <a:cubicBezTo>
                        <a:pt x="169545" y="59030"/>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7155" y="952"/>
                        <a:pt x="114300" y="4761"/>
                        <a:pt x="128588" y="12377"/>
                      </a:cubicBezTo>
                      <a:close/>
                      <a:moveTo>
                        <a:pt x="103823" y="123774"/>
                      </a:moveTo>
                      <a:cubicBezTo>
                        <a:pt x="111443" y="116157"/>
                        <a:pt x="115253" y="106636"/>
                        <a:pt x="115253" y="93306"/>
                      </a:cubicBezTo>
                      <a:cubicBezTo>
                        <a:pt x="115253" y="79977"/>
                        <a:pt x="111443" y="69504"/>
                        <a:pt x="103823" y="62839"/>
                      </a:cubicBezTo>
                      <a:cubicBezTo>
                        <a:pt x="96203" y="55222"/>
                        <a:pt x="85725" y="52366"/>
                        <a:pt x="72390" y="52366"/>
                      </a:cubicBezTo>
                      <a:lnTo>
                        <a:pt x="58103" y="52366"/>
                      </a:lnTo>
                      <a:lnTo>
                        <a:pt x="58103" y="135199"/>
                      </a:lnTo>
                      <a:lnTo>
                        <a:pt x="72390" y="135199"/>
                      </a:lnTo>
                      <a:cubicBezTo>
                        <a:pt x="85725" y="134247"/>
                        <a:pt x="96203" y="131390"/>
                        <a:pt x="103823" y="123774"/>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1110" name="Google Shape;1110;p62"/>
                <p:cNvSpPr/>
                <p:nvPr/>
              </p:nvSpPr>
              <p:spPr>
                <a:xfrm>
                  <a:off x="2275839" y="3616883"/>
                  <a:ext cx="123825" cy="185660"/>
                </a:xfrm>
                <a:custGeom>
                  <a:avLst/>
                  <a:gdLst/>
                  <a:ahLst/>
                  <a:cxnLst/>
                  <a:rect l="l" t="t" r="r" b="b"/>
                  <a:pathLst>
                    <a:path w="123825" h="185660" extrusionOk="0">
                      <a:moveTo>
                        <a:pt x="58102" y="45701"/>
                      </a:moveTo>
                      <a:lnTo>
                        <a:pt x="58102" y="68552"/>
                      </a:lnTo>
                      <a:lnTo>
                        <a:pt x="116205" y="68552"/>
                      </a:lnTo>
                      <a:lnTo>
                        <a:pt x="116205" y="112348"/>
                      </a:lnTo>
                      <a:lnTo>
                        <a:pt x="58102" y="112348"/>
                      </a:lnTo>
                      <a:lnTo>
                        <a:pt x="58102" y="139007"/>
                      </a:lnTo>
                      <a:lnTo>
                        <a:pt x="123825" y="139007"/>
                      </a:lnTo>
                      <a:lnTo>
                        <a:pt x="123825" y="185660"/>
                      </a:lnTo>
                      <a:lnTo>
                        <a:pt x="0" y="185660"/>
                      </a:lnTo>
                      <a:lnTo>
                        <a:pt x="0" y="0"/>
                      </a:lnTo>
                      <a:lnTo>
                        <a:pt x="123825" y="0"/>
                      </a:lnTo>
                      <a:lnTo>
                        <a:pt x="123825" y="46653"/>
                      </a:lnTo>
                      <a:lnTo>
                        <a:pt x="58102" y="46653"/>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1111" name="Google Shape;1111;p62"/>
                <p:cNvSpPr/>
                <p:nvPr/>
              </p:nvSpPr>
              <p:spPr>
                <a:xfrm>
                  <a:off x="2422524" y="3615931"/>
                  <a:ext cx="173354" cy="185660"/>
                </a:xfrm>
                <a:custGeom>
                  <a:avLst/>
                  <a:gdLst/>
                  <a:ahLst/>
                  <a:cxnLst/>
                  <a:rect l="l" t="t" r="r" b="b"/>
                  <a:pathLst>
                    <a:path w="173354" h="185660" extrusionOk="0">
                      <a:moveTo>
                        <a:pt x="128588" y="12377"/>
                      </a:moveTo>
                      <a:cubicBezTo>
                        <a:pt x="142875" y="19994"/>
                        <a:pt x="154305" y="31419"/>
                        <a:pt x="161925" y="44749"/>
                      </a:cubicBezTo>
                      <a:cubicBezTo>
                        <a:pt x="169545" y="59030"/>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6203" y="0"/>
                        <a:pt x="113347" y="4761"/>
                        <a:pt x="128588" y="12377"/>
                      </a:cubicBezTo>
                      <a:close/>
                      <a:moveTo>
                        <a:pt x="102870" y="123774"/>
                      </a:moveTo>
                      <a:cubicBezTo>
                        <a:pt x="110490" y="116157"/>
                        <a:pt x="114300" y="106636"/>
                        <a:pt x="114300" y="93306"/>
                      </a:cubicBezTo>
                      <a:cubicBezTo>
                        <a:pt x="114300" y="79977"/>
                        <a:pt x="110490" y="69504"/>
                        <a:pt x="102870" y="62839"/>
                      </a:cubicBezTo>
                      <a:cubicBezTo>
                        <a:pt x="95250" y="55222"/>
                        <a:pt x="84772" y="52366"/>
                        <a:pt x="71438" y="52366"/>
                      </a:cubicBezTo>
                      <a:lnTo>
                        <a:pt x="57150" y="52366"/>
                      </a:lnTo>
                      <a:lnTo>
                        <a:pt x="57150" y="135199"/>
                      </a:lnTo>
                      <a:lnTo>
                        <a:pt x="71438" y="135199"/>
                      </a:lnTo>
                      <a:cubicBezTo>
                        <a:pt x="84772" y="134247"/>
                        <a:pt x="95250" y="130438"/>
                        <a:pt x="102870" y="123774"/>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1112" name="Google Shape;1112;p62"/>
                <p:cNvSpPr/>
                <p:nvPr/>
              </p:nvSpPr>
              <p:spPr>
                <a:xfrm>
                  <a:off x="2614929" y="3615931"/>
                  <a:ext cx="165735" cy="188516"/>
                </a:xfrm>
                <a:custGeom>
                  <a:avLst/>
                  <a:gdLst/>
                  <a:ahLst/>
                  <a:cxnLst/>
                  <a:rect l="l" t="t" r="r" b="b"/>
                  <a:pathLst>
                    <a:path w="165735" h="188516" extrusionOk="0">
                      <a:moveTo>
                        <a:pt x="59055" y="0"/>
                      </a:moveTo>
                      <a:lnTo>
                        <a:pt x="59055" y="104732"/>
                      </a:lnTo>
                      <a:cubicBezTo>
                        <a:pt x="59055" y="113300"/>
                        <a:pt x="60960" y="119965"/>
                        <a:pt x="64770" y="124726"/>
                      </a:cubicBezTo>
                      <a:cubicBezTo>
                        <a:pt x="68580" y="129486"/>
                        <a:pt x="74295" y="132342"/>
                        <a:pt x="82867" y="132342"/>
                      </a:cubicBezTo>
                      <a:cubicBezTo>
                        <a:pt x="91440" y="132342"/>
                        <a:pt x="97155" y="129486"/>
                        <a:pt x="101917" y="124726"/>
                      </a:cubicBezTo>
                      <a:cubicBezTo>
                        <a:pt x="105728" y="119965"/>
                        <a:pt x="107633" y="113300"/>
                        <a:pt x="107633" y="104732"/>
                      </a:cubicBezTo>
                      <a:lnTo>
                        <a:pt x="107633" y="0"/>
                      </a:lnTo>
                      <a:lnTo>
                        <a:pt x="165735" y="0"/>
                      </a:lnTo>
                      <a:lnTo>
                        <a:pt x="165735" y="104732"/>
                      </a:lnTo>
                      <a:cubicBezTo>
                        <a:pt x="165735" y="122821"/>
                        <a:pt x="161925" y="137103"/>
                        <a:pt x="154305" y="150433"/>
                      </a:cubicBezTo>
                      <a:cubicBezTo>
                        <a:pt x="146685" y="162810"/>
                        <a:pt x="137160" y="172331"/>
                        <a:pt x="123825" y="178996"/>
                      </a:cubicBezTo>
                      <a:cubicBezTo>
                        <a:pt x="111442" y="185660"/>
                        <a:pt x="97155" y="188517"/>
                        <a:pt x="80963" y="188517"/>
                      </a:cubicBezTo>
                      <a:cubicBezTo>
                        <a:pt x="64770" y="188517"/>
                        <a:pt x="51435" y="185660"/>
                        <a:pt x="39053" y="178996"/>
                      </a:cubicBezTo>
                      <a:cubicBezTo>
                        <a:pt x="26670" y="172331"/>
                        <a:pt x="17145" y="163762"/>
                        <a:pt x="10478" y="150433"/>
                      </a:cubicBezTo>
                      <a:cubicBezTo>
                        <a:pt x="3810" y="138055"/>
                        <a:pt x="0" y="122821"/>
                        <a:pt x="0" y="104732"/>
                      </a:cubicBezTo>
                      <a:lnTo>
                        <a:pt x="0" y="0"/>
                      </a:lnTo>
                      <a:lnTo>
                        <a:pt x="59055"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grpSp>
          <p:grpSp>
            <p:nvGrpSpPr>
              <p:cNvPr id="1113" name="Google Shape;1113;p62"/>
              <p:cNvGrpSpPr/>
              <p:nvPr/>
            </p:nvGrpSpPr>
            <p:grpSpPr>
              <a:xfrm>
                <a:off x="2270124" y="2609557"/>
                <a:ext cx="904874" cy="408453"/>
                <a:chOff x="2270124" y="2609557"/>
                <a:chExt cx="904874" cy="408453"/>
              </a:xfrm>
            </p:grpSpPr>
            <p:sp>
              <p:nvSpPr>
                <p:cNvPr id="1114" name="Google Shape;1114;p62"/>
                <p:cNvSpPr/>
                <p:nvPr/>
              </p:nvSpPr>
              <p:spPr>
                <a:xfrm>
                  <a:off x="2275839" y="2615269"/>
                  <a:ext cx="160019" cy="185660"/>
                </a:xfrm>
                <a:custGeom>
                  <a:avLst/>
                  <a:gdLst/>
                  <a:ahLst/>
                  <a:cxnLst/>
                  <a:rect l="l" t="t" r="r" b="b"/>
                  <a:pathLst>
                    <a:path w="160019" h="185660" extrusionOk="0">
                      <a:moveTo>
                        <a:pt x="150495" y="105684"/>
                      </a:moveTo>
                      <a:cubicBezTo>
                        <a:pt x="157163" y="114253"/>
                        <a:pt x="160020" y="122822"/>
                        <a:pt x="160020" y="134247"/>
                      </a:cubicBezTo>
                      <a:cubicBezTo>
                        <a:pt x="160020" y="150433"/>
                        <a:pt x="154305" y="162810"/>
                        <a:pt x="143827" y="172331"/>
                      </a:cubicBezTo>
                      <a:cubicBezTo>
                        <a:pt x="133350" y="180900"/>
                        <a:pt x="117157" y="185660"/>
                        <a:pt x="97155" y="185660"/>
                      </a:cubicBezTo>
                      <a:lnTo>
                        <a:pt x="0" y="185660"/>
                      </a:lnTo>
                      <a:lnTo>
                        <a:pt x="0" y="0"/>
                      </a:lnTo>
                      <a:lnTo>
                        <a:pt x="95250" y="0"/>
                      </a:lnTo>
                      <a:cubicBezTo>
                        <a:pt x="114300" y="0"/>
                        <a:pt x="128588" y="3808"/>
                        <a:pt x="140017" y="12377"/>
                      </a:cubicBezTo>
                      <a:cubicBezTo>
                        <a:pt x="150495" y="20946"/>
                        <a:pt x="156210" y="32372"/>
                        <a:pt x="156210" y="48557"/>
                      </a:cubicBezTo>
                      <a:cubicBezTo>
                        <a:pt x="156210" y="59031"/>
                        <a:pt x="153352" y="68552"/>
                        <a:pt x="147638" y="76168"/>
                      </a:cubicBezTo>
                      <a:cubicBezTo>
                        <a:pt x="141922" y="83785"/>
                        <a:pt x="134302" y="88546"/>
                        <a:pt x="124777" y="91402"/>
                      </a:cubicBezTo>
                      <a:cubicBezTo>
                        <a:pt x="136207" y="92354"/>
                        <a:pt x="144780" y="97115"/>
                        <a:pt x="150495" y="105684"/>
                      </a:cubicBezTo>
                      <a:close/>
                      <a:moveTo>
                        <a:pt x="58102" y="71408"/>
                      </a:moveTo>
                      <a:lnTo>
                        <a:pt x="80963" y="71408"/>
                      </a:lnTo>
                      <a:cubicBezTo>
                        <a:pt x="86677" y="71408"/>
                        <a:pt x="90488" y="70456"/>
                        <a:pt x="92392" y="68552"/>
                      </a:cubicBezTo>
                      <a:cubicBezTo>
                        <a:pt x="94297" y="66647"/>
                        <a:pt x="96202" y="62839"/>
                        <a:pt x="96202" y="59031"/>
                      </a:cubicBezTo>
                      <a:cubicBezTo>
                        <a:pt x="96202" y="54270"/>
                        <a:pt x="95250" y="51414"/>
                        <a:pt x="92392" y="48557"/>
                      </a:cubicBezTo>
                      <a:cubicBezTo>
                        <a:pt x="89535" y="45701"/>
                        <a:pt x="85725" y="45701"/>
                        <a:pt x="80963" y="45701"/>
                      </a:cubicBezTo>
                      <a:lnTo>
                        <a:pt x="58102" y="45701"/>
                      </a:lnTo>
                      <a:lnTo>
                        <a:pt x="58102" y="71408"/>
                      </a:lnTo>
                      <a:close/>
                      <a:moveTo>
                        <a:pt x="96202" y="135199"/>
                      </a:moveTo>
                      <a:cubicBezTo>
                        <a:pt x="99060" y="133295"/>
                        <a:pt x="100013" y="129486"/>
                        <a:pt x="100013" y="125678"/>
                      </a:cubicBezTo>
                      <a:cubicBezTo>
                        <a:pt x="100013" y="117109"/>
                        <a:pt x="95250" y="112348"/>
                        <a:pt x="84772" y="112348"/>
                      </a:cubicBezTo>
                      <a:lnTo>
                        <a:pt x="58102" y="112348"/>
                      </a:lnTo>
                      <a:lnTo>
                        <a:pt x="58102" y="139007"/>
                      </a:lnTo>
                      <a:lnTo>
                        <a:pt x="84772" y="139007"/>
                      </a:lnTo>
                      <a:cubicBezTo>
                        <a:pt x="90488" y="138055"/>
                        <a:pt x="94297" y="137103"/>
                        <a:pt x="96202" y="135199"/>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1115" name="Google Shape;1115;p62"/>
                <p:cNvSpPr/>
                <p:nvPr/>
              </p:nvSpPr>
              <p:spPr>
                <a:xfrm>
                  <a:off x="2455862" y="2614317"/>
                  <a:ext cx="114300" cy="185660"/>
                </a:xfrm>
                <a:custGeom>
                  <a:avLst/>
                  <a:gdLst/>
                  <a:ahLst/>
                  <a:cxnLst/>
                  <a:rect l="l" t="t" r="r" b="b"/>
                  <a:pathLst>
                    <a:path w="114300" h="185660" extrusionOk="0">
                      <a:moveTo>
                        <a:pt x="58103" y="141864"/>
                      </a:moveTo>
                      <a:lnTo>
                        <a:pt x="114300" y="141864"/>
                      </a:lnTo>
                      <a:lnTo>
                        <a:pt x="114300" y="185660"/>
                      </a:lnTo>
                      <a:lnTo>
                        <a:pt x="0" y="185660"/>
                      </a:lnTo>
                      <a:lnTo>
                        <a:pt x="0" y="0"/>
                      </a:lnTo>
                      <a:lnTo>
                        <a:pt x="58103" y="0"/>
                      </a:lnTo>
                      <a:lnTo>
                        <a:pt x="58103" y="141864"/>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1116" name="Google Shape;1116;p62"/>
                <p:cNvSpPr/>
                <p:nvPr/>
              </p:nvSpPr>
              <p:spPr>
                <a:xfrm>
                  <a:off x="2582544" y="2609557"/>
                  <a:ext cx="191452" cy="192325"/>
                </a:xfrm>
                <a:custGeom>
                  <a:avLst/>
                  <a:gdLst/>
                  <a:ahLst/>
                  <a:cxnLst/>
                  <a:rect l="l" t="t" r="r" b="b"/>
                  <a:pathLst>
                    <a:path w="191452" h="192325" extrusionOk="0">
                      <a:moveTo>
                        <a:pt x="48577" y="179948"/>
                      </a:moveTo>
                      <a:cubicBezTo>
                        <a:pt x="34290" y="171379"/>
                        <a:pt x="21908" y="159954"/>
                        <a:pt x="13335" y="145672"/>
                      </a:cubicBezTo>
                      <a:cubicBezTo>
                        <a:pt x="4763" y="131390"/>
                        <a:pt x="0" y="115205"/>
                        <a:pt x="0" y="96163"/>
                      </a:cubicBezTo>
                      <a:cubicBezTo>
                        <a:pt x="0" y="78073"/>
                        <a:pt x="4763" y="61887"/>
                        <a:pt x="13335" y="46653"/>
                      </a:cubicBezTo>
                      <a:cubicBezTo>
                        <a:pt x="21908" y="32372"/>
                        <a:pt x="33338" y="20946"/>
                        <a:pt x="48577" y="12377"/>
                      </a:cubicBezTo>
                      <a:cubicBezTo>
                        <a:pt x="62865" y="3808"/>
                        <a:pt x="79058" y="0"/>
                        <a:pt x="97155" y="0"/>
                      </a:cubicBezTo>
                      <a:cubicBezTo>
                        <a:pt x="114300" y="0"/>
                        <a:pt x="130492" y="3808"/>
                        <a:pt x="144780" y="12377"/>
                      </a:cubicBezTo>
                      <a:cubicBezTo>
                        <a:pt x="159067" y="20946"/>
                        <a:pt x="170497" y="31419"/>
                        <a:pt x="179070" y="46653"/>
                      </a:cubicBezTo>
                      <a:cubicBezTo>
                        <a:pt x="187642" y="60935"/>
                        <a:pt x="191452" y="77120"/>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79058" y="192325"/>
                        <a:pt x="62865" y="188517"/>
                        <a:pt x="48577" y="179948"/>
                      </a:cubicBezTo>
                      <a:close/>
                      <a:moveTo>
                        <a:pt x="123825" y="126630"/>
                      </a:moveTo>
                      <a:cubicBezTo>
                        <a:pt x="130492" y="119013"/>
                        <a:pt x="133350" y="109492"/>
                        <a:pt x="133350" y="96163"/>
                      </a:cubicBezTo>
                      <a:cubicBezTo>
                        <a:pt x="133350" y="83785"/>
                        <a:pt x="130492" y="73312"/>
                        <a:pt x="123825" y="65695"/>
                      </a:cubicBezTo>
                      <a:cubicBezTo>
                        <a:pt x="117158" y="58078"/>
                        <a:pt x="108585" y="54270"/>
                        <a:pt x="97155" y="54270"/>
                      </a:cubicBezTo>
                      <a:cubicBezTo>
                        <a:pt x="85725" y="54270"/>
                        <a:pt x="76200" y="58078"/>
                        <a:pt x="70485" y="65695"/>
                      </a:cubicBezTo>
                      <a:cubicBezTo>
                        <a:pt x="63817" y="73312"/>
                        <a:pt x="60960" y="82833"/>
                        <a:pt x="60960" y="96163"/>
                      </a:cubicBezTo>
                      <a:cubicBezTo>
                        <a:pt x="60960" y="108540"/>
                        <a:pt x="63817" y="119013"/>
                        <a:pt x="70485" y="126630"/>
                      </a:cubicBezTo>
                      <a:cubicBezTo>
                        <a:pt x="77152" y="134247"/>
                        <a:pt x="85725" y="138055"/>
                        <a:pt x="97155" y="138055"/>
                      </a:cubicBezTo>
                      <a:cubicBezTo>
                        <a:pt x="108585" y="138055"/>
                        <a:pt x="117158" y="134247"/>
                        <a:pt x="123825" y="126630"/>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1117" name="Google Shape;1117;p62"/>
                <p:cNvSpPr/>
                <p:nvPr/>
              </p:nvSpPr>
              <p:spPr>
                <a:xfrm>
                  <a:off x="2790189" y="2612413"/>
                  <a:ext cx="182879" cy="192325"/>
                </a:xfrm>
                <a:custGeom>
                  <a:avLst/>
                  <a:gdLst/>
                  <a:ahLst/>
                  <a:cxnLst/>
                  <a:rect l="l" t="t" r="r" b="b"/>
                  <a:pathLst>
                    <a:path w="182879" h="192325" extrusionOk="0">
                      <a:moveTo>
                        <a:pt x="11430" y="45701"/>
                      </a:moveTo>
                      <a:cubicBezTo>
                        <a:pt x="19050" y="31419"/>
                        <a:pt x="29527" y="19994"/>
                        <a:pt x="43815" y="12377"/>
                      </a:cubicBezTo>
                      <a:cubicBezTo>
                        <a:pt x="58102" y="4761"/>
                        <a:pt x="74295" y="0"/>
                        <a:pt x="92392" y="0"/>
                      </a:cubicBezTo>
                      <a:cubicBezTo>
                        <a:pt x="108585" y="0"/>
                        <a:pt x="122872" y="2856"/>
                        <a:pt x="135255" y="9521"/>
                      </a:cubicBezTo>
                      <a:cubicBezTo>
                        <a:pt x="147638" y="16186"/>
                        <a:pt x="158115" y="23803"/>
                        <a:pt x="166688" y="35228"/>
                      </a:cubicBezTo>
                      <a:cubicBezTo>
                        <a:pt x="174307" y="46653"/>
                        <a:pt x="180022" y="59030"/>
                        <a:pt x="182880" y="74264"/>
                      </a:cubicBezTo>
                      <a:lnTo>
                        <a:pt x="120967" y="74264"/>
                      </a:lnTo>
                      <a:cubicBezTo>
                        <a:pt x="118110" y="68552"/>
                        <a:pt x="114300" y="63791"/>
                        <a:pt x="108585" y="59983"/>
                      </a:cubicBezTo>
                      <a:cubicBezTo>
                        <a:pt x="103822" y="56174"/>
                        <a:pt x="97155" y="55222"/>
                        <a:pt x="90488" y="55222"/>
                      </a:cubicBezTo>
                      <a:cubicBezTo>
                        <a:pt x="80963" y="55222"/>
                        <a:pt x="73342" y="59030"/>
                        <a:pt x="67627" y="66647"/>
                      </a:cubicBezTo>
                      <a:cubicBezTo>
                        <a:pt x="61913" y="74264"/>
                        <a:pt x="59055" y="83785"/>
                        <a:pt x="59055" y="96163"/>
                      </a:cubicBezTo>
                      <a:cubicBezTo>
                        <a:pt x="59055" y="108540"/>
                        <a:pt x="61913" y="118061"/>
                        <a:pt x="67627" y="125678"/>
                      </a:cubicBezTo>
                      <a:cubicBezTo>
                        <a:pt x="73342" y="133295"/>
                        <a:pt x="80963" y="137103"/>
                        <a:pt x="90488" y="137103"/>
                      </a:cubicBezTo>
                      <a:cubicBezTo>
                        <a:pt x="97155" y="137103"/>
                        <a:pt x="102870" y="135199"/>
                        <a:pt x="108585" y="132343"/>
                      </a:cubicBezTo>
                      <a:cubicBezTo>
                        <a:pt x="113347" y="128534"/>
                        <a:pt x="118110" y="123774"/>
                        <a:pt x="120967" y="118061"/>
                      </a:cubicBezTo>
                      <a:lnTo>
                        <a:pt x="182880" y="118061"/>
                      </a:lnTo>
                      <a:cubicBezTo>
                        <a:pt x="180022" y="132343"/>
                        <a:pt x="175260" y="145672"/>
                        <a:pt x="166688" y="157097"/>
                      </a:cubicBezTo>
                      <a:cubicBezTo>
                        <a:pt x="159067" y="168523"/>
                        <a:pt x="148590" y="177091"/>
                        <a:pt x="135255" y="182804"/>
                      </a:cubicBezTo>
                      <a:cubicBezTo>
                        <a:pt x="122872" y="188517"/>
                        <a:pt x="108585" y="192325"/>
                        <a:pt x="92392" y="192325"/>
                      </a:cubicBezTo>
                      <a:cubicBezTo>
                        <a:pt x="73342" y="192325"/>
                        <a:pt x="57150" y="188517"/>
                        <a:pt x="43815" y="179948"/>
                      </a:cubicBezTo>
                      <a:cubicBezTo>
                        <a:pt x="29527" y="172331"/>
                        <a:pt x="19050" y="160906"/>
                        <a:pt x="11430" y="146624"/>
                      </a:cubicBezTo>
                      <a:cubicBezTo>
                        <a:pt x="3810" y="132343"/>
                        <a:pt x="0" y="116157"/>
                        <a:pt x="0" y="97115"/>
                      </a:cubicBezTo>
                      <a:cubicBezTo>
                        <a:pt x="0" y="76168"/>
                        <a:pt x="3810" y="59983"/>
                        <a:pt x="11430" y="45701"/>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1118" name="Google Shape;1118;p62"/>
                <p:cNvSpPr/>
                <p:nvPr/>
              </p:nvSpPr>
              <p:spPr>
                <a:xfrm>
                  <a:off x="2993071" y="2614317"/>
                  <a:ext cx="181927" cy="186612"/>
                </a:xfrm>
                <a:custGeom>
                  <a:avLst/>
                  <a:gdLst/>
                  <a:ahLst/>
                  <a:cxnLst/>
                  <a:rect l="l" t="t" r="r" b="b"/>
                  <a:pathLst>
                    <a:path w="181927" h="186612" extrusionOk="0">
                      <a:moveTo>
                        <a:pt x="112395" y="185660"/>
                      </a:moveTo>
                      <a:lnTo>
                        <a:pt x="58103" y="104732"/>
                      </a:lnTo>
                      <a:lnTo>
                        <a:pt x="58103" y="185660"/>
                      </a:lnTo>
                      <a:lnTo>
                        <a:pt x="0" y="185660"/>
                      </a:lnTo>
                      <a:lnTo>
                        <a:pt x="0" y="0"/>
                      </a:lnTo>
                      <a:lnTo>
                        <a:pt x="58103" y="0"/>
                      </a:lnTo>
                      <a:lnTo>
                        <a:pt x="58103" y="78073"/>
                      </a:lnTo>
                      <a:lnTo>
                        <a:pt x="111443" y="0"/>
                      </a:lnTo>
                      <a:lnTo>
                        <a:pt x="177165" y="0"/>
                      </a:lnTo>
                      <a:lnTo>
                        <a:pt x="113347" y="89498"/>
                      </a:lnTo>
                      <a:lnTo>
                        <a:pt x="181928" y="186612"/>
                      </a:lnTo>
                      <a:lnTo>
                        <a:pt x="112395" y="186612"/>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1119" name="Google Shape;1119;p62"/>
                <p:cNvSpPr/>
                <p:nvPr/>
              </p:nvSpPr>
              <p:spPr>
                <a:xfrm>
                  <a:off x="2270124" y="2825685"/>
                  <a:ext cx="182879" cy="192325"/>
                </a:xfrm>
                <a:custGeom>
                  <a:avLst/>
                  <a:gdLst/>
                  <a:ahLst/>
                  <a:cxnLst/>
                  <a:rect l="l" t="t" r="r" b="b"/>
                  <a:pathLst>
                    <a:path w="182879" h="192325" extrusionOk="0">
                      <a:moveTo>
                        <a:pt x="11430" y="45701"/>
                      </a:moveTo>
                      <a:cubicBezTo>
                        <a:pt x="19050" y="31419"/>
                        <a:pt x="29528" y="19994"/>
                        <a:pt x="43815" y="12377"/>
                      </a:cubicBezTo>
                      <a:cubicBezTo>
                        <a:pt x="58103" y="4761"/>
                        <a:pt x="74295" y="0"/>
                        <a:pt x="92392" y="0"/>
                      </a:cubicBezTo>
                      <a:cubicBezTo>
                        <a:pt x="108585" y="0"/>
                        <a:pt x="122872" y="2856"/>
                        <a:pt x="135255" y="9521"/>
                      </a:cubicBezTo>
                      <a:cubicBezTo>
                        <a:pt x="147638" y="16186"/>
                        <a:pt x="158115" y="23803"/>
                        <a:pt x="166688" y="35228"/>
                      </a:cubicBezTo>
                      <a:cubicBezTo>
                        <a:pt x="174308" y="46653"/>
                        <a:pt x="180022" y="59030"/>
                        <a:pt x="182880" y="74264"/>
                      </a:cubicBezTo>
                      <a:lnTo>
                        <a:pt x="120967" y="74264"/>
                      </a:lnTo>
                      <a:cubicBezTo>
                        <a:pt x="118110" y="68552"/>
                        <a:pt x="114300" y="63791"/>
                        <a:pt x="108585" y="59983"/>
                      </a:cubicBezTo>
                      <a:cubicBezTo>
                        <a:pt x="103822" y="56174"/>
                        <a:pt x="97155" y="55222"/>
                        <a:pt x="90488" y="55222"/>
                      </a:cubicBezTo>
                      <a:cubicBezTo>
                        <a:pt x="80963" y="55222"/>
                        <a:pt x="73342" y="59030"/>
                        <a:pt x="67628" y="66647"/>
                      </a:cubicBezTo>
                      <a:cubicBezTo>
                        <a:pt x="61913" y="74264"/>
                        <a:pt x="59055" y="83785"/>
                        <a:pt x="59055" y="96162"/>
                      </a:cubicBezTo>
                      <a:cubicBezTo>
                        <a:pt x="59055" y="108540"/>
                        <a:pt x="61913" y="118061"/>
                        <a:pt x="67628" y="125678"/>
                      </a:cubicBezTo>
                      <a:cubicBezTo>
                        <a:pt x="73342" y="133295"/>
                        <a:pt x="80963" y="137103"/>
                        <a:pt x="90488" y="137103"/>
                      </a:cubicBezTo>
                      <a:cubicBezTo>
                        <a:pt x="97155" y="137103"/>
                        <a:pt x="102870" y="135199"/>
                        <a:pt x="108585" y="132342"/>
                      </a:cubicBezTo>
                      <a:cubicBezTo>
                        <a:pt x="113347" y="128534"/>
                        <a:pt x="118110" y="123774"/>
                        <a:pt x="120967" y="118061"/>
                      </a:cubicBezTo>
                      <a:lnTo>
                        <a:pt x="182880" y="118061"/>
                      </a:lnTo>
                      <a:cubicBezTo>
                        <a:pt x="180022" y="132342"/>
                        <a:pt x="175260" y="145672"/>
                        <a:pt x="166688" y="157097"/>
                      </a:cubicBezTo>
                      <a:cubicBezTo>
                        <a:pt x="159067" y="168522"/>
                        <a:pt x="148590" y="177091"/>
                        <a:pt x="135255" y="182804"/>
                      </a:cubicBezTo>
                      <a:cubicBezTo>
                        <a:pt x="122872" y="188517"/>
                        <a:pt x="108585" y="192325"/>
                        <a:pt x="92392" y="192325"/>
                      </a:cubicBezTo>
                      <a:cubicBezTo>
                        <a:pt x="73342" y="192325"/>
                        <a:pt x="57150" y="188517"/>
                        <a:pt x="43815" y="179948"/>
                      </a:cubicBezTo>
                      <a:cubicBezTo>
                        <a:pt x="29528" y="172331"/>
                        <a:pt x="19050" y="160906"/>
                        <a:pt x="11430" y="146624"/>
                      </a:cubicBezTo>
                      <a:cubicBezTo>
                        <a:pt x="3810" y="132342"/>
                        <a:pt x="0" y="116157"/>
                        <a:pt x="0" y="97115"/>
                      </a:cubicBezTo>
                      <a:cubicBezTo>
                        <a:pt x="953" y="77120"/>
                        <a:pt x="4763" y="59983"/>
                        <a:pt x="11430" y="45701"/>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1120" name="Google Shape;1120;p62"/>
                <p:cNvSpPr/>
                <p:nvPr/>
              </p:nvSpPr>
              <p:spPr>
                <a:xfrm>
                  <a:off x="2473959" y="2827589"/>
                  <a:ext cx="171450" cy="186612"/>
                </a:xfrm>
                <a:custGeom>
                  <a:avLst/>
                  <a:gdLst/>
                  <a:ahLst/>
                  <a:cxnLst/>
                  <a:rect l="l" t="t" r="r" b="b"/>
                  <a:pathLst>
                    <a:path w="171450" h="186612" extrusionOk="0">
                      <a:moveTo>
                        <a:pt x="171450" y="0"/>
                      </a:moveTo>
                      <a:lnTo>
                        <a:pt x="171450" y="185660"/>
                      </a:lnTo>
                      <a:lnTo>
                        <a:pt x="113348" y="185660"/>
                      </a:lnTo>
                      <a:lnTo>
                        <a:pt x="113348" y="114253"/>
                      </a:lnTo>
                      <a:lnTo>
                        <a:pt x="58103" y="114253"/>
                      </a:lnTo>
                      <a:lnTo>
                        <a:pt x="58103" y="186613"/>
                      </a:lnTo>
                      <a:lnTo>
                        <a:pt x="0" y="186613"/>
                      </a:lnTo>
                      <a:lnTo>
                        <a:pt x="0" y="0"/>
                      </a:lnTo>
                      <a:lnTo>
                        <a:pt x="58103" y="0"/>
                      </a:lnTo>
                      <a:lnTo>
                        <a:pt x="58103" y="66647"/>
                      </a:lnTo>
                      <a:lnTo>
                        <a:pt x="113348" y="66647"/>
                      </a:lnTo>
                      <a:lnTo>
                        <a:pt x="113348" y="0"/>
                      </a:lnTo>
                      <a:lnTo>
                        <a:pt x="171450"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1121" name="Google Shape;1121;p62"/>
                <p:cNvSpPr/>
                <p:nvPr/>
              </p:nvSpPr>
              <p:spPr>
                <a:xfrm>
                  <a:off x="2658744" y="2828541"/>
                  <a:ext cx="202882" cy="185660"/>
                </a:xfrm>
                <a:custGeom>
                  <a:avLst/>
                  <a:gdLst/>
                  <a:ahLst/>
                  <a:cxnLst/>
                  <a:rect l="l" t="t" r="r" b="b"/>
                  <a:pathLst>
                    <a:path w="202882" h="185660" extrusionOk="0">
                      <a:moveTo>
                        <a:pt x="132397" y="157097"/>
                      </a:moveTo>
                      <a:lnTo>
                        <a:pt x="70485" y="157097"/>
                      </a:lnTo>
                      <a:lnTo>
                        <a:pt x="60960" y="185660"/>
                      </a:lnTo>
                      <a:lnTo>
                        <a:pt x="0" y="185660"/>
                      </a:lnTo>
                      <a:lnTo>
                        <a:pt x="67627" y="0"/>
                      </a:lnTo>
                      <a:lnTo>
                        <a:pt x="135255" y="0"/>
                      </a:lnTo>
                      <a:lnTo>
                        <a:pt x="202883" y="185660"/>
                      </a:lnTo>
                      <a:lnTo>
                        <a:pt x="140970" y="185660"/>
                      </a:lnTo>
                      <a:lnTo>
                        <a:pt x="132397" y="157097"/>
                      </a:lnTo>
                      <a:close/>
                      <a:moveTo>
                        <a:pt x="118110" y="113300"/>
                      </a:moveTo>
                      <a:lnTo>
                        <a:pt x="100965" y="61887"/>
                      </a:lnTo>
                      <a:lnTo>
                        <a:pt x="83820" y="113300"/>
                      </a:lnTo>
                      <a:lnTo>
                        <a:pt x="118110" y="11330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1122" name="Google Shape;1122;p62"/>
                <p:cNvSpPr/>
                <p:nvPr/>
              </p:nvSpPr>
              <p:spPr>
                <a:xfrm>
                  <a:off x="2874962" y="2827589"/>
                  <a:ext cx="59054" cy="185660"/>
                </a:xfrm>
                <a:custGeom>
                  <a:avLst/>
                  <a:gdLst/>
                  <a:ahLst/>
                  <a:cxnLst/>
                  <a:rect l="l" t="t" r="r" b="b"/>
                  <a:pathLst>
                    <a:path w="59054" h="185660" extrusionOk="0">
                      <a:moveTo>
                        <a:pt x="59055" y="0"/>
                      </a:moveTo>
                      <a:lnTo>
                        <a:pt x="59055" y="185660"/>
                      </a:lnTo>
                      <a:lnTo>
                        <a:pt x="0" y="185660"/>
                      </a:lnTo>
                      <a:lnTo>
                        <a:pt x="0" y="0"/>
                      </a:lnTo>
                      <a:lnTo>
                        <a:pt x="59055"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1123" name="Google Shape;1123;p62"/>
                <p:cNvSpPr/>
                <p:nvPr/>
              </p:nvSpPr>
              <p:spPr>
                <a:xfrm>
                  <a:off x="2959734" y="2827589"/>
                  <a:ext cx="178117" cy="186612"/>
                </a:xfrm>
                <a:custGeom>
                  <a:avLst/>
                  <a:gdLst/>
                  <a:ahLst/>
                  <a:cxnLst/>
                  <a:rect l="l" t="t" r="r" b="b"/>
                  <a:pathLst>
                    <a:path w="178117" h="186612" extrusionOk="0">
                      <a:moveTo>
                        <a:pt x="178118" y="186613"/>
                      </a:moveTo>
                      <a:lnTo>
                        <a:pt x="120015" y="186613"/>
                      </a:lnTo>
                      <a:lnTo>
                        <a:pt x="58103" y="93306"/>
                      </a:lnTo>
                      <a:lnTo>
                        <a:pt x="58103" y="186613"/>
                      </a:lnTo>
                      <a:lnTo>
                        <a:pt x="0" y="186613"/>
                      </a:lnTo>
                      <a:lnTo>
                        <a:pt x="0" y="0"/>
                      </a:lnTo>
                      <a:lnTo>
                        <a:pt x="58103" y="0"/>
                      </a:lnTo>
                      <a:lnTo>
                        <a:pt x="120015" y="95210"/>
                      </a:lnTo>
                      <a:lnTo>
                        <a:pt x="120015" y="0"/>
                      </a:lnTo>
                      <a:lnTo>
                        <a:pt x="178118" y="0"/>
                      </a:lnTo>
                      <a:lnTo>
                        <a:pt x="178118" y="186613"/>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grpSp>
          <p:grpSp>
            <p:nvGrpSpPr>
              <p:cNvPr id="1124" name="Google Shape;1124;p62"/>
              <p:cNvGrpSpPr/>
              <p:nvPr/>
            </p:nvGrpSpPr>
            <p:grpSpPr>
              <a:xfrm>
                <a:off x="2307271" y="3065615"/>
                <a:ext cx="207645" cy="85689"/>
                <a:chOff x="2307271" y="3065615"/>
                <a:chExt cx="207645" cy="85689"/>
              </a:xfrm>
            </p:grpSpPr>
            <p:sp>
              <p:nvSpPr>
                <p:cNvPr id="1125" name="Google Shape;1125;p62"/>
                <p:cNvSpPr/>
                <p:nvPr/>
              </p:nvSpPr>
              <p:spPr>
                <a:xfrm>
                  <a:off x="2307271" y="3068471"/>
                  <a:ext cx="45720" cy="81880"/>
                </a:xfrm>
                <a:custGeom>
                  <a:avLst/>
                  <a:gdLst/>
                  <a:ahLst/>
                  <a:cxnLst/>
                  <a:rect l="l" t="t" r="r" b="b"/>
                  <a:pathLst>
                    <a:path w="45720" h="81880" extrusionOk="0">
                      <a:moveTo>
                        <a:pt x="45720" y="0"/>
                      </a:moveTo>
                      <a:lnTo>
                        <a:pt x="45720" y="8569"/>
                      </a:lnTo>
                      <a:lnTo>
                        <a:pt x="10478" y="8569"/>
                      </a:lnTo>
                      <a:lnTo>
                        <a:pt x="10478" y="36180"/>
                      </a:lnTo>
                      <a:lnTo>
                        <a:pt x="39053" y="36180"/>
                      </a:lnTo>
                      <a:lnTo>
                        <a:pt x="39053" y="44749"/>
                      </a:lnTo>
                      <a:lnTo>
                        <a:pt x="10478" y="44749"/>
                      </a:lnTo>
                      <a:lnTo>
                        <a:pt x="10478" y="81881"/>
                      </a:lnTo>
                      <a:lnTo>
                        <a:pt x="0" y="81881"/>
                      </a:lnTo>
                      <a:lnTo>
                        <a:pt x="0" y="0"/>
                      </a:lnTo>
                      <a:lnTo>
                        <a:pt x="45720"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1126" name="Google Shape;1126;p62"/>
                <p:cNvSpPr/>
                <p:nvPr/>
              </p:nvSpPr>
              <p:spPr>
                <a:xfrm>
                  <a:off x="2361564" y="3065615"/>
                  <a:ext cx="83819" cy="85689"/>
                </a:xfrm>
                <a:custGeom>
                  <a:avLst/>
                  <a:gdLst/>
                  <a:ahLst/>
                  <a:cxnLst/>
                  <a:rect l="l" t="t" r="r" b="b"/>
                  <a:pathLst>
                    <a:path w="83819" h="85689" extrusionOk="0">
                      <a:moveTo>
                        <a:pt x="20955" y="79977"/>
                      </a:moveTo>
                      <a:cubicBezTo>
                        <a:pt x="14288" y="76168"/>
                        <a:pt x="9525" y="71408"/>
                        <a:pt x="5715" y="64743"/>
                      </a:cubicBezTo>
                      <a:cubicBezTo>
                        <a:pt x="1905" y="58078"/>
                        <a:pt x="0" y="51414"/>
                        <a:pt x="0" y="42845"/>
                      </a:cubicBezTo>
                      <a:cubicBezTo>
                        <a:pt x="0" y="35228"/>
                        <a:pt x="1905" y="27611"/>
                        <a:pt x="5715" y="20946"/>
                      </a:cubicBezTo>
                      <a:cubicBezTo>
                        <a:pt x="9525" y="14282"/>
                        <a:pt x="14288" y="9521"/>
                        <a:pt x="20955" y="5713"/>
                      </a:cubicBezTo>
                      <a:cubicBezTo>
                        <a:pt x="27622" y="1904"/>
                        <a:pt x="34290" y="0"/>
                        <a:pt x="41910" y="0"/>
                      </a:cubicBezTo>
                      <a:cubicBezTo>
                        <a:pt x="49530" y="0"/>
                        <a:pt x="56197" y="1904"/>
                        <a:pt x="62865" y="5713"/>
                      </a:cubicBezTo>
                      <a:cubicBezTo>
                        <a:pt x="69532" y="9521"/>
                        <a:pt x="74295" y="14282"/>
                        <a:pt x="78105" y="20946"/>
                      </a:cubicBezTo>
                      <a:cubicBezTo>
                        <a:pt x="81915" y="27611"/>
                        <a:pt x="83820" y="34276"/>
                        <a:pt x="83820" y="42845"/>
                      </a:cubicBezTo>
                      <a:cubicBezTo>
                        <a:pt x="83820" y="51414"/>
                        <a:pt x="81915" y="58078"/>
                        <a:pt x="78105" y="64743"/>
                      </a:cubicBezTo>
                      <a:cubicBezTo>
                        <a:pt x="74295" y="71408"/>
                        <a:pt x="69532" y="76168"/>
                        <a:pt x="62865" y="79977"/>
                      </a:cubicBezTo>
                      <a:cubicBezTo>
                        <a:pt x="56197" y="83785"/>
                        <a:pt x="49530" y="85689"/>
                        <a:pt x="41910" y="85689"/>
                      </a:cubicBezTo>
                      <a:cubicBezTo>
                        <a:pt x="34290" y="85689"/>
                        <a:pt x="26670" y="83785"/>
                        <a:pt x="20955" y="79977"/>
                      </a:cubicBezTo>
                      <a:close/>
                      <a:moveTo>
                        <a:pt x="57150" y="72360"/>
                      </a:moveTo>
                      <a:cubicBezTo>
                        <a:pt x="61913" y="69504"/>
                        <a:pt x="65722" y="65695"/>
                        <a:pt x="67627" y="60935"/>
                      </a:cubicBezTo>
                      <a:cubicBezTo>
                        <a:pt x="70485" y="56174"/>
                        <a:pt x="71438" y="50462"/>
                        <a:pt x="71438" y="43797"/>
                      </a:cubicBezTo>
                      <a:cubicBezTo>
                        <a:pt x="71438" y="37132"/>
                        <a:pt x="70485" y="31419"/>
                        <a:pt x="67627" y="26659"/>
                      </a:cubicBezTo>
                      <a:cubicBezTo>
                        <a:pt x="64770" y="21898"/>
                        <a:pt x="60960" y="18090"/>
                        <a:pt x="57150" y="15234"/>
                      </a:cubicBezTo>
                      <a:cubicBezTo>
                        <a:pt x="52388" y="12377"/>
                        <a:pt x="47625" y="11425"/>
                        <a:pt x="41910" y="11425"/>
                      </a:cubicBezTo>
                      <a:cubicBezTo>
                        <a:pt x="36195" y="11425"/>
                        <a:pt x="30480" y="12377"/>
                        <a:pt x="26670" y="15234"/>
                      </a:cubicBezTo>
                      <a:cubicBezTo>
                        <a:pt x="21907" y="18090"/>
                        <a:pt x="18097" y="21898"/>
                        <a:pt x="16192" y="26659"/>
                      </a:cubicBezTo>
                      <a:cubicBezTo>
                        <a:pt x="13335" y="31419"/>
                        <a:pt x="12382" y="37132"/>
                        <a:pt x="12382" y="43797"/>
                      </a:cubicBezTo>
                      <a:cubicBezTo>
                        <a:pt x="12382" y="50462"/>
                        <a:pt x="13335" y="56174"/>
                        <a:pt x="16192" y="60935"/>
                      </a:cubicBezTo>
                      <a:cubicBezTo>
                        <a:pt x="19050" y="65695"/>
                        <a:pt x="22860" y="69504"/>
                        <a:pt x="26670" y="72360"/>
                      </a:cubicBezTo>
                      <a:cubicBezTo>
                        <a:pt x="31432" y="75216"/>
                        <a:pt x="36195" y="76168"/>
                        <a:pt x="41910" y="76168"/>
                      </a:cubicBezTo>
                      <a:cubicBezTo>
                        <a:pt x="47625" y="76168"/>
                        <a:pt x="52388" y="74264"/>
                        <a:pt x="57150" y="72360"/>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1127" name="Google Shape;1127;p62"/>
                <p:cNvSpPr/>
                <p:nvPr/>
              </p:nvSpPr>
              <p:spPr>
                <a:xfrm>
                  <a:off x="2458719" y="3068471"/>
                  <a:ext cx="56197" cy="81880"/>
                </a:xfrm>
                <a:custGeom>
                  <a:avLst/>
                  <a:gdLst/>
                  <a:ahLst/>
                  <a:cxnLst/>
                  <a:rect l="l" t="t" r="r" b="b"/>
                  <a:pathLst>
                    <a:path w="56197" h="81880" extrusionOk="0">
                      <a:moveTo>
                        <a:pt x="42863" y="81881"/>
                      </a:moveTo>
                      <a:lnTo>
                        <a:pt x="23813" y="48557"/>
                      </a:lnTo>
                      <a:lnTo>
                        <a:pt x="10477" y="48557"/>
                      </a:lnTo>
                      <a:lnTo>
                        <a:pt x="10477" y="81881"/>
                      </a:lnTo>
                      <a:lnTo>
                        <a:pt x="0" y="81881"/>
                      </a:lnTo>
                      <a:lnTo>
                        <a:pt x="0" y="0"/>
                      </a:lnTo>
                      <a:lnTo>
                        <a:pt x="26670" y="0"/>
                      </a:lnTo>
                      <a:cubicBezTo>
                        <a:pt x="32385" y="0"/>
                        <a:pt x="38100" y="952"/>
                        <a:pt x="41910" y="2856"/>
                      </a:cubicBezTo>
                      <a:cubicBezTo>
                        <a:pt x="45720" y="4761"/>
                        <a:pt x="49530" y="7617"/>
                        <a:pt x="51435" y="11425"/>
                      </a:cubicBezTo>
                      <a:cubicBezTo>
                        <a:pt x="53340" y="15234"/>
                        <a:pt x="54292" y="19042"/>
                        <a:pt x="54292" y="23803"/>
                      </a:cubicBezTo>
                      <a:cubicBezTo>
                        <a:pt x="54292" y="29515"/>
                        <a:pt x="52388" y="34276"/>
                        <a:pt x="49530" y="39036"/>
                      </a:cubicBezTo>
                      <a:cubicBezTo>
                        <a:pt x="46672" y="43797"/>
                        <a:pt x="40958" y="46653"/>
                        <a:pt x="35242" y="47605"/>
                      </a:cubicBezTo>
                      <a:lnTo>
                        <a:pt x="56197" y="81881"/>
                      </a:lnTo>
                      <a:lnTo>
                        <a:pt x="42863" y="81881"/>
                      </a:lnTo>
                      <a:close/>
                      <a:moveTo>
                        <a:pt x="10477" y="39988"/>
                      </a:moveTo>
                      <a:lnTo>
                        <a:pt x="26670" y="39988"/>
                      </a:lnTo>
                      <a:cubicBezTo>
                        <a:pt x="32385" y="39988"/>
                        <a:pt x="37147" y="39036"/>
                        <a:pt x="40005" y="36180"/>
                      </a:cubicBezTo>
                      <a:cubicBezTo>
                        <a:pt x="42863" y="33324"/>
                        <a:pt x="44767" y="29515"/>
                        <a:pt x="44767" y="24755"/>
                      </a:cubicBezTo>
                      <a:cubicBezTo>
                        <a:pt x="44767" y="19994"/>
                        <a:pt x="42863" y="16186"/>
                        <a:pt x="40005" y="13329"/>
                      </a:cubicBezTo>
                      <a:cubicBezTo>
                        <a:pt x="37147" y="10473"/>
                        <a:pt x="32385" y="9521"/>
                        <a:pt x="26670" y="9521"/>
                      </a:cubicBezTo>
                      <a:lnTo>
                        <a:pt x="10477" y="9521"/>
                      </a:lnTo>
                      <a:lnTo>
                        <a:pt x="10477" y="39988"/>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grpSp>
        </p:grpSp>
      </p:grpSp>
      <p:pic>
        <p:nvPicPr>
          <p:cNvPr id="2" name="Google Shape;322;p1">
            <a:extLst>
              <a:ext uri="{FF2B5EF4-FFF2-40B4-BE49-F238E27FC236}">
                <a16:creationId xmlns:a16="http://schemas.microsoft.com/office/drawing/2014/main" id="{E561B9FD-5FAD-21F2-C5DB-63C19A10D6A5}"/>
              </a:ext>
            </a:extLst>
          </p:cNvPr>
          <p:cNvPicPr preferRelativeResize="0"/>
          <p:nvPr/>
        </p:nvPicPr>
        <p:blipFill rotWithShape="1">
          <a:blip r:embed="rId3">
            <a:alphaModFix/>
          </a:blip>
          <a:srcRect/>
          <a:stretch/>
        </p:blipFill>
        <p:spPr>
          <a:xfrm>
            <a:off x="10252448" y="5811688"/>
            <a:ext cx="1638095" cy="342857"/>
          </a:xfrm>
          <a:prstGeom prst="rect">
            <a:avLst/>
          </a:prstGeom>
          <a:noFill/>
          <a:ln>
            <a:noFill/>
          </a:ln>
        </p:spPr>
      </p:pic>
      <p:sp>
        <p:nvSpPr>
          <p:cNvPr id="4" name="Google Shape;328;p1">
            <a:extLst>
              <a:ext uri="{FF2B5EF4-FFF2-40B4-BE49-F238E27FC236}">
                <a16:creationId xmlns:a16="http://schemas.microsoft.com/office/drawing/2014/main" id="{DD3F5C92-83A5-2456-C194-EE24342C01F1}"/>
              </a:ext>
            </a:extLst>
          </p:cNvPr>
          <p:cNvSpPr/>
          <p:nvPr/>
        </p:nvSpPr>
        <p:spPr>
          <a:xfrm>
            <a:off x="8569842" y="6154545"/>
            <a:ext cx="3320701" cy="523180"/>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None/>
            </a:pPr>
            <a:r>
              <a:rPr lang="en-GB" sz="700" b="0" i="0" dirty="0" err="1">
                <a:solidFill>
                  <a:srgbClr val="26324B"/>
                </a:solidFill>
                <a:effectLst/>
                <a:latin typeface="arial" panose="020B0604020202020204" pitchFamily="34" charset="0"/>
              </a:rPr>
              <a:t>Financirano</a:t>
            </a:r>
            <a:r>
              <a:rPr lang="en-GB" sz="700" b="0" i="0" dirty="0">
                <a:solidFill>
                  <a:srgbClr val="26324B"/>
                </a:solidFill>
                <a:effectLst/>
                <a:latin typeface="arial" panose="020B0604020202020204" pitchFamily="34" charset="0"/>
              </a:rPr>
              <a:t> s </a:t>
            </a:r>
            <a:r>
              <a:rPr lang="en-GB" sz="700" b="0" i="0" dirty="0" err="1">
                <a:solidFill>
                  <a:srgbClr val="26324B"/>
                </a:solidFill>
                <a:effectLst/>
                <a:latin typeface="arial" panose="020B0604020202020204" pitchFamily="34" charset="0"/>
              </a:rPr>
              <a:t>strani</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Evropske</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unije</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Izražena</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stališča</a:t>
            </a:r>
            <a:r>
              <a:rPr lang="en-GB" sz="700" b="0" i="0" dirty="0">
                <a:solidFill>
                  <a:srgbClr val="26324B"/>
                </a:solidFill>
                <a:effectLst/>
                <a:latin typeface="arial" panose="020B0604020202020204" pitchFamily="34" charset="0"/>
              </a:rPr>
              <a:t> in </a:t>
            </a:r>
            <a:r>
              <a:rPr lang="en-GB" sz="700" b="0" i="0" dirty="0" err="1">
                <a:solidFill>
                  <a:srgbClr val="26324B"/>
                </a:solidFill>
                <a:effectLst/>
                <a:latin typeface="arial" panose="020B0604020202020204" pitchFamily="34" charset="0"/>
              </a:rPr>
              <a:t>mnenja</a:t>
            </a:r>
            <a:r>
              <a:rPr lang="en-GB" sz="700" b="0" i="0" dirty="0">
                <a:solidFill>
                  <a:srgbClr val="26324B"/>
                </a:solidFill>
                <a:effectLst/>
                <a:latin typeface="arial" panose="020B0604020202020204" pitchFamily="34" charset="0"/>
              </a:rPr>
              <a:t> so </a:t>
            </a:r>
            <a:r>
              <a:rPr lang="en-GB" sz="700" b="0" i="0" dirty="0" err="1">
                <a:solidFill>
                  <a:srgbClr val="26324B"/>
                </a:solidFill>
                <a:effectLst/>
                <a:latin typeface="arial" panose="020B0604020202020204" pitchFamily="34" charset="0"/>
              </a:rPr>
              <a:t>zgolj</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stališča</a:t>
            </a:r>
            <a:r>
              <a:rPr lang="en-GB" sz="700" b="0" i="0" dirty="0">
                <a:solidFill>
                  <a:srgbClr val="26324B"/>
                </a:solidFill>
                <a:effectLst/>
                <a:latin typeface="arial" panose="020B0604020202020204" pitchFamily="34" charset="0"/>
              </a:rPr>
              <a:t> in </a:t>
            </a:r>
            <a:r>
              <a:rPr lang="en-GB" sz="700" b="0" i="0" dirty="0" err="1">
                <a:solidFill>
                  <a:srgbClr val="26324B"/>
                </a:solidFill>
                <a:effectLst/>
                <a:latin typeface="arial" panose="020B0604020202020204" pitchFamily="34" charset="0"/>
              </a:rPr>
              <a:t>mnenja</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avtorja</a:t>
            </a:r>
            <a:r>
              <a:rPr lang="en-GB" sz="700" b="0" i="0" dirty="0">
                <a:solidFill>
                  <a:srgbClr val="26324B"/>
                </a:solidFill>
                <a:effectLst/>
                <a:latin typeface="arial" panose="020B0604020202020204" pitchFamily="34" charset="0"/>
              </a:rPr>
              <a:t>(-</a:t>
            </a:r>
            <a:r>
              <a:rPr lang="en-GB" sz="700" b="0" i="0" dirty="0" err="1">
                <a:solidFill>
                  <a:srgbClr val="26324B"/>
                </a:solidFill>
                <a:effectLst/>
                <a:latin typeface="arial" panose="020B0604020202020204" pitchFamily="34" charset="0"/>
              </a:rPr>
              <a:t>ev</a:t>
            </a:r>
            <a:r>
              <a:rPr lang="en-GB" sz="700" b="0" i="0" dirty="0">
                <a:solidFill>
                  <a:srgbClr val="26324B"/>
                </a:solidFill>
                <a:effectLst/>
                <a:latin typeface="arial" panose="020B0604020202020204" pitchFamily="34" charset="0"/>
              </a:rPr>
              <a:t>) in </a:t>
            </a:r>
            <a:r>
              <a:rPr lang="en-GB" sz="700" b="0" i="0" dirty="0" err="1">
                <a:solidFill>
                  <a:srgbClr val="26324B"/>
                </a:solidFill>
                <a:effectLst/>
                <a:latin typeface="arial" panose="020B0604020202020204" pitchFamily="34" charset="0"/>
              </a:rPr>
              <a:t>ni</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nujno</a:t>
            </a:r>
            <a:r>
              <a:rPr lang="en-GB" sz="700" b="0" i="0" dirty="0">
                <a:solidFill>
                  <a:srgbClr val="26324B"/>
                </a:solidFill>
                <a:effectLst/>
                <a:latin typeface="arial" panose="020B0604020202020204" pitchFamily="34" charset="0"/>
              </a:rPr>
              <a:t>, da </a:t>
            </a:r>
            <a:r>
              <a:rPr lang="en-GB" sz="700" b="0" i="0" dirty="0" err="1">
                <a:solidFill>
                  <a:srgbClr val="26324B"/>
                </a:solidFill>
                <a:effectLst/>
                <a:latin typeface="arial" panose="020B0604020202020204" pitchFamily="34" charset="0"/>
              </a:rPr>
              <a:t>odražajo</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stališča</a:t>
            </a:r>
            <a:r>
              <a:rPr lang="en-GB" sz="700" b="0" i="0" dirty="0">
                <a:solidFill>
                  <a:srgbClr val="26324B"/>
                </a:solidFill>
                <a:effectLst/>
                <a:latin typeface="arial" panose="020B0604020202020204" pitchFamily="34" charset="0"/>
              </a:rPr>
              <a:t> in </a:t>
            </a:r>
            <a:r>
              <a:rPr lang="en-GB" sz="700" b="0" i="0" dirty="0" err="1">
                <a:solidFill>
                  <a:srgbClr val="26324B"/>
                </a:solidFill>
                <a:effectLst/>
                <a:latin typeface="arial" panose="020B0604020202020204" pitchFamily="34" charset="0"/>
              </a:rPr>
              <a:t>mnenja</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Evropske</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unije</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ali</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Evropske</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izvajalske</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agencije</a:t>
            </a:r>
            <a:r>
              <a:rPr lang="en-GB" sz="700" b="0" i="0" dirty="0">
                <a:solidFill>
                  <a:srgbClr val="26324B"/>
                </a:solidFill>
                <a:effectLst/>
                <a:latin typeface="arial" panose="020B0604020202020204" pitchFamily="34" charset="0"/>
              </a:rPr>
              <a:t> za </a:t>
            </a:r>
            <a:r>
              <a:rPr lang="en-GB" sz="700" b="0" i="0" dirty="0" err="1">
                <a:solidFill>
                  <a:srgbClr val="26324B"/>
                </a:solidFill>
                <a:effectLst/>
                <a:latin typeface="arial" panose="020B0604020202020204" pitchFamily="34" charset="0"/>
              </a:rPr>
              <a:t>izobraževanje</a:t>
            </a:r>
            <a:r>
              <a:rPr lang="en-GB" sz="700" b="0" i="0" dirty="0">
                <a:solidFill>
                  <a:srgbClr val="26324B"/>
                </a:solidFill>
                <a:effectLst/>
                <a:latin typeface="arial" panose="020B0604020202020204" pitchFamily="34" charset="0"/>
              </a:rPr>
              <a:t> in </a:t>
            </a:r>
            <a:r>
              <a:rPr lang="en-GB" sz="700" b="0" i="0" dirty="0" err="1">
                <a:solidFill>
                  <a:srgbClr val="26324B"/>
                </a:solidFill>
                <a:effectLst/>
                <a:latin typeface="arial" panose="020B0604020202020204" pitchFamily="34" charset="0"/>
              </a:rPr>
              <a:t>kulturo</a:t>
            </a:r>
            <a:r>
              <a:rPr lang="en-GB" sz="700" b="0" i="0" dirty="0">
                <a:solidFill>
                  <a:srgbClr val="26324B"/>
                </a:solidFill>
                <a:effectLst/>
                <a:latin typeface="arial" panose="020B0604020202020204" pitchFamily="34" charset="0"/>
              </a:rPr>
              <a:t> (EACEA). </a:t>
            </a:r>
            <a:r>
              <a:rPr lang="en-GB" sz="700" b="0" i="0" dirty="0" err="1">
                <a:solidFill>
                  <a:srgbClr val="26324B"/>
                </a:solidFill>
                <a:effectLst/>
                <a:latin typeface="arial" panose="020B0604020202020204" pitchFamily="34" charset="0"/>
              </a:rPr>
              <a:t>Zanje</a:t>
            </a:r>
            <a:r>
              <a:rPr lang="en-GB" sz="700" b="0" i="0" dirty="0">
                <a:solidFill>
                  <a:srgbClr val="26324B"/>
                </a:solidFill>
                <a:effectLst/>
                <a:latin typeface="arial" panose="020B0604020202020204" pitchFamily="34" charset="0"/>
              </a:rPr>
              <a:t> ne </a:t>
            </a:r>
            <a:r>
              <a:rPr lang="en-GB" sz="700" b="0" i="0" dirty="0" err="1">
                <a:solidFill>
                  <a:srgbClr val="26324B"/>
                </a:solidFill>
                <a:effectLst/>
                <a:latin typeface="arial" panose="020B0604020202020204" pitchFamily="34" charset="0"/>
              </a:rPr>
              <a:t>moreta</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biti</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odgovorna</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niti</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Evropska</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unija</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niti</a:t>
            </a:r>
            <a:r>
              <a:rPr lang="en-GB" sz="700" b="0" i="0" dirty="0">
                <a:solidFill>
                  <a:srgbClr val="26324B"/>
                </a:solidFill>
                <a:effectLst/>
                <a:latin typeface="arial" panose="020B0604020202020204" pitchFamily="34" charset="0"/>
              </a:rPr>
              <a:t> EACEA</a:t>
            </a:r>
            <a:endParaRPr sz="800" b="0" i="0" u="none" strike="noStrike" cap="none" dirty="0">
              <a:solidFill>
                <a:srgbClr val="000000"/>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81"/>
        <p:cNvGrpSpPr/>
        <p:nvPr/>
      </p:nvGrpSpPr>
      <p:grpSpPr>
        <a:xfrm>
          <a:off x="0" y="0"/>
          <a:ext cx="0" cy="0"/>
          <a:chOff x="0" y="0"/>
          <a:chExt cx="0" cy="0"/>
        </a:xfrm>
      </p:grpSpPr>
      <p:pic>
        <p:nvPicPr>
          <p:cNvPr id="382" name="Google Shape;382;g283a1922f65_0_92"/>
          <p:cNvPicPr preferRelativeResize="0"/>
          <p:nvPr/>
        </p:nvPicPr>
        <p:blipFill rotWithShape="1">
          <a:blip r:embed="rId3">
            <a:alphaModFix/>
          </a:blip>
          <a:srcRect/>
          <a:stretch/>
        </p:blipFill>
        <p:spPr>
          <a:xfrm>
            <a:off x="1247607" y="-7358"/>
            <a:ext cx="9696786" cy="1061799"/>
          </a:xfrm>
          <a:prstGeom prst="rect">
            <a:avLst/>
          </a:prstGeom>
          <a:noFill/>
          <a:ln>
            <a:noFill/>
          </a:ln>
        </p:spPr>
      </p:pic>
      <p:sp>
        <p:nvSpPr>
          <p:cNvPr id="383" name="Google Shape;383;g283a1922f65_0_92"/>
          <p:cNvSpPr txBox="1"/>
          <p:nvPr/>
        </p:nvSpPr>
        <p:spPr>
          <a:xfrm>
            <a:off x="1604615" y="391625"/>
            <a:ext cx="7512665" cy="474439"/>
          </a:xfrm>
          <a:prstGeom prst="rect">
            <a:avLst/>
          </a:prstGeom>
          <a:noFill/>
          <a:ln>
            <a:noFill/>
          </a:ln>
        </p:spPr>
        <p:txBody>
          <a:bodyPr spcFirstLastPara="1" wrap="square" lIns="82904" tIns="41441" rIns="82904" bIns="41441" anchor="t" anchorCtr="0">
            <a:spAutoFit/>
          </a:bodyPr>
          <a:lstStyle/>
          <a:p>
            <a:pPr lvl="0">
              <a:buSzPts val="2800"/>
            </a:pPr>
            <a:r>
              <a:rPr lang="en-GB" sz="2539" dirty="0">
                <a:solidFill>
                  <a:schemeClr val="lt1"/>
                </a:solidFill>
                <a:latin typeface="Open Sans"/>
                <a:ea typeface="Open Sans"/>
                <a:cs typeface="Open Sans"/>
                <a:sym typeface="Open Sans"/>
              </a:rPr>
              <a:t>UPORABA BLOCKCHAINA V INDUSTRIJI</a:t>
            </a:r>
            <a:endParaRPr sz="1270" dirty="0">
              <a:solidFill>
                <a:schemeClr val="lt1"/>
              </a:solidFill>
              <a:latin typeface="Open Sans"/>
              <a:ea typeface="Open Sans"/>
              <a:cs typeface="Open Sans"/>
              <a:sym typeface="Open Sans"/>
            </a:endParaRPr>
          </a:p>
        </p:txBody>
      </p:sp>
      <p:sp>
        <p:nvSpPr>
          <p:cNvPr id="384" name="Google Shape;384;g283a1922f65_0_92"/>
          <p:cNvSpPr txBox="1"/>
          <p:nvPr/>
        </p:nvSpPr>
        <p:spPr>
          <a:xfrm>
            <a:off x="1645557" y="1475479"/>
            <a:ext cx="8900887" cy="1628705"/>
          </a:xfrm>
          <a:prstGeom prst="rect">
            <a:avLst/>
          </a:prstGeom>
          <a:noFill/>
          <a:ln>
            <a:noFill/>
          </a:ln>
        </p:spPr>
        <p:txBody>
          <a:bodyPr spcFirstLastPara="1" wrap="square" lIns="82904" tIns="82904" rIns="82904" bIns="82904" anchor="t" anchorCtr="0">
            <a:noAutofit/>
          </a:bodyPr>
          <a:lstStyle/>
          <a:p>
            <a:pPr marL="414589" lvl="0" indent="-333974">
              <a:buClr>
                <a:schemeClr val="dk1"/>
              </a:buClr>
              <a:buSzPts val="2200"/>
              <a:buFont typeface="Calibri"/>
              <a:buChar char="●"/>
            </a:pPr>
            <a:r>
              <a:rPr lang="en-GB" sz="1995" dirty="0">
                <a:solidFill>
                  <a:schemeClr val="dk1"/>
                </a:solidFill>
                <a:latin typeface="Calibri"/>
                <a:ea typeface="Calibri"/>
                <a:cs typeface="Calibri"/>
                <a:sym typeface="Calibri"/>
              </a:rPr>
              <a:t>Blockchain je </a:t>
            </a:r>
            <a:r>
              <a:rPr lang="en-GB" sz="1995" dirty="0" err="1">
                <a:solidFill>
                  <a:schemeClr val="dk1"/>
                </a:solidFill>
                <a:latin typeface="Calibri"/>
                <a:ea typeface="Calibri"/>
                <a:cs typeface="Calibri"/>
                <a:sym typeface="Calibri"/>
              </a:rPr>
              <a:t>nastajajoča</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tehnologija</a:t>
            </a:r>
            <a:r>
              <a:rPr lang="en-GB" sz="1995" dirty="0">
                <a:solidFill>
                  <a:schemeClr val="dk1"/>
                </a:solidFill>
                <a:latin typeface="Calibri"/>
                <a:ea typeface="Calibri"/>
                <a:cs typeface="Calibri"/>
                <a:sym typeface="Calibri"/>
              </a:rPr>
              <a:t>, ki jo </a:t>
            </a:r>
            <a:r>
              <a:rPr lang="en-GB" sz="1995" dirty="0" err="1">
                <a:solidFill>
                  <a:schemeClr val="dk1"/>
                </a:solidFill>
                <a:latin typeface="Calibri"/>
                <a:ea typeface="Calibri"/>
                <a:cs typeface="Calibri"/>
                <a:sym typeface="Calibri"/>
              </a:rPr>
              <a:t>na</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inovativen</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način</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sprejemajo</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različne</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industrije</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vključno</a:t>
            </a:r>
            <a:r>
              <a:rPr lang="en-GB" sz="1995" dirty="0">
                <a:solidFill>
                  <a:schemeClr val="dk1"/>
                </a:solidFill>
                <a:latin typeface="Calibri"/>
                <a:ea typeface="Calibri"/>
                <a:cs typeface="Calibri"/>
                <a:sym typeface="Calibri"/>
              </a:rPr>
              <a:t> z:</a:t>
            </a:r>
            <a:endParaRPr sz="1995" dirty="0">
              <a:solidFill>
                <a:schemeClr val="dk1"/>
              </a:solidFill>
              <a:latin typeface="Calibri"/>
              <a:ea typeface="Calibri"/>
              <a:cs typeface="Calibri"/>
              <a:sym typeface="Calibri"/>
            </a:endParaRPr>
          </a:p>
          <a:p>
            <a:pPr marL="414589" lvl="0" indent="-333974">
              <a:buClr>
                <a:schemeClr val="dk1"/>
              </a:buClr>
              <a:buSzPts val="2200"/>
              <a:buFont typeface="Calibri"/>
              <a:buChar char="-"/>
            </a:pPr>
            <a:r>
              <a:rPr lang="en-GB" sz="1995" dirty="0" err="1">
                <a:solidFill>
                  <a:schemeClr val="dk1"/>
                </a:solidFill>
                <a:latin typeface="Calibri"/>
                <a:ea typeface="Calibri"/>
                <a:cs typeface="Calibri"/>
                <a:sym typeface="Calibri"/>
              </a:rPr>
              <a:t>energija</a:t>
            </a:r>
            <a:r>
              <a:rPr lang="en-GB" sz="1995" dirty="0">
                <a:solidFill>
                  <a:schemeClr val="dk1"/>
                </a:solidFill>
                <a:latin typeface="Calibri"/>
                <a:ea typeface="Calibri"/>
                <a:cs typeface="Calibri"/>
                <a:sym typeface="Calibri"/>
              </a:rPr>
              <a:t>
finance
</a:t>
            </a:r>
            <a:r>
              <a:rPr lang="en-GB" sz="1995" dirty="0" err="1">
                <a:solidFill>
                  <a:schemeClr val="dk1"/>
                </a:solidFill>
                <a:latin typeface="Calibri"/>
                <a:ea typeface="Calibri"/>
                <a:cs typeface="Calibri"/>
                <a:sym typeface="Calibri"/>
              </a:rPr>
              <a:t>Mediji</a:t>
            </a:r>
            <a:r>
              <a:rPr lang="en-GB" sz="1995" dirty="0">
                <a:solidFill>
                  <a:schemeClr val="dk1"/>
                </a:solidFill>
                <a:latin typeface="Calibri"/>
                <a:ea typeface="Calibri"/>
                <a:cs typeface="Calibri"/>
                <a:sym typeface="Calibri"/>
              </a:rPr>
              <a:t> in </a:t>
            </a:r>
            <a:r>
              <a:rPr lang="en-GB" sz="1995" dirty="0" err="1">
                <a:solidFill>
                  <a:schemeClr val="dk1"/>
                </a:solidFill>
                <a:latin typeface="Calibri"/>
                <a:ea typeface="Calibri"/>
                <a:cs typeface="Calibri"/>
                <a:sym typeface="Calibri"/>
              </a:rPr>
              <a:t>zabava</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Maloprodaj</a:t>
            </a:r>
            <a:r>
              <a:rPr lang="sl-SI" sz="1995" dirty="0">
                <a:solidFill>
                  <a:schemeClr val="dk1"/>
                </a:solidFill>
                <a:latin typeface="Calibri"/>
                <a:ea typeface="Calibri"/>
                <a:cs typeface="Calibri"/>
                <a:sym typeface="Calibri"/>
              </a:rPr>
              <a:t>a</a:t>
            </a:r>
            <a:r>
              <a:rPr lang="en-GB" sz="1995" dirty="0">
                <a:solidFill>
                  <a:schemeClr val="dk1"/>
                </a:solidFill>
                <a:latin typeface="Calibri"/>
                <a:ea typeface="Calibri"/>
                <a:cs typeface="Calibri"/>
                <a:sym typeface="Calibri"/>
              </a:rPr>
              <a:t>
</a:t>
            </a:r>
            <a:r>
              <a:rPr lang="en-GB" sz="1995" b="1" dirty="0" err="1">
                <a:solidFill>
                  <a:schemeClr val="dk1"/>
                </a:solidFill>
                <a:latin typeface="Calibri"/>
                <a:ea typeface="Calibri"/>
                <a:cs typeface="Calibri"/>
                <a:sym typeface="Calibri"/>
              </a:rPr>
              <a:t>kmetijstvo</a:t>
            </a:r>
            <a:endParaRPr lang="sl-SI" sz="1995" b="1" dirty="0">
              <a:solidFill>
                <a:schemeClr val="dk1"/>
              </a:solidFill>
              <a:latin typeface="Calibri"/>
              <a:ea typeface="Calibri"/>
              <a:cs typeface="Calibri"/>
              <a:sym typeface="Calibri"/>
            </a:endParaRPr>
          </a:p>
          <a:p>
            <a:pPr marL="80615" lvl="0">
              <a:buClr>
                <a:schemeClr val="dk1"/>
              </a:buClr>
              <a:buSzPts val="2200"/>
            </a:pPr>
            <a:endParaRPr lang="en-GB" sz="1995" b="1" dirty="0">
              <a:latin typeface="Calibri"/>
              <a:ea typeface="Calibri"/>
              <a:cs typeface="Calibri"/>
              <a:sym typeface="Calibri"/>
            </a:endParaRPr>
          </a:p>
          <a:p>
            <a:pPr marL="414589" lvl="0" indent="-333974">
              <a:buSzPts val="2200"/>
              <a:buFont typeface="Calibri"/>
              <a:buChar char="●"/>
            </a:pPr>
            <a:r>
              <a:rPr lang="en-GB" sz="1995" dirty="0">
                <a:latin typeface="Calibri"/>
                <a:ea typeface="Calibri"/>
                <a:cs typeface="Calibri"/>
                <a:sym typeface="Calibri"/>
              </a:rPr>
              <a:t>V </a:t>
            </a:r>
            <a:r>
              <a:rPr lang="en-GB" sz="1995" dirty="0" err="1">
                <a:latin typeface="Calibri"/>
                <a:ea typeface="Calibri"/>
                <a:cs typeface="Calibri"/>
                <a:sym typeface="Calibri"/>
              </a:rPr>
              <a:t>tem</a:t>
            </a:r>
            <a:r>
              <a:rPr lang="en-GB" sz="1995" dirty="0">
                <a:latin typeface="Calibri"/>
                <a:ea typeface="Calibri"/>
                <a:cs typeface="Calibri"/>
                <a:sym typeface="Calibri"/>
              </a:rPr>
              <a:t> </a:t>
            </a:r>
            <a:r>
              <a:rPr lang="en-GB" sz="1995" dirty="0" err="1">
                <a:latin typeface="Calibri"/>
                <a:ea typeface="Calibri"/>
                <a:cs typeface="Calibri"/>
                <a:sym typeface="Calibri"/>
              </a:rPr>
              <a:t>modulu</a:t>
            </a:r>
            <a:r>
              <a:rPr lang="en-GB" sz="1995" dirty="0">
                <a:latin typeface="Calibri"/>
                <a:ea typeface="Calibri"/>
                <a:cs typeface="Calibri"/>
                <a:sym typeface="Calibri"/>
              </a:rPr>
              <a:t> se </a:t>
            </a:r>
            <a:r>
              <a:rPr lang="en-GB" sz="1995" dirty="0" err="1">
                <a:latin typeface="Calibri"/>
                <a:ea typeface="Calibri"/>
                <a:cs typeface="Calibri"/>
                <a:sym typeface="Calibri"/>
              </a:rPr>
              <a:t>bomo</a:t>
            </a:r>
            <a:r>
              <a:rPr lang="en-GB" sz="1995" dirty="0">
                <a:latin typeface="Calibri"/>
                <a:ea typeface="Calibri"/>
                <a:cs typeface="Calibri"/>
                <a:sym typeface="Calibri"/>
              </a:rPr>
              <a:t> </a:t>
            </a:r>
            <a:r>
              <a:rPr lang="en-GB" sz="1995" dirty="0" err="1">
                <a:latin typeface="Calibri"/>
                <a:ea typeface="Calibri"/>
                <a:cs typeface="Calibri"/>
                <a:sym typeface="Calibri"/>
              </a:rPr>
              <a:t>osredotočili</a:t>
            </a:r>
            <a:r>
              <a:rPr lang="en-GB" sz="1995" dirty="0">
                <a:latin typeface="Calibri"/>
                <a:ea typeface="Calibri"/>
                <a:cs typeface="Calibri"/>
                <a:sym typeface="Calibri"/>
              </a:rPr>
              <a:t> </a:t>
            </a:r>
            <a:r>
              <a:rPr lang="en-GB" sz="1995" b="1" dirty="0" err="1">
                <a:latin typeface="Calibri"/>
                <a:ea typeface="Calibri"/>
                <a:cs typeface="Calibri"/>
                <a:sym typeface="Calibri"/>
              </a:rPr>
              <a:t>na</a:t>
            </a:r>
            <a:r>
              <a:rPr lang="en-GB" sz="1995" b="1" dirty="0">
                <a:latin typeface="Calibri"/>
                <a:ea typeface="Calibri"/>
                <a:cs typeface="Calibri"/>
                <a:sym typeface="Calibri"/>
              </a:rPr>
              <a:t> </a:t>
            </a:r>
            <a:r>
              <a:rPr lang="en-GB" sz="1995" b="1" dirty="0" err="1">
                <a:latin typeface="Calibri"/>
                <a:ea typeface="Calibri"/>
                <a:cs typeface="Calibri"/>
                <a:sym typeface="Calibri"/>
              </a:rPr>
              <a:t>vlogo</a:t>
            </a:r>
            <a:r>
              <a:rPr lang="en-GB" sz="1995" b="1" dirty="0">
                <a:latin typeface="Calibri"/>
                <a:ea typeface="Calibri"/>
                <a:cs typeface="Calibri"/>
                <a:sym typeface="Calibri"/>
              </a:rPr>
              <a:t> </a:t>
            </a:r>
            <a:r>
              <a:rPr lang="en-GB" sz="1995" b="1" dirty="0" err="1">
                <a:latin typeface="Calibri"/>
                <a:ea typeface="Calibri"/>
                <a:cs typeface="Calibri"/>
                <a:sym typeface="Calibri"/>
              </a:rPr>
              <a:t>blockchaina</a:t>
            </a:r>
            <a:r>
              <a:rPr lang="en-GB" sz="1995" b="1" dirty="0">
                <a:latin typeface="Calibri"/>
                <a:ea typeface="Calibri"/>
                <a:cs typeface="Calibri"/>
                <a:sym typeface="Calibri"/>
              </a:rPr>
              <a:t> v </a:t>
            </a:r>
            <a:r>
              <a:rPr lang="en-GB" sz="1995" b="1" dirty="0" err="1">
                <a:latin typeface="Calibri"/>
                <a:ea typeface="Calibri"/>
                <a:cs typeface="Calibri"/>
                <a:sym typeface="Calibri"/>
              </a:rPr>
              <a:t>agroživilskem</a:t>
            </a:r>
            <a:r>
              <a:rPr lang="en-GB" sz="1995" b="1" dirty="0">
                <a:latin typeface="Calibri"/>
                <a:ea typeface="Calibri"/>
                <a:cs typeface="Calibri"/>
                <a:sym typeface="Calibri"/>
              </a:rPr>
              <a:t> </a:t>
            </a:r>
            <a:r>
              <a:rPr lang="en-GB" sz="1995" b="1" dirty="0" err="1">
                <a:latin typeface="Calibri"/>
                <a:ea typeface="Calibri"/>
                <a:cs typeface="Calibri"/>
                <a:sym typeface="Calibri"/>
              </a:rPr>
              <a:t>sektorju</a:t>
            </a:r>
            <a:r>
              <a:rPr lang="en-GB" sz="1995" dirty="0">
                <a:latin typeface="Calibri"/>
                <a:ea typeface="Calibri"/>
                <a:cs typeface="Calibri"/>
                <a:sym typeface="Calibri"/>
              </a:rPr>
              <a:t> </a:t>
            </a:r>
            <a:r>
              <a:rPr lang="en-GB" sz="1995" dirty="0" err="1">
                <a:latin typeface="Calibri"/>
                <a:ea typeface="Calibri"/>
                <a:cs typeface="Calibri"/>
                <a:sym typeface="Calibri"/>
              </a:rPr>
              <a:t>ter</a:t>
            </a:r>
            <a:r>
              <a:rPr lang="en-GB" sz="1995" dirty="0">
                <a:latin typeface="Calibri"/>
                <a:ea typeface="Calibri"/>
                <a:cs typeface="Calibri"/>
                <a:sym typeface="Calibri"/>
              </a:rPr>
              <a:t> </a:t>
            </a:r>
            <a:r>
              <a:rPr lang="en-GB" sz="1995" b="1" dirty="0" err="1">
                <a:latin typeface="Calibri"/>
                <a:ea typeface="Calibri"/>
                <a:cs typeface="Calibri"/>
                <a:sym typeface="Calibri"/>
              </a:rPr>
              <a:t>priložnosti</a:t>
            </a:r>
            <a:r>
              <a:rPr lang="en-GB" sz="1995" b="1" dirty="0">
                <a:latin typeface="Calibri"/>
                <a:ea typeface="Calibri"/>
                <a:cs typeface="Calibri"/>
                <a:sym typeface="Calibri"/>
              </a:rPr>
              <a:t> in </a:t>
            </a:r>
            <a:r>
              <a:rPr lang="en-GB" sz="1995" b="1" dirty="0" err="1">
                <a:latin typeface="Calibri"/>
                <a:ea typeface="Calibri"/>
                <a:cs typeface="Calibri"/>
                <a:sym typeface="Calibri"/>
              </a:rPr>
              <a:t>izzive</a:t>
            </a:r>
            <a:r>
              <a:rPr lang="en-GB" sz="1995" dirty="0">
                <a:latin typeface="Calibri"/>
                <a:ea typeface="Calibri"/>
                <a:cs typeface="Calibri"/>
                <a:sym typeface="Calibri"/>
              </a:rPr>
              <a:t>, </a:t>
            </a:r>
            <a:r>
              <a:rPr lang="en-GB" sz="1995" dirty="0" err="1">
                <a:latin typeface="Calibri"/>
                <a:ea typeface="Calibri"/>
                <a:cs typeface="Calibri"/>
                <a:sym typeface="Calibri"/>
              </a:rPr>
              <a:t>povezane</a:t>
            </a:r>
            <a:r>
              <a:rPr lang="en-GB" sz="1995" dirty="0">
                <a:latin typeface="Calibri"/>
                <a:ea typeface="Calibri"/>
                <a:cs typeface="Calibri"/>
                <a:sym typeface="Calibri"/>
              </a:rPr>
              <a:t> z </a:t>
            </a:r>
            <a:r>
              <a:rPr lang="en-GB" sz="1995" dirty="0" err="1">
                <a:latin typeface="Calibri"/>
                <a:ea typeface="Calibri"/>
                <a:cs typeface="Calibri"/>
                <a:sym typeface="Calibri"/>
              </a:rPr>
              <a:t>njegovo</a:t>
            </a:r>
            <a:r>
              <a:rPr lang="en-GB" sz="1995" dirty="0">
                <a:latin typeface="Calibri"/>
                <a:ea typeface="Calibri"/>
                <a:cs typeface="Calibri"/>
                <a:sym typeface="Calibri"/>
              </a:rPr>
              <a:t> </a:t>
            </a:r>
            <a:r>
              <a:rPr lang="en-GB" sz="1995" dirty="0" err="1">
                <a:latin typeface="Calibri"/>
                <a:ea typeface="Calibri"/>
                <a:cs typeface="Calibri"/>
                <a:sym typeface="Calibri"/>
              </a:rPr>
              <a:t>uporabo</a:t>
            </a:r>
            <a:r>
              <a:rPr lang="en-GB" sz="1995" dirty="0">
                <a:latin typeface="Calibri"/>
                <a:ea typeface="Calibri"/>
                <a:cs typeface="Calibri"/>
                <a:sym typeface="Calibri"/>
              </a:rPr>
              <a:t>. </a:t>
            </a:r>
            <a:r>
              <a:rPr lang="en-GB" sz="1995" dirty="0" err="1">
                <a:latin typeface="Calibri"/>
                <a:ea typeface="Calibri"/>
                <a:cs typeface="Calibri"/>
                <a:sym typeface="Calibri"/>
              </a:rPr>
              <a:t>Kmetijstvo</a:t>
            </a:r>
            <a:r>
              <a:rPr lang="en-GB" sz="1995" dirty="0">
                <a:latin typeface="Calibri"/>
                <a:ea typeface="Calibri"/>
                <a:cs typeface="Calibri"/>
                <a:sym typeface="Calibri"/>
              </a:rPr>
              <a:t> je </a:t>
            </a:r>
            <a:r>
              <a:rPr lang="en-GB" sz="1995" dirty="0" err="1">
                <a:latin typeface="Calibri"/>
                <a:ea typeface="Calibri"/>
                <a:cs typeface="Calibri"/>
                <a:sym typeface="Calibri"/>
              </a:rPr>
              <a:t>eden</a:t>
            </a:r>
            <a:r>
              <a:rPr lang="en-GB" sz="1995" dirty="0">
                <a:latin typeface="Calibri"/>
                <a:ea typeface="Calibri"/>
                <a:cs typeface="Calibri"/>
                <a:sym typeface="Calibri"/>
              </a:rPr>
              <a:t> </a:t>
            </a:r>
            <a:r>
              <a:rPr lang="en-GB" sz="1995" dirty="0" err="1">
                <a:latin typeface="Calibri"/>
                <a:ea typeface="Calibri"/>
                <a:cs typeface="Calibri"/>
                <a:sym typeface="Calibri"/>
              </a:rPr>
              <a:t>najpomembnejših</a:t>
            </a:r>
            <a:r>
              <a:rPr lang="en-GB" sz="1995" dirty="0">
                <a:latin typeface="Calibri"/>
                <a:ea typeface="Calibri"/>
                <a:cs typeface="Calibri"/>
                <a:sym typeface="Calibri"/>
              </a:rPr>
              <a:t> </a:t>
            </a:r>
            <a:r>
              <a:rPr lang="en-GB" sz="1995" dirty="0" err="1">
                <a:latin typeface="Calibri"/>
                <a:ea typeface="Calibri"/>
                <a:cs typeface="Calibri"/>
                <a:sym typeface="Calibri"/>
              </a:rPr>
              <a:t>sektorjev</a:t>
            </a:r>
            <a:r>
              <a:rPr lang="en-GB" sz="1995" dirty="0">
                <a:latin typeface="Calibri"/>
                <a:ea typeface="Calibri"/>
                <a:cs typeface="Calibri"/>
                <a:sym typeface="Calibri"/>
              </a:rPr>
              <a:t>, </a:t>
            </a:r>
            <a:r>
              <a:rPr lang="en-GB" sz="1995" dirty="0" err="1">
                <a:latin typeface="Calibri"/>
                <a:ea typeface="Calibri"/>
                <a:cs typeface="Calibri"/>
                <a:sym typeface="Calibri"/>
              </a:rPr>
              <a:t>kjer</a:t>
            </a:r>
            <a:r>
              <a:rPr lang="en-GB" sz="1995" dirty="0">
                <a:latin typeface="Calibri"/>
                <a:ea typeface="Calibri"/>
                <a:cs typeface="Calibri"/>
                <a:sym typeface="Calibri"/>
              </a:rPr>
              <a:t> </a:t>
            </a:r>
            <a:r>
              <a:rPr lang="en-GB" sz="1995" dirty="0" err="1">
                <a:latin typeface="Calibri"/>
                <a:ea typeface="Calibri"/>
                <a:cs typeface="Calibri"/>
                <a:sym typeface="Calibri"/>
              </a:rPr>
              <a:t>ima</a:t>
            </a:r>
            <a:r>
              <a:rPr lang="en-GB" sz="1995" dirty="0">
                <a:latin typeface="Calibri"/>
                <a:ea typeface="Calibri"/>
                <a:cs typeface="Calibri"/>
                <a:sym typeface="Calibri"/>
              </a:rPr>
              <a:t> </a:t>
            </a:r>
            <a:r>
              <a:rPr lang="en-GB" sz="1995" dirty="0" err="1">
                <a:latin typeface="Calibri"/>
                <a:ea typeface="Calibri"/>
                <a:cs typeface="Calibri"/>
                <a:sym typeface="Calibri"/>
              </a:rPr>
              <a:t>tehnologija</a:t>
            </a:r>
            <a:r>
              <a:rPr lang="en-GB" sz="1995" dirty="0">
                <a:latin typeface="Calibri"/>
                <a:ea typeface="Calibri"/>
                <a:cs typeface="Calibri"/>
                <a:sym typeface="Calibri"/>
              </a:rPr>
              <a:t> </a:t>
            </a:r>
            <a:r>
              <a:rPr lang="en-GB" sz="1995" dirty="0" err="1">
                <a:latin typeface="Calibri"/>
                <a:ea typeface="Calibri"/>
                <a:cs typeface="Calibri"/>
                <a:sym typeface="Calibri"/>
              </a:rPr>
              <a:t>veriženja</a:t>
            </a:r>
            <a:r>
              <a:rPr lang="en-GB" sz="1995" dirty="0">
                <a:latin typeface="Calibri"/>
                <a:ea typeface="Calibri"/>
                <a:cs typeface="Calibri"/>
                <a:sym typeface="Calibri"/>
              </a:rPr>
              <a:t> </a:t>
            </a:r>
            <a:r>
              <a:rPr lang="en-GB" sz="1995" dirty="0" err="1">
                <a:latin typeface="Calibri"/>
                <a:ea typeface="Calibri"/>
                <a:cs typeface="Calibri"/>
                <a:sym typeface="Calibri"/>
              </a:rPr>
              <a:t>blokov</a:t>
            </a:r>
            <a:r>
              <a:rPr lang="en-GB" sz="1995" dirty="0">
                <a:latin typeface="Calibri"/>
                <a:ea typeface="Calibri"/>
                <a:cs typeface="Calibri"/>
                <a:sym typeface="Calibri"/>
              </a:rPr>
              <a:t> </a:t>
            </a:r>
            <a:r>
              <a:rPr lang="en-GB" sz="1995" dirty="0" err="1">
                <a:latin typeface="Calibri"/>
                <a:ea typeface="Calibri"/>
                <a:cs typeface="Calibri"/>
                <a:sym typeface="Calibri"/>
              </a:rPr>
              <a:t>potencial</a:t>
            </a:r>
            <a:r>
              <a:rPr lang="en-GB" sz="1995" dirty="0">
                <a:latin typeface="Calibri"/>
                <a:ea typeface="Calibri"/>
                <a:cs typeface="Calibri"/>
                <a:sym typeface="Calibri"/>
              </a:rPr>
              <a:t> za </a:t>
            </a:r>
            <a:r>
              <a:rPr lang="en-GB" sz="1995" dirty="0" err="1">
                <a:latin typeface="Calibri"/>
                <a:ea typeface="Calibri"/>
                <a:cs typeface="Calibri"/>
                <a:sym typeface="Calibri"/>
              </a:rPr>
              <a:t>reševanje</a:t>
            </a:r>
            <a:r>
              <a:rPr lang="en-GB" sz="1995" dirty="0">
                <a:latin typeface="Calibri"/>
                <a:ea typeface="Calibri"/>
                <a:cs typeface="Calibri"/>
                <a:sym typeface="Calibri"/>
              </a:rPr>
              <a:t> </a:t>
            </a:r>
            <a:r>
              <a:rPr lang="en-GB" sz="1995" dirty="0" err="1">
                <a:latin typeface="Calibri"/>
                <a:ea typeface="Calibri"/>
                <a:cs typeface="Calibri"/>
                <a:sym typeface="Calibri"/>
              </a:rPr>
              <a:t>obsežnih</a:t>
            </a:r>
            <a:r>
              <a:rPr lang="en-GB" sz="1995" dirty="0">
                <a:latin typeface="Calibri"/>
                <a:ea typeface="Calibri"/>
                <a:cs typeface="Calibri"/>
                <a:sym typeface="Calibri"/>
              </a:rPr>
              <a:t> </a:t>
            </a:r>
            <a:r>
              <a:rPr lang="en-GB" sz="1995" dirty="0" err="1">
                <a:latin typeface="Calibri"/>
                <a:ea typeface="Calibri"/>
                <a:cs typeface="Calibri"/>
                <a:sym typeface="Calibri"/>
              </a:rPr>
              <a:t>pomislekov</a:t>
            </a:r>
            <a:r>
              <a:rPr lang="en-GB" sz="1995" dirty="0">
                <a:latin typeface="Calibri"/>
                <a:ea typeface="Calibri"/>
                <a:cs typeface="Calibri"/>
                <a:sym typeface="Calibri"/>
              </a:rPr>
              <a:t> glede </a:t>
            </a:r>
            <a:r>
              <a:rPr lang="en-GB" sz="1995" dirty="0" err="1">
                <a:latin typeface="Calibri"/>
                <a:ea typeface="Calibri"/>
                <a:cs typeface="Calibri"/>
                <a:sym typeface="Calibri"/>
              </a:rPr>
              <a:t>kraje</a:t>
            </a:r>
            <a:r>
              <a:rPr lang="en-GB" sz="1995" dirty="0">
                <a:latin typeface="Calibri"/>
                <a:ea typeface="Calibri"/>
                <a:cs typeface="Calibri"/>
                <a:sym typeface="Calibri"/>
              </a:rPr>
              <a:t> </a:t>
            </a:r>
            <a:r>
              <a:rPr lang="en-GB" sz="1995" dirty="0" err="1">
                <a:latin typeface="Calibri"/>
                <a:ea typeface="Calibri"/>
                <a:cs typeface="Calibri"/>
                <a:sym typeface="Calibri"/>
              </a:rPr>
              <a:t>izdelkov</a:t>
            </a:r>
            <a:r>
              <a:rPr lang="en-GB" sz="1995" dirty="0">
                <a:latin typeface="Calibri"/>
                <a:ea typeface="Calibri"/>
                <a:cs typeface="Calibri"/>
                <a:sym typeface="Calibri"/>
              </a:rPr>
              <a:t>, </a:t>
            </a:r>
            <a:r>
              <a:rPr lang="en-GB" sz="1995" dirty="0" err="1">
                <a:latin typeface="Calibri"/>
                <a:ea typeface="Calibri"/>
                <a:cs typeface="Calibri"/>
                <a:sym typeface="Calibri"/>
              </a:rPr>
              <a:t>sledljivosti</a:t>
            </a:r>
            <a:r>
              <a:rPr lang="en-GB" sz="1995" dirty="0">
                <a:latin typeface="Calibri"/>
                <a:ea typeface="Calibri"/>
                <a:cs typeface="Calibri"/>
                <a:sym typeface="Calibri"/>
              </a:rPr>
              <a:t>, </a:t>
            </a:r>
            <a:r>
              <a:rPr lang="en-GB" sz="1995" dirty="0" err="1">
                <a:latin typeface="Calibri"/>
                <a:ea typeface="Calibri"/>
                <a:cs typeface="Calibri"/>
                <a:sym typeface="Calibri"/>
              </a:rPr>
              <a:t>goljufij</a:t>
            </a:r>
            <a:r>
              <a:rPr lang="en-GB" sz="1995" dirty="0">
                <a:latin typeface="Calibri"/>
                <a:ea typeface="Calibri"/>
                <a:cs typeface="Calibri"/>
                <a:sym typeface="Calibri"/>
              </a:rPr>
              <a:t> s </a:t>
            </a:r>
            <a:r>
              <a:rPr lang="en-GB" sz="1995" dirty="0" err="1">
                <a:latin typeface="Calibri"/>
                <a:ea typeface="Calibri"/>
                <a:cs typeface="Calibri"/>
                <a:sym typeface="Calibri"/>
              </a:rPr>
              <a:t>cenami</a:t>
            </a:r>
            <a:r>
              <a:rPr lang="en-GB" sz="1995" dirty="0">
                <a:latin typeface="Calibri"/>
                <a:ea typeface="Calibri"/>
                <a:cs typeface="Calibri"/>
                <a:sym typeface="Calibri"/>
              </a:rPr>
              <a:t> in </a:t>
            </a:r>
            <a:r>
              <a:rPr lang="en-GB" sz="1995" dirty="0" err="1">
                <a:latin typeface="Calibri"/>
                <a:ea typeface="Calibri"/>
                <a:cs typeface="Calibri"/>
                <a:sym typeface="Calibri"/>
              </a:rPr>
              <a:t>nezaupanja</a:t>
            </a:r>
            <a:r>
              <a:rPr lang="en-GB" sz="1995" dirty="0">
                <a:latin typeface="Calibri"/>
                <a:ea typeface="Calibri"/>
                <a:cs typeface="Calibri"/>
                <a:sym typeface="Calibri"/>
              </a:rPr>
              <a:t> </a:t>
            </a:r>
            <a:r>
              <a:rPr lang="en-GB" sz="1995" dirty="0" err="1">
                <a:latin typeface="Calibri"/>
                <a:ea typeface="Calibri"/>
                <a:cs typeface="Calibri"/>
                <a:sym typeface="Calibri"/>
              </a:rPr>
              <a:t>strank</a:t>
            </a:r>
            <a:r>
              <a:rPr lang="en-GB" sz="1995" dirty="0">
                <a:latin typeface="Calibri"/>
                <a:ea typeface="Calibri"/>
                <a:cs typeface="Calibri"/>
                <a:sym typeface="Calibri"/>
              </a:rPr>
              <a:t>.</a:t>
            </a:r>
            <a:endParaRPr sz="1995" dirty="0">
              <a:latin typeface="Calibri"/>
              <a:ea typeface="Calibri"/>
              <a:cs typeface="Calibri"/>
              <a:sym typeface="Calibri"/>
            </a:endParaRPr>
          </a:p>
          <a:p>
            <a:pPr marL="414589" lvl="0" indent="-333974">
              <a:buSzPts val="2200"/>
              <a:buFont typeface="Calibri"/>
              <a:buChar char="●"/>
            </a:pPr>
            <a:r>
              <a:rPr lang="en-GB" sz="1995" dirty="0" err="1">
                <a:latin typeface="Calibri"/>
                <a:ea typeface="Calibri"/>
                <a:cs typeface="Calibri"/>
                <a:sym typeface="Calibri"/>
              </a:rPr>
              <a:t>Razvoj</a:t>
            </a:r>
            <a:r>
              <a:rPr lang="en-GB" sz="1995" dirty="0">
                <a:latin typeface="Calibri"/>
                <a:ea typeface="Calibri"/>
                <a:cs typeface="Calibri"/>
                <a:sym typeface="Calibri"/>
              </a:rPr>
              <a:t> </a:t>
            </a:r>
            <a:r>
              <a:rPr lang="en-GB" sz="1995" b="1" dirty="0" err="1">
                <a:latin typeface="Calibri"/>
                <a:ea typeface="Calibri"/>
                <a:cs typeface="Calibri"/>
                <a:sym typeface="Calibri"/>
              </a:rPr>
              <a:t>zanesljivejšega</a:t>
            </a:r>
            <a:r>
              <a:rPr lang="en-GB" sz="1995" b="1" dirty="0">
                <a:latin typeface="Calibri"/>
                <a:ea typeface="Calibri"/>
                <a:cs typeface="Calibri"/>
                <a:sym typeface="Calibri"/>
              </a:rPr>
              <a:t>, </a:t>
            </a:r>
            <a:r>
              <a:rPr lang="en-GB" sz="1995" b="1" dirty="0" err="1">
                <a:latin typeface="Calibri"/>
                <a:ea typeface="Calibri"/>
                <a:cs typeface="Calibri"/>
                <a:sym typeface="Calibri"/>
              </a:rPr>
              <a:t>trajnostnega</a:t>
            </a:r>
            <a:r>
              <a:rPr lang="en-GB" sz="1995" b="1" dirty="0">
                <a:latin typeface="Calibri"/>
                <a:ea typeface="Calibri"/>
                <a:cs typeface="Calibri"/>
                <a:sym typeface="Calibri"/>
              </a:rPr>
              <a:t> in </a:t>
            </a:r>
            <a:r>
              <a:rPr lang="en-GB" sz="1995" b="1" dirty="0" err="1">
                <a:latin typeface="Calibri"/>
                <a:ea typeface="Calibri"/>
                <a:cs typeface="Calibri"/>
                <a:sym typeface="Calibri"/>
              </a:rPr>
              <a:t>varnejšega</a:t>
            </a:r>
            <a:r>
              <a:rPr lang="en-GB" sz="1995" b="1" dirty="0">
                <a:latin typeface="Calibri"/>
                <a:ea typeface="Calibri"/>
                <a:cs typeface="Calibri"/>
                <a:sym typeface="Calibri"/>
              </a:rPr>
              <a:t> </a:t>
            </a:r>
            <a:r>
              <a:rPr lang="en-GB" sz="1995" dirty="0" err="1">
                <a:latin typeface="Calibri"/>
                <a:ea typeface="Calibri"/>
                <a:cs typeface="Calibri"/>
                <a:sym typeface="Calibri"/>
              </a:rPr>
              <a:t>agroživilskega</a:t>
            </a:r>
            <a:r>
              <a:rPr lang="en-GB" sz="1995" dirty="0">
                <a:latin typeface="Calibri"/>
                <a:ea typeface="Calibri"/>
                <a:cs typeface="Calibri"/>
                <a:sym typeface="Calibri"/>
              </a:rPr>
              <a:t> </a:t>
            </a:r>
            <a:r>
              <a:rPr lang="en-GB" sz="1995" dirty="0" err="1">
                <a:latin typeface="Calibri"/>
                <a:ea typeface="Calibri"/>
                <a:cs typeface="Calibri"/>
                <a:sym typeface="Calibri"/>
              </a:rPr>
              <a:t>sistema</a:t>
            </a:r>
            <a:r>
              <a:rPr lang="en-GB" sz="1995" dirty="0">
                <a:latin typeface="Calibri"/>
                <a:ea typeface="Calibri"/>
                <a:cs typeface="Calibri"/>
                <a:sym typeface="Calibri"/>
              </a:rPr>
              <a:t> je </a:t>
            </a:r>
            <a:r>
              <a:rPr lang="en-GB" sz="1995" dirty="0" err="1">
                <a:latin typeface="Calibri"/>
                <a:ea typeface="Calibri"/>
                <a:cs typeface="Calibri"/>
                <a:sym typeface="Calibri"/>
              </a:rPr>
              <a:t>mogoč</a:t>
            </a:r>
            <a:r>
              <a:rPr lang="en-GB" sz="1995" dirty="0">
                <a:latin typeface="Calibri"/>
                <a:ea typeface="Calibri"/>
                <a:cs typeface="Calibri"/>
                <a:sym typeface="Calibri"/>
              </a:rPr>
              <a:t> z </a:t>
            </a:r>
            <a:r>
              <a:rPr lang="en-GB" sz="1995" dirty="0" err="1">
                <a:latin typeface="Calibri"/>
                <a:ea typeface="Calibri"/>
                <a:cs typeface="Calibri"/>
                <a:sym typeface="Calibri"/>
              </a:rPr>
              <a:t>uporabo</a:t>
            </a:r>
            <a:r>
              <a:rPr lang="en-GB" sz="1995" dirty="0">
                <a:latin typeface="Calibri"/>
                <a:ea typeface="Calibri"/>
                <a:cs typeface="Calibri"/>
                <a:sym typeface="Calibri"/>
              </a:rPr>
              <a:t> </a:t>
            </a:r>
            <a:r>
              <a:rPr lang="en-GB" sz="1995" dirty="0" err="1">
                <a:latin typeface="Calibri"/>
                <a:ea typeface="Calibri"/>
                <a:cs typeface="Calibri"/>
                <a:sym typeface="Calibri"/>
              </a:rPr>
              <a:t>tehnologije</a:t>
            </a:r>
            <a:r>
              <a:rPr lang="en-GB" sz="1995" dirty="0">
                <a:latin typeface="Calibri"/>
                <a:ea typeface="Calibri"/>
                <a:cs typeface="Calibri"/>
                <a:sym typeface="Calibri"/>
              </a:rPr>
              <a:t> </a:t>
            </a:r>
            <a:r>
              <a:rPr lang="en-GB" sz="1995" dirty="0" err="1">
                <a:latin typeface="Calibri"/>
                <a:ea typeface="Calibri"/>
                <a:cs typeface="Calibri"/>
                <a:sym typeface="Calibri"/>
              </a:rPr>
              <a:t>veriženja</a:t>
            </a:r>
            <a:r>
              <a:rPr lang="en-GB" sz="1995" dirty="0">
                <a:latin typeface="Calibri"/>
                <a:ea typeface="Calibri"/>
                <a:cs typeface="Calibri"/>
                <a:sym typeface="Calibri"/>
              </a:rPr>
              <a:t> </a:t>
            </a:r>
            <a:r>
              <a:rPr lang="en-GB" sz="1995" dirty="0" err="1">
                <a:latin typeface="Calibri"/>
                <a:ea typeface="Calibri"/>
                <a:cs typeface="Calibri"/>
                <a:sym typeface="Calibri"/>
              </a:rPr>
              <a:t>blokov</a:t>
            </a:r>
            <a:r>
              <a:rPr lang="en-GB" sz="1995" dirty="0">
                <a:latin typeface="Calibri"/>
                <a:ea typeface="Calibri"/>
                <a:cs typeface="Calibri"/>
                <a:sym typeface="Calibri"/>
              </a:rPr>
              <a:t>.</a:t>
            </a:r>
            <a:endParaRPr sz="1995" dirty="0">
              <a:latin typeface="Calibri"/>
              <a:ea typeface="Calibri"/>
              <a:cs typeface="Calibri"/>
              <a:sym typeface="Calibri"/>
            </a:endParaRPr>
          </a:p>
          <a:p>
            <a:pPr marL="414589" marR="0" lvl="0" indent="0" algn="l" rtl="0">
              <a:lnSpc>
                <a:spcPct val="100000"/>
              </a:lnSpc>
              <a:spcBef>
                <a:spcPts val="0"/>
              </a:spcBef>
              <a:spcAft>
                <a:spcPts val="0"/>
              </a:spcAft>
              <a:buNone/>
            </a:pPr>
            <a:endParaRPr sz="1995" dirty="0">
              <a:latin typeface="Calibri"/>
              <a:ea typeface="Calibri"/>
              <a:cs typeface="Calibri"/>
              <a:sym typeface="Calibri"/>
            </a:endParaRPr>
          </a:p>
          <a:p>
            <a:pPr marL="0" marR="0" lvl="0" indent="0" algn="l" rtl="0">
              <a:lnSpc>
                <a:spcPct val="100000"/>
              </a:lnSpc>
              <a:spcBef>
                <a:spcPts val="0"/>
              </a:spcBef>
              <a:spcAft>
                <a:spcPts val="0"/>
              </a:spcAft>
              <a:buNone/>
            </a:pPr>
            <a:endParaRPr sz="1995" dirty="0">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73"/>
        <p:cNvGrpSpPr/>
        <p:nvPr/>
      </p:nvGrpSpPr>
      <p:grpSpPr>
        <a:xfrm>
          <a:off x="0" y="0"/>
          <a:ext cx="0" cy="0"/>
          <a:chOff x="0" y="0"/>
          <a:chExt cx="0" cy="0"/>
        </a:xfrm>
      </p:grpSpPr>
      <p:pic>
        <p:nvPicPr>
          <p:cNvPr id="374" name="Google Shape;374;g283a1922f65_0_84"/>
          <p:cNvPicPr preferRelativeResize="0"/>
          <p:nvPr/>
        </p:nvPicPr>
        <p:blipFill rotWithShape="1">
          <a:blip r:embed="rId3">
            <a:alphaModFix/>
          </a:blip>
          <a:srcRect/>
          <a:stretch/>
        </p:blipFill>
        <p:spPr>
          <a:xfrm>
            <a:off x="1247607" y="-7358"/>
            <a:ext cx="9696786" cy="1061799"/>
          </a:xfrm>
          <a:prstGeom prst="rect">
            <a:avLst/>
          </a:prstGeom>
          <a:noFill/>
          <a:ln>
            <a:noFill/>
          </a:ln>
        </p:spPr>
      </p:pic>
      <p:sp>
        <p:nvSpPr>
          <p:cNvPr id="375" name="Google Shape;375;g283a1922f65_0_84"/>
          <p:cNvSpPr txBox="1"/>
          <p:nvPr/>
        </p:nvSpPr>
        <p:spPr>
          <a:xfrm>
            <a:off x="1604615" y="391625"/>
            <a:ext cx="7512665" cy="474439"/>
          </a:xfrm>
          <a:prstGeom prst="rect">
            <a:avLst/>
          </a:prstGeom>
          <a:noFill/>
          <a:ln>
            <a:noFill/>
          </a:ln>
        </p:spPr>
        <p:txBody>
          <a:bodyPr spcFirstLastPara="1" wrap="square" lIns="82904" tIns="41441" rIns="82904" bIns="41441" anchor="t" anchorCtr="0">
            <a:spAutoFit/>
          </a:bodyPr>
          <a:lstStyle/>
          <a:p>
            <a:pPr lvl="0">
              <a:buSzPts val="2800"/>
            </a:pPr>
            <a:r>
              <a:rPr lang="en-GB" sz="2539" dirty="0">
                <a:solidFill>
                  <a:schemeClr val="lt1"/>
                </a:solidFill>
                <a:latin typeface="Open Sans"/>
                <a:ea typeface="Open Sans"/>
                <a:cs typeface="Open Sans"/>
                <a:sym typeface="Open Sans"/>
              </a:rPr>
              <a:t>KLJUČNE UGOTOVITVE</a:t>
            </a:r>
            <a:endParaRPr sz="1270" dirty="0">
              <a:solidFill>
                <a:schemeClr val="lt1"/>
              </a:solidFill>
              <a:latin typeface="Open Sans"/>
              <a:ea typeface="Open Sans"/>
              <a:cs typeface="Open Sans"/>
              <a:sym typeface="Open Sans"/>
            </a:endParaRPr>
          </a:p>
        </p:txBody>
      </p:sp>
      <p:sp>
        <p:nvSpPr>
          <p:cNvPr id="376" name="Google Shape;376;g283a1922f65_0_84"/>
          <p:cNvSpPr txBox="1"/>
          <p:nvPr/>
        </p:nvSpPr>
        <p:spPr>
          <a:xfrm>
            <a:off x="1645557" y="1475479"/>
            <a:ext cx="8900887" cy="1628705"/>
          </a:xfrm>
          <a:prstGeom prst="rect">
            <a:avLst/>
          </a:prstGeom>
          <a:noFill/>
          <a:ln>
            <a:noFill/>
          </a:ln>
        </p:spPr>
        <p:txBody>
          <a:bodyPr spcFirstLastPara="1" wrap="square" lIns="82904" tIns="82904" rIns="82904" bIns="82904" anchor="t" anchorCtr="0">
            <a:noAutofit/>
          </a:bodyPr>
          <a:lstStyle/>
          <a:p>
            <a:pPr marL="414589" lvl="0" indent="-333974">
              <a:buClr>
                <a:schemeClr val="dk1"/>
              </a:buClr>
              <a:buSzPts val="2200"/>
              <a:buFont typeface="Calibri"/>
              <a:buAutoNum type="arabicPeriod"/>
            </a:pPr>
            <a:r>
              <a:rPr lang="en-GB" sz="1995" dirty="0">
                <a:solidFill>
                  <a:schemeClr val="dk1"/>
                </a:solidFill>
                <a:latin typeface="Calibri"/>
                <a:ea typeface="Calibri"/>
                <a:cs typeface="Calibri"/>
                <a:sym typeface="Calibri"/>
              </a:rPr>
              <a:t>Blockchain je </a:t>
            </a:r>
            <a:r>
              <a:rPr lang="en-GB" sz="1995" dirty="0" err="1">
                <a:solidFill>
                  <a:schemeClr val="dk1"/>
                </a:solidFill>
                <a:latin typeface="Calibri"/>
                <a:ea typeface="Calibri"/>
                <a:cs typeface="Calibri"/>
                <a:sym typeface="Calibri"/>
              </a:rPr>
              <a:t>vrsta</a:t>
            </a:r>
            <a:r>
              <a:rPr lang="en-GB" sz="1995" dirty="0">
                <a:solidFill>
                  <a:schemeClr val="dk1"/>
                </a:solidFill>
                <a:latin typeface="Calibri"/>
                <a:ea typeface="Calibri"/>
                <a:cs typeface="Calibri"/>
                <a:sym typeface="Calibri"/>
              </a:rPr>
              <a:t> </a:t>
            </a:r>
            <a:r>
              <a:rPr lang="en-GB" sz="1995" b="1" dirty="0" err="1">
                <a:solidFill>
                  <a:schemeClr val="dk1"/>
                </a:solidFill>
                <a:latin typeface="Calibri"/>
                <a:ea typeface="Calibri"/>
                <a:cs typeface="Calibri"/>
                <a:sym typeface="Calibri"/>
              </a:rPr>
              <a:t>skupne</a:t>
            </a:r>
            <a:r>
              <a:rPr lang="en-GB" sz="1995" b="1" dirty="0">
                <a:solidFill>
                  <a:schemeClr val="dk1"/>
                </a:solidFill>
                <a:latin typeface="Calibri"/>
                <a:ea typeface="Calibri"/>
                <a:cs typeface="Calibri"/>
                <a:sym typeface="Calibri"/>
              </a:rPr>
              <a:t> </a:t>
            </a:r>
            <a:r>
              <a:rPr lang="en-GB" sz="1995" b="1" dirty="0" err="1">
                <a:solidFill>
                  <a:schemeClr val="dk1"/>
                </a:solidFill>
                <a:latin typeface="Calibri"/>
                <a:ea typeface="Calibri"/>
                <a:cs typeface="Calibri"/>
                <a:sym typeface="Calibri"/>
              </a:rPr>
              <a:t>baze</a:t>
            </a:r>
            <a:r>
              <a:rPr lang="en-GB" sz="1995" b="1" dirty="0">
                <a:solidFill>
                  <a:schemeClr val="dk1"/>
                </a:solidFill>
                <a:latin typeface="Calibri"/>
                <a:ea typeface="Calibri"/>
                <a:cs typeface="Calibri"/>
                <a:sym typeface="Calibri"/>
              </a:rPr>
              <a:t> </a:t>
            </a:r>
            <a:r>
              <a:rPr lang="en-GB" sz="1995" b="1" dirty="0" err="1">
                <a:solidFill>
                  <a:schemeClr val="dk1"/>
                </a:solidFill>
                <a:latin typeface="Calibri"/>
                <a:ea typeface="Calibri"/>
                <a:cs typeface="Calibri"/>
                <a:sym typeface="Calibri"/>
              </a:rPr>
              <a:t>podatkov</a:t>
            </a:r>
            <a:r>
              <a:rPr lang="en-GB" sz="1995" dirty="0">
                <a:solidFill>
                  <a:schemeClr val="dk1"/>
                </a:solidFill>
                <a:latin typeface="Calibri"/>
                <a:ea typeface="Calibri"/>
                <a:cs typeface="Calibri"/>
                <a:sym typeface="Calibri"/>
              </a:rPr>
              <a:t>, ki se od </a:t>
            </a:r>
            <a:r>
              <a:rPr lang="en-GB" sz="1995" dirty="0" err="1">
                <a:solidFill>
                  <a:schemeClr val="dk1"/>
                </a:solidFill>
                <a:latin typeface="Calibri"/>
                <a:ea typeface="Calibri"/>
                <a:cs typeface="Calibri"/>
                <a:sym typeface="Calibri"/>
              </a:rPr>
              <a:t>običajne</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baze</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podatkov</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razlikuje</a:t>
            </a:r>
            <a:r>
              <a:rPr lang="en-GB" sz="1995" dirty="0">
                <a:solidFill>
                  <a:schemeClr val="dk1"/>
                </a:solidFill>
                <a:latin typeface="Calibri"/>
                <a:ea typeface="Calibri"/>
                <a:cs typeface="Calibri"/>
                <a:sym typeface="Calibri"/>
              </a:rPr>
              <a:t> po </a:t>
            </a:r>
            <a:r>
              <a:rPr lang="en-GB" sz="1995" dirty="0" err="1">
                <a:solidFill>
                  <a:schemeClr val="dk1"/>
                </a:solidFill>
                <a:latin typeface="Calibri"/>
                <a:ea typeface="Calibri"/>
                <a:cs typeface="Calibri"/>
                <a:sym typeface="Calibri"/>
              </a:rPr>
              <a:t>načinu</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shranjevanja</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informacij</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Blokovne</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verige</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shranjujejo</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podatke</a:t>
            </a:r>
            <a:r>
              <a:rPr lang="en-GB" sz="1995" dirty="0">
                <a:solidFill>
                  <a:schemeClr val="dk1"/>
                </a:solidFill>
                <a:latin typeface="Calibri"/>
                <a:ea typeface="Calibri"/>
                <a:cs typeface="Calibri"/>
                <a:sym typeface="Calibri"/>
              </a:rPr>
              <a:t> v </a:t>
            </a:r>
            <a:r>
              <a:rPr lang="en-GB" sz="1995" dirty="0" err="1">
                <a:solidFill>
                  <a:schemeClr val="dk1"/>
                </a:solidFill>
                <a:latin typeface="Calibri"/>
                <a:ea typeface="Calibri"/>
                <a:cs typeface="Calibri"/>
                <a:sym typeface="Calibri"/>
              </a:rPr>
              <a:t>blokih</a:t>
            </a:r>
            <a:r>
              <a:rPr lang="en-GB" sz="1995" dirty="0">
                <a:solidFill>
                  <a:schemeClr val="dk1"/>
                </a:solidFill>
                <a:latin typeface="Calibri"/>
                <a:ea typeface="Calibri"/>
                <a:cs typeface="Calibri"/>
                <a:sym typeface="Calibri"/>
              </a:rPr>
              <a:t>, ki so med </a:t>
            </a:r>
            <a:r>
              <a:rPr lang="en-GB" sz="1995" dirty="0" err="1">
                <a:solidFill>
                  <a:schemeClr val="dk1"/>
                </a:solidFill>
                <a:latin typeface="Calibri"/>
                <a:ea typeface="Calibri"/>
                <a:cs typeface="Calibri"/>
                <a:sym typeface="Calibri"/>
              </a:rPr>
              <a:t>seboj</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povezani</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prek</a:t>
            </a:r>
            <a:r>
              <a:rPr lang="en-GB" sz="1995" dirty="0">
                <a:solidFill>
                  <a:schemeClr val="dk1"/>
                </a:solidFill>
                <a:latin typeface="Calibri"/>
                <a:ea typeface="Calibri"/>
                <a:cs typeface="Calibri"/>
                <a:sym typeface="Calibri"/>
              </a:rPr>
              <a:t> </a:t>
            </a:r>
            <a:r>
              <a:rPr lang="en-GB" sz="1995" b="1" dirty="0" err="1">
                <a:solidFill>
                  <a:schemeClr val="dk1"/>
                </a:solidFill>
                <a:latin typeface="Calibri"/>
                <a:ea typeface="Calibri"/>
                <a:cs typeface="Calibri"/>
                <a:sym typeface="Calibri"/>
              </a:rPr>
              <a:t>kriptografije</a:t>
            </a:r>
            <a:r>
              <a:rPr lang="en-GB" sz="1995" dirty="0">
                <a:solidFill>
                  <a:schemeClr val="dk1"/>
                </a:solidFill>
                <a:latin typeface="Calibri"/>
                <a:ea typeface="Calibri"/>
                <a:cs typeface="Calibri"/>
                <a:sym typeface="Calibri"/>
              </a:rPr>
              <a:t>.​</a:t>
            </a:r>
            <a:endParaRPr sz="1995" dirty="0">
              <a:solidFill>
                <a:schemeClr val="dk1"/>
              </a:solidFill>
              <a:latin typeface="Calibri"/>
              <a:ea typeface="Calibri"/>
              <a:cs typeface="Calibri"/>
              <a:sym typeface="Calibri"/>
            </a:endParaRPr>
          </a:p>
          <a:p>
            <a:pPr marL="829178" marR="0" lvl="0" indent="0" algn="l" rtl="0">
              <a:lnSpc>
                <a:spcPct val="100000"/>
              </a:lnSpc>
              <a:spcBef>
                <a:spcPts val="0"/>
              </a:spcBef>
              <a:spcAft>
                <a:spcPts val="0"/>
              </a:spcAft>
              <a:buNone/>
            </a:pPr>
            <a:endParaRPr sz="1995" dirty="0">
              <a:solidFill>
                <a:schemeClr val="dk1"/>
              </a:solidFill>
              <a:latin typeface="Calibri"/>
              <a:ea typeface="Calibri"/>
              <a:cs typeface="Calibri"/>
              <a:sym typeface="Calibri"/>
            </a:endParaRPr>
          </a:p>
          <a:p>
            <a:pPr marL="414589" lvl="0" indent="-333974">
              <a:buClr>
                <a:schemeClr val="dk1"/>
              </a:buClr>
              <a:buSzPts val="2200"/>
              <a:buFont typeface="Calibri"/>
              <a:buAutoNum type="arabicPeriod"/>
            </a:pPr>
            <a:r>
              <a:rPr lang="en-GB" sz="1995" dirty="0">
                <a:solidFill>
                  <a:schemeClr val="dk1"/>
                </a:solidFill>
                <a:latin typeface="Calibri"/>
                <a:ea typeface="Calibri"/>
                <a:cs typeface="Calibri"/>
                <a:sym typeface="Calibri"/>
              </a:rPr>
              <a:t>V </a:t>
            </a:r>
            <a:r>
              <a:rPr lang="en-GB" sz="1995" dirty="0" err="1">
                <a:solidFill>
                  <a:schemeClr val="dk1"/>
                </a:solidFill>
                <a:latin typeface="Calibri"/>
                <a:ea typeface="Calibri"/>
                <a:cs typeface="Calibri"/>
                <a:sym typeface="Calibri"/>
              </a:rPr>
              <a:t>verigi</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blokov</a:t>
            </a:r>
            <a:r>
              <a:rPr lang="en-GB" sz="1995" dirty="0">
                <a:solidFill>
                  <a:schemeClr val="dk1"/>
                </a:solidFill>
                <a:latin typeface="Calibri"/>
                <a:ea typeface="Calibri"/>
                <a:cs typeface="Calibri"/>
                <a:sym typeface="Calibri"/>
              </a:rPr>
              <a:t> se </a:t>
            </a:r>
            <a:r>
              <a:rPr lang="en-GB" sz="1995" dirty="0" err="1">
                <a:solidFill>
                  <a:schemeClr val="dk1"/>
                </a:solidFill>
                <a:latin typeface="Calibri"/>
                <a:ea typeface="Calibri"/>
                <a:cs typeface="Calibri"/>
                <a:sym typeface="Calibri"/>
              </a:rPr>
              <a:t>lahko</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shranijo</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različne</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vrste</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informacij</a:t>
            </a:r>
            <a:r>
              <a:rPr lang="en-GB" sz="1995" dirty="0">
                <a:solidFill>
                  <a:schemeClr val="dk1"/>
                </a:solidFill>
                <a:latin typeface="Calibri"/>
                <a:ea typeface="Calibri"/>
                <a:cs typeface="Calibri"/>
                <a:sym typeface="Calibri"/>
              </a:rPr>
              <a:t>. ​</a:t>
            </a:r>
            <a:endParaRPr sz="1995" dirty="0">
              <a:solidFill>
                <a:schemeClr val="dk1"/>
              </a:solidFill>
              <a:latin typeface="Calibri"/>
              <a:ea typeface="Calibri"/>
              <a:cs typeface="Calibri"/>
              <a:sym typeface="Calibri"/>
            </a:endParaRPr>
          </a:p>
          <a:p>
            <a:pPr marL="829178" marR="0" lvl="0" indent="0" algn="l" rtl="0">
              <a:lnSpc>
                <a:spcPct val="100000"/>
              </a:lnSpc>
              <a:spcBef>
                <a:spcPts val="0"/>
              </a:spcBef>
              <a:spcAft>
                <a:spcPts val="0"/>
              </a:spcAft>
              <a:buNone/>
            </a:pPr>
            <a:endParaRPr sz="1995" dirty="0">
              <a:solidFill>
                <a:schemeClr val="dk1"/>
              </a:solidFill>
              <a:latin typeface="Calibri"/>
              <a:ea typeface="Calibri"/>
              <a:cs typeface="Calibri"/>
              <a:sym typeface="Calibri"/>
            </a:endParaRPr>
          </a:p>
          <a:p>
            <a:pPr marL="414589" lvl="0" indent="-333974">
              <a:buClr>
                <a:schemeClr val="dk1"/>
              </a:buClr>
              <a:buSzPts val="2200"/>
              <a:buFont typeface="Calibri"/>
              <a:buAutoNum type="arabicPeriod"/>
            </a:pPr>
            <a:r>
              <a:rPr lang="en-GB" sz="1995" dirty="0">
                <a:solidFill>
                  <a:schemeClr val="dk1"/>
                </a:solidFill>
                <a:latin typeface="Calibri"/>
                <a:ea typeface="Calibri"/>
                <a:cs typeface="Calibri"/>
                <a:sym typeface="Calibri"/>
              </a:rPr>
              <a:t>V </a:t>
            </a:r>
            <a:r>
              <a:rPr lang="en-GB" sz="1995" dirty="0" err="1">
                <a:solidFill>
                  <a:schemeClr val="dk1"/>
                </a:solidFill>
                <a:latin typeface="Calibri"/>
                <a:ea typeface="Calibri"/>
                <a:cs typeface="Calibri"/>
                <a:sym typeface="Calibri"/>
              </a:rPr>
              <a:t>mnogih</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primerih</a:t>
            </a:r>
            <a:r>
              <a:rPr lang="en-GB" sz="1995" dirty="0">
                <a:solidFill>
                  <a:schemeClr val="dk1"/>
                </a:solidFill>
                <a:latin typeface="Calibri"/>
                <a:ea typeface="Calibri"/>
                <a:cs typeface="Calibri"/>
                <a:sym typeface="Calibri"/>
              </a:rPr>
              <a:t> je blockchain </a:t>
            </a:r>
            <a:r>
              <a:rPr lang="en-GB" sz="1995" b="1" dirty="0" err="1">
                <a:solidFill>
                  <a:schemeClr val="dk1"/>
                </a:solidFill>
                <a:latin typeface="Calibri"/>
                <a:ea typeface="Calibri"/>
                <a:cs typeface="Calibri"/>
                <a:sym typeface="Calibri"/>
              </a:rPr>
              <a:t>decentraliziran</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tako</a:t>
            </a:r>
            <a:r>
              <a:rPr lang="en-GB" sz="1995" dirty="0">
                <a:solidFill>
                  <a:schemeClr val="dk1"/>
                </a:solidFill>
                <a:latin typeface="Calibri"/>
                <a:ea typeface="Calibri"/>
                <a:cs typeface="Calibri"/>
                <a:sym typeface="Calibri"/>
              </a:rPr>
              <a:t> da </a:t>
            </a:r>
            <a:r>
              <a:rPr lang="en-GB" sz="1995" dirty="0" err="1">
                <a:solidFill>
                  <a:schemeClr val="dk1"/>
                </a:solidFill>
                <a:latin typeface="Calibri"/>
                <a:ea typeface="Calibri"/>
                <a:cs typeface="Calibri"/>
                <a:sym typeface="Calibri"/>
              </a:rPr>
              <a:t>nobena</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oseba</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ali</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skupina</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nima</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nadzora</a:t>
            </a:r>
            <a:r>
              <a:rPr lang="en-GB" sz="1995" dirty="0">
                <a:solidFill>
                  <a:schemeClr val="dk1"/>
                </a:solidFill>
                <a:latin typeface="Calibri"/>
                <a:ea typeface="Calibri"/>
                <a:cs typeface="Calibri"/>
                <a:sym typeface="Calibri"/>
              </a:rPr>
              <a:t> - </a:t>
            </a:r>
            <a:r>
              <a:rPr lang="en-GB" sz="1995" dirty="0" err="1">
                <a:solidFill>
                  <a:schemeClr val="dk1"/>
                </a:solidFill>
                <a:latin typeface="Calibri"/>
                <a:ea typeface="Calibri"/>
                <a:cs typeface="Calibri"/>
                <a:sym typeface="Calibri"/>
              </a:rPr>
              <a:t>namesto</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tega</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vsi</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uporabniki</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skupaj</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ohranijo</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nadzor</a:t>
            </a:r>
            <a:r>
              <a:rPr lang="en-GB" sz="1995" dirty="0">
                <a:solidFill>
                  <a:schemeClr val="dk1"/>
                </a:solidFill>
                <a:latin typeface="Calibri"/>
                <a:ea typeface="Calibri"/>
                <a:cs typeface="Calibri"/>
                <a:sym typeface="Calibri"/>
              </a:rPr>
              <a:t>.​</a:t>
            </a:r>
            <a:endParaRPr sz="1995" dirty="0">
              <a:solidFill>
                <a:schemeClr val="dk1"/>
              </a:solidFill>
              <a:latin typeface="Calibri"/>
              <a:ea typeface="Calibri"/>
              <a:cs typeface="Calibri"/>
              <a:sym typeface="Calibri"/>
            </a:endParaRPr>
          </a:p>
          <a:p>
            <a:pPr marL="829178" marR="0" lvl="0" indent="0" algn="l" rtl="0">
              <a:lnSpc>
                <a:spcPct val="100000"/>
              </a:lnSpc>
              <a:spcBef>
                <a:spcPts val="0"/>
              </a:spcBef>
              <a:spcAft>
                <a:spcPts val="0"/>
              </a:spcAft>
              <a:buNone/>
            </a:pPr>
            <a:endParaRPr sz="1995" dirty="0">
              <a:solidFill>
                <a:schemeClr val="dk1"/>
              </a:solidFill>
              <a:latin typeface="Calibri"/>
              <a:ea typeface="Calibri"/>
              <a:cs typeface="Calibri"/>
              <a:sym typeface="Calibri"/>
            </a:endParaRPr>
          </a:p>
          <a:p>
            <a:pPr marL="414589" lvl="0" indent="-333974">
              <a:buClr>
                <a:schemeClr val="dk1"/>
              </a:buClr>
              <a:buSzPts val="2200"/>
              <a:buFont typeface="Calibri"/>
              <a:buAutoNum type="arabicPeriod"/>
            </a:pPr>
            <a:r>
              <a:rPr lang="en-GB" sz="1995" dirty="0" err="1">
                <a:solidFill>
                  <a:schemeClr val="dk1"/>
                </a:solidFill>
                <a:latin typeface="Calibri"/>
                <a:ea typeface="Calibri"/>
                <a:cs typeface="Calibri"/>
                <a:sym typeface="Calibri"/>
              </a:rPr>
              <a:t>Decentralizirane</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verige</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blokov</a:t>
            </a:r>
            <a:r>
              <a:rPr lang="en-GB" sz="1995" dirty="0">
                <a:solidFill>
                  <a:schemeClr val="dk1"/>
                </a:solidFill>
                <a:latin typeface="Calibri"/>
                <a:ea typeface="Calibri"/>
                <a:cs typeface="Calibri"/>
                <a:sym typeface="Calibri"/>
              </a:rPr>
              <a:t> so </a:t>
            </a:r>
            <a:r>
              <a:rPr lang="en-GB" sz="1995" b="1" dirty="0" err="1">
                <a:solidFill>
                  <a:schemeClr val="dk1"/>
                </a:solidFill>
                <a:latin typeface="Calibri"/>
                <a:ea typeface="Calibri"/>
                <a:cs typeface="Calibri"/>
                <a:sym typeface="Calibri"/>
              </a:rPr>
              <a:t>nespremenljive</a:t>
            </a:r>
            <a:r>
              <a:rPr lang="en-GB" sz="1995" b="1" dirty="0">
                <a:solidFill>
                  <a:schemeClr val="dk1"/>
                </a:solidFill>
                <a:latin typeface="Calibri"/>
                <a:ea typeface="Calibri"/>
                <a:cs typeface="Calibri"/>
                <a:sym typeface="Calibri"/>
              </a:rPr>
              <a:t>,</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kar</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pomeni</a:t>
            </a:r>
            <a:r>
              <a:rPr lang="en-GB" sz="1995" dirty="0">
                <a:solidFill>
                  <a:schemeClr val="dk1"/>
                </a:solidFill>
                <a:latin typeface="Calibri"/>
                <a:ea typeface="Calibri"/>
                <a:cs typeface="Calibri"/>
                <a:sym typeface="Calibri"/>
              </a:rPr>
              <a:t>, da so </a:t>
            </a:r>
            <a:r>
              <a:rPr lang="en-GB" sz="1995" dirty="0" err="1">
                <a:solidFill>
                  <a:schemeClr val="dk1"/>
                </a:solidFill>
                <a:latin typeface="Calibri"/>
                <a:ea typeface="Calibri"/>
                <a:cs typeface="Calibri"/>
                <a:sym typeface="Calibri"/>
              </a:rPr>
              <a:t>vneseni</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podatki</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nepovratni</a:t>
            </a:r>
            <a:r>
              <a:rPr lang="en-GB" sz="1995" dirty="0">
                <a:solidFill>
                  <a:schemeClr val="dk1"/>
                </a:solidFill>
                <a:latin typeface="Calibri"/>
                <a:ea typeface="Calibri"/>
                <a:cs typeface="Calibri"/>
                <a:sym typeface="Calibri"/>
              </a:rPr>
              <a:t>.​</a:t>
            </a:r>
            <a:endParaRPr sz="1995" dirty="0">
              <a:solidFill>
                <a:schemeClr val="dk1"/>
              </a:solidFill>
              <a:latin typeface="Calibri"/>
              <a:ea typeface="Calibri"/>
              <a:cs typeface="Calibri"/>
              <a:sym typeface="Calibri"/>
            </a:endParaRPr>
          </a:p>
          <a:p>
            <a:pPr marL="414589" marR="0" lvl="0" indent="0" algn="l" rtl="0">
              <a:lnSpc>
                <a:spcPct val="100000"/>
              </a:lnSpc>
              <a:spcBef>
                <a:spcPts val="0"/>
              </a:spcBef>
              <a:spcAft>
                <a:spcPts val="0"/>
              </a:spcAft>
              <a:buNone/>
            </a:pPr>
            <a:endParaRPr sz="1995" dirty="0">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89"/>
        <p:cNvGrpSpPr/>
        <p:nvPr/>
      </p:nvGrpSpPr>
      <p:grpSpPr>
        <a:xfrm>
          <a:off x="0" y="0"/>
          <a:ext cx="0" cy="0"/>
          <a:chOff x="0" y="0"/>
          <a:chExt cx="0" cy="0"/>
        </a:xfrm>
      </p:grpSpPr>
      <p:pic>
        <p:nvPicPr>
          <p:cNvPr id="390" name="Google Shape;390;g283a1922f65_0_99"/>
          <p:cNvPicPr preferRelativeResize="0"/>
          <p:nvPr/>
        </p:nvPicPr>
        <p:blipFill rotWithShape="1">
          <a:blip r:embed="rId3">
            <a:alphaModFix/>
          </a:blip>
          <a:srcRect/>
          <a:stretch/>
        </p:blipFill>
        <p:spPr>
          <a:xfrm>
            <a:off x="1247607" y="-7358"/>
            <a:ext cx="9696786" cy="1061799"/>
          </a:xfrm>
          <a:prstGeom prst="rect">
            <a:avLst/>
          </a:prstGeom>
          <a:noFill/>
          <a:ln>
            <a:noFill/>
          </a:ln>
        </p:spPr>
      </p:pic>
      <p:sp>
        <p:nvSpPr>
          <p:cNvPr id="391" name="Google Shape;391;g283a1922f65_0_99"/>
          <p:cNvSpPr txBox="1"/>
          <p:nvPr/>
        </p:nvSpPr>
        <p:spPr>
          <a:xfrm>
            <a:off x="1604615" y="391625"/>
            <a:ext cx="7512665" cy="474439"/>
          </a:xfrm>
          <a:prstGeom prst="rect">
            <a:avLst/>
          </a:prstGeom>
          <a:noFill/>
          <a:ln>
            <a:noFill/>
          </a:ln>
        </p:spPr>
        <p:txBody>
          <a:bodyPr spcFirstLastPara="1" wrap="square" lIns="82904" tIns="41441" rIns="82904" bIns="41441" anchor="t" anchorCtr="0">
            <a:spAutoFit/>
          </a:bodyPr>
          <a:lstStyle/>
          <a:p>
            <a:pPr lvl="0">
              <a:buSzPts val="2800"/>
            </a:pPr>
            <a:r>
              <a:rPr lang="en-GB" sz="2539" dirty="0">
                <a:solidFill>
                  <a:schemeClr val="lt1"/>
                </a:solidFill>
                <a:latin typeface="Open Sans"/>
                <a:ea typeface="Open Sans"/>
                <a:cs typeface="Open Sans"/>
                <a:sym typeface="Open Sans"/>
              </a:rPr>
              <a:t>BLOCKCHAIN V AGROŽIVILSTVU: PRILOŽNOSTI</a:t>
            </a:r>
            <a:endParaRPr sz="1270" dirty="0">
              <a:solidFill>
                <a:schemeClr val="lt1"/>
              </a:solidFill>
              <a:latin typeface="Open Sans"/>
              <a:ea typeface="Open Sans"/>
              <a:cs typeface="Open Sans"/>
              <a:sym typeface="Open Sans"/>
            </a:endParaRPr>
          </a:p>
        </p:txBody>
      </p:sp>
      <p:sp>
        <p:nvSpPr>
          <p:cNvPr id="392" name="Google Shape;392;g283a1922f65_0_99"/>
          <p:cNvSpPr txBox="1"/>
          <p:nvPr/>
        </p:nvSpPr>
        <p:spPr>
          <a:xfrm>
            <a:off x="6868141" y="1527302"/>
            <a:ext cx="4076252" cy="1628705"/>
          </a:xfrm>
          <a:prstGeom prst="rect">
            <a:avLst/>
          </a:prstGeom>
          <a:noFill/>
          <a:ln>
            <a:noFill/>
          </a:ln>
        </p:spPr>
        <p:txBody>
          <a:bodyPr spcFirstLastPara="1" wrap="square" lIns="82904" tIns="82904" rIns="82904" bIns="82904" anchor="t" anchorCtr="0">
            <a:noAutofit/>
          </a:bodyPr>
          <a:lstStyle/>
          <a:p>
            <a:pPr marL="414589" lvl="0" indent="-333974">
              <a:lnSpc>
                <a:spcPct val="150000"/>
              </a:lnSpc>
              <a:buClr>
                <a:schemeClr val="dk1"/>
              </a:buClr>
              <a:buSzPts val="2200"/>
              <a:buFont typeface="Calibri"/>
              <a:buChar char="●"/>
            </a:pPr>
            <a:r>
              <a:rPr lang="en-GB" sz="1995" dirty="0" err="1">
                <a:latin typeface="Calibri"/>
                <a:ea typeface="Calibri"/>
                <a:cs typeface="Calibri"/>
                <a:sym typeface="Calibri"/>
              </a:rPr>
              <a:t>Preglednost</a:t>
            </a:r>
            <a:r>
              <a:rPr lang="en-GB" sz="1995" dirty="0">
                <a:latin typeface="Calibri"/>
                <a:ea typeface="Calibri"/>
                <a:cs typeface="Calibri"/>
                <a:sym typeface="Calibri"/>
              </a:rPr>
              <a:t> </a:t>
            </a:r>
            <a:r>
              <a:rPr lang="en-GB" sz="1995" dirty="0" err="1">
                <a:latin typeface="Calibri"/>
                <a:ea typeface="Calibri"/>
                <a:cs typeface="Calibri"/>
                <a:sym typeface="Calibri"/>
              </a:rPr>
              <a:t>dobavne</a:t>
            </a:r>
            <a:r>
              <a:rPr lang="en-GB" sz="1995" dirty="0">
                <a:latin typeface="Calibri"/>
                <a:ea typeface="Calibri"/>
                <a:cs typeface="Calibri"/>
                <a:sym typeface="Calibri"/>
              </a:rPr>
              <a:t> </a:t>
            </a:r>
            <a:r>
              <a:rPr lang="en-GB" sz="1995" dirty="0" err="1">
                <a:latin typeface="Calibri"/>
                <a:ea typeface="Calibri"/>
                <a:cs typeface="Calibri"/>
                <a:sym typeface="Calibri"/>
              </a:rPr>
              <a:t>verige</a:t>
            </a:r>
            <a:r>
              <a:rPr lang="en-GB" sz="1995" dirty="0">
                <a:latin typeface="Calibri"/>
                <a:ea typeface="Calibri"/>
                <a:cs typeface="Calibri"/>
                <a:sym typeface="Calibri"/>
              </a:rPr>
              <a:t>
Izvor in </a:t>
            </a:r>
            <a:r>
              <a:rPr lang="en-GB" sz="1995" dirty="0" err="1">
                <a:latin typeface="Calibri"/>
                <a:ea typeface="Calibri"/>
                <a:cs typeface="Calibri"/>
                <a:sym typeface="Calibri"/>
              </a:rPr>
              <a:t>zagotavljanje</a:t>
            </a:r>
            <a:r>
              <a:rPr lang="en-GB" sz="1995" dirty="0">
                <a:latin typeface="Calibri"/>
                <a:ea typeface="Calibri"/>
                <a:cs typeface="Calibri"/>
                <a:sym typeface="Calibri"/>
              </a:rPr>
              <a:t> </a:t>
            </a:r>
            <a:r>
              <a:rPr lang="en-GB" sz="1995" dirty="0" err="1">
                <a:latin typeface="Calibri"/>
                <a:ea typeface="Calibri"/>
                <a:cs typeface="Calibri"/>
                <a:sym typeface="Calibri"/>
              </a:rPr>
              <a:t>kakovosti</a:t>
            </a:r>
            <a:r>
              <a:rPr lang="en-GB" sz="1995" dirty="0">
                <a:latin typeface="Calibri"/>
                <a:ea typeface="Calibri"/>
                <a:cs typeface="Calibri"/>
                <a:sym typeface="Calibri"/>
              </a:rPr>
              <a:t>
</a:t>
            </a:r>
            <a:r>
              <a:rPr lang="en-GB" sz="1995" dirty="0" err="1">
                <a:latin typeface="Calibri"/>
                <a:ea typeface="Calibri"/>
                <a:cs typeface="Calibri"/>
                <a:sym typeface="Calibri"/>
              </a:rPr>
              <a:t>Učinkovita</a:t>
            </a:r>
            <a:r>
              <a:rPr lang="en-GB" sz="1995" dirty="0">
                <a:latin typeface="Calibri"/>
                <a:ea typeface="Calibri"/>
                <a:cs typeface="Calibri"/>
                <a:sym typeface="Calibri"/>
              </a:rPr>
              <a:t> </a:t>
            </a:r>
            <a:r>
              <a:rPr lang="en-GB" sz="1995" dirty="0" err="1">
                <a:latin typeface="Calibri"/>
                <a:ea typeface="Calibri"/>
                <a:cs typeface="Calibri"/>
                <a:sym typeface="Calibri"/>
              </a:rPr>
              <a:t>sledljivost</a:t>
            </a:r>
            <a:r>
              <a:rPr lang="en-GB" sz="1995" dirty="0">
                <a:latin typeface="Calibri"/>
                <a:ea typeface="Calibri"/>
                <a:cs typeface="Calibri"/>
                <a:sym typeface="Calibri"/>
              </a:rPr>
              <a:t>
</a:t>
            </a:r>
            <a:r>
              <a:rPr lang="en-GB" sz="1995" dirty="0" err="1">
                <a:latin typeface="Calibri"/>
                <a:ea typeface="Calibri"/>
                <a:cs typeface="Calibri"/>
                <a:sym typeface="Calibri"/>
              </a:rPr>
              <a:t>Pametne</a:t>
            </a:r>
            <a:r>
              <a:rPr lang="en-GB" sz="1995" dirty="0">
                <a:latin typeface="Calibri"/>
                <a:ea typeface="Calibri"/>
                <a:cs typeface="Calibri"/>
                <a:sym typeface="Calibri"/>
              </a:rPr>
              <a:t> </a:t>
            </a:r>
            <a:r>
              <a:rPr lang="en-GB" sz="1995" dirty="0" err="1">
                <a:latin typeface="Calibri"/>
                <a:ea typeface="Calibri"/>
                <a:cs typeface="Calibri"/>
                <a:sym typeface="Calibri"/>
              </a:rPr>
              <a:t>pogodbe</a:t>
            </a:r>
            <a:r>
              <a:rPr lang="en-GB" sz="1995" dirty="0">
                <a:latin typeface="Calibri"/>
                <a:ea typeface="Calibri"/>
                <a:cs typeface="Calibri"/>
                <a:sym typeface="Calibri"/>
              </a:rPr>
              <a:t>
</a:t>
            </a:r>
            <a:r>
              <a:rPr lang="en-GB" sz="1995" dirty="0" err="1">
                <a:latin typeface="Calibri"/>
                <a:ea typeface="Calibri"/>
                <a:cs typeface="Calibri"/>
                <a:sym typeface="Calibri"/>
              </a:rPr>
              <a:t>Dostop</a:t>
            </a:r>
            <a:r>
              <a:rPr lang="en-GB" sz="1995" dirty="0">
                <a:latin typeface="Calibri"/>
                <a:ea typeface="Calibri"/>
                <a:cs typeface="Calibri"/>
                <a:sym typeface="Calibri"/>
              </a:rPr>
              <a:t> do </a:t>
            </a:r>
            <a:r>
              <a:rPr lang="en-GB" sz="1995" dirty="0" err="1">
                <a:latin typeface="Calibri"/>
                <a:ea typeface="Calibri"/>
                <a:cs typeface="Calibri"/>
                <a:sym typeface="Calibri"/>
              </a:rPr>
              <a:t>financiranja</a:t>
            </a:r>
            <a:r>
              <a:rPr lang="en-GB" sz="1995" dirty="0">
                <a:latin typeface="Calibri"/>
                <a:ea typeface="Calibri"/>
                <a:cs typeface="Calibri"/>
                <a:sym typeface="Calibri"/>
              </a:rPr>
              <a:t>
</a:t>
            </a:r>
            <a:r>
              <a:rPr lang="en-GB" sz="1995" dirty="0" err="1">
                <a:latin typeface="Calibri"/>
                <a:ea typeface="Calibri"/>
                <a:cs typeface="Calibri"/>
                <a:sym typeface="Calibri"/>
              </a:rPr>
              <a:t>Zmanjšanje</a:t>
            </a:r>
            <a:r>
              <a:rPr lang="en-GB" sz="1995" dirty="0">
                <a:latin typeface="Calibri"/>
                <a:ea typeface="Calibri"/>
                <a:cs typeface="Calibri"/>
                <a:sym typeface="Calibri"/>
              </a:rPr>
              <a:t> </a:t>
            </a:r>
            <a:r>
              <a:rPr lang="en-GB" sz="1995" dirty="0" err="1">
                <a:latin typeface="Calibri"/>
                <a:ea typeface="Calibri"/>
                <a:cs typeface="Calibri"/>
                <a:sym typeface="Calibri"/>
              </a:rPr>
              <a:t>živilskih</a:t>
            </a:r>
            <a:r>
              <a:rPr lang="en-GB" sz="1995" dirty="0">
                <a:latin typeface="Calibri"/>
                <a:ea typeface="Calibri"/>
                <a:cs typeface="Calibri"/>
                <a:sym typeface="Calibri"/>
              </a:rPr>
              <a:t> </a:t>
            </a:r>
            <a:r>
              <a:rPr lang="en-GB" sz="1995" dirty="0" err="1">
                <a:latin typeface="Calibri"/>
                <a:ea typeface="Calibri"/>
                <a:cs typeface="Calibri"/>
                <a:sym typeface="Calibri"/>
              </a:rPr>
              <a:t>odpadkov</a:t>
            </a:r>
            <a:r>
              <a:rPr lang="en-GB" sz="1995" dirty="0">
                <a:latin typeface="Calibri"/>
                <a:ea typeface="Calibri"/>
                <a:cs typeface="Calibri"/>
                <a:sym typeface="Calibri"/>
              </a:rPr>
              <a:t>
</a:t>
            </a:r>
            <a:r>
              <a:rPr lang="en-GB" sz="1995" dirty="0" err="1">
                <a:latin typeface="Calibri"/>
                <a:ea typeface="Calibri"/>
                <a:cs typeface="Calibri"/>
                <a:sym typeface="Calibri"/>
              </a:rPr>
              <a:t>Trajnostno</a:t>
            </a:r>
            <a:r>
              <a:rPr lang="en-GB" sz="1995" dirty="0">
                <a:latin typeface="Calibri"/>
                <a:ea typeface="Calibri"/>
                <a:cs typeface="Calibri"/>
                <a:sym typeface="Calibri"/>
              </a:rPr>
              <a:t> </a:t>
            </a:r>
            <a:r>
              <a:rPr lang="en-GB" sz="1995" dirty="0" err="1">
                <a:latin typeface="Calibri"/>
                <a:ea typeface="Calibri"/>
                <a:cs typeface="Calibri"/>
                <a:sym typeface="Calibri"/>
              </a:rPr>
              <a:t>kmetijstvo</a:t>
            </a:r>
            <a:r>
              <a:rPr lang="en-GB" sz="1995" dirty="0">
                <a:latin typeface="Calibri"/>
                <a:ea typeface="Calibri"/>
                <a:cs typeface="Calibri"/>
                <a:sym typeface="Calibri"/>
              </a:rPr>
              <a:t>
</a:t>
            </a:r>
            <a:r>
              <a:rPr lang="en-GB" sz="1995" dirty="0" err="1">
                <a:latin typeface="Calibri"/>
                <a:ea typeface="Calibri"/>
                <a:cs typeface="Calibri"/>
                <a:sym typeface="Calibri"/>
              </a:rPr>
              <a:t>Dostop</a:t>
            </a:r>
            <a:r>
              <a:rPr lang="en-GB" sz="1995" dirty="0">
                <a:latin typeface="Calibri"/>
                <a:ea typeface="Calibri"/>
                <a:cs typeface="Calibri"/>
                <a:sym typeface="Calibri"/>
              </a:rPr>
              <a:t> do </a:t>
            </a:r>
            <a:r>
              <a:rPr lang="en-GB" sz="1995" dirty="0" err="1">
                <a:latin typeface="Calibri"/>
                <a:ea typeface="Calibri"/>
                <a:cs typeface="Calibri"/>
                <a:sym typeface="Calibri"/>
              </a:rPr>
              <a:t>trga</a:t>
            </a:r>
            <a:endParaRPr sz="1995" dirty="0">
              <a:latin typeface="Calibri"/>
              <a:ea typeface="Calibri"/>
              <a:cs typeface="Calibri"/>
              <a:sym typeface="Calibri"/>
            </a:endParaRPr>
          </a:p>
        </p:txBody>
      </p:sp>
      <p:pic>
        <p:nvPicPr>
          <p:cNvPr id="393" name="Google Shape;393;g283a1922f65_0_99"/>
          <p:cNvPicPr preferRelativeResize="0"/>
          <p:nvPr/>
        </p:nvPicPr>
        <p:blipFill rotWithShape="1">
          <a:blip r:embed="rId4">
            <a:alphaModFix/>
          </a:blip>
          <a:srcRect r="3344"/>
          <a:stretch/>
        </p:blipFill>
        <p:spPr>
          <a:xfrm>
            <a:off x="1385804" y="1605038"/>
            <a:ext cx="5312562" cy="4337411"/>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414042"/>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414042"/>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Custom Design">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5f499425-232d-46a9-a4b2-ccd4a8f006e6" xsi:nil="true"/>
    <lcf76f155ced4ddcb4097134ff3c332f xmlns="70c7cfa0-a170-42e4-a713-239d21ceefc5">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kument" ma:contentTypeID="0x010100C8CD9FFBF167504091ADB0A958B57D7A" ma:contentTypeVersion="12" ma:contentTypeDescription="Ustvari nov dokument." ma:contentTypeScope="" ma:versionID="7d4267a407f67140567c4778ab18d050">
  <xsd:schema xmlns:xsd="http://www.w3.org/2001/XMLSchema" xmlns:xs="http://www.w3.org/2001/XMLSchema" xmlns:p="http://schemas.microsoft.com/office/2006/metadata/properties" xmlns:ns2="70c7cfa0-a170-42e4-a713-239d21ceefc5" xmlns:ns3="5f499425-232d-46a9-a4b2-ccd4a8f006e6" targetNamespace="http://schemas.microsoft.com/office/2006/metadata/properties" ma:root="true" ma:fieldsID="b31574c273d239d2a7b44444a88e1973" ns2:_="" ns3:_="">
    <xsd:import namespace="70c7cfa0-a170-42e4-a713-239d21ceefc5"/>
    <xsd:import namespace="5f499425-232d-46a9-a4b2-ccd4a8f006e6"/>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GenerationTime" minOccurs="0"/>
                <xsd:element ref="ns2:MediaServiceEventHashCode" minOccurs="0"/>
                <xsd:element ref="ns2:MediaServiceDateTaken" minOccurs="0"/>
                <xsd:element ref="ns2:MediaLengthInSeconds" minOccurs="0"/>
                <xsd:element ref="ns2:MediaServiceOCR"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0c7cfa0-a170-42e4-a713-239d21ceefc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Oznake slike" ma:readOnly="false" ma:fieldId="{5cf76f15-5ced-4ddc-b409-7134ff3c332f}" ma:taxonomyMulti="true" ma:sspId="6badb5f0-a2b0-4fa5-985f-380381272cee" ma:termSetId="09814cd3-568e-fe90-9814-8d621ff8fb84" ma:anchorId="fba54fb3-c3e1-fe81-a776-ca4b69148c4d" ma:open="true" ma:isKeyword="false">
      <xsd:complexType>
        <xsd:sequence>
          <xsd:element ref="pc:Terms" minOccurs="0" maxOccurs="1"/>
        </xsd:sequence>
      </xsd:complex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dexed="true" ma:internalName="MediaServiceDateTaken"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ServiceSearchProperties" ma:index="19"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f499425-232d-46a9-a4b2-ccd4a8f006e6"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8a5635f8-627e-48fc-93dc-0e5eac168b7e}" ma:internalName="TaxCatchAll" ma:showField="CatchAllData" ma:web="5f499425-232d-46a9-a4b2-ccd4a8f006e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Vrsta vsebine"/>
        <xsd:element ref="dc:title" minOccurs="0" maxOccurs="1" ma:index="4" ma:displayName="Naslov"/>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A3184AE-7F9C-43E5-B4B4-6C71866B698C}">
  <ds:schemaRefs>
    <ds:schemaRef ds:uri="5f499425-232d-46a9-a4b2-ccd4a8f006e6"/>
    <ds:schemaRef ds:uri="70c7cfa0-a170-42e4-a713-239d21ceefc5"/>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3209EDFC-06D1-4961-B24C-D642FDBB8A16}">
  <ds:schemaRefs>
    <ds:schemaRef ds:uri="http://schemas.microsoft.com/sharepoint/v3/contenttype/forms"/>
  </ds:schemaRefs>
</ds:datastoreItem>
</file>

<file path=customXml/itemProps3.xml><?xml version="1.0" encoding="utf-8"?>
<ds:datastoreItem xmlns:ds="http://schemas.openxmlformats.org/officeDocument/2006/customXml" ds:itemID="{8BC4E8FC-A2DB-44E0-8165-67A151A1427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0c7cfa0-a170-42e4-a713-239d21ceefc5"/>
    <ds:schemaRef ds:uri="5f499425-232d-46a9-a4b2-ccd4a8f006e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57</TotalTime>
  <Words>7594</Words>
  <Application>Microsoft Office PowerPoint</Application>
  <PresentationFormat>Widescreen</PresentationFormat>
  <Paragraphs>398</Paragraphs>
  <Slides>68</Slides>
  <Notes>68</Notes>
  <HiddenSlides>0</HiddenSlides>
  <MMClips>0</MMClips>
  <ScaleCrop>false</ScaleCrop>
  <HeadingPairs>
    <vt:vector size="6" baseType="variant">
      <vt:variant>
        <vt:lpstr>Fonts Used</vt:lpstr>
      </vt:variant>
      <vt:variant>
        <vt:i4>6</vt:i4>
      </vt:variant>
      <vt:variant>
        <vt:lpstr>Theme</vt:lpstr>
      </vt:variant>
      <vt:variant>
        <vt:i4>4</vt:i4>
      </vt:variant>
      <vt:variant>
        <vt:lpstr>Slide Titles</vt:lpstr>
      </vt:variant>
      <vt:variant>
        <vt:i4>68</vt:i4>
      </vt:variant>
    </vt:vector>
  </HeadingPairs>
  <TitlesOfParts>
    <vt:vector size="78" baseType="lpstr">
      <vt:lpstr>Source Sans Pro</vt:lpstr>
      <vt:lpstr>Arial</vt:lpstr>
      <vt:lpstr>Montserrat</vt:lpstr>
      <vt:lpstr>Arial</vt:lpstr>
      <vt:lpstr>Open Sans</vt:lpstr>
      <vt:lpstr>Calibri</vt:lpstr>
      <vt:lpstr>Office Theme</vt:lpstr>
      <vt:lpstr>Custom Design</vt:lpstr>
      <vt:lpstr>Office Theme</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Orla Casey</dc:creator>
  <cp:lastModifiedBy>canice euei</cp:lastModifiedBy>
  <cp:revision>8</cp:revision>
  <dcterms:created xsi:type="dcterms:W3CDTF">2021-04-30T15:12:21Z</dcterms:created>
  <dcterms:modified xsi:type="dcterms:W3CDTF">2024-10-09T15:50:03Z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2021-04-30T00:00:00Z</vt:filetime>
  </property>
  <property fmtid="{D5CDD505-2E9C-101B-9397-08002B2CF9AE}" pid="3" name="Creator">
    <vt:lpwstr>Adobe InDesign 16.1 (Macintosh)</vt:lpwstr>
  </property>
  <property fmtid="{D5CDD505-2E9C-101B-9397-08002B2CF9AE}" pid="4" name="LastSaved">
    <vt:filetime>2021-04-30T00:00:00Z</vt:filetime>
  </property>
  <property fmtid="{D5CDD505-2E9C-101B-9397-08002B2CF9AE}" pid="5" name="ContentTypeId">
    <vt:lpwstr>0x010100C8CD9FFBF167504091ADB0A958B57D7A</vt:lpwstr>
  </property>
  <property fmtid="{D5CDD505-2E9C-101B-9397-08002B2CF9AE}" pid="6" name="MediaServiceImageTags">
    <vt:lpwstr/>
  </property>
</Properties>
</file>