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4"/>
  </p:sldMasterIdLst>
  <p:notesMasterIdLst>
    <p:notesMasterId r:id="rId88"/>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 id="292" r:id="rId41"/>
    <p:sldId id="293" r:id="rId42"/>
    <p:sldId id="294" r:id="rId43"/>
    <p:sldId id="295" r:id="rId44"/>
    <p:sldId id="296" r:id="rId45"/>
    <p:sldId id="297" r:id="rId46"/>
    <p:sldId id="298" r:id="rId47"/>
    <p:sldId id="299" r:id="rId48"/>
    <p:sldId id="300" r:id="rId49"/>
    <p:sldId id="301" r:id="rId50"/>
    <p:sldId id="302" r:id="rId51"/>
    <p:sldId id="303" r:id="rId52"/>
    <p:sldId id="304" r:id="rId53"/>
    <p:sldId id="305" r:id="rId54"/>
    <p:sldId id="306" r:id="rId55"/>
    <p:sldId id="307" r:id="rId56"/>
    <p:sldId id="308" r:id="rId57"/>
    <p:sldId id="309" r:id="rId58"/>
    <p:sldId id="310" r:id="rId59"/>
    <p:sldId id="311" r:id="rId60"/>
    <p:sldId id="312" r:id="rId61"/>
    <p:sldId id="313" r:id="rId62"/>
    <p:sldId id="314" r:id="rId63"/>
    <p:sldId id="315" r:id="rId64"/>
    <p:sldId id="316" r:id="rId65"/>
    <p:sldId id="317" r:id="rId66"/>
    <p:sldId id="318" r:id="rId67"/>
    <p:sldId id="319" r:id="rId68"/>
    <p:sldId id="320" r:id="rId69"/>
    <p:sldId id="321" r:id="rId70"/>
    <p:sldId id="322" r:id="rId71"/>
    <p:sldId id="323" r:id="rId72"/>
    <p:sldId id="324" r:id="rId73"/>
    <p:sldId id="325" r:id="rId74"/>
    <p:sldId id="326" r:id="rId75"/>
    <p:sldId id="327" r:id="rId76"/>
    <p:sldId id="328" r:id="rId77"/>
    <p:sldId id="329" r:id="rId78"/>
    <p:sldId id="330" r:id="rId79"/>
    <p:sldId id="331" r:id="rId80"/>
    <p:sldId id="332" r:id="rId81"/>
    <p:sldId id="333" r:id="rId82"/>
    <p:sldId id="334" r:id="rId83"/>
    <p:sldId id="335" r:id="rId84"/>
    <p:sldId id="336" r:id="rId85"/>
    <p:sldId id="337" r:id="rId86"/>
    <p:sldId id="338" r:id="rId87"/>
  </p:sldIdLst>
  <p:sldSz cx="12192000" cy="6858000"/>
  <p:notesSz cx="6858000" cy="9144000"/>
  <p:embeddedFontLst>
    <p:embeddedFont>
      <p:font typeface="Montserrat" panose="00000500000000000000" pitchFamily="2" charset="0"/>
      <p:regular r:id="rId89"/>
      <p:bold r:id="rId90"/>
      <p:italic r:id="rId91"/>
      <p:boldItalic r:id="rId92"/>
    </p:embeddedFont>
    <p:embeddedFont>
      <p:font typeface="Montserrat Light" panose="00000400000000000000" pitchFamily="2" charset="0"/>
      <p:regular r:id="rId93"/>
      <p:bold r:id="rId94"/>
      <p:italic r:id="rId95"/>
      <p:boldItalic r:id="rId96"/>
    </p:embeddedFont>
    <p:embeddedFont>
      <p:font typeface="Open Sans" panose="020B0606030504020204" pitchFamily="34" charset="0"/>
      <p:regular r:id="rId97"/>
      <p:bold r:id="rId98"/>
      <p:italic r:id="rId99"/>
      <p:boldItalic r:id="rId100"/>
    </p:embeddedFont>
    <p:embeddedFont>
      <p:font typeface="Source Sans Pro" panose="020B0503030403020204" pitchFamily="34" charset="0"/>
      <p:regular r:id="rId101"/>
      <p:bold r:id="rId102"/>
      <p:italic r:id="rId103"/>
      <p:boldItalic r:id="rId10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105" roundtripDataSignature="AMtx7mjc7YwAmAJCsxDUKt9M1HvFZUrEO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3" d="100"/>
          <a:sy n="103" d="100"/>
        </p:scale>
        <p:origin x="90"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84" Type="http://schemas.openxmlformats.org/officeDocument/2006/relationships/slide" Target="slides/slide80.xml"/><Relationship Id="rId89" Type="http://schemas.openxmlformats.org/officeDocument/2006/relationships/font" Target="fonts/font1.fntdata"/><Relationship Id="rId16" Type="http://schemas.openxmlformats.org/officeDocument/2006/relationships/slide" Target="slides/slide12.xml"/><Relationship Id="rId107" Type="http://schemas.openxmlformats.org/officeDocument/2006/relationships/viewProps" Target="viewProps.xml"/><Relationship Id="rId11" Type="http://schemas.openxmlformats.org/officeDocument/2006/relationships/slide" Target="slides/slide7.xml"/><Relationship Id="rId32" Type="http://schemas.openxmlformats.org/officeDocument/2006/relationships/slide" Target="slides/slide28.xml"/><Relationship Id="rId37" Type="http://schemas.openxmlformats.org/officeDocument/2006/relationships/slide" Target="slides/slide33.xml"/><Relationship Id="rId53" Type="http://schemas.openxmlformats.org/officeDocument/2006/relationships/slide" Target="slides/slide49.xml"/><Relationship Id="rId58" Type="http://schemas.openxmlformats.org/officeDocument/2006/relationships/slide" Target="slides/slide54.xml"/><Relationship Id="rId74" Type="http://schemas.openxmlformats.org/officeDocument/2006/relationships/slide" Target="slides/slide70.xml"/><Relationship Id="rId79" Type="http://schemas.openxmlformats.org/officeDocument/2006/relationships/slide" Target="slides/slide75.xml"/><Relationship Id="rId102" Type="http://schemas.openxmlformats.org/officeDocument/2006/relationships/font" Target="fonts/font14.fntdata"/><Relationship Id="rId5" Type="http://schemas.openxmlformats.org/officeDocument/2006/relationships/slide" Target="slides/slide1.xml"/><Relationship Id="rId90" Type="http://schemas.openxmlformats.org/officeDocument/2006/relationships/font" Target="fonts/font2.fntdata"/><Relationship Id="rId95" Type="http://schemas.openxmlformats.org/officeDocument/2006/relationships/font" Target="fonts/font7.fntdata"/><Relationship Id="rId22" Type="http://schemas.openxmlformats.org/officeDocument/2006/relationships/slide" Target="slides/slide18.xml"/><Relationship Id="rId27" Type="http://schemas.openxmlformats.org/officeDocument/2006/relationships/slide" Target="slides/slide23.xml"/><Relationship Id="rId43" Type="http://schemas.openxmlformats.org/officeDocument/2006/relationships/slide" Target="slides/slide39.xml"/><Relationship Id="rId48" Type="http://schemas.openxmlformats.org/officeDocument/2006/relationships/slide" Target="slides/slide44.xml"/><Relationship Id="rId64" Type="http://schemas.openxmlformats.org/officeDocument/2006/relationships/slide" Target="slides/slide60.xml"/><Relationship Id="rId69" Type="http://schemas.openxmlformats.org/officeDocument/2006/relationships/slide" Target="slides/slide65.xml"/><Relationship Id="rId80" Type="http://schemas.openxmlformats.org/officeDocument/2006/relationships/slide" Target="slides/slide76.xml"/><Relationship Id="rId85" Type="http://schemas.openxmlformats.org/officeDocument/2006/relationships/slide" Target="slides/slide81.xml"/><Relationship Id="rId12" Type="http://schemas.openxmlformats.org/officeDocument/2006/relationships/slide" Target="slides/slide8.xml"/><Relationship Id="rId17" Type="http://schemas.openxmlformats.org/officeDocument/2006/relationships/slide" Target="slides/slide13.xml"/><Relationship Id="rId33" Type="http://schemas.openxmlformats.org/officeDocument/2006/relationships/slide" Target="slides/slide29.xml"/><Relationship Id="rId38" Type="http://schemas.openxmlformats.org/officeDocument/2006/relationships/slide" Target="slides/slide34.xml"/><Relationship Id="rId59" Type="http://schemas.openxmlformats.org/officeDocument/2006/relationships/slide" Target="slides/slide55.xml"/><Relationship Id="rId103" Type="http://schemas.openxmlformats.org/officeDocument/2006/relationships/font" Target="fonts/font15.fntdata"/><Relationship Id="rId108" Type="http://schemas.openxmlformats.org/officeDocument/2006/relationships/theme" Target="theme/theme1.xml"/><Relationship Id="rId54" Type="http://schemas.openxmlformats.org/officeDocument/2006/relationships/slide" Target="slides/slide50.xml"/><Relationship Id="rId70" Type="http://schemas.openxmlformats.org/officeDocument/2006/relationships/slide" Target="slides/slide66.xml"/><Relationship Id="rId75" Type="http://schemas.openxmlformats.org/officeDocument/2006/relationships/slide" Target="slides/slide71.xml"/><Relationship Id="rId91" Type="http://schemas.openxmlformats.org/officeDocument/2006/relationships/font" Target="fonts/font3.fntdata"/><Relationship Id="rId96" Type="http://schemas.openxmlformats.org/officeDocument/2006/relationships/font" Target="fonts/font8.fntdata"/><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6" Type="http://schemas.openxmlformats.org/officeDocument/2006/relationships/presProps" Target="presProps.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slide" Target="slides/slide77.xml"/><Relationship Id="rId86" Type="http://schemas.openxmlformats.org/officeDocument/2006/relationships/slide" Target="slides/slide82.xml"/><Relationship Id="rId94" Type="http://schemas.openxmlformats.org/officeDocument/2006/relationships/font" Target="fonts/font6.fntdata"/><Relationship Id="rId99" Type="http://schemas.openxmlformats.org/officeDocument/2006/relationships/font" Target="fonts/font11.fntdata"/><Relationship Id="rId101" Type="http://schemas.openxmlformats.org/officeDocument/2006/relationships/font" Target="fonts/font13.fntdata"/><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109" Type="http://schemas.openxmlformats.org/officeDocument/2006/relationships/tableStyles" Target="tableStyles.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slide" Target="slides/slide72.xml"/><Relationship Id="rId97" Type="http://schemas.openxmlformats.org/officeDocument/2006/relationships/font" Target="fonts/font9.fntdata"/><Relationship Id="rId104" Type="http://schemas.openxmlformats.org/officeDocument/2006/relationships/font" Target="fonts/font16.fntdata"/><Relationship Id="rId7" Type="http://schemas.openxmlformats.org/officeDocument/2006/relationships/slide" Target="slides/slide3.xml"/><Relationship Id="rId71" Type="http://schemas.openxmlformats.org/officeDocument/2006/relationships/slide" Target="slides/slide67.xml"/><Relationship Id="rId92" Type="http://schemas.openxmlformats.org/officeDocument/2006/relationships/font" Target="fonts/font4.fntdata"/><Relationship Id="rId2" Type="http://schemas.openxmlformats.org/officeDocument/2006/relationships/customXml" Target="../customXml/item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 Id="rId87" Type="http://schemas.openxmlformats.org/officeDocument/2006/relationships/slide" Target="slides/slide83.xml"/><Relationship Id="rId61" Type="http://schemas.openxmlformats.org/officeDocument/2006/relationships/slide" Target="slides/slide57.xml"/><Relationship Id="rId82" Type="http://schemas.openxmlformats.org/officeDocument/2006/relationships/slide" Target="slides/slide78.xml"/><Relationship Id="rId19" Type="http://schemas.openxmlformats.org/officeDocument/2006/relationships/slide" Target="slides/slide15.xml"/><Relationship Id="rId14" Type="http://schemas.openxmlformats.org/officeDocument/2006/relationships/slide" Target="slides/slide10.xml"/><Relationship Id="rId30" Type="http://schemas.openxmlformats.org/officeDocument/2006/relationships/slide" Target="slides/slide26.xml"/><Relationship Id="rId35" Type="http://schemas.openxmlformats.org/officeDocument/2006/relationships/slide" Target="slides/slide31.xml"/><Relationship Id="rId56" Type="http://schemas.openxmlformats.org/officeDocument/2006/relationships/slide" Target="slides/slide52.xml"/><Relationship Id="rId77" Type="http://schemas.openxmlformats.org/officeDocument/2006/relationships/slide" Target="slides/slide73.xml"/><Relationship Id="rId100" Type="http://schemas.openxmlformats.org/officeDocument/2006/relationships/font" Target="fonts/font12.fntdata"/><Relationship Id="rId105" Type="http://customschemas.google.com/relationships/presentationmetadata" Target="metadata"/><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93" Type="http://schemas.openxmlformats.org/officeDocument/2006/relationships/font" Target="fonts/font5.fntdata"/><Relationship Id="rId98" Type="http://schemas.openxmlformats.org/officeDocument/2006/relationships/font" Target="fonts/font10.fntdata"/><Relationship Id="rId3" Type="http://schemas.openxmlformats.org/officeDocument/2006/relationships/customXml" Target="../customXml/item3.xml"/><Relationship Id="rId25" Type="http://schemas.openxmlformats.org/officeDocument/2006/relationships/slide" Target="slides/slide21.xml"/><Relationship Id="rId46" Type="http://schemas.openxmlformats.org/officeDocument/2006/relationships/slide" Target="slides/slide42.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62" Type="http://schemas.openxmlformats.org/officeDocument/2006/relationships/slide" Target="slides/slide58.xml"/><Relationship Id="rId83" Type="http://schemas.openxmlformats.org/officeDocument/2006/relationships/slide" Target="slides/slide79.xml"/><Relationship Id="rId88"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GB"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9"/>
        <p:cNvGrpSpPr/>
        <p:nvPr/>
      </p:nvGrpSpPr>
      <p:grpSpPr>
        <a:xfrm>
          <a:off x="0" y="0"/>
          <a:ext cx="0" cy="0"/>
          <a:chOff x="0" y="0"/>
          <a:chExt cx="0" cy="0"/>
        </a:xfrm>
      </p:grpSpPr>
      <p:sp>
        <p:nvSpPr>
          <p:cNvPr id="330" name="Google Shape;330;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31" name="Google Shape;331;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32" name="Google Shape;332;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6"/>
        <p:cNvGrpSpPr/>
        <p:nvPr/>
      </p:nvGrpSpPr>
      <p:grpSpPr>
        <a:xfrm>
          <a:off x="0" y="0"/>
          <a:ext cx="0" cy="0"/>
          <a:chOff x="0" y="0"/>
          <a:chExt cx="0" cy="0"/>
        </a:xfrm>
      </p:grpSpPr>
      <p:sp>
        <p:nvSpPr>
          <p:cNvPr id="437" name="Google Shape;437;p1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38" name="Google Shape;438;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9"/>
        <p:cNvGrpSpPr/>
        <p:nvPr/>
      </p:nvGrpSpPr>
      <p:grpSpPr>
        <a:xfrm>
          <a:off x="0" y="0"/>
          <a:ext cx="0" cy="0"/>
          <a:chOff x="0" y="0"/>
          <a:chExt cx="0" cy="0"/>
        </a:xfrm>
      </p:grpSpPr>
      <p:sp>
        <p:nvSpPr>
          <p:cNvPr id="450" name="Google Shape;450;p1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51" name="Google Shape;451;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2"/>
        <p:cNvGrpSpPr/>
        <p:nvPr/>
      </p:nvGrpSpPr>
      <p:grpSpPr>
        <a:xfrm>
          <a:off x="0" y="0"/>
          <a:ext cx="0" cy="0"/>
          <a:chOff x="0" y="0"/>
          <a:chExt cx="0" cy="0"/>
        </a:xfrm>
      </p:grpSpPr>
      <p:sp>
        <p:nvSpPr>
          <p:cNvPr id="463" name="Google Shape;463;p1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64" name="Google Shape;464;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5"/>
        <p:cNvGrpSpPr/>
        <p:nvPr/>
      </p:nvGrpSpPr>
      <p:grpSpPr>
        <a:xfrm>
          <a:off x="0" y="0"/>
          <a:ext cx="0" cy="0"/>
          <a:chOff x="0" y="0"/>
          <a:chExt cx="0" cy="0"/>
        </a:xfrm>
      </p:grpSpPr>
      <p:sp>
        <p:nvSpPr>
          <p:cNvPr id="476" name="Google Shape;476;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77" name="Google Shape;477;p1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78" name="Google Shape;478;p1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2"/>
        <p:cNvGrpSpPr/>
        <p:nvPr/>
      </p:nvGrpSpPr>
      <p:grpSpPr>
        <a:xfrm>
          <a:off x="0" y="0"/>
          <a:ext cx="0" cy="0"/>
          <a:chOff x="0" y="0"/>
          <a:chExt cx="0" cy="0"/>
        </a:xfrm>
      </p:grpSpPr>
      <p:sp>
        <p:nvSpPr>
          <p:cNvPr id="483" name="Google Shape;483;p1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84" name="Google Shape;484;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5"/>
        <p:cNvGrpSpPr/>
        <p:nvPr/>
      </p:nvGrpSpPr>
      <p:grpSpPr>
        <a:xfrm>
          <a:off x="0" y="0"/>
          <a:ext cx="0" cy="0"/>
          <a:chOff x="0" y="0"/>
          <a:chExt cx="0" cy="0"/>
        </a:xfrm>
      </p:grpSpPr>
      <p:sp>
        <p:nvSpPr>
          <p:cNvPr id="496" name="Google Shape;496;p1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97" name="Google Shape;497;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8"/>
        <p:cNvGrpSpPr/>
        <p:nvPr/>
      </p:nvGrpSpPr>
      <p:grpSpPr>
        <a:xfrm>
          <a:off x="0" y="0"/>
          <a:ext cx="0" cy="0"/>
          <a:chOff x="0" y="0"/>
          <a:chExt cx="0" cy="0"/>
        </a:xfrm>
      </p:grpSpPr>
      <p:sp>
        <p:nvSpPr>
          <p:cNvPr id="509" name="Google Shape;509;p1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10" name="Google Shape;510;p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2"/>
        <p:cNvGrpSpPr/>
        <p:nvPr/>
      </p:nvGrpSpPr>
      <p:grpSpPr>
        <a:xfrm>
          <a:off x="0" y="0"/>
          <a:ext cx="0" cy="0"/>
          <a:chOff x="0" y="0"/>
          <a:chExt cx="0" cy="0"/>
        </a:xfrm>
      </p:grpSpPr>
      <p:sp>
        <p:nvSpPr>
          <p:cNvPr id="523" name="Google Shape;523;p1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24" name="Google Shape;524;p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5"/>
        <p:cNvGrpSpPr/>
        <p:nvPr/>
      </p:nvGrpSpPr>
      <p:grpSpPr>
        <a:xfrm>
          <a:off x="0" y="0"/>
          <a:ext cx="0" cy="0"/>
          <a:chOff x="0" y="0"/>
          <a:chExt cx="0" cy="0"/>
        </a:xfrm>
      </p:grpSpPr>
      <p:sp>
        <p:nvSpPr>
          <p:cNvPr id="536" name="Google Shape;536;p1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37" name="Google Shape;537;p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8"/>
        <p:cNvGrpSpPr/>
        <p:nvPr/>
      </p:nvGrpSpPr>
      <p:grpSpPr>
        <a:xfrm>
          <a:off x="0" y="0"/>
          <a:ext cx="0" cy="0"/>
          <a:chOff x="0" y="0"/>
          <a:chExt cx="0" cy="0"/>
        </a:xfrm>
      </p:grpSpPr>
      <p:sp>
        <p:nvSpPr>
          <p:cNvPr id="549" name="Google Shape;549;p1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50" name="Google Shape;550;p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7"/>
        <p:cNvGrpSpPr/>
        <p:nvPr/>
      </p:nvGrpSpPr>
      <p:grpSpPr>
        <a:xfrm>
          <a:off x="0" y="0"/>
          <a:ext cx="0" cy="0"/>
          <a:chOff x="0" y="0"/>
          <a:chExt cx="0" cy="0"/>
        </a:xfrm>
      </p:grpSpPr>
      <p:sp>
        <p:nvSpPr>
          <p:cNvPr id="338" name="Google Shape;338;p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39" name="Google Shape;339;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1"/>
        <p:cNvGrpSpPr/>
        <p:nvPr/>
      </p:nvGrpSpPr>
      <p:grpSpPr>
        <a:xfrm>
          <a:off x="0" y="0"/>
          <a:ext cx="0" cy="0"/>
          <a:chOff x="0" y="0"/>
          <a:chExt cx="0" cy="0"/>
        </a:xfrm>
      </p:grpSpPr>
      <p:sp>
        <p:nvSpPr>
          <p:cNvPr id="562" name="Google Shape;562;p2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63" name="Google Shape;563;p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4"/>
        <p:cNvGrpSpPr/>
        <p:nvPr/>
      </p:nvGrpSpPr>
      <p:grpSpPr>
        <a:xfrm>
          <a:off x="0" y="0"/>
          <a:ext cx="0" cy="0"/>
          <a:chOff x="0" y="0"/>
          <a:chExt cx="0" cy="0"/>
        </a:xfrm>
      </p:grpSpPr>
      <p:sp>
        <p:nvSpPr>
          <p:cNvPr id="575" name="Google Shape;575;p2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76" name="Google Shape;576;p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7"/>
        <p:cNvGrpSpPr/>
        <p:nvPr/>
      </p:nvGrpSpPr>
      <p:grpSpPr>
        <a:xfrm>
          <a:off x="0" y="0"/>
          <a:ext cx="0" cy="0"/>
          <a:chOff x="0" y="0"/>
          <a:chExt cx="0" cy="0"/>
        </a:xfrm>
      </p:grpSpPr>
      <p:sp>
        <p:nvSpPr>
          <p:cNvPr id="588" name="Google Shape;588;p2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89" name="Google Shape;589;p2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0"/>
        <p:cNvGrpSpPr/>
        <p:nvPr/>
      </p:nvGrpSpPr>
      <p:grpSpPr>
        <a:xfrm>
          <a:off x="0" y="0"/>
          <a:ext cx="0" cy="0"/>
          <a:chOff x="0" y="0"/>
          <a:chExt cx="0" cy="0"/>
        </a:xfrm>
      </p:grpSpPr>
      <p:sp>
        <p:nvSpPr>
          <p:cNvPr id="601" name="Google Shape;601;p2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02" name="Google Shape;602;p2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5"/>
        <p:cNvGrpSpPr/>
        <p:nvPr/>
      </p:nvGrpSpPr>
      <p:grpSpPr>
        <a:xfrm>
          <a:off x="0" y="0"/>
          <a:ext cx="0" cy="0"/>
          <a:chOff x="0" y="0"/>
          <a:chExt cx="0" cy="0"/>
        </a:xfrm>
      </p:grpSpPr>
      <p:sp>
        <p:nvSpPr>
          <p:cNvPr id="666" name="Google Shape;666;p2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67" name="Google Shape;667;p2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5"/>
        <p:cNvGrpSpPr/>
        <p:nvPr/>
      </p:nvGrpSpPr>
      <p:grpSpPr>
        <a:xfrm>
          <a:off x="0" y="0"/>
          <a:ext cx="0" cy="0"/>
          <a:chOff x="0" y="0"/>
          <a:chExt cx="0" cy="0"/>
        </a:xfrm>
      </p:grpSpPr>
      <p:sp>
        <p:nvSpPr>
          <p:cNvPr id="756" name="Google Shape;756;p2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57" name="Google Shape;757;p2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1"/>
        <p:cNvGrpSpPr/>
        <p:nvPr/>
      </p:nvGrpSpPr>
      <p:grpSpPr>
        <a:xfrm>
          <a:off x="0" y="0"/>
          <a:ext cx="0" cy="0"/>
          <a:chOff x="0" y="0"/>
          <a:chExt cx="0" cy="0"/>
        </a:xfrm>
      </p:grpSpPr>
      <p:sp>
        <p:nvSpPr>
          <p:cNvPr id="852" name="Google Shape;852;p2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53" name="Google Shape;853;p2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2"/>
        <p:cNvGrpSpPr/>
        <p:nvPr/>
      </p:nvGrpSpPr>
      <p:grpSpPr>
        <a:xfrm>
          <a:off x="0" y="0"/>
          <a:ext cx="0" cy="0"/>
          <a:chOff x="0" y="0"/>
          <a:chExt cx="0" cy="0"/>
        </a:xfrm>
      </p:grpSpPr>
      <p:sp>
        <p:nvSpPr>
          <p:cNvPr id="1043" name="Google Shape;1043;p2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44" name="Google Shape;1044;p2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8"/>
        <p:cNvGrpSpPr/>
        <p:nvPr/>
      </p:nvGrpSpPr>
      <p:grpSpPr>
        <a:xfrm>
          <a:off x="0" y="0"/>
          <a:ext cx="0" cy="0"/>
          <a:chOff x="0" y="0"/>
          <a:chExt cx="0" cy="0"/>
        </a:xfrm>
      </p:grpSpPr>
      <p:sp>
        <p:nvSpPr>
          <p:cNvPr id="1049" name="Google Shape;1049;p2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50" name="Google Shape;1050;p2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2"/>
        <p:cNvGrpSpPr/>
        <p:nvPr/>
      </p:nvGrpSpPr>
      <p:grpSpPr>
        <a:xfrm>
          <a:off x="0" y="0"/>
          <a:ext cx="0" cy="0"/>
          <a:chOff x="0" y="0"/>
          <a:chExt cx="0" cy="0"/>
        </a:xfrm>
      </p:grpSpPr>
      <p:sp>
        <p:nvSpPr>
          <p:cNvPr id="1073" name="Google Shape;1073;p2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4" name="Google Shape;1074;p2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0"/>
        <p:cNvGrpSpPr/>
        <p:nvPr/>
      </p:nvGrpSpPr>
      <p:grpSpPr>
        <a:xfrm>
          <a:off x="0" y="0"/>
          <a:ext cx="0" cy="0"/>
          <a:chOff x="0" y="0"/>
          <a:chExt cx="0" cy="0"/>
        </a:xfrm>
      </p:grpSpPr>
      <p:sp>
        <p:nvSpPr>
          <p:cNvPr id="351" name="Google Shape;351;p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52" name="Google Shape;352;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2"/>
        <p:cNvGrpSpPr/>
        <p:nvPr/>
      </p:nvGrpSpPr>
      <p:grpSpPr>
        <a:xfrm>
          <a:off x="0" y="0"/>
          <a:ext cx="0" cy="0"/>
          <a:chOff x="0" y="0"/>
          <a:chExt cx="0" cy="0"/>
        </a:xfrm>
      </p:grpSpPr>
      <p:sp>
        <p:nvSpPr>
          <p:cNvPr id="1083" name="Google Shape;1083;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84" name="Google Shape;1084;p3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8"/>
        <p:cNvGrpSpPr/>
        <p:nvPr/>
      </p:nvGrpSpPr>
      <p:grpSpPr>
        <a:xfrm>
          <a:off x="0" y="0"/>
          <a:ext cx="0" cy="0"/>
          <a:chOff x="0" y="0"/>
          <a:chExt cx="0" cy="0"/>
        </a:xfrm>
      </p:grpSpPr>
      <p:sp>
        <p:nvSpPr>
          <p:cNvPr id="1089" name="Google Shape;1089;p3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90" name="Google Shape;1090;p3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5"/>
        <p:cNvGrpSpPr/>
        <p:nvPr/>
      </p:nvGrpSpPr>
      <p:grpSpPr>
        <a:xfrm>
          <a:off x="0" y="0"/>
          <a:ext cx="0" cy="0"/>
          <a:chOff x="0" y="0"/>
          <a:chExt cx="0" cy="0"/>
        </a:xfrm>
      </p:grpSpPr>
      <p:sp>
        <p:nvSpPr>
          <p:cNvPr id="1096" name="Google Shape;1096;p3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97" name="Google Shape;1097;p3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1"/>
        <p:cNvGrpSpPr/>
        <p:nvPr/>
      </p:nvGrpSpPr>
      <p:grpSpPr>
        <a:xfrm>
          <a:off x="0" y="0"/>
          <a:ext cx="0" cy="0"/>
          <a:chOff x="0" y="0"/>
          <a:chExt cx="0" cy="0"/>
        </a:xfrm>
      </p:grpSpPr>
      <p:sp>
        <p:nvSpPr>
          <p:cNvPr id="1102" name="Google Shape;1102;p3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03" name="Google Shape;1103;p3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7"/>
        <p:cNvGrpSpPr/>
        <p:nvPr/>
      </p:nvGrpSpPr>
      <p:grpSpPr>
        <a:xfrm>
          <a:off x="0" y="0"/>
          <a:ext cx="0" cy="0"/>
          <a:chOff x="0" y="0"/>
          <a:chExt cx="0" cy="0"/>
        </a:xfrm>
      </p:grpSpPr>
      <p:sp>
        <p:nvSpPr>
          <p:cNvPr id="1108" name="Google Shape;1108;p3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09" name="Google Shape;1109;p3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9"/>
        <p:cNvGrpSpPr/>
        <p:nvPr/>
      </p:nvGrpSpPr>
      <p:grpSpPr>
        <a:xfrm>
          <a:off x="0" y="0"/>
          <a:ext cx="0" cy="0"/>
          <a:chOff x="0" y="0"/>
          <a:chExt cx="0" cy="0"/>
        </a:xfrm>
      </p:grpSpPr>
      <p:sp>
        <p:nvSpPr>
          <p:cNvPr id="1130" name="Google Shape;1130;p3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31" name="Google Shape;1131;p3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4"/>
        <p:cNvGrpSpPr/>
        <p:nvPr/>
      </p:nvGrpSpPr>
      <p:grpSpPr>
        <a:xfrm>
          <a:off x="0" y="0"/>
          <a:ext cx="0" cy="0"/>
          <a:chOff x="0" y="0"/>
          <a:chExt cx="0" cy="0"/>
        </a:xfrm>
      </p:grpSpPr>
      <p:sp>
        <p:nvSpPr>
          <p:cNvPr id="1155" name="Google Shape;1155;p3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56" name="Google Shape;1156;p3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9"/>
        <p:cNvGrpSpPr/>
        <p:nvPr/>
      </p:nvGrpSpPr>
      <p:grpSpPr>
        <a:xfrm>
          <a:off x="0" y="0"/>
          <a:ext cx="0" cy="0"/>
          <a:chOff x="0" y="0"/>
          <a:chExt cx="0" cy="0"/>
        </a:xfrm>
      </p:grpSpPr>
      <p:sp>
        <p:nvSpPr>
          <p:cNvPr id="1180" name="Google Shape;1180;p3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81" name="Google Shape;1181;p3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5"/>
        <p:cNvGrpSpPr/>
        <p:nvPr/>
      </p:nvGrpSpPr>
      <p:grpSpPr>
        <a:xfrm>
          <a:off x="0" y="0"/>
          <a:ext cx="0" cy="0"/>
          <a:chOff x="0" y="0"/>
          <a:chExt cx="0" cy="0"/>
        </a:xfrm>
      </p:grpSpPr>
      <p:sp>
        <p:nvSpPr>
          <p:cNvPr id="1186" name="Google Shape;1186;p3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87" name="Google Shape;1187;p3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7"/>
        <p:cNvGrpSpPr/>
        <p:nvPr/>
      </p:nvGrpSpPr>
      <p:grpSpPr>
        <a:xfrm>
          <a:off x="0" y="0"/>
          <a:ext cx="0" cy="0"/>
          <a:chOff x="0" y="0"/>
          <a:chExt cx="0" cy="0"/>
        </a:xfrm>
      </p:grpSpPr>
      <p:sp>
        <p:nvSpPr>
          <p:cNvPr id="1218" name="Google Shape;1218;p3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19" name="Google Shape;1219;p3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3"/>
        <p:cNvGrpSpPr/>
        <p:nvPr/>
      </p:nvGrpSpPr>
      <p:grpSpPr>
        <a:xfrm>
          <a:off x="0" y="0"/>
          <a:ext cx="0" cy="0"/>
          <a:chOff x="0" y="0"/>
          <a:chExt cx="0" cy="0"/>
        </a:xfrm>
      </p:grpSpPr>
      <p:sp>
        <p:nvSpPr>
          <p:cNvPr id="364" name="Google Shape;364;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65" name="Google Shape;365;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66" name="Google Shape;366;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4</a:t>
            </a:fld>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3"/>
        <p:cNvGrpSpPr/>
        <p:nvPr/>
      </p:nvGrpSpPr>
      <p:grpSpPr>
        <a:xfrm>
          <a:off x="0" y="0"/>
          <a:ext cx="0" cy="0"/>
          <a:chOff x="0" y="0"/>
          <a:chExt cx="0" cy="0"/>
        </a:xfrm>
      </p:grpSpPr>
      <p:sp>
        <p:nvSpPr>
          <p:cNvPr id="1224" name="Google Shape;1224;p4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25" name="Google Shape;1225;p4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6"/>
        <p:cNvGrpSpPr/>
        <p:nvPr/>
      </p:nvGrpSpPr>
      <p:grpSpPr>
        <a:xfrm>
          <a:off x="0" y="0"/>
          <a:ext cx="0" cy="0"/>
          <a:chOff x="0" y="0"/>
          <a:chExt cx="0" cy="0"/>
        </a:xfrm>
      </p:grpSpPr>
      <p:sp>
        <p:nvSpPr>
          <p:cNvPr id="1237" name="Google Shape;1237;p4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38" name="Google Shape;1238;p4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9"/>
        <p:cNvGrpSpPr/>
        <p:nvPr/>
      </p:nvGrpSpPr>
      <p:grpSpPr>
        <a:xfrm>
          <a:off x="0" y="0"/>
          <a:ext cx="0" cy="0"/>
          <a:chOff x="0" y="0"/>
          <a:chExt cx="0" cy="0"/>
        </a:xfrm>
      </p:grpSpPr>
      <p:sp>
        <p:nvSpPr>
          <p:cNvPr id="1250" name="Google Shape;1250;p4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51" name="Google Shape;1251;p4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2"/>
        <p:cNvGrpSpPr/>
        <p:nvPr/>
      </p:nvGrpSpPr>
      <p:grpSpPr>
        <a:xfrm>
          <a:off x="0" y="0"/>
          <a:ext cx="0" cy="0"/>
          <a:chOff x="0" y="0"/>
          <a:chExt cx="0" cy="0"/>
        </a:xfrm>
      </p:grpSpPr>
      <p:sp>
        <p:nvSpPr>
          <p:cNvPr id="1263" name="Google Shape;1263;p4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64" name="Google Shape;1264;p4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5"/>
        <p:cNvGrpSpPr/>
        <p:nvPr/>
      </p:nvGrpSpPr>
      <p:grpSpPr>
        <a:xfrm>
          <a:off x="0" y="0"/>
          <a:ext cx="0" cy="0"/>
          <a:chOff x="0" y="0"/>
          <a:chExt cx="0" cy="0"/>
        </a:xfrm>
      </p:grpSpPr>
      <p:sp>
        <p:nvSpPr>
          <p:cNvPr id="1276" name="Google Shape;1276;p4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77" name="Google Shape;1277;p4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8"/>
        <p:cNvGrpSpPr/>
        <p:nvPr/>
      </p:nvGrpSpPr>
      <p:grpSpPr>
        <a:xfrm>
          <a:off x="0" y="0"/>
          <a:ext cx="0" cy="0"/>
          <a:chOff x="0" y="0"/>
          <a:chExt cx="0" cy="0"/>
        </a:xfrm>
      </p:grpSpPr>
      <p:sp>
        <p:nvSpPr>
          <p:cNvPr id="1289" name="Google Shape;1289;p4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90" name="Google Shape;1290;p4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1"/>
        <p:cNvGrpSpPr/>
        <p:nvPr/>
      </p:nvGrpSpPr>
      <p:grpSpPr>
        <a:xfrm>
          <a:off x="0" y="0"/>
          <a:ext cx="0" cy="0"/>
          <a:chOff x="0" y="0"/>
          <a:chExt cx="0" cy="0"/>
        </a:xfrm>
      </p:grpSpPr>
      <p:sp>
        <p:nvSpPr>
          <p:cNvPr id="1302" name="Google Shape;1302;p4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03" name="Google Shape;1303;p4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4"/>
        <p:cNvGrpSpPr/>
        <p:nvPr/>
      </p:nvGrpSpPr>
      <p:grpSpPr>
        <a:xfrm>
          <a:off x="0" y="0"/>
          <a:ext cx="0" cy="0"/>
          <a:chOff x="0" y="0"/>
          <a:chExt cx="0" cy="0"/>
        </a:xfrm>
      </p:grpSpPr>
      <p:sp>
        <p:nvSpPr>
          <p:cNvPr id="1315" name="Google Shape;1315;p4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16" name="Google Shape;1316;p4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17" name="Google Shape;1317;p4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47</a:t>
            </a:fld>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1"/>
        <p:cNvGrpSpPr/>
        <p:nvPr/>
      </p:nvGrpSpPr>
      <p:grpSpPr>
        <a:xfrm>
          <a:off x="0" y="0"/>
          <a:ext cx="0" cy="0"/>
          <a:chOff x="0" y="0"/>
          <a:chExt cx="0" cy="0"/>
        </a:xfrm>
      </p:grpSpPr>
      <p:sp>
        <p:nvSpPr>
          <p:cNvPr id="1322" name="Google Shape;1322;p4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23" name="Google Shape;1323;p4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4"/>
        <p:cNvGrpSpPr/>
        <p:nvPr/>
      </p:nvGrpSpPr>
      <p:grpSpPr>
        <a:xfrm>
          <a:off x="0" y="0"/>
          <a:ext cx="0" cy="0"/>
          <a:chOff x="0" y="0"/>
          <a:chExt cx="0" cy="0"/>
        </a:xfrm>
      </p:grpSpPr>
      <p:sp>
        <p:nvSpPr>
          <p:cNvPr id="1335" name="Google Shape;1335;p4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36" name="Google Shape;1336;p4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9"/>
        <p:cNvGrpSpPr/>
        <p:nvPr/>
      </p:nvGrpSpPr>
      <p:grpSpPr>
        <a:xfrm>
          <a:off x="0" y="0"/>
          <a:ext cx="0" cy="0"/>
          <a:chOff x="0" y="0"/>
          <a:chExt cx="0" cy="0"/>
        </a:xfrm>
      </p:grpSpPr>
      <p:sp>
        <p:nvSpPr>
          <p:cNvPr id="380" name="Google Shape;380;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81" name="Google Shape;381;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82" name="Google Shape;382;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5</a:t>
            </a:fld>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7"/>
        <p:cNvGrpSpPr/>
        <p:nvPr/>
      </p:nvGrpSpPr>
      <p:grpSpPr>
        <a:xfrm>
          <a:off x="0" y="0"/>
          <a:ext cx="0" cy="0"/>
          <a:chOff x="0" y="0"/>
          <a:chExt cx="0" cy="0"/>
        </a:xfrm>
      </p:grpSpPr>
      <p:sp>
        <p:nvSpPr>
          <p:cNvPr id="1348" name="Google Shape;1348;p5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49" name="Google Shape;1349;p5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0"/>
        <p:cNvGrpSpPr/>
        <p:nvPr/>
      </p:nvGrpSpPr>
      <p:grpSpPr>
        <a:xfrm>
          <a:off x="0" y="0"/>
          <a:ext cx="0" cy="0"/>
          <a:chOff x="0" y="0"/>
          <a:chExt cx="0" cy="0"/>
        </a:xfrm>
      </p:grpSpPr>
      <p:sp>
        <p:nvSpPr>
          <p:cNvPr id="1361" name="Google Shape;1361;p5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62" name="Google Shape;1362;p5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3"/>
        <p:cNvGrpSpPr/>
        <p:nvPr/>
      </p:nvGrpSpPr>
      <p:grpSpPr>
        <a:xfrm>
          <a:off x="0" y="0"/>
          <a:ext cx="0" cy="0"/>
          <a:chOff x="0" y="0"/>
          <a:chExt cx="0" cy="0"/>
        </a:xfrm>
      </p:grpSpPr>
      <p:sp>
        <p:nvSpPr>
          <p:cNvPr id="1374" name="Google Shape;1374;p5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75" name="Google Shape;1375;p5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6"/>
        <p:cNvGrpSpPr/>
        <p:nvPr/>
      </p:nvGrpSpPr>
      <p:grpSpPr>
        <a:xfrm>
          <a:off x="0" y="0"/>
          <a:ext cx="0" cy="0"/>
          <a:chOff x="0" y="0"/>
          <a:chExt cx="0" cy="0"/>
        </a:xfrm>
      </p:grpSpPr>
      <p:sp>
        <p:nvSpPr>
          <p:cNvPr id="1387" name="Google Shape;1387;p5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88" name="Google Shape;1388;p5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89" name="Google Shape;1389;p5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53</a:t>
            </a:fld>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3"/>
        <p:cNvGrpSpPr/>
        <p:nvPr/>
      </p:nvGrpSpPr>
      <p:grpSpPr>
        <a:xfrm>
          <a:off x="0" y="0"/>
          <a:ext cx="0" cy="0"/>
          <a:chOff x="0" y="0"/>
          <a:chExt cx="0" cy="0"/>
        </a:xfrm>
      </p:grpSpPr>
      <p:sp>
        <p:nvSpPr>
          <p:cNvPr id="1394" name="Google Shape;1394;p5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95" name="Google Shape;1395;p5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6"/>
        <p:cNvGrpSpPr/>
        <p:nvPr/>
      </p:nvGrpSpPr>
      <p:grpSpPr>
        <a:xfrm>
          <a:off x="0" y="0"/>
          <a:ext cx="0" cy="0"/>
          <a:chOff x="0" y="0"/>
          <a:chExt cx="0" cy="0"/>
        </a:xfrm>
      </p:grpSpPr>
      <p:sp>
        <p:nvSpPr>
          <p:cNvPr id="1407" name="Google Shape;1407;p5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08" name="Google Shape;1408;p5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9"/>
        <p:cNvGrpSpPr/>
        <p:nvPr/>
      </p:nvGrpSpPr>
      <p:grpSpPr>
        <a:xfrm>
          <a:off x="0" y="0"/>
          <a:ext cx="0" cy="0"/>
          <a:chOff x="0" y="0"/>
          <a:chExt cx="0" cy="0"/>
        </a:xfrm>
      </p:grpSpPr>
      <p:sp>
        <p:nvSpPr>
          <p:cNvPr id="1420" name="Google Shape;1420;p5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21" name="Google Shape;1421;p5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2"/>
        <p:cNvGrpSpPr/>
        <p:nvPr/>
      </p:nvGrpSpPr>
      <p:grpSpPr>
        <a:xfrm>
          <a:off x="0" y="0"/>
          <a:ext cx="0" cy="0"/>
          <a:chOff x="0" y="0"/>
          <a:chExt cx="0" cy="0"/>
        </a:xfrm>
      </p:grpSpPr>
      <p:sp>
        <p:nvSpPr>
          <p:cNvPr id="1433" name="Google Shape;1433;p5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34" name="Google Shape;1434;p5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5"/>
        <p:cNvGrpSpPr/>
        <p:nvPr/>
      </p:nvGrpSpPr>
      <p:grpSpPr>
        <a:xfrm>
          <a:off x="0" y="0"/>
          <a:ext cx="0" cy="0"/>
          <a:chOff x="0" y="0"/>
          <a:chExt cx="0" cy="0"/>
        </a:xfrm>
      </p:grpSpPr>
      <p:sp>
        <p:nvSpPr>
          <p:cNvPr id="1446" name="Google Shape;1446;p5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47" name="Google Shape;1447;p5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48" name="Google Shape;1448;p5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58</a:t>
            </a:fld>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2"/>
        <p:cNvGrpSpPr/>
        <p:nvPr/>
      </p:nvGrpSpPr>
      <p:grpSpPr>
        <a:xfrm>
          <a:off x="0" y="0"/>
          <a:ext cx="0" cy="0"/>
          <a:chOff x="0" y="0"/>
          <a:chExt cx="0" cy="0"/>
        </a:xfrm>
      </p:grpSpPr>
      <p:sp>
        <p:nvSpPr>
          <p:cNvPr id="1453" name="Google Shape;1453;p5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54" name="Google Shape;1454;p5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3"/>
        <p:cNvGrpSpPr/>
        <p:nvPr/>
      </p:nvGrpSpPr>
      <p:grpSpPr>
        <a:xfrm>
          <a:off x="0" y="0"/>
          <a:ext cx="0" cy="0"/>
          <a:chOff x="0" y="0"/>
          <a:chExt cx="0" cy="0"/>
        </a:xfrm>
      </p:grpSpPr>
      <p:sp>
        <p:nvSpPr>
          <p:cNvPr id="394" name="Google Shape;394;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95" name="Google Shape;395;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96" name="Google Shape;396;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6</a:t>
            </a:fld>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5"/>
        <p:cNvGrpSpPr/>
        <p:nvPr/>
      </p:nvGrpSpPr>
      <p:grpSpPr>
        <a:xfrm>
          <a:off x="0" y="0"/>
          <a:ext cx="0" cy="0"/>
          <a:chOff x="0" y="0"/>
          <a:chExt cx="0" cy="0"/>
        </a:xfrm>
      </p:grpSpPr>
      <p:sp>
        <p:nvSpPr>
          <p:cNvPr id="1466" name="Google Shape;1466;p6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67" name="Google Shape;1467;p6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68" name="Google Shape;1468;p6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60</a:t>
            </a:fld>
            <a:endParaRPr/>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2"/>
        <p:cNvGrpSpPr/>
        <p:nvPr/>
      </p:nvGrpSpPr>
      <p:grpSpPr>
        <a:xfrm>
          <a:off x="0" y="0"/>
          <a:ext cx="0" cy="0"/>
          <a:chOff x="0" y="0"/>
          <a:chExt cx="0" cy="0"/>
        </a:xfrm>
      </p:grpSpPr>
      <p:sp>
        <p:nvSpPr>
          <p:cNvPr id="1473" name="Google Shape;1473;p6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74" name="Google Shape;1474;p6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5"/>
        <p:cNvGrpSpPr/>
        <p:nvPr/>
      </p:nvGrpSpPr>
      <p:grpSpPr>
        <a:xfrm>
          <a:off x="0" y="0"/>
          <a:ext cx="0" cy="0"/>
          <a:chOff x="0" y="0"/>
          <a:chExt cx="0" cy="0"/>
        </a:xfrm>
      </p:grpSpPr>
      <p:sp>
        <p:nvSpPr>
          <p:cNvPr id="1486" name="Google Shape;1486;p6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87" name="Google Shape;1487;p6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88" name="Google Shape;1488;p6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62</a:t>
            </a:fld>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2"/>
        <p:cNvGrpSpPr/>
        <p:nvPr/>
      </p:nvGrpSpPr>
      <p:grpSpPr>
        <a:xfrm>
          <a:off x="0" y="0"/>
          <a:ext cx="0" cy="0"/>
          <a:chOff x="0" y="0"/>
          <a:chExt cx="0" cy="0"/>
        </a:xfrm>
      </p:grpSpPr>
      <p:sp>
        <p:nvSpPr>
          <p:cNvPr id="1493" name="Google Shape;1493;p6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94" name="Google Shape;1494;p6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5"/>
        <p:cNvGrpSpPr/>
        <p:nvPr/>
      </p:nvGrpSpPr>
      <p:grpSpPr>
        <a:xfrm>
          <a:off x="0" y="0"/>
          <a:ext cx="0" cy="0"/>
          <a:chOff x="0" y="0"/>
          <a:chExt cx="0" cy="0"/>
        </a:xfrm>
      </p:grpSpPr>
      <p:sp>
        <p:nvSpPr>
          <p:cNvPr id="1506" name="Google Shape;1506;p6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07" name="Google Shape;1507;p6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08" name="Google Shape;1508;p6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64</a:t>
            </a:fld>
            <a:endParaRPr/>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2"/>
        <p:cNvGrpSpPr/>
        <p:nvPr/>
      </p:nvGrpSpPr>
      <p:grpSpPr>
        <a:xfrm>
          <a:off x="0" y="0"/>
          <a:ext cx="0" cy="0"/>
          <a:chOff x="0" y="0"/>
          <a:chExt cx="0" cy="0"/>
        </a:xfrm>
      </p:grpSpPr>
      <p:sp>
        <p:nvSpPr>
          <p:cNvPr id="1513" name="Google Shape;1513;p65:notes"/>
          <p:cNvSpPr>
            <a:spLocks noGrp="1" noRot="1" noChangeAspect="1"/>
          </p:cNvSpPr>
          <p:nvPr>
            <p:ph type="sldImg" idx="2"/>
          </p:nvPr>
        </p:nvSpPr>
        <p:spPr>
          <a:xfrm>
            <a:off x="3079750" y="946150"/>
            <a:ext cx="4533900" cy="2551113"/>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14" name="Google Shape;1514;p65:notes"/>
          <p:cNvSpPr txBox="1">
            <a:spLocks noGrp="1"/>
          </p:cNvSpPr>
          <p:nvPr>
            <p:ph type="body" idx="1"/>
          </p:nvPr>
        </p:nvSpPr>
        <p:spPr>
          <a:xfrm>
            <a:off x="1069975" y="3640138"/>
            <a:ext cx="8553450" cy="29781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200"/>
              <a:buFont typeface="Calibri"/>
              <a:buNone/>
            </a:pPr>
            <a:endParaRPr/>
          </a:p>
        </p:txBody>
      </p:sp>
      <p:sp>
        <p:nvSpPr>
          <p:cNvPr id="1515" name="Google Shape;1515;p65:notes"/>
          <p:cNvSpPr txBox="1">
            <a:spLocks noGrp="1"/>
          </p:cNvSpPr>
          <p:nvPr>
            <p:ph type="sldNum" idx="12"/>
          </p:nvPr>
        </p:nvSpPr>
        <p:spPr>
          <a:xfrm>
            <a:off x="6057900" y="7183438"/>
            <a:ext cx="4632325" cy="379412"/>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Clr>
                <a:schemeClr val="dk1"/>
              </a:buClr>
              <a:buSzPts val="1200"/>
              <a:buFont typeface="Calibri"/>
              <a:buNone/>
            </a:pPr>
            <a:fld id="{00000000-1234-1234-1234-123412341234}" type="slidenum">
              <a:rPr lang="en-GB"/>
              <a:t>65</a:t>
            </a:fld>
            <a:endParaRPr/>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9"/>
        <p:cNvGrpSpPr/>
        <p:nvPr/>
      </p:nvGrpSpPr>
      <p:grpSpPr>
        <a:xfrm>
          <a:off x="0" y="0"/>
          <a:ext cx="0" cy="0"/>
          <a:chOff x="0" y="0"/>
          <a:chExt cx="0" cy="0"/>
        </a:xfrm>
      </p:grpSpPr>
      <p:sp>
        <p:nvSpPr>
          <p:cNvPr id="1530" name="Google Shape;1530;p6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31" name="Google Shape;1531;p6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32" name="Google Shape;1532;p6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66</a:t>
            </a:fld>
            <a:endParaRPr/>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6"/>
        <p:cNvGrpSpPr/>
        <p:nvPr/>
      </p:nvGrpSpPr>
      <p:grpSpPr>
        <a:xfrm>
          <a:off x="0" y="0"/>
          <a:ext cx="0" cy="0"/>
          <a:chOff x="0" y="0"/>
          <a:chExt cx="0" cy="0"/>
        </a:xfrm>
      </p:grpSpPr>
      <p:sp>
        <p:nvSpPr>
          <p:cNvPr id="1537" name="Google Shape;1537;p6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38" name="Google Shape;1538;p6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2"/>
        <p:cNvGrpSpPr/>
        <p:nvPr/>
      </p:nvGrpSpPr>
      <p:grpSpPr>
        <a:xfrm>
          <a:off x="0" y="0"/>
          <a:ext cx="0" cy="0"/>
          <a:chOff x="0" y="0"/>
          <a:chExt cx="0" cy="0"/>
        </a:xfrm>
      </p:grpSpPr>
      <p:sp>
        <p:nvSpPr>
          <p:cNvPr id="1543" name="Google Shape;1543;p6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44" name="Google Shape;1544;p6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5"/>
        <p:cNvGrpSpPr/>
        <p:nvPr/>
      </p:nvGrpSpPr>
      <p:grpSpPr>
        <a:xfrm>
          <a:off x="0" y="0"/>
          <a:ext cx="0" cy="0"/>
          <a:chOff x="0" y="0"/>
          <a:chExt cx="0" cy="0"/>
        </a:xfrm>
      </p:grpSpPr>
      <p:sp>
        <p:nvSpPr>
          <p:cNvPr id="1556" name="Google Shape;1556;p6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57" name="Google Shape;1557;p6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3"/>
        <p:cNvGrpSpPr/>
        <p:nvPr/>
      </p:nvGrpSpPr>
      <p:grpSpPr>
        <a:xfrm>
          <a:off x="0" y="0"/>
          <a:ext cx="0" cy="0"/>
          <a:chOff x="0" y="0"/>
          <a:chExt cx="0" cy="0"/>
        </a:xfrm>
      </p:grpSpPr>
      <p:sp>
        <p:nvSpPr>
          <p:cNvPr id="404" name="Google Shape;404;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05" name="Google Shape;405;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06" name="Google Shape;406;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7</a:t>
            </a:fld>
            <a:endParaRPr/>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8"/>
        <p:cNvGrpSpPr/>
        <p:nvPr/>
      </p:nvGrpSpPr>
      <p:grpSpPr>
        <a:xfrm>
          <a:off x="0" y="0"/>
          <a:ext cx="0" cy="0"/>
          <a:chOff x="0" y="0"/>
          <a:chExt cx="0" cy="0"/>
        </a:xfrm>
      </p:grpSpPr>
      <p:sp>
        <p:nvSpPr>
          <p:cNvPr id="1569" name="Google Shape;1569;p7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70" name="Google Shape;1570;p7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71" name="Google Shape;1571;p7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70</a:t>
            </a:fld>
            <a:endParaRPr/>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5"/>
        <p:cNvGrpSpPr/>
        <p:nvPr/>
      </p:nvGrpSpPr>
      <p:grpSpPr>
        <a:xfrm>
          <a:off x="0" y="0"/>
          <a:ext cx="0" cy="0"/>
          <a:chOff x="0" y="0"/>
          <a:chExt cx="0" cy="0"/>
        </a:xfrm>
      </p:grpSpPr>
      <p:sp>
        <p:nvSpPr>
          <p:cNvPr id="1576" name="Google Shape;1576;p7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77" name="Google Shape;1577;p7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8"/>
        <p:cNvGrpSpPr/>
        <p:nvPr/>
      </p:nvGrpSpPr>
      <p:grpSpPr>
        <a:xfrm>
          <a:off x="0" y="0"/>
          <a:ext cx="0" cy="0"/>
          <a:chOff x="0" y="0"/>
          <a:chExt cx="0" cy="0"/>
        </a:xfrm>
      </p:grpSpPr>
      <p:sp>
        <p:nvSpPr>
          <p:cNvPr id="1589" name="Google Shape;1589;p7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90" name="Google Shape;1590;p7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1"/>
        <p:cNvGrpSpPr/>
        <p:nvPr/>
      </p:nvGrpSpPr>
      <p:grpSpPr>
        <a:xfrm>
          <a:off x="0" y="0"/>
          <a:ext cx="0" cy="0"/>
          <a:chOff x="0" y="0"/>
          <a:chExt cx="0" cy="0"/>
        </a:xfrm>
      </p:grpSpPr>
      <p:sp>
        <p:nvSpPr>
          <p:cNvPr id="1602" name="Google Shape;1602;p7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03" name="Google Shape;1603;p7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4"/>
        <p:cNvGrpSpPr/>
        <p:nvPr/>
      </p:nvGrpSpPr>
      <p:grpSpPr>
        <a:xfrm>
          <a:off x="0" y="0"/>
          <a:ext cx="0" cy="0"/>
          <a:chOff x="0" y="0"/>
          <a:chExt cx="0" cy="0"/>
        </a:xfrm>
      </p:grpSpPr>
      <p:sp>
        <p:nvSpPr>
          <p:cNvPr id="1615" name="Google Shape;1615;p7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16" name="Google Shape;1616;p7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17" name="Google Shape;1617;p7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74</a:t>
            </a:fld>
            <a:endParaRPr/>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1"/>
        <p:cNvGrpSpPr/>
        <p:nvPr/>
      </p:nvGrpSpPr>
      <p:grpSpPr>
        <a:xfrm>
          <a:off x="0" y="0"/>
          <a:ext cx="0" cy="0"/>
          <a:chOff x="0" y="0"/>
          <a:chExt cx="0" cy="0"/>
        </a:xfrm>
      </p:grpSpPr>
      <p:sp>
        <p:nvSpPr>
          <p:cNvPr id="1622" name="Google Shape;1622;p7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23" name="Google Shape;1623;p7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4"/>
        <p:cNvGrpSpPr/>
        <p:nvPr/>
      </p:nvGrpSpPr>
      <p:grpSpPr>
        <a:xfrm>
          <a:off x="0" y="0"/>
          <a:ext cx="0" cy="0"/>
          <a:chOff x="0" y="0"/>
          <a:chExt cx="0" cy="0"/>
        </a:xfrm>
      </p:grpSpPr>
      <p:sp>
        <p:nvSpPr>
          <p:cNvPr id="1635" name="Google Shape;1635;p7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36" name="Google Shape;1636;p7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7"/>
        <p:cNvGrpSpPr/>
        <p:nvPr/>
      </p:nvGrpSpPr>
      <p:grpSpPr>
        <a:xfrm>
          <a:off x="0" y="0"/>
          <a:ext cx="0" cy="0"/>
          <a:chOff x="0" y="0"/>
          <a:chExt cx="0" cy="0"/>
        </a:xfrm>
      </p:grpSpPr>
      <p:sp>
        <p:nvSpPr>
          <p:cNvPr id="1648" name="Google Shape;1648;p7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49" name="Google Shape;1649;p7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0"/>
        <p:cNvGrpSpPr/>
        <p:nvPr/>
      </p:nvGrpSpPr>
      <p:grpSpPr>
        <a:xfrm>
          <a:off x="0" y="0"/>
          <a:ext cx="0" cy="0"/>
          <a:chOff x="0" y="0"/>
          <a:chExt cx="0" cy="0"/>
        </a:xfrm>
      </p:grpSpPr>
      <p:sp>
        <p:nvSpPr>
          <p:cNvPr id="1661" name="Google Shape;1661;p7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62" name="Google Shape;1662;p7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3"/>
        <p:cNvGrpSpPr/>
        <p:nvPr/>
      </p:nvGrpSpPr>
      <p:grpSpPr>
        <a:xfrm>
          <a:off x="0" y="0"/>
          <a:ext cx="0" cy="0"/>
          <a:chOff x="0" y="0"/>
          <a:chExt cx="0" cy="0"/>
        </a:xfrm>
      </p:grpSpPr>
      <p:sp>
        <p:nvSpPr>
          <p:cNvPr id="1674" name="Google Shape;1674;p7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75" name="Google Shape;1675;p7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0"/>
        <p:cNvGrpSpPr/>
        <p:nvPr/>
      </p:nvGrpSpPr>
      <p:grpSpPr>
        <a:xfrm>
          <a:off x="0" y="0"/>
          <a:ext cx="0" cy="0"/>
          <a:chOff x="0" y="0"/>
          <a:chExt cx="0" cy="0"/>
        </a:xfrm>
      </p:grpSpPr>
      <p:sp>
        <p:nvSpPr>
          <p:cNvPr id="411" name="Google Shape;411;p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12" name="Google Shape;412;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6"/>
        <p:cNvGrpSpPr/>
        <p:nvPr/>
      </p:nvGrpSpPr>
      <p:grpSpPr>
        <a:xfrm>
          <a:off x="0" y="0"/>
          <a:ext cx="0" cy="0"/>
          <a:chOff x="0" y="0"/>
          <a:chExt cx="0" cy="0"/>
        </a:xfrm>
      </p:grpSpPr>
      <p:sp>
        <p:nvSpPr>
          <p:cNvPr id="1687" name="Google Shape;1687;p8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88" name="Google Shape;1688;p8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9"/>
        <p:cNvGrpSpPr/>
        <p:nvPr/>
      </p:nvGrpSpPr>
      <p:grpSpPr>
        <a:xfrm>
          <a:off x="0" y="0"/>
          <a:ext cx="0" cy="0"/>
          <a:chOff x="0" y="0"/>
          <a:chExt cx="0" cy="0"/>
        </a:xfrm>
      </p:grpSpPr>
      <p:sp>
        <p:nvSpPr>
          <p:cNvPr id="1700" name="Google Shape;1700;p8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01" name="Google Shape;1701;p8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2"/>
        <p:cNvGrpSpPr/>
        <p:nvPr/>
      </p:nvGrpSpPr>
      <p:grpSpPr>
        <a:xfrm>
          <a:off x="0" y="0"/>
          <a:ext cx="0" cy="0"/>
          <a:chOff x="0" y="0"/>
          <a:chExt cx="0" cy="0"/>
        </a:xfrm>
      </p:grpSpPr>
      <p:sp>
        <p:nvSpPr>
          <p:cNvPr id="1713" name="Google Shape;1713;p8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14" name="Google Shape;1714;p8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5"/>
        <p:cNvGrpSpPr/>
        <p:nvPr/>
      </p:nvGrpSpPr>
      <p:grpSpPr>
        <a:xfrm>
          <a:off x="0" y="0"/>
          <a:ext cx="0" cy="0"/>
          <a:chOff x="0" y="0"/>
          <a:chExt cx="0" cy="0"/>
        </a:xfrm>
      </p:grpSpPr>
      <p:sp>
        <p:nvSpPr>
          <p:cNvPr id="1726" name="Google Shape;1726;p8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27" name="Google Shape;1727;p8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28" name="Google Shape;1728;p8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83</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3"/>
        <p:cNvGrpSpPr/>
        <p:nvPr/>
      </p:nvGrpSpPr>
      <p:grpSpPr>
        <a:xfrm>
          <a:off x="0" y="0"/>
          <a:ext cx="0" cy="0"/>
          <a:chOff x="0" y="0"/>
          <a:chExt cx="0" cy="0"/>
        </a:xfrm>
      </p:grpSpPr>
      <p:sp>
        <p:nvSpPr>
          <p:cNvPr id="424" name="Google Shape;424;p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25" name="Google Shape;425;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Cover Slide ">
  <p:cSld name="Cover Slide ">
    <p:spTree>
      <p:nvGrpSpPr>
        <p:cNvPr id="1" name="Shape 12"/>
        <p:cNvGrpSpPr/>
        <p:nvPr/>
      </p:nvGrpSpPr>
      <p:grpSpPr>
        <a:xfrm>
          <a:off x="0" y="0"/>
          <a:ext cx="0" cy="0"/>
          <a:chOff x="0" y="0"/>
          <a:chExt cx="0" cy="0"/>
        </a:xfrm>
      </p:grpSpPr>
      <p:sp>
        <p:nvSpPr>
          <p:cNvPr id="13" name="Google Shape;13;p85"/>
          <p:cNvSpPr>
            <a:spLocks noGrp="1"/>
          </p:cNvSpPr>
          <p:nvPr>
            <p:ph type="pic" idx="2"/>
          </p:nvPr>
        </p:nvSpPr>
        <p:spPr>
          <a:xfrm>
            <a:off x="487463" y="656405"/>
            <a:ext cx="11318019" cy="3936378"/>
          </a:xfrm>
          <a:prstGeom prst="rect">
            <a:avLst/>
          </a:prstGeom>
          <a:solidFill>
            <a:srgbClr val="F2F2F2"/>
          </a:solidFill>
          <a:ln>
            <a:noFill/>
          </a:ln>
        </p:spPr>
      </p:sp>
      <p:sp>
        <p:nvSpPr>
          <p:cNvPr id="69" name="Google Shape;69;p85"/>
          <p:cNvSpPr txBox="1">
            <a:spLocks noGrp="1"/>
          </p:cNvSpPr>
          <p:nvPr>
            <p:ph type="body" idx="1"/>
          </p:nvPr>
        </p:nvSpPr>
        <p:spPr>
          <a:xfrm>
            <a:off x="926524" y="4210794"/>
            <a:ext cx="3335229" cy="756631"/>
          </a:xfrm>
          <a:prstGeom prst="rect">
            <a:avLst/>
          </a:prstGeom>
          <a:gradFill>
            <a:gsLst>
              <a:gs pos="0">
                <a:srgbClr val="6A9D56"/>
              </a:gs>
              <a:gs pos="56000">
                <a:srgbClr val="2D8784"/>
              </a:gs>
              <a:gs pos="100000">
                <a:srgbClr val="263D94"/>
              </a:gs>
            </a:gsLst>
            <a:lin ang="0" scaled="0"/>
          </a:gradFill>
          <a:ln>
            <a:noFill/>
          </a:ln>
        </p:spPr>
        <p:txBody>
          <a:bodyPr spcFirstLastPara="1" wrap="square" lIns="91425" tIns="45700" rIns="91425" bIns="45700" anchor="ctr" anchorCtr="0">
            <a:noAutofit/>
          </a:bodyPr>
          <a:lstStyle>
            <a:lvl1pPr marL="457200" marR="0" lvl="0" indent="-228600" algn="l" rtl="0">
              <a:lnSpc>
                <a:spcPct val="100000"/>
              </a:lnSpc>
              <a:spcBef>
                <a:spcPts val="0"/>
              </a:spcBef>
              <a:spcAft>
                <a:spcPts val="0"/>
              </a:spcAft>
              <a:buClr>
                <a:schemeClr val="lt1"/>
              </a:buClr>
              <a:buSzPts val="3900"/>
              <a:buFont typeface="Arial"/>
              <a:buNone/>
              <a:defRPr sz="3900" b="0" i="0" u="none" strike="noStrike" cap="none">
                <a:solidFill>
                  <a:schemeClr val="lt1"/>
                </a:solidFill>
                <a:latin typeface="Calibri"/>
                <a:ea typeface="Calibri"/>
                <a:cs typeface="Calibri"/>
                <a:sym typeface="Calibri"/>
              </a:defRPr>
            </a:lvl1pPr>
            <a:lvl2pPr marL="914400" marR="0" lvl="1" indent="-228600" algn="l" rtl="0">
              <a:lnSpc>
                <a:spcPct val="90000"/>
              </a:lnSpc>
              <a:spcBef>
                <a:spcPts val="500"/>
              </a:spcBef>
              <a:spcAft>
                <a:spcPts val="0"/>
              </a:spcAft>
              <a:buClr>
                <a:srgbClr val="011E3B"/>
              </a:buClr>
              <a:buSzPts val="5161"/>
              <a:buFont typeface="Arial"/>
              <a:buNone/>
              <a:defRPr sz="5161" b="0" i="0" u="none" strike="noStrike" cap="none">
                <a:solidFill>
                  <a:srgbClr val="011E3B"/>
                </a:solidFill>
                <a:latin typeface="Montserrat"/>
                <a:ea typeface="Montserrat"/>
                <a:cs typeface="Montserrat"/>
                <a:sym typeface="Montserrat"/>
              </a:defRPr>
            </a:lvl2pPr>
            <a:lvl3pPr marL="1371600" marR="0" lvl="2" indent="-228600" algn="l" rtl="0">
              <a:lnSpc>
                <a:spcPct val="90000"/>
              </a:lnSpc>
              <a:spcBef>
                <a:spcPts val="500"/>
              </a:spcBef>
              <a:spcAft>
                <a:spcPts val="0"/>
              </a:spcAft>
              <a:buClr>
                <a:srgbClr val="011E3B"/>
              </a:buClr>
              <a:buSzPts val="5161"/>
              <a:buFont typeface="Arial"/>
              <a:buNone/>
              <a:defRPr sz="5161" b="0" i="0" u="none" strike="noStrike" cap="none">
                <a:solidFill>
                  <a:srgbClr val="011E3B"/>
                </a:solidFill>
                <a:latin typeface="Montserrat"/>
                <a:ea typeface="Montserrat"/>
                <a:cs typeface="Montserrat"/>
                <a:sym typeface="Montserrat"/>
              </a:defRPr>
            </a:lvl3pPr>
            <a:lvl4pPr marL="1828800" marR="0" lvl="3" indent="-228600" algn="l" rtl="0">
              <a:lnSpc>
                <a:spcPct val="90000"/>
              </a:lnSpc>
              <a:spcBef>
                <a:spcPts val="500"/>
              </a:spcBef>
              <a:spcAft>
                <a:spcPts val="0"/>
              </a:spcAft>
              <a:buClr>
                <a:srgbClr val="011E3B"/>
              </a:buClr>
              <a:buSzPts val="5161"/>
              <a:buFont typeface="Arial"/>
              <a:buNone/>
              <a:defRPr sz="5161" b="0" i="0" u="none" strike="noStrike" cap="none">
                <a:solidFill>
                  <a:srgbClr val="011E3B"/>
                </a:solidFill>
                <a:latin typeface="Montserrat"/>
                <a:ea typeface="Montserrat"/>
                <a:cs typeface="Montserrat"/>
                <a:sym typeface="Montserrat"/>
              </a:defRPr>
            </a:lvl4pPr>
            <a:lvl5pPr marL="2286000" marR="0" lvl="4" indent="-228600" algn="l" rtl="0">
              <a:lnSpc>
                <a:spcPct val="90000"/>
              </a:lnSpc>
              <a:spcBef>
                <a:spcPts val="500"/>
              </a:spcBef>
              <a:spcAft>
                <a:spcPts val="0"/>
              </a:spcAft>
              <a:buClr>
                <a:srgbClr val="011E3B"/>
              </a:buClr>
              <a:buSzPts val="5161"/>
              <a:buFont typeface="Arial"/>
              <a:buNone/>
              <a:defRPr sz="5161" b="0" i="0" u="none" strike="noStrike" cap="none">
                <a:solidFill>
                  <a:srgbClr val="011E3B"/>
                </a:solidFill>
                <a:latin typeface="Montserrat"/>
                <a:ea typeface="Montserrat"/>
                <a:cs typeface="Montserrat"/>
                <a:sym typeface="Montserrat"/>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0" name="Google Shape;70;p85"/>
          <p:cNvSpPr txBox="1">
            <a:spLocks noGrp="1"/>
          </p:cNvSpPr>
          <p:nvPr>
            <p:ph type="body" idx="3"/>
          </p:nvPr>
        </p:nvSpPr>
        <p:spPr>
          <a:xfrm>
            <a:off x="883983" y="5335740"/>
            <a:ext cx="3629734" cy="1038225"/>
          </a:xfrm>
          <a:prstGeom prst="rect">
            <a:avLst/>
          </a:prstGeom>
          <a:noFill/>
          <a:ln>
            <a:noFill/>
          </a:ln>
        </p:spPr>
        <p:txBody>
          <a:bodyPr spcFirstLastPara="1" wrap="square" lIns="91425" tIns="45700" rIns="91425" bIns="45700" anchor="t" anchorCtr="0">
            <a:noAutofit/>
          </a:bodyPr>
          <a:lstStyle>
            <a:lvl1pPr marL="457200" marR="0" lvl="0" indent="-228600" algn="l" rtl="0">
              <a:lnSpc>
                <a:spcPct val="80000"/>
              </a:lnSpc>
              <a:spcBef>
                <a:spcPts val="0"/>
              </a:spcBef>
              <a:spcAft>
                <a:spcPts val="0"/>
              </a:spcAft>
              <a:buClr>
                <a:srgbClr val="262626"/>
              </a:buClr>
              <a:buSzPts val="3900"/>
              <a:buFont typeface="Arial"/>
              <a:buNone/>
              <a:defRPr sz="3900" b="1" i="0" u="none" strike="noStrike" cap="none">
                <a:solidFill>
                  <a:srgbClr val="262626"/>
                </a:solidFill>
                <a:latin typeface="Calibri"/>
                <a:ea typeface="Calibri"/>
                <a:cs typeface="Calibri"/>
                <a:sym typeface="Calibri"/>
              </a:defRPr>
            </a:lvl1pPr>
            <a:lvl2pPr marL="914400" marR="0" lvl="1" indent="-228600" algn="l" rtl="0">
              <a:lnSpc>
                <a:spcPct val="90000"/>
              </a:lnSpc>
              <a:spcBef>
                <a:spcPts val="500"/>
              </a:spcBef>
              <a:spcAft>
                <a:spcPts val="0"/>
              </a:spcAft>
              <a:buClr>
                <a:srgbClr val="011E3B"/>
              </a:buClr>
              <a:buSzPts val="3200"/>
              <a:buFont typeface="Arial"/>
              <a:buNone/>
              <a:defRPr sz="3200" b="0" i="0" u="none" strike="noStrike" cap="none">
                <a:solidFill>
                  <a:srgbClr val="011E3B"/>
                </a:solidFill>
                <a:latin typeface="Montserrat"/>
                <a:ea typeface="Montserrat"/>
                <a:cs typeface="Montserrat"/>
                <a:sym typeface="Montserrat"/>
              </a:defRPr>
            </a:lvl2pPr>
            <a:lvl3pPr marL="1371600" marR="0" lvl="2" indent="-228600" algn="l" rtl="0">
              <a:lnSpc>
                <a:spcPct val="90000"/>
              </a:lnSpc>
              <a:spcBef>
                <a:spcPts val="500"/>
              </a:spcBef>
              <a:spcAft>
                <a:spcPts val="0"/>
              </a:spcAft>
              <a:buClr>
                <a:srgbClr val="011E3B"/>
              </a:buClr>
              <a:buSzPts val="3200"/>
              <a:buFont typeface="Arial"/>
              <a:buNone/>
              <a:defRPr sz="3200" b="0" i="0" u="none" strike="noStrike" cap="none">
                <a:solidFill>
                  <a:srgbClr val="011E3B"/>
                </a:solidFill>
                <a:latin typeface="Montserrat"/>
                <a:ea typeface="Montserrat"/>
                <a:cs typeface="Montserrat"/>
                <a:sym typeface="Montserrat"/>
              </a:defRPr>
            </a:lvl3pPr>
            <a:lvl4pPr marL="1828800" marR="0" lvl="3" indent="-228600" algn="l" rtl="0">
              <a:lnSpc>
                <a:spcPct val="90000"/>
              </a:lnSpc>
              <a:spcBef>
                <a:spcPts val="500"/>
              </a:spcBef>
              <a:spcAft>
                <a:spcPts val="0"/>
              </a:spcAft>
              <a:buClr>
                <a:srgbClr val="011E3B"/>
              </a:buClr>
              <a:buSzPts val="3200"/>
              <a:buFont typeface="Arial"/>
              <a:buNone/>
              <a:defRPr sz="3200" b="0" i="0" u="none" strike="noStrike" cap="none">
                <a:solidFill>
                  <a:srgbClr val="011E3B"/>
                </a:solidFill>
                <a:latin typeface="Montserrat"/>
                <a:ea typeface="Montserrat"/>
                <a:cs typeface="Montserrat"/>
                <a:sym typeface="Montserrat"/>
              </a:defRPr>
            </a:lvl4pPr>
            <a:lvl5pPr marL="2286000" marR="0" lvl="4" indent="-228600" algn="l" rtl="0">
              <a:lnSpc>
                <a:spcPct val="90000"/>
              </a:lnSpc>
              <a:spcBef>
                <a:spcPts val="500"/>
              </a:spcBef>
              <a:spcAft>
                <a:spcPts val="0"/>
              </a:spcAft>
              <a:buClr>
                <a:srgbClr val="011E3B"/>
              </a:buClr>
              <a:buSzPts val="3200"/>
              <a:buFont typeface="Arial"/>
              <a:buNone/>
              <a:defRPr sz="3200" b="0" i="0" u="none" strike="noStrike" cap="none">
                <a:solidFill>
                  <a:srgbClr val="011E3B"/>
                </a:solidFill>
                <a:latin typeface="Montserrat"/>
                <a:ea typeface="Montserrat"/>
                <a:cs typeface="Montserrat"/>
                <a:sym typeface="Montserrat"/>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ullet Point x3 slide with photo">
  <p:cSld name="Bullet Point x3 slide with photo">
    <p:spTree>
      <p:nvGrpSpPr>
        <p:cNvPr id="1" name="Shape 263"/>
        <p:cNvGrpSpPr/>
        <p:nvPr/>
      </p:nvGrpSpPr>
      <p:grpSpPr>
        <a:xfrm>
          <a:off x="0" y="0"/>
          <a:ext cx="0" cy="0"/>
          <a:chOff x="0" y="0"/>
          <a:chExt cx="0" cy="0"/>
        </a:xfrm>
      </p:grpSpPr>
      <p:sp>
        <p:nvSpPr>
          <p:cNvPr id="264" name="Google Shape;264;p94"/>
          <p:cNvSpPr/>
          <p:nvPr/>
        </p:nvSpPr>
        <p:spPr>
          <a:xfrm>
            <a:off x="-110112" y="-776"/>
            <a:ext cx="4885857" cy="6858776"/>
          </a:xfrm>
          <a:custGeom>
            <a:avLst/>
            <a:gdLst/>
            <a:ahLst/>
            <a:cxnLst/>
            <a:rect l="l" t="t" r="r" b="b"/>
            <a:pathLst>
              <a:path w="852645" h="961650" extrusionOk="0">
                <a:moveTo>
                  <a:pt x="0" y="0"/>
                </a:moveTo>
                <a:lnTo>
                  <a:pt x="852646" y="0"/>
                </a:lnTo>
                <a:lnTo>
                  <a:pt x="852646" y="961651"/>
                </a:lnTo>
                <a:lnTo>
                  <a:pt x="0" y="961651"/>
                </a:lnTo>
                <a:close/>
              </a:path>
            </a:pathLst>
          </a:custGeom>
          <a:gradFill>
            <a:gsLst>
              <a:gs pos="0">
                <a:srgbClr val="6A9D56"/>
              </a:gs>
              <a:gs pos="5600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65" name="Google Shape;265;p94"/>
          <p:cNvSpPr txBox="1">
            <a:spLocks noGrp="1"/>
          </p:cNvSpPr>
          <p:nvPr>
            <p:ph type="body" idx="1"/>
          </p:nvPr>
        </p:nvSpPr>
        <p:spPr>
          <a:xfrm>
            <a:off x="4990115" y="846903"/>
            <a:ext cx="6562677" cy="339415"/>
          </a:xfrm>
          <a:prstGeom prst="rect">
            <a:avLst/>
          </a:prstGeom>
          <a:noFill/>
          <a:ln>
            <a:noFill/>
          </a:ln>
        </p:spPr>
        <p:txBody>
          <a:bodyPr spcFirstLastPara="1" wrap="square" lIns="91425" tIns="45700" rIns="91425" bIns="45700" anchor="t" anchorCtr="0">
            <a:noAutofit/>
          </a:bodyPr>
          <a:lstStyle>
            <a:lvl1pPr marL="457200" marR="0" lvl="0" indent="-228600" algn="r" rtl="0">
              <a:lnSpc>
                <a:spcPct val="100000"/>
              </a:lnSpc>
              <a:spcBef>
                <a:spcPts val="1000"/>
              </a:spcBef>
              <a:spcAft>
                <a:spcPts val="0"/>
              </a:spcAft>
              <a:buClr>
                <a:srgbClr val="262626"/>
              </a:buClr>
              <a:buSzPts val="2400"/>
              <a:buFont typeface="Arial"/>
              <a:buNone/>
              <a:defRPr sz="2400" b="1" i="0" u="none" strike="noStrike" cap="none">
                <a:solidFill>
                  <a:srgbClr val="262626"/>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66" name="Google Shape;266;p94"/>
          <p:cNvSpPr txBox="1">
            <a:spLocks noGrp="1"/>
          </p:cNvSpPr>
          <p:nvPr>
            <p:ph type="body" idx="2"/>
          </p:nvPr>
        </p:nvSpPr>
        <p:spPr>
          <a:xfrm>
            <a:off x="4990116" y="1345616"/>
            <a:ext cx="6553234" cy="999383"/>
          </a:xfrm>
          <a:prstGeom prst="rect">
            <a:avLst/>
          </a:prstGeom>
          <a:noFill/>
          <a:ln>
            <a:noFill/>
          </a:ln>
        </p:spPr>
        <p:txBody>
          <a:bodyPr spcFirstLastPara="1" wrap="square" lIns="91425" tIns="45700" rIns="91425" bIns="45700" anchor="t" anchorCtr="0">
            <a:noAutofit/>
          </a:bodyPr>
          <a:lstStyle>
            <a:lvl1pPr marL="457200" marR="0" lvl="0" indent="-228600" algn="r" rtl="0">
              <a:lnSpc>
                <a:spcPct val="100000"/>
              </a:lnSpc>
              <a:spcBef>
                <a:spcPts val="1000"/>
              </a:spcBef>
              <a:spcAft>
                <a:spcPts val="0"/>
              </a:spcAft>
              <a:buClr>
                <a:srgbClr val="262626"/>
              </a:buClr>
              <a:buSzPts val="2200"/>
              <a:buFont typeface="Arial"/>
              <a:buNone/>
              <a:defRPr sz="2200" b="0" i="0" u="none" strike="noStrike" cap="none">
                <a:solidFill>
                  <a:srgbClr val="262626"/>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67" name="Google Shape;267;p94"/>
          <p:cNvSpPr txBox="1">
            <a:spLocks noGrp="1"/>
          </p:cNvSpPr>
          <p:nvPr>
            <p:ph type="body" idx="3"/>
          </p:nvPr>
        </p:nvSpPr>
        <p:spPr>
          <a:xfrm>
            <a:off x="3431555" y="986640"/>
            <a:ext cx="1096215" cy="955625"/>
          </a:xfrm>
          <a:prstGeom prst="rect">
            <a:avLst/>
          </a:prstGeom>
          <a:noFill/>
          <a:ln>
            <a:noFill/>
          </a:ln>
        </p:spPr>
        <p:txBody>
          <a:bodyPr spcFirstLastPara="1" wrap="square" lIns="91425" tIns="45700" rIns="91425" bIns="45700" anchor="ctr" anchorCtr="0">
            <a:noAutofit/>
          </a:bodyPr>
          <a:lstStyle>
            <a:lvl1pPr marL="457200" marR="0" lvl="0" indent="-228600" algn="r" rtl="0">
              <a:lnSpc>
                <a:spcPct val="130000"/>
              </a:lnSpc>
              <a:spcBef>
                <a:spcPts val="1000"/>
              </a:spcBef>
              <a:spcAft>
                <a:spcPts val="0"/>
              </a:spcAft>
              <a:buClr>
                <a:schemeClr val="lt1"/>
              </a:buClr>
              <a:buSzPts val="5400"/>
              <a:buFont typeface="Arial"/>
              <a:buNone/>
              <a:defRPr sz="5400" b="0" i="0" u="none" strike="noStrike" cap="none">
                <a:solidFill>
                  <a:schemeClr val="lt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68" name="Google Shape;268;p94"/>
          <p:cNvSpPr>
            <a:spLocks noGrp="1"/>
          </p:cNvSpPr>
          <p:nvPr>
            <p:ph type="pic" idx="4"/>
          </p:nvPr>
        </p:nvSpPr>
        <p:spPr>
          <a:xfrm>
            <a:off x="-126342" y="0"/>
            <a:ext cx="3669321" cy="6858000"/>
          </a:xfrm>
          <a:prstGeom prst="rect">
            <a:avLst/>
          </a:prstGeom>
          <a:solidFill>
            <a:srgbClr val="D8D8D8"/>
          </a:solidFill>
          <a:ln>
            <a:noFill/>
          </a:ln>
        </p:spPr>
      </p:sp>
      <p:sp>
        <p:nvSpPr>
          <p:cNvPr id="269" name="Google Shape;269;p94"/>
          <p:cNvSpPr txBox="1">
            <a:spLocks noGrp="1"/>
          </p:cNvSpPr>
          <p:nvPr>
            <p:ph type="body" idx="5"/>
          </p:nvPr>
        </p:nvSpPr>
        <p:spPr>
          <a:xfrm>
            <a:off x="4990114" y="2770036"/>
            <a:ext cx="6562677" cy="339415"/>
          </a:xfrm>
          <a:prstGeom prst="rect">
            <a:avLst/>
          </a:prstGeom>
          <a:noFill/>
          <a:ln>
            <a:noFill/>
          </a:ln>
        </p:spPr>
        <p:txBody>
          <a:bodyPr spcFirstLastPara="1" wrap="square" lIns="91425" tIns="45700" rIns="91425" bIns="45700" anchor="t" anchorCtr="0">
            <a:noAutofit/>
          </a:bodyPr>
          <a:lstStyle>
            <a:lvl1pPr marL="457200" marR="0" lvl="0" indent="-228600" algn="r" rtl="0">
              <a:lnSpc>
                <a:spcPct val="100000"/>
              </a:lnSpc>
              <a:spcBef>
                <a:spcPts val="1000"/>
              </a:spcBef>
              <a:spcAft>
                <a:spcPts val="0"/>
              </a:spcAft>
              <a:buClr>
                <a:srgbClr val="262626"/>
              </a:buClr>
              <a:buSzPts val="2400"/>
              <a:buFont typeface="Arial"/>
              <a:buNone/>
              <a:defRPr sz="2400" b="1" i="0" u="none" strike="noStrike" cap="none">
                <a:solidFill>
                  <a:srgbClr val="262626"/>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70" name="Google Shape;270;p94"/>
          <p:cNvSpPr txBox="1">
            <a:spLocks noGrp="1"/>
          </p:cNvSpPr>
          <p:nvPr>
            <p:ph type="body" idx="6"/>
          </p:nvPr>
        </p:nvSpPr>
        <p:spPr>
          <a:xfrm>
            <a:off x="4990115" y="3268749"/>
            <a:ext cx="6553234" cy="999383"/>
          </a:xfrm>
          <a:prstGeom prst="rect">
            <a:avLst/>
          </a:prstGeom>
          <a:noFill/>
          <a:ln>
            <a:noFill/>
          </a:ln>
        </p:spPr>
        <p:txBody>
          <a:bodyPr spcFirstLastPara="1" wrap="square" lIns="91425" tIns="45700" rIns="91425" bIns="45700" anchor="t" anchorCtr="0">
            <a:noAutofit/>
          </a:bodyPr>
          <a:lstStyle>
            <a:lvl1pPr marL="457200" marR="0" lvl="0" indent="-228600" algn="r" rtl="0">
              <a:lnSpc>
                <a:spcPct val="100000"/>
              </a:lnSpc>
              <a:spcBef>
                <a:spcPts val="1000"/>
              </a:spcBef>
              <a:spcAft>
                <a:spcPts val="0"/>
              </a:spcAft>
              <a:buClr>
                <a:srgbClr val="262626"/>
              </a:buClr>
              <a:buSzPts val="2200"/>
              <a:buFont typeface="Arial"/>
              <a:buNone/>
              <a:defRPr sz="2200" b="0" i="0" u="none" strike="noStrike" cap="none">
                <a:solidFill>
                  <a:srgbClr val="262626"/>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71" name="Google Shape;271;p94"/>
          <p:cNvSpPr txBox="1">
            <a:spLocks noGrp="1"/>
          </p:cNvSpPr>
          <p:nvPr>
            <p:ph type="body" idx="7"/>
          </p:nvPr>
        </p:nvSpPr>
        <p:spPr>
          <a:xfrm>
            <a:off x="3431554" y="2940769"/>
            <a:ext cx="1096215" cy="955625"/>
          </a:xfrm>
          <a:prstGeom prst="rect">
            <a:avLst/>
          </a:prstGeom>
          <a:noFill/>
          <a:ln>
            <a:noFill/>
          </a:ln>
        </p:spPr>
        <p:txBody>
          <a:bodyPr spcFirstLastPara="1" wrap="square" lIns="91425" tIns="45700" rIns="91425" bIns="45700" anchor="ctr" anchorCtr="0">
            <a:noAutofit/>
          </a:bodyPr>
          <a:lstStyle>
            <a:lvl1pPr marL="457200" marR="0" lvl="0" indent="-228600" algn="r" rtl="0">
              <a:lnSpc>
                <a:spcPct val="130000"/>
              </a:lnSpc>
              <a:spcBef>
                <a:spcPts val="1000"/>
              </a:spcBef>
              <a:spcAft>
                <a:spcPts val="0"/>
              </a:spcAft>
              <a:buClr>
                <a:schemeClr val="lt1"/>
              </a:buClr>
              <a:buSzPts val="5400"/>
              <a:buFont typeface="Arial"/>
              <a:buNone/>
              <a:defRPr sz="5400" b="0" i="0" u="none" strike="noStrike" cap="none">
                <a:solidFill>
                  <a:schemeClr val="lt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72" name="Google Shape;272;p94"/>
          <p:cNvSpPr txBox="1">
            <a:spLocks noGrp="1"/>
          </p:cNvSpPr>
          <p:nvPr>
            <p:ph type="body" idx="8"/>
          </p:nvPr>
        </p:nvSpPr>
        <p:spPr>
          <a:xfrm>
            <a:off x="5005612" y="4633833"/>
            <a:ext cx="6562677" cy="339415"/>
          </a:xfrm>
          <a:prstGeom prst="rect">
            <a:avLst/>
          </a:prstGeom>
          <a:noFill/>
          <a:ln>
            <a:noFill/>
          </a:ln>
        </p:spPr>
        <p:txBody>
          <a:bodyPr spcFirstLastPara="1" wrap="square" lIns="91425" tIns="45700" rIns="91425" bIns="45700" anchor="t" anchorCtr="0">
            <a:noAutofit/>
          </a:bodyPr>
          <a:lstStyle>
            <a:lvl1pPr marL="457200" marR="0" lvl="0" indent="-228600" algn="r" rtl="0">
              <a:lnSpc>
                <a:spcPct val="100000"/>
              </a:lnSpc>
              <a:spcBef>
                <a:spcPts val="1000"/>
              </a:spcBef>
              <a:spcAft>
                <a:spcPts val="0"/>
              </a:spcAft>
              <a:buClr>
                <a:srgbClr val="262626"/>
              </a:buClr>
              <a:buSzPts val="2400"/>
              <a:buFont typeface="Arial"/>
              <a:buNone/>
              <a:defRPr sz="2400" b="1" i="0" u="none" strike="noStrike" cap="none">
                <a:solidFill>
                  <a:srgbClr val="262626"/>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73" name="Google Shape;273;p94"/>
          <p:cNvSpPr txBox="1">
            <a:spLocks noGrp="1"/>
          </p:cNvSpPr>
          <p:nvPr>
            <p:ph type="body" idx="9"/>
          </p:nvPr>
        </p:nvSpPr>
        <p:spPr>
          <a:xfrm>
            <a:off x="5005613" y="5132546"/>
            <a:ext cx="6553234" cy="999383"/>
          </a:xfrm>
          <a:prstGeom prst="rect">
            <a:avLst/>
          </a:prstGeom>
          <a:noFill/>
          <a:ln>
            <a:noFill/>
          </a:ln>
        </p:spPr>
        <p:txBody>
          <a:bodyPr spcFirstLastPara="1" wrap="square" lIns="91425" tIns="45700" rIns="91425" bIns="45700" anchor="t" anchorCtr="0">
            <a:noAutofit/>
          </a:bodyPr>
          <a:lstStyle>
            <a:lvl1pPr marL="457200" marR="0" lvl="0" indent="-228600" algn="r" rtl="0">
              <a:lnSpc>
                <a:spcPct val="100000"/>
              </a:lnSpc>
              <a:spcBef>
                <a:spcPts val="1000"/>
              </a:spcBef>
              <a:spcAft>
                <a:spcPts val="0"/>
              </a:spcAft>
              <a:buClr>
                <a:srgbClr val="262626"/>
              </a:buClr>
              <a:buSzPts val="2200"/>
              <a:buFont typeface="Arial"/>
              <a:buNone/>
              <a:defRPr sz="2200" b="0" i="0" u="none" strike="noStrike" cap="none">
                <a:solidFill>
                  <a:srgbClr val="262626"/>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74" name="Google Shape;274;p94"/>
          <p:cNvSpPr txBox="1">
            <a:spLocks noGrp="1"/>
          </p:cNvSpPr>
          <p:nvPr>
            <p:ph type="body" idx="13"/>
          </p:nvPr>
        </p:nvSpPr>
        <p:spPr>
          <a:xfrm>
            <a:off x="3447052" y="4804566"/>
            <a:ext cx="1096215" cy="955625"/>
          </a:xfrm>
          <a:prstGeom prst="rect">
            <a:avLst/>
          </a:prstGeom>
          <a:noFill/>
          <a:ln>
            <a:noFill/>
          </a:ln>
        </p:spPr>
        <p:txBody>
          <a:bodyPr spcFirstLastPara="1" wrap="square" lIns="91425" tIns="45700" rIns="91425" bIns="45700" anchor="ctr" anchorCtr="0">
            <a:noAutofit/>
          </a:bodyPr>
          <a:lstStyle>
            <a:lvl1pPr marL="457200" marR="0" lvl="0" indent="-228600" algn="r" rtl="0">
              <a:lnSpc>
                <a:spcPct val="130000"/>
              </a:lnSpc>
              <a:spcBef>
                <a:spcPts val="1000"/>
              </a:spcBef>
              <a:spcAft>
                <a:spcPts val="0"/>
              </a:spcAft>
              <a:buClr>
                <a:schemeClr val="lt1"/>
              </a:buClr>
              <a:buSzPts val="5400"/>
              <a:buFont typeface="Arial"/>
              <a:buNone/>
              <a:defRPr sz="5400" b="0" i="0" u="none" strike="noStrike" cap="none">
                <a:solidFill>
                  <a:schemeClr val="lt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grpSp>
        <p:nvGrpSpPr>
          <p:cNvPr id="275" name="Google Shape;275;p94"/>
          <p:cNvGrpSpPr/>
          <p:nvPr/>
        </p:nvGrpSpPr>
        <p:grpSpPr>
          <a:xfrm>
            <a:off x="4125567" y="726071"/>
            <a:ext cx="7578908" cy="5461417"/>
            <a:chOff x="4054159" y="721803"/>
            <a:chExt cx="7578908" cy="5461417"/>
          </a:xfrm>
        </p:grpSpPr>
        <p:grpSp>
          <p:nvGrpSpPr>
            <p:cNvPr id="276" name="Google Shape;276;p94"/>
            <p:cNvGrpSpPr/>
            <p:nvPr/>
          </p:nvGrpSpPr>
          <p:grpSpPr>
            <a:xfrm>
              <a:off x="4054161" y="721803"/>
              <a:ext cx="7547911" cy="1674487"/>
              <a:chOff x="4061909" y="1565906"/>
              <a:chExt cx="7547911" cy="1882781"/>
            </a:xfrm>
          </p:grpSpPr>
          <p:cxnSp>
            <p:nvCxnSpPr>
              <p:cNvPr id="277" name="Google Shape;277;p94"/>
              <p:cNvCxnSpPr/>
              <p:nvPr/>
            </p:nvCxnSpPr>
            <p:spPr>
              <a:xfrm>
                <a:off x="11609820" y="1582845"/>
                <a:ext cx="0" cy="1865842"/>
              </a:xfrm>
              <a:prstGeom prst="straightConnector1">
                <a:avLst/>
              </a:prstGeom>
              <a:solidFill>
                <a:srgbClr val="0AA3A4"/>
              </a:solidFill>
              <a:ln w="28575" cap="flat" cmpd="sng">
                <a:solidFill>
                  <a:srgbClr val="262626"/>
                </a:solidFill>
                <a:prstDash val="solid"/>
                <a:miter lim="800000"/>
                <a:headEnd type="none" w="sm" len="sm"/>
                <a:tailEnd type="none" w="sm" len="sm"/>
              </a:ln>
            </p:spPr>
          </p:cxnSp>
          <p:cxnSp>
            <p:nvCxnSpPr>
              <p:cNvPr id="278" name="Google Shape;278;p94"/>
              <p:cNvCxnSpPr/>
              <p:nvPr/>
            </p:nvCxnSpPr>
            <p:spPr>
              <a:xfrm>
                <a:off x="4061909" y="1577903"/>
                <a:ext cx="7547911" cy="0"/>
              </a:xfrm>
              <a:prstGeom prst="straightConnector1">
                <a:avLst/>
              </a:prstGeom>
              <a:solidFill>
                <a:srgbClr val="0AA3A4"/>
              </a:solidFill>
              <a:ln w="28575" cap="flat" cmpd="sng">
                <a:solidFill>
                  <a:srgbClr val="262626"/>
                </a:solidFill>
                <a:prstDash val="solid"/>
                <a:miter lim="800000"/>
                <a:headEnd type="none" w="sm" len="sm"/>
                <a:tailEnd type="none" w="sm" len="sm"/>
              </a:ln>
            </p:spPr>
          </p:cxnSp>
          <p:cxnSp>
            <p:nvCxnSpPr>
              <p:cNvPr id="279" name="Google Shape;279;p94"/>
              <p:cNvCxnSpPr/>
              <p:nvPr/>
            </p:nvCxnSpPr>
            <p:spPr>
              <a:xfrm>
                <a:off x="4061909" y="1565906"/>
                <a:ext cx="0" cy="445260"/>
              </a:xfrm>
              <a:prstGeom prst="straightConnector1">
                <a:avLst/>
              </a:prstGeom>
              <a:solidFill>
                <a:srgbClr val="0AA3A4"/>
              </a:solidFill>
              <a:ln w="28575" cap="flat" cmpd="sng">
                <a:solidFill>
                  <a:srgbClr val="262626"/>
                </a:solidFill>
                <a:prstDash val="solid"/>
                <a:miter lim="800000"/>
                <a:headEnd type="none" w="sm" len="sm"/>
                <a:tailEnd type="none" w="sm" len="sm"/>
              </a:ln>
            </p:spPr>
          </p:cxnSp>
        </p:grpSp>
        <p:cxnSp>
          <p:nvCxnSpPr>
            <p:cNvPr id="280" name="Google Shape;280;p94"/>
            <p:cNvCxnSpPr/>
            <p:nvPr/>
          </p:nvCxnSpPr>
          <p:spPr>
            <a:xfrm>
              <a:off x="4054160" y="2000290"/>
              <a:ext cx="0" cy="396000"/>
            </a:xfrm>
            <a:prstGeom prst="straightConnector1">
              <a:avLst/>
            </a:prstGeom>
            <a:solidFill>
              <a:srgbClr val="0AA3A4"/>
            </a:solidFill>
            <a:ln w="28575" cap="flat" cmpd="sng">
              <a:solidFill>
                <a:srgbClr val="262626"/>
              </a:solidFill>
              <a:prstDash val="solid"/>
              <a:miter lim="800000"/>
              <a:headEnd type="none" w="sm" len="sm"/>
              <a:tailEnd type="none" w="sm" len="sm"/>
            </a:ln>
          </p:spPr>
        </p:cxnSp>
        <p:cxnSp>
          <p:nvCxnSpPr>
            <p:cNvPr id="281" name="Google Shape;281;p94"/>
            <p:cNvCxnSpPr/>
            <p:nvPr/>
          </p:nvCxnSpPr>
          <p:spPr>
            <a:xfrm>
              <a:off x="4069659" y="2388245"/>
              <a:ext cx="7547911" cy="0"/>
            </a:xfrm>
            <a:prstGeom prst="straightConnector1">
              <a:avLst/>
            </a:prstGeom>
            <a:solidFill>
              <a:srgbClr val="0AA3A4"/>
            </a:solidFill>
            <a:ln w="28575" cap="flat" cmpd="sng">
              <a:solidFill>
                <a:srgbClr val="262626"/>
              </a:solidFill>
              <a:prstDash val="solid"/>
              <a:miter lim="800000"/>
              <a:headEnd type="none" w="sm" len="sm"/>
              <a:tailEnd type="none" w="sm" len="sm"/>
            </a:ln>
          </p:spPr>
        </p:cxnSp>
        <p:grpSp>
          <p:nvGrpSpPr>
            <p:cNvPr id="282" name="Google Shape;282;p94"/>
            <p:cNvGrpSpPr/>
            <p:nvPr/>
          </p:nvGrpSpPr>
          <p:grpSpPr>
            <a:xfrm>
              <a:off x="4054160" y="2644936"/>
              <a:ext cx="7547911" cy="1674487"/>
              <a:chOff x="4061909" y="1565906"/>
              <a:chExt cx="7547911" cy="1882781"/>
            </a:xfrm>
          </p:grpSpPr>
          <p:cxnSp>
            <p:nvCxnSpPr>
              <p:cNvPr id="283" name="Google Shape;283;p94"/>
              <p:cNvCxnSpPr/>
              <p:nvPr/>
            </p:nvCxnSpPr>
            <p:spPr>
              <a:xfrm>
                <a:off x="11609820" y="1582845"/>
                <a:ext cx="0" cy="1865842"/>
              </a:xfrm>
              <a:prstGeom prst="straightConnector1">
                <a:avLst/>
              </a:prstGeom>
              <a:solidFill>
                <a:srgbClr val="0AA3A4"/>
              </a:solidFill>
              <a:ln w="28575" cap="flat" cmpd="sng">
                <a:solidFill>
                  <a:srgbClr val="262626"/>
                </a:solidFill>
                <a:prstDash val="solid"/>
                <a:miter lim="800000"/>
                <a:headEnd type="none" w="sm" len="sm"/>
                <a:tailEnd type="none" w="sm" len="sm"/>
              </a:ln>
            </p:spPr>
          </p:cxnSp>
          <p:cxnSp>
            <p:nvCxnSpPr>
              <p:cNvPr id="284" name="Google Shape;284;p94"/>
              <p:cNvCxnSpPr/>
              <p:nvPr/>
            </p:nvCxnSpPr>
            <p:spPr>
              <a:xfrm>
                <a:off x="4061909" y="1577903"/>
                <a:ext cx="7547911" cy="0"/>
              </a:xfrm>
              <a:prstGeom prst="straightConnector1">
                <a:avLst/>
              </a:prstGeom>
              <a:solidFill>
                <a:srgbClr val="0AA3A4"/>
              </a:solidFill>
              <a:ln w="28575" cap="flat" cmpd="sng">
                <a:solidFill>
                  <a:srgbClr val="262626"/>
                </a:solidFill>
                <a:prstDash val="solid"/>
                <a:miter lim="800000"/>
                <a:headEnd type="none" w="sm" len="sm"/>
                <a:tailEnd type="none" w="sm" len="sm"/>
              </a:ln>
            </p:spPr>
          </p:cxnSp>
          <p:cxnSp>
            <p:nvCxnSpPr>
              <p:cNvPr id="285" name="Google Shape;285;p94"/>
              <p:cNvCxnSpPr/>
              <p:nvPr/>
            </p:nvCxnSpPr>
            <p:spPr>
              <a:xfrm>
                <a:off x="4061909" y="1565906"/>
                <a:ext cx="0" cy="445260"/>
              </a:xfrm>
              <a:prstGeom prst="straightConnector1">
                <a:avLst/>
              </a:prstGeom>
              <a:solidFill>
                <a:srgbClr val="0AA3A4"/>
              </a:solidFill>
              <a:ln w="28575" cap="flat" cmpd="sng">
                <a:solidFill>
                  <a:srgbClr val="262626"/>
                </a:solidFill>
                <a:prstDash val="solid"/>
                <a:miter lim="800000"/>
                <a:headEnd type="none" w="sm" len="sm"/>
                <a:tailEnd type="none" w="sm" len="sm"/>
              </a:ln>
            </p:spPr>
          </p:cxnSp>
        </p:grpSp>
        <p:cxnSp>
          <p:nvCxnSpPr>
            <p:cNvPr id="286" name="Google Shape;286;p94"/>
            <p:cNvCxnSpPr/>
            <p:nvPr/>
          </p:nvCxnSpPr>
          <p:spPr>
            <a:xfrm>
              <a:off x="4054159" y="3923423"/>
              <a:ext cx="0" cy="396000"/>
            </a:xfrm>
            <a:prstGeom prst="straightConnector1">
              <a:avLst/>
            </a:prstGeom>
            <a:solidFill>
              <a:srgbClr val="0AA3A4"/>
            </a:solidFill>
            <a:ln w="28575" cap="flat" cmpd="sng">
              <a:solidFill>
                <a:srgbClr val="262626"/>
              </a:solidFill>
              <a:prstDash val="solid"/>
              <a:miter lim="800000"/>
              <a:headEnd type="none" w="sm" len="sm"/>
              <a:tailEnd type="none" w="sm" len="sm"/>
            </a:ln>
          </p:spPr>
        </p:cxnSp>
        <p:cxnSp>
          <p:nvCxnSpPr>
            <p:cNvPr id="287" name="Google Shape;287;p94"/>
            <p:cNvCxnSpPr/>
            <p:nvPr/>
          </p:nvCxnSpPr>
          <p:spPr>
            <a:xfrm>
              <a:off x="4069658" y="4311378"/>
              <a:ext cx="7547911" cy="0"/>
            </a:xfrm>
            <a:prstGeom prst="straightConnector1">
              <a:avLst/>
            </a:prstGeom>
            <a:solidFill>
              <a:srgbClr val="0AA3A4"/>
            </a:solidFill>
            <a:ln w="28575" cap="flat" cmpd="sng">
              <a:solidFill>
                <a:srgbClr val="262626"/>
              </a:solidFill>
              <a:prstDash val="solid"/>
              <a:miter lim="800000"/>
              <a:headEnd type="none" w="sm" len="sm"/>
              <a:tailEnd type="none" w="sm" len="sm"/>
            </a:ln>
          </p:spPr>
        </p:cxnSp>
        <p:grpSp>
          <p:nvGrpSpPr>
            <p:cNvPr id="288" name="Google Shape;288;p94"/>
            <p:cNvGrpSpPr/>
            <p:nvPr/>
          </p:nvGrpSpPr>
          <p:grpSpPr>
            <a:xfrm>
              <a:off x="4069658" y="4508733"/>
              <a:ext cx="7547911" cy="1674487"/>
              <a:chOff x="4061909" y="1565906"/>
              <a:chExt cx="7547911" cy="1882781"/>
            </a:xfrm>
          </p:grpSpPr>
          <p:cxnSp>
            <p:nvCxnSpPr>
              <p:cNvPr id="289" name="Google Shape;289;p94"/>
              <p:cNvCxnSpPr/>
              <p:nvPr/>
            </p:nvCxnSpPr>
            <p:spPr>
              <a:xfrm>
                <a:off x="11609820" y="1582845"/>
                <a:ext cx="0" cy="1865842"/>
              </a:xfrm>
              <a:prstGeom prst="straightConnector1">
                <a:avLst/>
              </a:prstGeom>
              <a:solidFill>
                <a:srgbClr val="0AA3A4"/>
              </a:solidFill>
              <a:ln w="28575" cap="flat" cmpd="sng">
                <a:solidFill>
                  <a:srgbClr val="262626"/>
                </a:solidFill>
                <a:prstDash val="solid"/>
                <a:miter lim="800000"/>
                <a:headEnd type="none" w="sm" len="sm"/>
                <a:tailEnd type="none" w="sm" len="sm"/>
              </a:ln>
            </p:spPr>
          </p:cxnSp>
          <p:cxnSp>
            <p:nvCxnSpPr>
              <p:cNvPr id="290" name="Google Shape;290;p94"/>
              <p:cNvCxnSpPr/>
              <p:nvPr/>
            </p:nvCxnSpPr>
            <p:spPr>
              <a:xfrm>
                <a:off x="4061909" y="1577903"/>
                <a:ext cx="7547911" cy="0"/>
              </a:xfrm>
              <a:prstGeom prst="straightConnector1">
                <a:avLst/>
              </a:prstGeom>
              <a:solidFill>
                <a:srgbClr val="0AA3A4"/>
              </a:solidFill>
              <a:ln w="28575" cap="flat" cmpd="sng">
                <a:solidFill>
                  <a:srgbClr val="262626"/>
                </a:solidFill>
                <a:prstDash val="solid"/>
                <a:miter lim="800000"/>
                <a:headEnd type="none" w="sm" len="sm"/>
                <a:tailEnd type="none" w="sm" len="sm"/>
              </a:ln>
            </p:spPr>
          </p:cxnSp>
          <p:cxnSp>
            <p:nvCxnSpPr>
              <p:cNvPr id="291" name="Google Shape;291;p94"/>
              <p:cNvCxnSpPr/>
              <p:nvPr/>
            </p:nvCxnSpPr>
            <p:spPr>
              <a:xfrm>
                <a:off x="4061909" y="1565906"/>
                <a:ext cx="0" cy="445260"/>
              </a:xfrm>
              <a:prstGeom prst="straightConnector1">
                <a:avLst/>
              </a:prstGeom>
              <a:solidFill>
                <a:srgbClr val="0AA3A4"/>
              </a:solidFill>
              <a:ln w="28575" cap="flat" cmpd="sng">
                <a:solidFill>
                  <a:srgbClr val="262626"/>
                </a:solidFill>
                <a:prstDash val="solid"/>
                <a:miter lim="800000"/>
                <a:headEnd type="none" w="sm" len="sm"/>
                <a:tailEnd type="none" w="sm" len="sm"/>
              </a:ln>
            </p:spPr>
          </p:cxnSp>
        </p:grpSp>
        <p:cxnSp>
          <p:nvCxnSpPr>
            <p:cNvPr id="292" name="Google Shape;292;p94"/>
            <p:cNvCxnSpPr/>
            <p:nvPr/>
          </p:nvCxnSpPr>
          <p:spPr>
            <a:xfrm>
              <a:off x="4069657" y="5787220"/>
              <a:ext cx="0" cy="396000"/>
            </a:xfrm>
            <a:prstGeom prst="straightConnector1">
              <a:avLst/>
            </a:prstGeom>
            <a:solidFill>
              <a:srgbClr val="0AA3A4"/>
            </a:solidFill>
            <a:ln w="28575" cap="flat" cmpd="sng">
              <a:solidFill>
                <a:srgbClr val="262626"/>
              </a:solidFill>
              <a:prstDash val="solid"/>
              <a:miter lim="800000"/>
              <a:headEnd type="none" w="sm" len="sm"/>
              <a:tailEnd type="none" w="sm" len="sm"/>
            </a:ln>
          </p:spPr>
        </p:cxnSp>
        <p:cxnSp>
          <p:nvCxnSpPr>
            <p:cNvPr id="293" name="Google Shape;293;p94"/>
            <p:cNvCxnSpPr/>
            <p:nvPr/>
          </p:nvCxnSpPr>
          <p:spPr>
            <a:xfrm>
              <a:off x="4085156" y="6175175"/>
              <a:ext cx="7547911" cy="0"/>
            </a:xfrm>
            <a:prstGeom prst="straightConnector1">
              <a:avLst/>
            </a:prstGeom>
            <a:solidFill>
              <a:srgbClr val="0AA3A4"/>
            </a:solidFill>
            <a:ln w="28575" cap="flat" cmpd="sng">
              <a:solidFill>
                <a:srgbClr val="262626"/>
              </a:solidFill>
              <a:prstDash val="solid"/>
              <a:miter lim="800000"/>
              <a:headEnd type="none" w="sm" len="sm"/>
              <a:tailEnd type="none" w="sm" len="sm"/>
            </a:ln>
          </p:spPr>
        </p:cxn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Photo Slide">
  <p:cSld name="Photo Slide">
    <p:spTree>
      <p:nvGrpSpPr>
        <p:cNvPr id="1" name="Shape 294"/>
        <p:cNvGrpSpPr/>
        <p:nvPr/>
      </p:nvGrpSpPr>
      <p:grpSpPr>
        <a:xfrm>
          <a:off x="0" y="0"/>
          <a:ext cx="0" cy="0"/>
          <a:chOff x="0" y="0"/>
          <a:chExt cx="0" cy="0"/>
        </a:xfrm>
      </p:grpSpPr>
      <p:sp>
        <p:nvSpPr>
          <p:cNvPr id="295" name="Google Shape;295;p95"/>
          <p:cNvSpPr/>
          <p:nvPr/>
        </p:nvSpPr>
        <p:spPr>
          <a:xfrm>
            <a:off x="0" y="0"/>
            <a:ext cx="6417733" cy="6858000"/>
          </a:xfrm>
          <a:custGeom>
            <a:avLst/>
            <a:gdLst/>
            <a:ahLst/>
            <a:cxnLst/>
            <a:rect l="l" t="t" r="r" b="b"/>
            <a:pathLst>
              <a:path w="852645" h="961650" extrusionOk="0">
                <a:moveTo>
                  <a:pt x="0" y="0"/>
                </a:moveTo>
                <a:lnTo>
                  <a:pt x="852646" y="0"/>
                </a:lnTo>
                <a:lnTo>
                  <a:pt x="852646" y="961651"/>
                </a:lnTo>
                <a:lnTo>
                  <a:pt x="0" y="961651"/>
                </a:lnTo>
                <a:close/>
              </a:path>
            </a:pathLst>
          </a:custGeom>
          <a:gradFill>
            <a:gsLst>
              <a:gs pos="0">
                <a:srgbClr val="6A9D56"/>
              </a:gs>
              <a:gs pos="5600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96" name="Google Shape;296;p95"/>
          <p:cNvSpPr>
            <a:spLocks noGrp="1"/>
          </p:cNvSpPr>
          <p:nvPr>
            <p:ph type="pic" idx="2"/>
          </p:nvPr>
        </p:nvSpPr>
        <p:spPr>
          <a:xfrm>
            <a:off x="5888002" y="439730"/>
            <a:ext cx="5660531" cy="6045736"/>
          </a:xfrm>
          <a:prstGeom prst="rect">
            <a:avLst/>
          </a:prstGeom>
          <a:solidFill>
            <a:srgbClr val="F2F2F2"/>
          </a:solidFill>
          <a:ln>
            <a:noFill/>
          </a:ln>
        </p:spPr>
      </p:sp>
      <p:sp>
        <p:nvSpPr>
          <p:cNvPr id="297" name="Google Shape;297;p95"/>
          <p:cNvSpPr txBox="1">
            <a:spLocks noGrp="1"/>
          </p:cNvSpPr>
          <p:nvPr>
            <p:ph type="body" idx="1"/>
          </p:nvPr>
        </p:nvSpPr>
        <p:spPr>
          <a:xfrm>
            <a:off x="898358" y="2107770"/>
            <a:ext cx="4639192" cy="4377696"/>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lt1"/>
              </a:buClr>
              <a:buSzPts val="2400"/>
              <a:buFont typeface="Arial"/>
              <a:buNone/>
              <a:defRPr sz="2400" b="0" i="0" u="none" strike="noStrike" cap="none">
                <a:solidFill>
                  <a:schemeClr val="lt1"/>
                </a:solidFill>
                <a:latin typeface="Calibri"/>
                <a:ea typeface="Calibri"/>
                <a:cs typeface="Calibri"/>
                <a:sym typeface="Calibri"/>
              </a:defRPr>
            </a:lvl1pPr>
            <a:lvl2pPr marL="914400" marR="0" lvl="1"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2pPr>
            <a:lvl3pPr marL="1371600" marR="0" lvl="2"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3pPr>
            <a:lvl4pPr marL="1828800" marR="0" lvl="3"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4pPr>
            <a:lvl5pPr marL="2286000" marR="0" lvl="4"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98" name="Google Shape;298;p95"/>
          <p:cNvSpPr txBox="1">
            <a:spLocks noGrp="1"/>
          </p:cNvSpPr>
          <p:nvPr>
            <p:ph type="body" idx="3"/>
          </p:nvPr>
        </p:nvSpPr>
        <p:spPr>
          <a:xfrm>
            <a:off x="898358" y="890242"/>
            <a:ext cx="4757375" cy="992652"/>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lt1"/>
              </a:buClr>
              <a:buSzPts val="3600"/>
              <a:buFont typeface="Arial"/>
              <a:buNone/>
              <a:defRPr sz="3600" b="1" i="0" u="none" strike="noStrike" cap="none">
                <a:solidFill>
                  <a:schemeClr val="lt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Laptop Slide">
  <p:cSld name="Laptop Slide">
    <p:spTree>
      <p:nvGrpSpPr>
        <p:cNvPr id="1" name="Shape 299"/>
        <p:cNvGrpSpPr/>
        <p:nvPr/>
      </p:nvGrpSpPr>
      <p:grpSpPr>
        <a:xfrm>
          <a:off x="0" y="0"/>
          <a:ext cx="0" cy="0"/>
          <a:chOff x="0" y="0"/>
          <a:chExt cx="0" cy="0"/>
        </a:xfrm>
      </p:grpSpPr>
      <p:sp>
        <p:nvSpPr>
          <p:cNvPr id="300" name="Google Shape;300;p96"/>
          <p:cNvSpPr txBox="1">
            <a:spLocks noGrp="1"/>
          </p:cNvSpPr>
          <p:nvPr>
            <p:ph type="body" idx="1"/>
          </p:nvPr>
        </p:nvSpPr>
        <p:spPr>
          <a:xfrm>
            <a:off x="5943601" y="2095553"/>
            <a:ext cx="4867011" cy="3913188"/>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rgbClr val="262626"/>
              </a:buClr>
              <a:buSzPts val="2400"/>
              <a:buFont typeface="Arial"/>
              <a:buNone/>
              <a:defRPr sz="2400" b="0" i="0" u="none" strike="noStrike" cap="none">
                <a:solidFill>
                  <a:srgbClr val="262626"/>
                </a:solidFill>
                <a:latin typeface="Calibri"/>
                <a:ea typeface="Calibri"/>
                <a:cs typeface="Calibri"/>
                <a:sym typeface="Calibri"/>
              </a:defRPr>
            </a:lvl1pPr>
            <a:lvl2pPr marL="914400" marR="0" lvl="1"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2pPr>
            <a:lvl3pPr marL="1371600" marR="0" lvl="2"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3pPr>
            <a:lvl4pPr marL="1828800" marR="0" lvl="3"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4pPr>
            <a:lvl5pPr marL="2286000" marR="0" lvl="4"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301" name="Google Shape;301;p96"/>
          <p:cNvSpPr txBox="1">
            <a:spLocks noGrp="1"/>
          </p:cNvSpPr>
          <p:nvPr>
            <p:ph type="body" idx="2"/>
          </p:nvPr>
        </p:nvSpPr>
        <p:spPr>
          <a:xfrm>
            <a:off x="5943601" y="647039"/>
            <a:ext cx="4990998" cy="992652"/>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rgbClr val="262626"/>
              </a:buClr>
              <a:buSzPts val="3600"/>
              <a:buFont typeface="Arial"/>
              <a:buNone/>
              <a:defRPr sz="3600" b="1" i="0" u="none" strike="noStrike" cap="none">
                <a:solidFill>
                  <a:srgbClr val="262626"/>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grpSp>
        <p:nvGrpSpPr>
          <p:cNvPr id="302" name="Google Shape;302;p96"/>
          <p:cNvGrpSpPr/>
          <p:nvPr/>
        </p:nvGrpSpPr>
        <p:grpSpPr>
          <a:xfrm flipH="1">
            <a:off x="3" y="148421"/>
            <a:ext cx="2360746" cy="3678139"/>
            <a:chOff x="12708052" y="5708395"/>
            <a:chExt cx="760808" cy="1185370"/>
          </a:xfrm>
        </p:grpSpPr>
        <p:sp>
          <p:nvSpPr>
            <p:cNvPr id="303" name="Google Shape;303;p96"/>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04" name="Google Shape;304;p96"/>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05" name="Google Shape;305;p96"/>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06" name="Google Shape;306;p96"/>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07" name="Google Shape;307;p96"/>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08" name="Google Shape;308;p96"/>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pic>
        <p:nvPicPr>
          <p:cNvPr id="309" name="Google Shape;309;p96"/>
          <p:cNvPicPr preferRelativeResize="0"/>
          <p:nvPr/>
        </p:nvPicPr>
        <p:blipFill rotWithShape="1">
          <a:blip r:embed="rId2">
            <a:alphaModFix/>
          </a:blip>
          <a:srcRect l="-18315" t="15976" r="29196" b="11083"/>
          <a:stretch/>
        </p:blipFill>
        <p:spPr>
          <a:xfrm flipH="1">
            <a:off x="0" y="1769732"/>
            <a:ext cx="8439100" cy="5375657"/>
          </a:xfrm>
          <a:prstGeom prst="rect">
            <a:avLst/>
          </a:prstGeom>
          <a:noFill/>
          <a:ln>
            <a:noFill/>
          </a:ln>
        </p:spPr>
      </p:pic>
      <p:sp>
        <p:nvSpPr>
          <p:cNvPr id="310" name="Google Shape;310;p96"/>
          <p:cNvSpPr>
            <a:spLocks noGrp="1"/>
          </p:cNvSpPr>
          <p:nvPr>
            <p:ph type="pic" idx="3"/>
          </p:nvPr>
        </p:nvSpPr>
        <p:spPr>
          <a:xfrm>
            <a:off x="0" y="1996828"/>
            <a:ext cx="5130800" cy="3913188"/>
          </a:xfrm>
          <a:prstGeom prst="rect">
            <a:avLst/>
          </a:prstGeom>
          <a:solidFill>
            <a:srgbClr val="D8D8D8"/>
          </a:solidFill>
          <a:ln>
            <a:noFill/>
          </a:ln>
        </p:spPr>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Phone Slide">
  <p:cSld name="Phone Slide">
    <p:spTree>
      <p:nvGrpSpPr>
        <p:cNvPr id="1" name="Shape 311"/>
        <p:cNvGrpSpPr/>
        <p:nvPr/>
      </p:nvGrpSpPr>
      <p:grpSpPr>
        <a:xfrm>
          <a:off x="0" y="0"/>
          <a:ext cx="0" cy="0"/>
          <a:chOff x="0" y="0"/>
          <a:chExt cx="0" cy="0"/>
        </a:xfrm>
      </p:grpSpPr>
      <p:grpSp>
        <p:nvGrpSpPr>
          <p:cNvPr id="312" name="Google Shape;312;p97"/>
          <p:cNvGrpSpPr/>
          <p:nvPr/>
        </p:nvGrpSpPr>
        <p:grpSpPr>
          <a:xfrm rot="10800000" flipH="1">
            <a:off x="9804365" y="0"/>
            <a:ext cx="2360746" cy="3678139"/>
            <a:chOff x="12708052" y="5708395"/>
            <a:chExt cx="760808" cy="1185370"/>
          </a:xfrm>
        </p:grpSpPr>
        <p:sp>
          <p:nvSpPr>
            <p:cNvPr id="313" name="Google Shape;313;p97"/>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14" name="Google Shape;314;p97"/>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15" name="Google Shape;315;p97"/>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16" name="Google Shape;316;p97"/>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17" name="Google Shape;317;p97"/>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18" name="Google Shape;318;p97"/>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
        <p:nvSpPr>
          <p:cNvPr id="319" name="Google Shape;319;p97"/>
          <p:cNvSpPr txBox="1">
            <a:spLocks noGrp="1"/>
          </p:cNvSpPr>
          <p:nvPr>
            <p:ph type="body" idx="1"/>
          </p:nvPr>
        </p:nvSpPr>
        <p:spPr>
          <a:xfrm>
            <a:off x="777306" y="2727702"/>
            <a:ext cx="7178174" cy="3311641"/>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rgbClr val="262626"/>
              </a:buClr>
              <a:buSzPts val="2400"/>
              <a:buFont typeface="Arial"/>
              <a:buNone/>
              <a:defRPr sz="2400" b="0" i="0" u="none" strike="noStrike" cap="none">
                <a:solidFill>
                  <a:srgbClr val="262626"/>
                </a:solidFill>
                <a:latin typeface="Calibri"/>
                <a:ea typeface="Calibri"/>
                <a:cs typeface="Calibri"/>
                <a:sym typeface="Calibri"/>
              </a:defRPr>
            </a:lvl1pPr>
            <a:lvl2pPr marL="914400" marR="0" lvl="1"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2pPr>
            <a:lvl3pPr marL="1371600" marR="0" lvl="2"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3pPr>
            <a:lvl4pPr marL="1828800" marR="0" lvl="3"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4pPr>
            <a:lvl5pPr marL="2286000" marR="0" lvl="4"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320" name="Google Shape;320;p97"/>
          <p:cNvSpPr txBox="1">
            <a:spLocks noGrp="1"/>
          </p:cNvSpPr>
          <p:nvPr>
            <p:ph type="body" idx="2"/>
          </p:nvPr>
        </p:nvSpPr>
        <p:spPr>
          <a:xfrm>
            <a:off x="777306" y="1104337"/>
            <a:ext cx="7178174" cy="1031625"/>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rgbClr val="262626"/>
              </a:buClr>
              <a:buSzPts val="3600"/>
              <a:buFont typeface="Arial"/>
              <a:buNone/>
              <a:defRPr sz="3600" b="1" i="0" u="none" strike="noStrike" cap="none">
                <a:solidFill>
                  <a:srgbClr val="262626"/>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pic>
        <p:nvPicPr>
          <p:cNvPr id="321" name="Google Shape;321;p97" descr="iPhone6_mockup_front_white.png"/>
          <p:cNvPicPr preferRelativeResize="0"/>
          <p:nvPr/>
        </p:nvPicPr>
        <p:blipFill rotWithShape="1">
          <a:blip r:embed="rId2">
            <a:alphaModFix/>
          </a:blip>
          <a:srcRect/>
          <a:stretch/>
        </p:blipFill>
        <p:spPr>
          <a:xfrm>
            <a:off x="7768850" y="226918"/>
            <a:ext cx="4094254" cy="6404164"/>
          </a:xfrm>
          <a:prstGeom prst="rect">
            <a:avLst/>
          </a:prstGeom>
          <a:noFill/>
          <a:ln>
            <a:noFill/>
          </a:ln>
        </p:spPr>
      </p:pic>
      <p:sp>
        <p:nvSpPr>
          <p:cNvPr id="322" name="Google Shape;322;p97"/>
          <p:cNvSpPr>
            <a:spLocks noGrp="1"/>
          </p:cNvSpPr>
          <p:nvPr>
            <p:ph type="pic" idx="3"/>
          </p:nvPr>
        </p:nvSpPr>
        <p:spPr>
          <a:xfrm>
            <a:off x="8583306" y="1246695"/>
            <a:ext cx="2444127" cy="4336988"/>
          </a:xfrm>
          <a:prstGeom prst="rect">
            <a:avLst/>
          </a:prstGeom>
          <a:solidFill>
            <a:srgbClr val="D8D8D8"/>
          </a:solidFill>
          <a:ln>
            <a:noFill/>
          </a:ln>
        </p:spPr>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323"/>
        <p:cNvGrpSpPr/>
        <p:nvPr/>
      </p:nvGrpSpPr>
      <p:grpSpPr>
        <a:xfrm>
          <a:off x="0" y="0"/>
          <a:ext cx="0" cy="0"/>
          <a:chOff x="0" y="0"/>
          <a:chExt cx="0" cy="0"/>
        </a:xfrm>
      </p:grpSpPr>
      <p:sp>
        <p:nvSpPr>
          <p:cNvPr id="324" name="Google Shape;324;p98"/>
          <p:cNvSpPr txBox="1">
            <a:spLocks noGrp="1"/>
          </p:cNvSpPr>
          <p:nvPr>
            <p:ph type="title"/>
          </p:nvPr>
        </p:nvSpPr>
        <p:spPr>
          <a:xfrm>
            <a:off x="1935426" y="1438502"/>
            <a:ext cx="8321149" cy="577659"/>
          </a:xfrm>
          <a:prstGeom prst="rect">
            <a:avLst/>
          </a:prstGeom>
          <a:noFill/>
          <a:ln>
            <a:noFill/>
          </a:ln>
        </p:spPr>
        <p:txBody>
          <a:bodyPr spcFirstLastPara="1" wrap="square" lIns="0" tIns="0" rIns="0" bIns="0" anchor="t" anchorCtr="0">
            <a:spAutoFit/>
          </a:bodyPr>
          <a:lstStyle>
            <a:lvl1pPr marR="0" lvl="0" algn="l" rtl="0">
              <a:lnSpc>
                <a:spcPct val="90000"/>
              </a:lnSpc>
              <a:spcBef>
                <a:spcPts val="0"/>
              </a:spcBef>
              <a:spcAft>
                <a:spcPts val="0"/>
              </a:spcAft>
              <a:buClr>
                <a:srgbClr val="7CACD2"/>
              </a:buClr>
              <a:buSzPts val="1400"/>
              <a:buFont typeface="Open Sans"/>
              <a:buNone/>
              <a:defRPr sz="4171" b="1" i="0" u="none" strike="noStrike" cap="none">
                <a:solidFill>
                  <a:srgbClr val="7CACD2"/>
                </a:solidFill>
                <a:latin typeface="Open Sans"/>
                <a:ea typeface="Open Sans"/>
                <a:cs typeface="Open Sans"/>
                <a:sym typeface="Open Sans"/>
              </a:defRPr>
            </a:lvl1pPr>
            <a:lvl2pPr lvl="1">
              <a:spcBef>
                <a:spcPts val="0"/>
              </a:spcBef>
              <a:spcAft>
                <a:spcPts val="0"/>
              </a:spcAft>
              <a:buSzPts val="1400"/>
              <a:buFont typeface="Arial"/>
              <a:buNone/>
              <a:defRPr sz="1800"/>
            </a:lvl2pPr>
            <a:lvl3pPr lvl="2">
              <a:spcBef>
                <a:spcPts val="0"/>
              </a:spcBef>
              <a:spcAft>
                <a:spcPts val="0"/>
              </a:spcAft>
              <a:buSzPts val="1400"/>
              <a:buFont typeface="Arial"/>
              <a:buNone/>
              <a:defRPr sz="1800"/>
            </a:lvl3pPr>
            <a:lvl4pPr lvl="3">
              <a:spcBef>
                <a:spcPts val="0"/>
              </a:spcBef>
              <a:spcAft>
                <a:spcPts val="0"/>
              </a:spcAft>
              <a:buSzPts val="1400"/>
              <a:buFont typeface="Arial"/>
              <a:buNone/>
              <a:defRPr sz="1800"/>
            </a:lvl4pPr>
            <a:lvl5pPr lvl="4">
              <a:spcBef>
                <a:spcPts val="0"/>
              </a:spcBef>
              <a:spcAft>
                <a:spcPts val="0"/>
              </a:spcAft>
              <a:buSzPts val="1400"/>
              <a:buFont typeface="Arial"/>
              <a:buNone/>
              <a:defRPr sz="1800"/>
            </a:lvl5pPr>
            <a:lvl6pPr lvl="5">
              <a:spcBef>
                <a:spcPts val="0"/>
              </a:spcBef>
              <a:spcAft>
                <a:spcPts val="0"/>
              </a:spcAft>
              <a:buSzPts val="1400"/>
              <a:buFont typeface="Arial"/>
              <a:buNone/>
              <a:defRPr sz="1800"/>
            </a:lvl6pPr>
            <a:lvl7pPr lvl="6">
              <a:spcBef>
                <a:spcPts val="0"/>
              </a:spcBef>
              <a:spcAft>
                <a:spcPts val="0"/>
              </a:spcAft>
              <a:buSzPts val="1400"/>
              <a:buFont typeface="Arial"/>
              <a:buNone/>
              <a:defRPr sz="1800"/>
            </a:lvl7pPr>
            <a:lvl8pPr lvl="7">
              <a:spcBef>
                <a:spcPts val="0"/>
              </a:spcBef>
              <a:spcAft>
                <a:spcPts val="0"/>
              </a:spcAft>
              <a:buSzPts val="1400"/>
              <a:buFont typeface="Arial"/>
              <a:buNone/>
              <a:defRPr sz="1800"/>
            </a:lvl8pPr>
            <a:lvl9pPr lvl="8">
              <a:spcBef>
                <a:spcPts val="0"/>
              </a:spcBef>
              <a:spcAft>
                <a:spcPts val="0"/>
              </a:spcAft>
              <a:buSzPts val="1400"/>
              <a:buFont typeface="Arial"/>
              <a:buNone/>
              <a:defRPr sz="1800"/>
            </a:lvl9pPr>
          </a:lstStyle>
          <a:p>
            <a:endParaRPr/>
          </a:p>
        </p:txBody>
      </p:sp>
      <p:sp>
        <p:nvSpPr>
          <p:cNvPr id="325" name="Google Shape;325;p98"/>
          <p:cNvSpPr txBox="1">
            <a:spLocks noGrp="1"/>
          </p:cNvSpPr>
          <p:nvPr>
            <p:ph type="body" idx="1"/>
          </p:nvPr>
        </p:nvSpPr>
        <p:spPr>
          <a:xfrm>
            <a:off x="1935426" y="1438502"/>
            <a:ext cx="8321149" cy="577659"/>
          </a:xfrm>
          <a:prstGeom prst="rect">
            <a:avLst/>
          </a:prstGeom>
          <a:noFill/>
          <a:ln>
            <a:noFill/>
          </a:ln>
        </p:spPr>
        <p:txBody>
          <a:bodyPr spcFirstLastPara="1" wrap="square" lIns="0" tIns="0" rIns="0" bIns="0" anchor="t" anchorCtr="0">
            <a:spAutoFit/>
          </a:bodyPr>
          <a:lstStyle>
            <a:lvl1pPr marL="457200" marR="0" lvl="0" indent="-228600" algn="l" rtl="0">
              <a:lnSpc>
                <a:spcPct val="90000"/>
              </a:lnSpc>
              <a:spcBef>
                <a:spcPts val="0"/>
              </a:spcBef>
              <a:spcAft>
                <a:spcPts val="0"/>
              </a:spcAft>
              <a:buClr>
                <a:srgbClr val="7CACD2"/>
              </a:buClr>
              <a:buSzPts val="1400"/>
              <a:buFont typeface="Arial"/>
              <a:buNone/>
              <a:defRPr sz="4171" b="1" i="0" u="none" strike="noStrike" cap="none">
                <a:solidFill>
                  <a:srgbClr val="7CACD2"/>
                </a:solidFill>
                <a:latin typeface="Open Sans"/>
                <a:ea typeface="Open Sans"/>
                <a:cs typeface="Open Sans"/>
                <a:sym typeface="Open Sans"/>
              </a:defRPr>
            </a:lvl1pPr>
            <a:lvl2pPr marL="914400" marR="0" lvl="1" indent="-228600" algn="l" rtl="0">
              <a:lnSpc>
                <a:spcPct val="90000"/>
              </a:lnSpc>
              <a:spcBef>
                <a:spcPts val="0"/>
              </a:spcBef>
              <a:spcAft>
                <a:spcPts val="0"/>
              </a:spcAft>
              <a:buClr>
                <a:schemeClr val="dk1"/>
              </a:buClr>
              <a:buSzPts val="1400"/>
              <a:buFont typeface="Arial"/>
              <a:buNone/>
              <a:defRPr sz="2400" b="0" i="0" u="none" strike="noStrike" cap="none">
                <a:solidFill>
                  <a:schemeClr val="dk1"/>
                </a:solidFill>
                <a:latin typeface="Calibri"/>
                <a:ea typeface="Calibri"/>
                <a:cs typeface="Calibri"/>
                <a:sym typeface="Calibri"/>
              </a:defRPr>
            </a:lvl2pPr>
            <a:lvl3pPr marL="1371600" marR="0" lvl="2" indent="-228600" algn="l" rtl="0">
              <a:lnSpc>
                <a:spcPct val="90000"/>
              </a:lnSpc>
              <a:spcBef>
                <a:spcPts val="0"/>
              </a:spcBef>
              <a:spcAft>
                <a:spcPts val="0"/>
              </a:spcAft>
              <a:buClr>
                <a:schemeClr val="dk1"/>
              </a:buClr>
              <a:buSzPts val="1400"/>
              <a:buFont typeface="Arial"/>
              <a:buNone/>
              <a:defRPr sz="2000" b="0" i="0" u="none" strike="noStrike" cap="none">
                <a:solidFill>
                  <a:schemeClr val="dk1"/>
                </a:solidFill>
                <a:latin typeface="Calibri"/>
                <a:ea typeface="Calibri"/>
                <a:cs typeface="Calibri"/>
                <a:sym typeface="Calibri"/>
              </a:defRPr>
            </a:lvl3pPr>
            <a:lvl4pPr marL="1828800" marR="0" lvl="3" indent="-228600" algn="l" rtl="0">
              <a:lnSpc>
                <a:spcPct val="90000"/>
              </a:lnSpc>
              <a:spcBef>
                <a:spcPts val="0"/>
              </a:spcBef>
              <a:spcAft>
                <a:spcPts val="0"/>
              </a:spcAft>
              <a:buClr>
                <a:schemeClr val="dk1"/>
              </a:buClr>
              <a:buSzPts val="1400"/>
              <a:buFont typeface="Arial"/>
              <a:buNone/>
              <a:defRPr sz="1800" b="0" i="0" u="none" strike="noStrike" cap="none">
                <a:solidFill>
                  <a:schemeClr val="dk1"/>
                </a:solidFill>
                <a:latin typeface="Calibri"/>
                <a:ea typeface="Calibri"/>
                <a:cs typeface="Calibri"/>
                <a:sym typeface="Calibri"/>
              </a:defRPr>
            </a:lvl4pPr>
            <a:lvl5pPr marL="2286000" marR="0" lvl="4" indent="-228600" algn="l" rtl="0">
              <a:lnSpc>
                <a:spcPct val="90000"/>
              </a:lnSpc>
              <a:spcBef>
                <a:spcPts val="0"/>
              </a:spcBef>
              <a:spcAft>
                <a:spcPts val="0"/>
              </a:spcAft>
              <a:buClr>
                <a:schemeClr val="dk1"/>
              </a:buClr>
              <a:buSzPts val="1400"/>
              <a:buFont typeface="Arial"/>
              <a:buNone/>
              <a:defRPr sz="1800" b="0" i="0" u="none" strike="noStrike" cap="none">
                <a:solidFill>
                  <a:schemeClr val="dk1"/>
                </a:solidFill>
                <a:latin typeface="Calibri"/>
                <a:ea typeface="Calibri"/>
                <a:cs typeface="Calibri"/>
                <a:sym typeface="Calibri"/>
              </a:defRPr>
            </a:lvl5pPr>
            <a:lvl6pPr marL="2743200" marR="0" lvl="5" indent="-228600" algn="l" rtl="0">
              <a:lnSpc>
                <a:spcPct val="90000"/>
              </a:lnSpc>
              <a:spcBef>
                <a:spcPts val="0"/>
              </a:spcBef>
              <a:spcAft>
                <a:spcPts val="0"/>
              </a:spcAft>
              <a:buClr>
                <a:schemeClr val="dk1"/>
              </a:buClr>
              <a:buSzPts val="1400"/>
              <a:buFont typeface="Arial"/>
              <a:buNone/>
              <a:defRPr sz="1800" b="0" i="0" u="none" strike="noStrike" cap="none">
                <a:solidFill>
                  <a:schemeClr val="dk1"/>
                </a:solidFill>
                <a:latin typeface="Calibri"/>
                <a:ea typeface="Calibri"/>
                <a:cs typeface="Calibri"/>
                <a:sym typeface="Calibri"/>
              </a:defRPr>
            </a:lvl6pPr>
            <a:lvl7pPr marL="3200400" marR="0" lvl="6" indent="-228600" algn="l" rtl="0">
              <a:lnSpc>
                <a:spcPct val="90000"/>
              </a:lnSpc>
              <a:spcBef>
                <a:spcPts val="0"/>
              </a:spcBef>
              <a:spcAft>
                <a:spcPts val="0"/>
              </a:spcAft>
              <a:buClr>
                <a:schemeClr val="dk1"/>
              </a:buClr>
              <a:buSzPts val="1400"/>
              <a:buFont typeface="Arial"/>
              <a:buNone/>
              <a:defRPr sz="1800" b="0" i="0" u="none" strike="noStrike" cap="none">
                <a:solidFill>
                  <a:schemeClr val="dk1"/>
                </a:solidFill>
                <a:latin typeface="Calibri"/>
                <a:ea typeface="Calibri"/>
                <a:cs typeface="Calibri"/>
                <a:sym typeface="Calibri"/>
              </a:defRPr>
            </a:lvl7pPr>
            <a:lvl8pPr marL="3657600" marR="0" lvl="7" indent="-228600" algn="l" rtl="0">
              <a:lnSpc>
                <a:spcPct val="90000"/>
              </a:lnSpc>
              <a:spcBef>
                <a:spcPts val="0"/>
              </a:spcBef>
              <a:spcAft>
                <a:spcPts val="0"/>
              </a:spcAft>
              <a:buClr>
                <a:schemeClr val="dk1"/>
              </a:buClr>
              <a:buSzPts val="1400"/>
              <a:buFont typeface="Arial"/>
              <a:buNone/>
              <a:defRPr sz="1800" b="0" i="0" u="none" strike="noStrike" cap="none">
                <a:solidFill>
                  <a:schemeClr val="dk1"/>
                </a:solidFill>
                <a:latin typeface="Calibri"/>
                <a:ea typeface="Calibri"/>
                <a:cs typeface="Calibri"/>
                <a:sym typeface="Calibri"/>
              </a:defRPr>
            </a:lvl8pPr>
            <a:lvl9pPr marL="4114800" marR="0" lvl="8" indent="-228600" algn="l" rtl="0">
              <a:lnSpc>
                <a:spcPct val="90000"/>
              </a:lnSpc>
              <a:spcBef>
                <a:spcPts val="0"/>
              </a:spcBef>
              <a:spcAft>
                <a:spcPts val="0"/>
              </a:spcAft>
              <a:buClr>
                <a:schemeClr val="dk1"/>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326" name="Google Shape;326;p98"/>
          <p:cNvSpPr txBox="1">
            <a:spLocks noGrp="1"/>
          </p:cNvSpPr>
          <p:nvPr>
            <p:ph type="ftr" idx="11"/>
          </p:nvPr>
        </p:nvSpPr>
        <p:spPr>
          <a:xfrm>
            <a:off x="4145280" y="6377939"/>
            <a:ext cx="3901440" cy="276999"/>
          </a:xfrm>
          <a:prstGeom prst="rect">
            <a:avLst/>
          </a:prstGeom>
          <a:noFill/>
          <a:ln>
            <a:noFill/>
          </a:ln>
        </p:spPr>
        <p:txBody>
          <a:bodyPr spcFirstLastPara="1" wrap="square" lIns="0" tIns="0" rIns="0" bIns="0" anchor="t" anchorCtr="0">
            <a:spAutoFit/>
          </a:bodyPr>
          <a:lstStyle>
            <a:lvl1pPr marR="0" lvl="0" algn="ctr" rtl="0">
              <a:spcBef>
                <a:spcPts val="0"/>
              </a:spcBef>
              <a:spcAft>
                <a:spcPts val="0"/>
              </a:spcAft>
              <a:buClr>
                <a:srgbClr val="888888"/>
              </a:buClr>
              <a:buSzPts val="1400"/>
              <a:buFont typeface="Calibri"/>
              <a:buNone/>
              <a:defRPr sz="1800">
                <a:solidFill>
                  <a:srgbClr val="888888"/>
                </a:solidFill>
                <a:latin typeface="Calibri"/>
                <a:ea typeface="Calibri"/>
                <a:cs typeface="Calibri"/>
                <a:sym typeface="Calibri"/>
              </a:defRPr>
            </a:lvl1pPr>
            <a:lvl2pPr marR="0" lvl="1" algn="l" rtl="0">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327" name="Google Shape;327;p98"/>
          <p:cNvSpPr txBox="1">
            <a:spLocks noGrp="1"/>
          </p:cNvSpPr>
          <p:nvPr>
            <p:ph type="dt" idx="10"/>
          </p:nvPr>
        </p:nvSpPr>
        <p:spPr>
          <a:xfrm>
            <a:off x="609600" y="6377939"/>
            <a:ext cx="2804160" cy="276999"/>
          </a:xfrm>
          <a:prstGeom prst="rect">
            <a:avLst/>
          </a:prstGeom>
          <a:noFill/>
          <a:ln>
            <a:noFill/>
          </a:ln>
        </p:spPr>
        <p:txBody>
          <a:bodyPr spcFirstLastPara="1" wrap="square" lIns="0" tIns="0" rIns="0" bIns="0" anchor="t" anchorCtr="0">
            <a:spAutoFit/>
          </a:bodyPr>
          <a:lstStyle>
            <a:lvl1pPr marR="0" lvl="0" algn="l" rtl="0">
              <a:spcBef>
                <a:spcPts val="0"/>
              </a:spcBef>
              <a:spcAft>
                <a:spcPts val="0"/>
              </a:spcAft>
              <a:buClr>
                <a:srgbClr val="888888"/>
              </a:buClr>
              <a:buSzPts val="1400"/>
              <a:buFont typeface="Calibri"/>
              <a:buNone/>
              <a:defRPr sz="1800">
                <a:solidFill>
                  <a:srgbClr val="888888"/>
                </a:solidFill>
                <a:latin typeface="Calibri"/>
                <a:ea typeface="Calibri"/>
                <a:cs typeface="Calibri"/>
                <a:sym typeface="Calibri"/>
              </a:defRPr>
            </a:lvl1pPr>
            <a:lvl2pPr marR="0" lvl="1" algn="l" rtl="0">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328" name="Google Shape;328;p98"/>
          <p:cNvSpPr txBox="1">
            <a:spLocks noGrp="1"/>
          </p:cNvSpPr>
          <p:nvPr>
            <p:ph type="sldNum" idx="12"/>
          </p:nvPr>
        </p:nvSpPr>
        <p:spPr>
          <a:xfrm>
            <a:off x="8778240" y="6377940"/>
            <a:ext cx="2804160" cy="251159"/>
          </a:xfrm>
          <a:prstGeom prst="rect">
            <a:avLst/>
          </a:prstGeom>
          <a:noFill/>
          <a:ln>
            <a:noFill/>
          </a:ln>
        </p:spPr>
        <p:txBody>
          <a:bodyPr spcFirstLastPara="1" wrap="square" lIns="0" tIns="0" rIns="0" bIns="0" anchor="t" anchorCtr="0">
            <a:spAutoFit/>
          </a:bodyPr>
          <a:lstStyle>
            <a:lvl1pPr marL="0" marR="0" lvl="0" indent="0" algn="r" rtl="0">
              <a:spcBef>
                <a:spcPts val="0"/>
              </a:spcBef>
              <a:buClr>
                <a:srgbClr val="888888"/>
              </a:buClr>
              <a:buSzPts val="1632"/>
              <a:buFont typeface="Calibri"/>
              <a:buNone/>
              <a:defRPr sz="1632" b="0" i="0" u="none" strike="noStrike" cap="none">
                <a:solidFill>
                  <a:srgbClr val="888888"/>
                </a:solidFill>
                <a:latin typeface="Calibri"/>
                <a:ea typeface="Calibri"/>
                <a:cs typeface="Calibri"/>
                <a:sym typeface="Calibri"/>
              </a:defRPr>
            </a:lvl1pPr>
            <a:lvl2pPr marL="0" marR="0" lvl="1" indent="0" algn="r" rtl="0">
              <a:spcBef>
                <a:spcPts val="0"/>
              </a:spcBef>
              <a:buClr>
                <a:srgbClr val="888888"/>
              </a:buClr>
              <a:buSzPts val="1632"/>
              <a:buFont typeface="Calibri"/>
              <a:buNone/>
              <a:defRPr sz="1632" b="0" i="0" u="none" strike="noStrike" cap="none">
                <a:solidFill>
                  <a:srgbClr val="888888"/>
                </a:solidFill>
                <a:latin typeface="Calibri"/>
                <a:ea typeface="Calibri"/>
                <a:cs typeface="Calibri"/>
                <a:sym typeface="Calibri"/>
              </a:defRPr>
            </a:lvl2pPr>
            <a:lvl3pPr marL="0" marR="0" lvl="2" indent="0" algn="r" rtl="0">
              <a:spcBef>
                <a:spcPts val="0"/>
              </a:spcBef>
              <a:buClr>
                <a:srgbClr val="888888"/>
              </a:buClr>
              <a:buSzPts val="1632"/>
              <a:buFont typeface="Calibri"/>
              <a:buNone/>
              <a:defRPr sz="1632" b="0" i="0" u="none" strike="noStrike" cap="none">
                <a:solidFill>
                  <a:srgbClr val="888888"/>
                </a:solidFill>
                <a:latin typeface="Calibri"/>
                <a:ea typeface="Calibri"/>
                <a:cs typeface="Calibri"/>
                <a:sym typeface="Calibri"/>
              </a:defRPr>
            </a:lvl3pPr>
            <a:lvl4pPr marL="0" marR="0" lvl="3" indent="0" algn="r" rtl="0">
              <a:spcBef>
                <a:spcPts val="0"/>
              </a:spcBef>
              <a:buClr>
                <a:srgbClr val="888888"/>
              </a:buClr>
              <a:buSzPts val="1632"/>
              <a:buFont typeface="Calibri"/>
              <a:buNone/>
              <a:defRPr sz="1632" b="0" i="0" u="none" strike="noStrike" cap="none">
                <a:solidFill>
                  <a:srgbClr val="888888"/>
                </a:solidFill>
                <a:latin typeface="Calibri"/>
                <a:ea typeface="Calibri"/>
                <a:cs typeface="Calibri"/>
                <a:sym typeface="Calibri"/>
              </a:defRPr>
            </a:lvl4pPr>
            <a:lvl5pPr marL="0" marR="0" lvl="4" indent="0" algn="r" rtl="0">
              <a:spcBef>
                <a:spcPts val="0"/>
              </a:spcBef>
              <a:buClr>
                <a:srgbClr val="888888"/>
              </a:buClr>
              <a:buSzPts val="1632"/>
              <a:buFont typeface="Calibri"/>
              <a:buNone/>
              <a:defRPr sz="1632" b="0" i="0" u="none" strike="noStrike" cap="none">
                <a:solidFill>
                  <a:srgbClr val="888888"/>
                </a:solidFill>
                <a:latin typeface="Calibri"/>
                <a:ea typeface="Calibri"/>
                <a:cs typeface="Calibri"/>
                <a:sym typeface="Calibri"/>
              </a:defRPr>
            </a:lvl5pPr>
            <a:lvl6pPr marL="0" marR="0" lvl="5" indent="0" algn="r" rtl="0">
              <a:spcBef>
                <a:spcPts val="0"/>
              </a:spcBef>
              <a:buClr>
                <a:srgbClr val="888888"/>
              </a:buClr>
              <a:buSzPts val="1632"/>
              <a:buFont typeface="Calibri"/>
              <a:buNone/>
              <a:defRPr sz="1632" b="0" i="0" u="none" strike="noStrike" cap="none">
                <a:solidFill>
                  <a:srgbClr val="888888"/>
                </a:solidFill>
                <a:latin typeface="Calibri"/>
                <a:ea typeface="Calibri"/>
                <a:cs typeface="Calibri"/>
                <a:sym typeface="Calibri"/>
              </a:defRPr>
            </a:lvl6pPr>
            <a:lvl7pPr marL="0" marR="0" lvl="6" indent="0" algn="r" rtl="0">
              <a:spcBef>
                <a:spcPts val="0"/>
              </a:spcBef>
              <a:buClr>
                <a:srgbClr val="888888"/>
              </a:buClr>
              <a:buSzPts val="1632"/>
              <a:buFont typeface="Calibri"/>
              <a:buNone/>
              <a:defRPr sz="1632" b="0" i="0" u="none" strike="noStrike" cap="none">
                <a:solidFill>
                  <a:srgbClr val="888888"/>
                </a:solidFill>
                <a:latin typeface="Calibri"/>
                <a:ea typeface="Calibri"/>
                <a:cs typeface="Calibri"/>
                <a:sym typeface="Calibri"/>
              </a:defRPr>
            </a:lvl7pPr>
            <a:lvl8pPr marL="0" marR="0" lvl="7" indent="0" algn="r" rtl="0">
              <a:spcBef>
                <a:spcPts val="0"/>
              </a:spcBef>
              <a:buClr>
                <a:srgbClr val="888888"/>
              </a:buClr>
              <a:buSzPts val="1632"/>
              <a:buFont typeface="Calibri"/>
              <a:buNone/>
              <a:defRPr sz="1632" b="0" i="0" u="none" strike="noStrike" cap="none">
                <a:solidFill>
                  <a:srgbClr val="888888"/>
                </a:solidFill>
                <a:latin typeface="Calibri"/>
                <a:ea typeface="Calibri"/>
                <a:cs typeface="Calibri"/>
                <a:sym typeface="Calibri"/>
              </a:defRPr>
            </a:lvl8pPr>
            <a:lvl9pPr marL="0" marR="0" lvl="8" indent="0" algn="r" rtl="0">
              <a:spcBef>
                <a:spcPts val="0"/>
              </a:spcBef>
              <a:buClr>
                <a:srgbClr val="888888"/>
              </a:buClr>
              <a:buSzPts val="1632"/>
              <a:buFont typeface="Calibri"/>
              <a:buNone/>
              <a:defRPr sz="1632"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ext Slide 1">
  <p:cSld name="Text Slide 1">
    <p:spTree>
      <p:nvGrpSpPr>
        <p:cNvPr id="1" name="Shape 71"/>
        <p:cNvGrpSpPr/>
        <p:nvPr/>
      </p:nvGrpSpPr>
      <p:grpSpPr>
        <a:xfrm>
          <a:off x="0" y="0"/>
          <a:ext cx="0" cy="0"/>
          <a:chOff x="0" y="0"/>
          <a:chExt cx="0" cy="0"/>
        </a:xfrm>
      </p:grpSpPr>
      <p:sp>
        <p:nvSpPr>
          <p:cNvPr id="72" name="Google Shape;72;p86"/>
          <p:cNvSpPr/>
          <p:nvPr/>
        </p:nvSpPr>
        <p:spPr>
          <a:xfrm>
            <a:off x="12192000" y="-287867"/>
            <a:ext cx="1185333" cy="7145867"/>
          </a:xfrm>
          <a:prstGeom prst="rect">
            <a:avLst/>
          </a:prstGeom>
          <a:solidFill>
            <a:srgbClr val="ECECE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3" name="Google Shape;73;p86"/>
          <p:cNvSpPr txBox="1">
            <a:spLocks noGrp="1"/>
          </p:cNvSpPr>
          <p:nvPr>
            <p:ph type="body" idx="1"/>
          </p:nvPr>
        </p:nvSpPr>
        <p:spPr>
          <a:xfrm>
            <a:off x="798380" y="2045704"/>
            <a:ext cx="10595237" cy="3849918"/>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rgbClr val="262626"/>
              </a:buClr>
              <a:buSzPts val="2400"/>
              <a:buFont typeface="Arial"/>
              <a:buNone/>
              <a:defRPr sz="2400" b="0" i="0" u="none" strike="noStrike" cap="none">
                <a:solidFill>
                  <a:srgbClr val="262626"/>
                </a:solidFill>
                <a:latin typeface="Calibri"/>
                <a:ea typeface="Calibri"/>
                <a:cs typeface="Calibri"/>
                <a:sym typeface="Calibri"/>
              </a:defRPr>
            </a:lvl1pPr>
            <a:lvl2pPr marL="914400" marR="0" lvl="1"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2pPr>
            <a:lvl3pPr marL="1371600" marR="0" lvl="2"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3pPr>
            <a:lvl4pPr marL="1828800" marR="0" lvl="3"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4pPr>
            <a:lvl5pPr marL="2286000" marR="0" lvl="4"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4" name="Google Shape;74;p86"/>
          <p:cNvSpPr txBox="1">
            <a:spLocks noGrp="1"/>
          </p:cNvSpPr>
          <p:nvPr>
            <p:ph type="body" idx="2"/>
          </p:nvPr>
        </p:nvSpPr>
        <p:spPr>
          <a:xfrm>
            <a:off x="798381" y="761603"/>
            <a:ext cx="10595237" cy="803654"/>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rgbClr val="262626"/>
              </a:buClr>
              <a:buSzPts val="3600"/>
              <a:buFont typeface="Arial"/>
              <a:buNone/>
              <a:defRPr sz="3600" b="1" i="0" u="none" strike="noStrike" cap="none">
                <a:solidFill>
                  <a:srgbClr val="262626"/>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Overview/Content Slide">
  <p:cSld name="Overview/Content Slide">
    <p:spTree>
      <p:nvGrpSpPr>
        <p:cNvPr id="1" name="Shape 75"/>
        <p:cNvGrpSpPr/>
        <p:nvPr/>
      </p:nvGrpSpPr>
      <p:grpSpPr>
        <a:xfrm>
          <a:off x="0" y="0"/>
          <a:ext cx="0" cy="0"/>
          <a:chOff x="0" y="0"/>
          <a:chExt cx="0" cy="0"/>
        </a:xfrm>
      </p:grpSpPr>
      <p:sp>
        <p:nvSpPr>
          <p:cNvPr id="76" name="Google Shape;76;p87"/>
          <p:cNvSpPr txBox="1">
            <a:spLocks noGrp="1"/>
          </p:cNvSpPr>
          <p:nvPr>
            <p:ph type="body" idx="1"/>
          </p:nvPr>
        </p:nvSpPr>
        <p:spPr>
          <a:xfrm>
            <a:off x="2643669" y="1937363"/>
            <a:ext cx="700387" cy="689518"/>
          </a:xfrm>
          <a:prstGeom prst="rect">
            <a:avLst/>
          </a:prstGeom>
          <a:noFill/>
          <a:ln>
            <a:noFill/>
          </a:ln>
        </p:spPr>
        <p:txBody>
          <a:bodyPr spcFirstLastPara="1" wrap="square" lIns="91425" tIns="45700" rIns="91425" bIns="45700" anchor="ctr" anchorCtr="0">
            <a:noAutofit/>
          </a:bodyPr>
          <a:lstStyle>
            <a:lvl1pPr marL="457200" marR="0" lvl="0" indent="-228600" algn="ctr" rtl="0">
              <a:lnSpc>
                <a:spcPct val="90000"/>
              </a:lnSpc>
              <a:spcBef>
                <a:spcPts val="1000"/>
              </a:spcBef>
              <a:spcAft>
                <a:spcPts val="0"/>
              </a:spcAft>
              <a:buClr>
                <a:srgbClr val="262626"/>
              </a:buClr>
              <a:buSzPts val="3200"/>
              <a:buFont typeface="Arial"/>
              <a:buNone/>
              <a:defRPr sz="3200" b="1" i="0" u="none" strike="noStrike" cap="none">
                <a:solidFill>
                  <a:srgbClr val="262626"/>
                </a:solidFill>
                <a:latin typeface="Calibri"/>
                <a:ea typeface="Calibri"/>
                <a:cs typeface="Calibri"/>
                <a:sym typeface="Calibri"/>
              </a:defRPr>
            </a:lvl1pPr>
            <a:lvl2pPr marL="914400" marR="0" lvl="1"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2pPr>
            <a:lvl3pPr marL="1371600" marR="0" lvl="2"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3pPr>
            <a:lvl4pPr marL="1828800" marR="0" lvl="3"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4pPr>
            <a:lvl5pPr marL="2286000" marR="0" lvl="4"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7" name="Google Shape;77;p87"/>
          <p:cNvSpPr txBox="1">
            <a:spLocks noGrp="1"/>
          </p:cNvSpPr>
          <p:nvPr>
            <p:ph type="body" idx="2"/>
          </p:nvPr>
        </p:nvSpPr>
        <p:spPr>
          <a:xfrm>
            <a:off x="3478966" y="1937363"/>
            <a:ext cx="6874660" cy="689519"/>
          </a:xfrm>
          <a:prstGeom prst="rect">
            <a:avLst/>
          </a:prstGeom>
          <a:noFill/>
          <a:ln>
            <a:noFill/>
          </a:ln>
        </p:spPr>
        <p:txBody>
          <a:bodyPr spcFirstLastPara="1" wrap="square" lIns="91425" tIns="45700" rIns="91425" bIns="45700" anchor="ctr" anchorCtr="0">
            <a:noAutofit/>
          </a:bodyPr>
          <a:lstStyle>
            <a:lvl1pPr marL="457200" marR="0" lvl="0" indent="-228600" algn="l" rtl="0">
              <a:lnSpc>
                <a:spcPct val="90000"/>
              </a:lnSpc>
              <a:spcBef>
                <a:spcPts val="1000"/>
              </a:spcBef>
              <a:spcAft>
                <a:spcPts val="0"/>
              </a:spcAft>
              <a:buClr>
                <a:srgbClr val="262626"/>
              </a:buClr>
              <a:buSzPts val="2200"/>
              <a:buFont typeface="Arial"/>
              <a:buNone/>
              <a:defRPr sz="2200" b="0" i="0" u="none" strike="noStrike" cap="none">
                <a:solidFill>
                  <a:srgbClr val="262626"/>
                </a:solidFill>
                <a:latin typeface="Calibri"/>
                <a:ea typeface="Calibri"/>
                <a:cs typeface="Calibri"/>
                <a:sym typeface="Calibri"/>
              </a:defRPr>
            </a:lvl1pPr>
            <a:lvl2pPr marL="914400" marR="0" lvl="1"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2pPr>
            <a:lvl3pPr marL="1371600" marR="0" lvl="2"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3pPr>
            <a:lvl4pPr marL="1828800" marR="0" lvl="3"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4pPr>
            <a:lvl5pPr marL="2286000" marR="0" lvl="4"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8" name="Google Shape;78;p87"/>
          <p:cNvSpPr txBox="1">
            <a:spLocks noGrp="1"/>
          </p:cNvSpPr>
          <p:nvPr>
            <p:ph type="body" idx="3"/>
          </p:nvPr>
        </p:nvSpPr>
        <p:spPr>
          <a:xfrm>
            <a:off x="2643669" y="2649153"/>
            <a:ext cx="700387" cy="689518"/>
          </a:xfrm>
          <a:prstGeom prst="rect">
            <a:avLst/>
          </a:prstGeom>
          <a:noFill/>
          <a:ln>
            <a:noFill/>
          </a:ln>
        </p:spPr>
        <p:txBody>
          <a:bodyPr spcFirstLastPara="1" wrap="square" lIns="91425" tIns="45700" rIns="91425" bIns="45700" anchor="ctr" anchorCtr="0">
            <a:noAutofit/>
          </a:bodyPr>
          <a:lstStyle>
            <a:lvl1pPr marL="457200" marR="0" lvl="0" indent="-228600" algn="ctr" rtl="0">
              <a:lnSpc>
                <a:spcPct val="90000"/>
              </a:lnSpc>
              <a:spcBef>
                <a:spcPts val="1000"/>
              </a:spcBef>
              <a:spcAft>
                <a:spcPts val="0"/>
              </a:spcAft>
              <a:buClr>
                <a:srgbClr val="262626"/>
              </a:buClr>
              <a:buSzPts val="3200"/>
              <a:buFont typeface="Arial"/>
              <a:buNone/>
              <a:defRPr sz="3200" b="1" i="0" u="none" strike="noStrike" cap="none">
                <a:solidFill>
                  <a:srgbClr val="262626"/>
                </a:solidFill>
                <a:latin typeface="Calibri"/>
                <a:ea typeface="Calibri"/>
                <a:cs typeface="Calibri"/>
                <a:sym typeface="Calibri"/>
              </a:defRPr>
            </a:lvl1pPr>
            <a:lvl2pPr marL="914400" marR="0" lvl="1"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2pPr>
            <a:lvl3pPr marL="1371600" marR="0" lvl="2"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3pPr>
            <a:lvl4pPr marL="1828800" marR="0" lvl="3"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4pPr>
            <a:lvl5pPr marL="2286000" marR="0" lvl="4"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9" name="Google Shape;79;p87"/>
          <p:cNvSpPr txBox="1">
            <a:spLocks noGrp="1"/>
          </p:cNvSpPr>
          <p:nvPr>
            <p:ph type="body" idx="4"/>
          </p:nvPr>
        </p:nvSpPr>
        <p:spPr>
          <a:xfrm>
            <a:off x="3478966" y="2649153"/>
            <a:ext cx="6874660" cy="689519"/>
          </a:xfrm>
          <a:prstGeom prst="rect">
            <a:avLst/>
          </a:prstGeom>
          <a:noFill/>
          <a:ln>
            <a:noFill/>
          </a:ln>
        </p:spPr>
        <p:txBody>
          <a:bodyPr spcFirstLastPara="1" wrap="square" lIns="91425" tIns="45700" rIns="91425" bIns="45700" anchor="ctr" anchorCtr="0">
            <a:noAutofit/>
          </a:bodyPr>
          <a:lstStyle>
            <a:lvl1pPr marL="457200" marR="0" lvl="0" indent="-228600" algn="l" rtl="0">
              <a:lnSpc>
                <a:spcPct val="90000"/>
              </a:lnSpc>
              <a:spcBef>
                <a:spcPts val="1000"/>
              </a:spcBef>
              <a:spcAft>
                <a:spcPts val="0"/>
              </a:spcAft>
              <a:buClr>
                <a:srgbClr val="262626"/>
              </a:buClr>
              <a:buSzPts val="2200"/>
              <a:buFont typeface="Arial"/>
              <a:buNone/>
              <a:defRPr sz="2200" b="0" i="0" u="none" strike="noStrike" cap="none">
                <a:solidFill>
                  <a:srgbClr val="262626"/>
                </a:solidFill>
                <a:latin typeface="Calibri"/>
                <a:ea typeface="Calibri"/>
                <a:cs typeface="Calibri"/>
                <a:sym typeface="Calibri"/>
              </a:defRPr>
            </a:lvl1pPr>
            <a:lvl2pPr marL="914400" marR="0" lvl="1"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2pPr>
            <a:lvl3pPr marL="1371600" marR="0" lvl="2"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3pPr>
            <a:lvl4pPr marL="1828800" marR="0" lvl="3"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4pPr>
            <a:lvl5pPr marL="2286000" marR="0" lvl="4"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0" name="Google Shape;80;p87"/>
          <p:cNvSpPr txBox="1">
            <a:spLocks noGrp="1"/>
          </p:cNvSpPr>
          <p:nvPr>
            <p:ph type="body" idx="5"/>
          </p:nvPr>
        </p:nvSpPr>
        <p:spPr>
          <a:xfrm>
            <a:off x="2643669" y="3360940"/>
            <a:ext cx="700387" cy="689518"/>
          </a:xfrm>
          <a:prstGeom prst="rect">
            <a:avLst/>
          </a:prstGeom>
          <a:noFill/>
          <a:ln>
            <a:noFill/>
          </a:ln>
        </p:spPr>
        <p:txBody>
          <a:bodyPr spcFirstLastPara="1" wrap="square" lIns="91425" tIns="45700" rIns="91425" bIns="45700" anchor="ctr" anchorCtr="0">
            <a:noAutofit/>
          </a:bodyPr>
          <a:lstStyle>
            <a:lvl1pPr marL="457200" marR="0" lvl="0" indent="-228600" algn="ctr" rtl="0">
              <a:lnSpc>
                <a:spcPct val="90000"/>
              </a:lnSpc>
              <a:spcBef>
                <a:spcPts val="1000"/>
              </a:spcBef>
              <a:spcAft>
                <a:spcPts val="0"/>
              </a:spcAft>
              <a:buClr>
                <a:srgbClr val="262626"/>
              </a:buClr>
              <a:buSzPts val="3200"/>
              <a:buFont typeface="Arial"/>
              <a:buNone/>
              <a:defRPr sz="3200" b="1" i="0" u="none" strike="noStrike" cap="none">
                <a:solidFill>
                  <a:srgbClr val="262626"/>
                </a:solidFill>
                <a:latin typeface="Calibri"/>
                <a:ea typeface="Calibri"/>
                <a:cs typeface="Calibri"/>
                <a:sym typeface="Calibri"/>
              </a:defRPr>
            </a:lvl1pPr>
            <a:lvl2pPr marL="914400" marR="0" lvl="1"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2pPr>
            <a:lvl3pPr marL="1371600" marR="0" lvl="2"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3pPr>
            <a:lvl4pPr marL="1828800" marR="0" lvl="3"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4pPr>
            <a:lvl5pPr marL="2286000" marR="0" lvl="4"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1" name="Google Shape;81;p87"/>
          <p:cNvSpPr txBox="1">
            <a:spLocks noGrp="1"/>
          </p:cNvSpPr>
          <p:nvPr>
            <p:ph type="body" idx="6"/>
          </p:nvPr>
        </p:nvSpPr>
        <p:spPr>
          <a:xfrm>
            <a:off x="3478966" y="3360940"/>
            <a:ext cx="6874660" cy="689519"/>
          </a:xfrm>
          <a:prstGeom prst="rect">
            <a:avLst/>
          </a:prstGeom>
          <a:noFill/>
          <a:ln>
            <a:noFill/>
          </a:ln>
        </p:spPr>
        <p:txBody>
          <a:bodyPr spcFirstLastPara="1" wrap="square" lIns="91425" tIns="45700" rIns="91425" bIns="45700" anchor="ctr" anchorCtr="0">
            <a:noAutofit/>
          </a:bodyPr>
          <a:lstStyle>
            <a:lvl1pPr marL="457200" marR="0" lvl="0" indent="-228600" algn="l" rtl="0">
              <a:lnSpc>
                <a:spcPct val="90000"/>
              </a:lnSpc>
              <a:spcBef>
                <a:spcPts val="1000"/>
              </a:spcBef>
              <a:spcAft>
                <a:spcPts val="0"/>
              </a:spcAft>
              <a:buClr>
                <a:srgbClr val="262626"/>
              </a:buClr>
              <a:buSzPts val="2200"/>
              <a:buFont typeface="Arial"/>
              <a:buNone/>
              <a:defRPr sz="2200" b="0" i="0" u="none" strike="noStrike" cap="none">
                <a:solidFill>
                  <a:srgbClr val="262626"/>
                </a:solidFill>
                <a:latin typeface="Calibri"/>
                <a:ea typeface="Calibri"/>
                <a:cs typeface="Calibri"/>
                <a:sym typeface="Calibri"/>
              </a:defRPr>
            </a:lvl1pPr>
            <a:lvl2pPr marL="914400" marR="0" lvl="1"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2pPr>
            <a:lvl3pPr marL="1371600" marR="0" lvl="2"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3pPr>
            <a:lvl4pPr marL="1828800" marR="0" lvl="3"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4pPr>
            <a:lvl5pPr marL="2286000" marR="0" lvl="4"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2" name="Google Shape;82;p87"/>
          <p:cNvSpPr txBox="1">
            <a:spLocks noGrp="1"/>
          </p:cNvSpPr>
          <p:nvPr>
            <p:ph type="body" idx="7"/>
          </p:nvPr>
        </p:nvSpPr>
        <p:spPr>
          <a:xfrm>
            <a:off x="2643669" y="4072732"/>
            <a:ext cx="700387" cy="689518"/>
          </a:xfrm>
          <a:prstGeom prst="rect">
            <a:avLst/>
          </a:prstGeom>
          <a:noFill/>
          <a:ln>
            <a:noFill/>
          </a:ln>
        </p:spPr>
        <p:txBody>
          <a:bodyPr spcFirstLastPara="1" wrap="square" lIns="91425" tIns="45700" rIns="91425" bIns="45700" anchor="ctr" anchorCtr="0">
            <a:noAutofit/>
          </a:bodyPr>
          <a:lstStyle>
            <a:lvl1pPr marL="457200" marR="0" lvl="0" indent="-228600" algn="ctr" rtl="0">
              <a:lnSpc>
                <a:spcPct val="90000"/>
              </a:lnSpc>
              <a:spcBef>
                <a:spcPts val="1000"/>
              </a:spcBef>
              <a:spcAft>
                <a:spcPts val="0"/>
              </a:spcAft>
              <a:buClr>
                <a:srgbClr val="262626"/>
              </a:buClr>
              <a:buSzPts val="3200"/>
              <a:buFont typeface="Arial"/>
              <a:buNone/>
              <a:defRPr sz="3200" b="1" i="0" u="none" strike="noStrike" cap="none">
                <a:solidFill>
                  <a:srgbClr val="262626"/>
                </a:solidFill>
                <a:latin typeface="Calibri"/>
                <a:ea typeface="Calibri"/>
                <a:cs typeface="Calibri"/>
                <a:sym typeface="Calibri"/>
              </a:defRPr>
            </a:lvl1pPr>
            <a:lvl2pPr marL="914400" marR="0" lvl="1"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2pPr>
            <a:lvl3pPr marL="1371600" marR="0" lvl="2"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3pPr>
            <a:lvl4pPr marL="1828800" marR="0" lvl="3"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4pPr>
            <a:lvl5pPr marL="2286000" marR="0" lvl="4"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3" name="Google Shape;83;p87"/>
          <p:cNvSpPr txBox="1">
            <a:spLocks noGrp="1"/>
          </p:cNvSpPr>
          <p:nvPr>
            <p:ph type="body" idx="8"/>
          </p:nvPr>
        </p:nvSpPr>
        <p:spPr>
          <a:xfrm>
            <a:off x="3478966" y="4072732"/>
            <a:ext cx="6874660" cy="689519"/>
          </a:xfrm>
          <a:prstGeom prst="rect">
            <a:avLst/>
          </a:prstGeom>
          <a:noFill/>
          <a:ln>
            <a:noFill/>
          </a:ln>
        </p:spPr>
        <p:txBody>
          <a:bodyPr spcFirstLastPara="1" wrap="square" lIns="91425" tIns="45700" rIns="91425" bIns="45700" anchor="ctr" anchorCtr="0">
            <a:noAutofit/>
          </a:bodyPr>
          <a:lstStyle>
            <a:lvl1pPr marL="457200" marR="0" lvl="0" indent="-228600" algn="l" rtl="0">
              <a:lnSpc>
                <a:spcPct val="90000"/>
              </a:lnSpc>
              <a:spcBef>
                <a:spcPts val="1000"/>
              </a:spcBef>
              <a:spcAft>
                <a:spcPts val="0"/>
              </a:spcAft>
              <a:buClr>
                <a:srgbClr val="262626"/>
              </a:buClr>
              <a:buSzPts val="2200"/>
              <a:buFont typeface="Arial"/>
              <a:buNone/>
              <a:defRPr sz="2200" b="0" i="0" u="none" strike="noStrike" cap="none">
                <a:solidFill>
                  <a:srgbClr val="262626"/>
                </a:solidFill>
                <a:latin typeface="Calibri"/>
                <a:ea typeface="Calibri"/>
                <a:cs typeface="Calibri"/>
                <a:sym typeface="Calibri"/>
              </a:defRPr>
            </a:lvl1pPr>
            <a:lvl2pPr marL="914400" marR="0" lvl="1"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2pPr>
            <a:lvl3pPr marL="1371600" marR="0" lvl="2"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3pPr>
            <a:lvl4pPr marL="1828800" marR="0" lvl="3"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4pPr>
            <a:lvl5pPr marL="2286000" marR="0" lvl="4"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4" name="Google Shape;84;p87"/>
          <p:cNvSpPr txBox="1">
            <a:spLocks noGrp="1"/>
          </p:cNvSpPr>
          <p:nvPr>
            <p:ph type="body" idx="9"/>
          </p:nvPr>
        </p:nvSpPr>
        <p:spPr>
          <a:xfrm>
            <a:off x="2643669" y="4767585"/>
            <a:ext cx="700387" cy="689518"/>
          </a:xfrm>
          <a:prstGeom prst="rect">
            <a:avLst/>
          </a:prstGeom>
          <a:noFill/>
          <a:ln>
            <a:noFill/>
          </a:ln>
        </p:spPr>
        <p:txBody>
          <a:bodyPr spcFirstLastPara="1" wrap="square" lIns="91425" tIns="45700" rIns="91425" bIns="45700" anchor="ctr" anchorCtr="0">
            <a:noAutofit/>
          </a:bodyPr>
          <a:lstStyle>
            <a:lvl1pPr marL="457200" marR="0" lvl="0" indent="-228600" algn="ctr" rtl="0">
              <a:lnSpc>
                <a:spcPct val="90000"/>
              </a:lnSpc>
              <a:spcBef>
                <a:spcPts val="1000"/>
              </a:spcBef>
              <a:spcAft>
                <a:spcPts val="0"/>
              </a:spcAft>
              <a:buClr>
                <a:srgbClr val="262626"/>
              </a:buClr>
              <a:buSzPts val="3200"/>
              <a:buFont typeface="Arial"/>
              <a:buNone/>
              <a:defRPr sz="3200" b="1" i="0" u="none" strike="noStrike" cap="none">
                <a:solidFill>
                  <a:srgbClr val="262626"/>
                </a:solidFill>
                <a:latin typeface="Calibri"/>
                <a:ea typeface="Calibri"/>
                <a:cs typeface="Calibri"/>
                <a:sym typeface="Calibri"/>
              </a:defRPr>
            </a:lvl1pPr>
            <a:lvl2pPr marL="914400" marR="0" lvl="1"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2pPr>
            <a:lvl3pPr marL="1371600" marR="0" lvl="2"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3pPr>
            <a:lvl4pPr marL="1828800" marR="0" lvl="3"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4pPr>
            <a:lvl5pPr marL="2286000" marR="0" lvl="4"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5" name="Google Shape;85;p87"/>
          <p:cNvSpPr txBox="1">
            <a:spLocks noGrp="1"/>
          </p:cNvSpPr>
          <p:nvPr>
            <p:ph type="body" idx="13"/>
          </p:nvPr>
        </p:nvSpPr>
        <p:spPr>
          <a:xfrm>
            <a:off x="3478966" y="4767585"/>
            <a:ext cx="6874660" cy="689519"/>
          </a:xfrm>
          <a:prstGeom prst="rect">
            <a:avLst/>
          </a:prstGeom>
          <a:noFill/>
          <a:ln>
            <a:noFill/>
          </a:ln>
        </p:spPr>
        <p:txBody>
          <a:bodyPr spcFirstLastPara="1" wrap="square" lIns="91425" tIns="45700" rIns="91425" bIns="45700" anchor="ctr" anchorCtr="0">
            <a:noAutofit/>
          </a:bodyPr>
          <a:lstStyle>
            <a:lvl1pPr marL="457200" marR="0" lvl="0" indent="-228600" algn="l" rtl="0">
              <a:lnSpc>
                <a:spcPct val="90000"/>
              </a:lnSpc>
              <a:spcBef>
                <a:spcPts val="1000"/>
              </a:spcBef>
              <a:spcAft>
                <a:spcPts val="0"/>
              </a:spcAft>
              <a:buClr>
                <a:srgbClr val="262626"/>
              </a:buClr>
              <a:buSzPts val="2200"/>
              <a:buFont typeface="Arial"/>
              <a:buNone/>
              <a:defRPr sz="2200" b="0" i="0" u="none" strike="noStrike" cap="none">
                <a:solidFill>
                  <a:srgbClr val="262626"/>
                </a:solidFill>
                <a:latin typeface="Calibri"/>
                <a:ea typeface="Calibri"/>
                <a:cs typeface="Calibri"/>
                <a:sym typeface="Calibri"/>
              </a:defRPr>
            </a:lvl1pPr>
            <a:lvl2pPr marL="914400" marR="0" lvl="1"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2pPr>
            <a:lvl3pPr marL="1371600" marR="0" lvl="2"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3pPr>
            <a:lvl4pPr marL="1828800" marR="0" lvl="3"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4pPr>
            <a:lvl5pPr marL="2286000" marR="0" lvl="4"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7" name="Google Shape;87;p87"/>
          <p:cNvSpPr/>
          <p:nvPr/>
        </p:nvSpPr>
        <p:spPr>
          <a:xfrm rot="10800000">
            <a:off x="12799" y="5619"/>
            <a:ext cx="2185652" cy="6852379"/>
          </a:xfrm>
          <a:prstGeom prst="rect">
            <a:avLst/>
          </a:prstGeom>
          <a:gradFill>
            <a:gsLst>
              <a:gs pos="0">
                <a:srgbClr val="6A9D56"/>
              </a:gs>
              <a:gs pos="60540">
                <a:srgbClr val="2D8784"/>
              </a:gs>
              <a:gs pos="100000">
                <a:srgbClr val="263D94"/>
              </a:gs>
            </a:gsLst>
            <a:lin ang="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a:solidFill>
                <a:schemeClr val="lt1"/>
              </a:solidFill>
              <a:latin typeface="Calibri"/>
              <a:ea typeface="Calibri"/>
              <a:cs typeface="Calibri"/>
              <a:sym typeface="Calibri"/>
            </a:endParaRPr>
          </a:p>
        </p:txBody>
      </p:sp>
      <p:sp>
        <p:nvSpPr>
          <p:cNvPr id="88" name="Google Shape;88;p87"/>
          <p:cNvSpPr txBox="1">
            <a:spLocks noGrp="1"/>
          </p:cNvSpPr>
          <p:nvPr>
            <p:ph type="body" idx="14"/>
          </p:nvPr>
        </p:nvSpPr>
        <p:spPr>
          <a:xfrm>
            <a:off x="2654199" y="734017"/>
            <a:ext cx="5041923" cy="720752"/>
          </a:xfrm>
          <a:prstGeom prst="rect">
            <a:avLst/>
          </a:prstGeom>
          <a:noFill/>
          <a:ln>
            <a:noFill/>
          </a:ln>
        </p:spPr>
        <p:txBody>
          <a:bodyPr spcFirstLastPara="1" wrap="square" lIns="91425" tIns="45700" rIns="91425" bIns="45700" anchor="ctr" anchorCtr="0">
            <a:noAutofit/>
          </a:bodyPr>
          <a:lstStyle>
            <a:lvl1pPr marL="457200" marR="0" lvl="0" indent="-228600" algn="l" rtl="0">
              <a:lnSpc>
                <a:spcPct val="90000"/>
              </a:lnSpc>
              <a:spcBef>
                <a:spcPts val="1000"/>
              </a:spcBef>
              <a:spcAft>
                <a:spcPts val="0"/>
              </a:spcAft>
              <a:buClr>
                <a:srgbClr val="262626"/>
              </a:buClr>
              <a:buSzPts val="3600"/>
              <a:buFont typeface="Arial"/>
              <a:buNone/>
              <a:defRPr sz="3600" b="1" i="0" u="none" strike="noStrike" cap="none">
                <a:solidFill>
                  <a:srgbClr val="262626"/>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grpSp>
        <p:nvGrpSpPr>
          <p:cNvPr id="89" name="Google Shape;89;p87"/>
          <p:cNvGrpSpPr/>
          <p:nvPr/>
        </p:nvGrpSpPr>
        <p:grpSpPr>
          <a:xfrm>
            <a:off x="2600040" y="2646874"/>
            <a:ext cx="7753586" cy="2110705"/>
            <a:chOff x="1265109" y="2728756"/>
            <a:chExt cx="4752000" cy="1567084"/>
          </a:xfrm>
        </p:grpSpPr>
        <p:sp>
          <p:nvSpPr>
            <p:cNvPr id="90" name="Google Shape;90;p87"/>
            <p:cNvSpPr/>
            <p:nvPr/>
          </p:nvSpPr>
          <p:spPr>
            <a:xfrm>
              <a:off x="1265109" y="2728756"/>
              <a:ext cx="4752000" cy="21600"/>
            </a:xfrm>
            <a:prstGeom prst="rect">
              <a:avLst/>
            </a:prstGeom>
            <a:solidFill>
              <a:srgbClr val="6A9D5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400">
                <a:solidFill>
                  <a:srgbClr val="010101"/>
                </a:solidFill>
                <a:latin typeface="Montserrat"/>
                <a:ea typeface="Montserrat"/>
                <a:cs typeface="Montserrat"/>
                <a:sym typeface="Montserrat"/>
              </a:endParaRPr>
            </a:p>
          </p:txBody>
        </p:sp>
        <p:sp>
          <p:nvSpPr>
            <p:cNvPr id="91" name="Google Shape;91;p87"/>
            <p:cNvSpPr/>
            <p:nvPr/>
          </p:nvSpPr>
          <p:spPr>
            <a:xfrm>
              <a:off x="1265109" y="3229991"/>
              <a:ext cx="4752000" cy="21600"/>
            </a:xfrm>
            <a:prstGeom prst="rect">
              <a:avLst/>
            </a:prstGeom>
            <a:solidFill>
              <a:srgbClr val="6A9D5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400">
                <a:solidFill>
                  <a:srgbClr val="010101"/>
                </a:solidFill>
                <a:latin typeface="Montserrat"/>
                <a:ea typeface="Montserrat"/>
                <a:cs typeface="Montserrat"/>
                <a:sym typeface="Montserrat"/>
              </a:endParaRPr>
            </a:p>
          </p:txBody>
        </p:sp>
        <p:sp>
          <p:nvSpPr>
            <p:cNvPr id="92" name="Google Shape;92;p87"/>
            <p:cNvSpPr/>
            <p:nvPr/>
          </p:nvSpPr>
          <p:spPr>
            <a:xfrm>
              <a:off x="1265109" y="3752116"/>
              <a:ext cx="4752000" cy="21600"/>
            </a:xfrm>
            <a:prstGeom prst="rect">
              <a:avLst/>
            </a:prstGeom>
            <a:solidFill>
              <a:srgbClr val="6A9D5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400">
                <a:solidFill>
                  <a:srgbClr val="010101"/>
                </a:solidFill>
                <a:latin typeface="Montserrat"/>
                <a:ea typeface="Montserrat"/>
                <a:cs typeface="Montserrat"/>
                <a:sym typeface="Montserrat"/>
              </a:endParaRPr>
            </a:p>
          </p:txBody>
        </p:sp>
        <p:sp>
          <p:nvSpPr>
            <p:cNvPr id="93" name="Google Shape;93;p87"/>
            <p:cNvSpPr/>
            <p:nvPr/>
          </p:nvSpPr>
          <p:spPr>
            <a:xfrm>
              <a:off x="1265109" y="4274240"/>
              <a:ext cx="4752000" cy="21600"/>
            </a:xfrm>
            <a:prstGeom prst="rect">
              <a:avLst/>
            </a:prstGeom>
            <a:solidFill>
              <a:srgbClr val="6A9D5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400">
                <a:solidFill>
                  <a:srgbClr val="010101"/>
                </a:solidFill>
                <a:latin typeface="Montserrat"/>
                <a:ea typeface="Montserrat"/>
                <a:cs typeface="Montserrat"/>
                <a:sym typeface="Montserrat"/>
              </a:endParaRPr>
            </a:p>
          </p:txBody>
        </p:sp>
      </p:grpSp>
      <p:grpSp>
        <p:nvGrpSpPr>
          <p:cNvPr id="94" name="Google Shape;94;p87"/>
          <p:cNvGrpSpPr/>
          <p:nvPr/>
        </p:nvGrpSpPr>
        <p:grpSpPr>
          <a:xfrm>
            <a:off x="343586" y="4825263"/>
            <a:ext cx="1579575" cy="1540900"/>
            <a:chOff x="10968672" y="5214269"/>
            <a:chExt cx="1344930" cy="1312000"/>
          </a:xfrm>
        </p:grpSpPr>
        <p:grpSp>
          <p:nvGrpSpPr>
            <p:cNvPr id="95" name="Google Shape;95;p87"/>
            <p:cNvGrpSpPr/>
            <p:nvPr/>
          </p:nvGrpSpPr>
          <p:grpSpPr>
            <a:xfrm>
              <a:off x="11799728" y="5338043"/>
              <a:ext cx="373379" cy="317051"/>
              <a:chOff x="11799728" y="5338043"/>
              <a:chExt cx="373379" cy="317051"/>
            </a:xfrm>
          </p:grpSpPr>
          <p:sp>
            <p:nvSpPr>
              <p:cNvPr id="96" name="Google Shape;96;p87"/>
              <p:cNvSpPr/>
              <p:nvPr/>
            </p:nvSpPr>
            <p:spPr>
              <a:xfrm>
                <a:off x="11896645" y="5489428"/>
                <a:ext cx="275748" cy="165666"/>
              </a:xfrm>
              <a:custGeom>
                <a:avLst/>
                <a:gdLst/>
                <a:ahLst/>
                <a:cxnLst/>
                <a:rect l="l" t="t" r="r" b="b"/>
                <a:pathLst>
                  <a:path w="275748" h="165666" extrusionOk="0">
                    <a:moveTo>
                      <a:pt x="3572" y="164714"/>
                    </a:moveTo>
                    <a:cubicBezTo>
                      <a:pt x="2620" y="163762"/>
                      <a:pt x="1667" y="162810"/>
                      <a:pt x="714" y="161858"/>
                    </a:cubicBezTo>
                    <a:cubicBezTo>
                      <a:pt x="-238" y="159954"/>
                      <a:pt x="-238" y="157097"/>
                      <a:pt x="714" y="154241"/>
                    </a:cubicBezTo>
                    <a:lnTo>
                      <a:pt x="82629" y="3809"/>
                    </a:lnTo>
                    <a:cubicBezTo>
                      <a:pt x="83582" y="952"/>
                      <a:pt x="86439" y="0"/>
                      <a:pt x="89297" y="0"/>
                    </a:cubicBezTo>
                    <a:lnTo>
                      <a:pt x="268367" y="0"/>
                    </a:lnTo>
                    <a:cubicBezTo>
                      <a:pt x="271224" y="0"/>
                      <a:pt x="273129" y="952"/>
                      <a:pt x="275035" y="3809"/>
                    </a:cubicBezTo>
                    <a:cubicBezTo>
                      <a:pt x="275987" y="5713"/>
                      <a:pt x="275987" y="8569"/>
                      <a:pt x="275035" y="11425"/>
                    </a:cubicBezTo>
                    <a:lnTo>
                      <a:pt x="193120" y="161858"/>
                    </a:lnTo>
                    <a:cubicBezTo>
                      <a:pt x="192167" y="164714"/>
                      <a:pt x="189310" y="165666"/>
                      <a:pt x="186452" y="165666"/>
                    </a:cubicBezTo>
                    <a:lnTo>
                      <a:pt x="7382" y="165666"/>
                    </a:lnTo>
                    <a:cubicBezTo>
                      <a:pt x="5477" y="164714"/>
                      <a:pt x="4524" y="164714"/>
                      <a:pt x="3572" y="164714"/>
                    </a:cubicBezTo>
                    <a:close/>
                    <a:moveTo>
                      <a:pt x="93107" y="14282"/>
                    </a:moveTo>
                    <a:lnTo>
                      <a:pt x="18812" y="149481"/>
                    </a:lnTo>
                    <a:lnTo>
                      <a:pt x="180737" y="149481"/>
                    </a:lnTo>
                    <a:lnTo>
                      <a:pt x="255032" y="14282"/>
                    </a:lnTo>
                    <a:lnTo>
                      <a:pt x="93107" y="14282"/>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97" name="Google Shape;97;p87"/>
              <p:cNvSpPr/>
              <p:nvPr/>
            </p:nvSpPr>
            <p:spPr>
              <a:xfrm>
                <a:off x="11799728" y="5338995"/>
                <a:ext cx="194310" cy="316098"/>
              </a:xfrm>
              <a:custGeom>
                <a:avLst/>
                <a:gdLst/>
                <a:ahLst/>
                <a:cxnLst/>
                <a:rect l="l" t="t" r="r" b="b"/>
                <a:pathLst>
                  <a:path w="194310" h="316098" extrusionOk="0">
                    <a:moveTo>
                      <a:pt x="100489" y="315147"/>
                    </a:moveTo>
                    <a:cubicBezTo>
                      <a:pt x="99536" y="314195"/>
                      <a:pt x="98584" y="313242"/>
                      <a:pt x="97631" y="312290"/>
                    </a:cubicBezTo>
                    <a:lnTo>
                      <a:pt x="1429" y="161858"/>
                    </a:lnTo>
                    <a:cubicBezTo>
                      <a:pt x="-476" y="159953"/>
                      <a:pt x="-476" y="156145"/>
                      <a:pt x="1429" y="154241"/>
                    </a:cubicBezTo>
                    <a:lnTo>
                      <a:pt x="83344" y="3808"/>
                    </a:lnTo>
                    <a:cubicBezTo>
                      <a:pt x="84296" y="1904"/>
                      <a:pt x="87154" y="0"/>
                      <a:pt x="90011" y="0"/>
                    </a:cubicBezTo>
                    <a:cubicBezTo>
                      <a:pt x="92869" y="0"/>
                      <a:pt x="94774" y="952"/>
                      <a:pt x="96679" y="3808"/>
                    </a:cubicBezTo>
                    <a:lnTo>
                      <a:pt x="192881" y="154241"/>
                    </a:lnTo>
                    <a:cubicBezTo>
                      <a:pt x="194786" y="156145"/>
                      <a:pt x="194786" y="159953"/>
                      <a:pt x="192881" y="161858"/>
                    </a:cubicBezTo>
                    <a:lnTo>
                      <a:pt x="110966" y="312290"/>
                    </a:lnTo>
                    <a:cubicBezTo>
                      <a:pt x="110014" y="314195"/>
                      <a:pt x="107156" y="316099"/>
                      <a:pt x="104299" y="316099"/>
                    </a:cubicBezTo>
                    <a:cubicBezTo>
                      <a:pt x="102394" y="316099"/>
                      <a:pt x="101441" y="315147"/>
                      <a:pt x="100489" y="315147"/>
                    </a:cubicBezTo>
                    <a:close/>
                    <a:moveTo>
                      <a:pt x="15716" y="157097"/>
                    </a:moveTo>
                    <a:lnTo>
                      <a:pt x="103346" y="293248"/>
                    </a:lnTo>
                    <a:lnTo>
                      <a:pt x="177641" y="158049"/>
                    </a:lnTo>
                    <a:lnTo>
                      <a:pt x="90011" y="21898"/>
                    </a:lnTo>
                    <a:lnTo>
                      <a:pt x="15716" y="157097"/>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98" name="Google Shape;98;p87"/>
              <p:cNvSpPr/>
              <p:nvPr/>
            </p:nvSpPr>
            <p:spPr>
              <a:xfrm>
                <a:off x="11881643" y="5338043"/>
                <a:ext cx="291464" cy="165666"/>
              </a:xfrm>
              <a:custGeom>
                <a:avLst/>
                <a:gdLst/>
                <a:ahLst/>
                <a:cxnLst/>
                <a:rect l="l" t="t" r="r" b="b"/>
                <a:pathLst>
                  <a:path w="291464" h="165666" extrusionOk="0">
                    <a:moveTo>
                      <a:pt x="100489" y="164714"/>
                    </a:moveTo>
                    <a:cubicBezTo>
                      <a:pt x="99536" y="163762"/>
                      <a:pt x="98584" y="162810"/>
                      <a:pt x="97631" y="161858"/>
                    </a:cubicBezTo>
                    <a:lnTo>
                      <a:pt x="1429" y="11425"/>
                    </a:lnTo>
                    <a:cubicBezTo>
                      <a:pt x="-476" y="9521"/>
                      <a:pt x="-476" y="5713"/>
                      <a:pt x="1429" y="3808"/>
                    </a:cubicBezTo>
                    <a:cubicBezTo>
                      <a:pt x="2381" y="952"/>
                      <a:pt x="5239" y="0"/>
                      <a:pt x="8096" y="0"/>
                    </a:cubicBezTo>
                    <a:lnTo>
                      <a:pt x="187166" y="0"/>
                    </a:lnTo>
                    <a:cubicBezTo>
                      <a:pt x="190024" y="0"/>
                      <a:pt x="191929" y="952"/>
                      <a:pt x="193834" y="3808"/>
                    </a:cubicBezTo>
                    <a:lnTo>
                      <a:pt x="290036" y="154241"/>
                    </a:lnTo>
                    <a:cubicBezTo>
                      <a:pt x="291941" y="156145"/>
                      <a:pt x="291941" y="159954"/>
                      <a:pt x="290036" y="161858"/>
                    </a:cubicBezTo>
                    <a:cubicBezTo>
                      <a:pt x="289084" y="164714"/>
                      <a:pt x="286226" y="165666"/>
                      <a:pt x="283369" y="165666"/>
                    </a:cubicBezTo>
                    <a:lnTo>
                      <a:pt x="104299" y="165666"/>
                    </a:lnTo>
                    <a:cubicBezTo>
                      <a:pt x="102394" y="165666"/>
                      <a:pt x="101441" y="165666"/>
                      <a:pt x="100489" y="164714"/>
                    </a:cubicBezTo>
                    <a:close/>
                    <a:moveTo>
                      <a:pt x="21431" y="16186"/>
                    </a:moveTo>
                    <a:lnTo>
                      <a:pt x="108109" y="151385"/>
                    </a:lnTo>
                    <a:lnTo>
                      <a:pt x="269081" y="151385"/>
                    </a:lnTo>
                    <a:lnTo>
                      <a:pt x="182404" y="16186"/>
                    </a:lnTo>
                    <a:lnTo>
                      <a:pt x="21431" y="16186"/>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nvGrpSpPr>
            <p:cNvPr id="99" name="Google Shape;99;p87"/>
            <p:cNvGrpSpPr/>
            <p:nvPr/>
          </p:nvGrpSpPr>
          <p:grpSpPr>
            <a:xfrm>
              <a:off x="11553031" y="5790293"/>
              <a:ext cx="373380" cy="316098"/>
              <a:chOff x="11553031" y="5790293"/>
              <a:chExt cx="373380" cy="316098"/>
            </a:xfrm>
          </p:grpSpPr>
          <p:sp>
            <p:nvSpPr>
              <p:cNvPr id="100" name="Google Shape;100;p87"/>
              <p:cNvSpPr/>
              <p:nvPr/>
            </p:nvSpPr>
            <p:spPr>
              <a:xfrm>
                <a:off x="11649948" y="5940725"/>
                <a:ext cx="275748" cy="165666"/>
              </a:xfrm>
              <a:custGeom>
                <a:avLst/>
                <a:gdLst/>
                <a:ahLst/>
                <a:cxnLst/>
                <a:rect l="l" t="t" r="r" b="b"/>
                <a:pathLst>
                  <a:path w="275748" h="165666" extrusionOk="0">
                    <a:moveTo>
                      <a:pt x="3572" y="164714"/>
                    </a:moveTo>
                    <a:cubicBezTo>
                      <a:pt x="2620" y="163762"/>
                      <a:pt x="1667" y="162810"/>
                      <a:pt x="714" y="161858"/>
                    </a:cubicBezTo>
                    <a:cubicBezTo>
                      <a:pt x="-238" y="159954"/>
                      <a:pt x="-238" y="157097"/>
                      <a:pt x="714" y="154241"/>
                    </a:cubicBezTo>
                    <a:lnTo>
                      <a:pt x="82629" y="3808"/>
                    </a:lnTo>
                    <a:cubicBezTo>
                      <a:pt x="83582" y="952"/>
                      <a:pt x="86439" y="0"/>
                      <a:pt x="89297" y="0"/>
                    </a:cubicBezTo>
                    <a:lnTo>
                      <a:pt x="268367" y="0"/>
                    </a:lnTo>
                    <a:cubicBezTo>
                      <a:pt x="271224" y="0"/>
                      <a:pt x="273129" y="952"/>
                      <a:pt x="275034" y="3808"/>
                    </a:cubicBezTo>
                    <a:cubicBezTo>
                      <a:pt x="275987" y="5713"/>
                      <a:pt x="275987" y="8569"/>
                      <a:pt x="275034" y="11425"/>
                    </a:cubicBezTo>
                    <a:lnTo>
                      <a:pt x="193120" y="161858"/>
                    </a:lnTo>
                    <a:cubicBezTo>
                      <a:pt x="192167" y="164714"/>
                      <a:pt x="189309" y="165666"/>
                      <a:pt x="186452" y="165666"/>
                    </a:cubicBezTo>
                    <a:lnTo>
                      <a:pt x="7382" y="165666"/>
                    </a:lnTo>
                    <a:cubicBezTo>
                      <a:pt x="6429" y="165666"/>
                      <a:pt x="4524" y="164714"/>
                      <a:pt x="3572" y="164714"/>
                    </a:cubicBezTo>
                    <a:close/>
                    <a:moveTo>
                      <a:pt x="94059" y="15234"/>
                    </a:moveTo>
                    <a:lnTo>
                      <a:pt x="19764" y="150433"/>
                    </a:lnTo>
                    <a:lnTo>
                      <a:pt x="181689" y="150433"/>
                    </a:lnTo>
                    <a:lnTo>
                      <a:pt x="255984" y="15234"/>
                    </a:lnTo>
                    <a:lnTo>
                      <a:pt x="94059" y="15234"/>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01" name="Google Shape;101;p87"/>
              <p:cNvSpPr/>
              <p:nvPr/>
            </p:nvSpPr>
            <p:spPr>
              <a:xfrm>
                <a:off x="11553031" y="5790293"/>
                <a:ext cx="194310" cy="316098"/>
              </a:xfrm>
              <a:custGeom>
                <a:avLst/>
                <a:gdLst/>
                <a:ahLst/>
                <a:cxnLst/>
                <a:rect l="l" t="t" r="r" b="b"/>
                <a:pathLst>
                  <a:path w="194310" h="316098" extrusionOk="0">
                    <a:moveTo>
                      <a:pt x="100489" y="315147"/>
                    </a:moveTo>
                    <a:cubicBezTo>
                      <a:pt x="99536" y="314195"/>
                      <a:pt x="98584" y="313242"/>
                      <a:pt x="97631" y="312290"/>
                    </a:cubicBezTo>
                    <a:lnTo>
                      <a:pt x="1429" y="161858"/>
                    </a:lnTo>
                    <a:cubicBezTo>
                      <a:pt x="-476" y="159954"/>
                      <a:pt x="-476" y="156145"/>
                      <a:pt x="1429" y="154241"/>
                    </a:cubicBezTo>
                    <a:lnTo>
                      <a:pt x="83344" y="3808"/>
                    </a:lnTo>
                    <a:cubicBezTo>
                      <a:pt x="84296" y="1904"/>
                      <a:pt x="87154" y="0"/>
                      <a:pt x="90011" y="0"/>
                    </a:cubicBezTo>
                    <a:cubicBezTo>
                      <a:pt x="92869" y="0"/>
                      <a:pt x="94774" y="952"/>
                      <a:pt x="96679" y="3808"/>
                    </a:cubicBezTo>
                    <a:lnTo>
                      <a:pt x="192881" y="154241"/>
                    </a:lnTo>
                    <a:cubicBezTo>
                      <a:pt x="194786" y="156145"/>
                      <a:pt x="194786" y="159954"/>
                      <a:pt x="192881" y="161858"/>
                    </a:cubicBezTo>
                    <a:lnTo>
                      <a:pt x="110966" y="312290"/>
                    </a:lnTo>
                    <a:cubicBezTo>
                      <a:pt x="110014" y="314195"/>
                      <a:pt x="107156" y="316099"/>
                      <a:pt x="104299" y="316099"/>
                    </a:cubicBezTo>
                    <a:cubicBezTo>
                      <a:pt x="103346" y="316099"/>
                      <a:pt x="101441" y="315147"/>
                      <a:pt x="100489" y="315147"/>
                    </a:cubicBezTo>
                    <a:close/>
                    <a:moveTo>
                      <a:pt x="16669" y="158049"/>
                    </a:moveTo>
                    <a:lnTo>
                      <a:pt x="104299" y="294200"/>
                    </a:lnTo>
                    <a:lnTo>
                      <a:pt x="178594" y="159001"/>
                    </a:lnTo>
                    <a:lnTo>
                      <a:pt x="90964" y="22850"/>
                    </a:lnTo>
                    <a:lnTo>
                      <a:pt x="16669" y="158049"/>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02" name="Google Shape;102;p87"/>
              <p:cNvSpPr/>
              <p:nvPr/>
            </p:nvSpPr>
            <p:spPr>
              <a:xfrm>
                <a:off x="11634946" y="5790293"/>
                <a:ext cx="291465" cy="165666"/>
              </a:xfrm>
              <a:custGeom>
                <a:avLst/>
                <a:gdLst/>
                <a:ahLst/>
                <a:cxnLst/>
                <a:rect l="l" t="t" r="r" b="b"/>
                <a:pathLst>
                  <a:path w="291465" h="165666" extrusionOk="0">
                    <a:moveTo>
                      <a:pt x="100489" y="164714"/>
                    </a:moveTo>
                    <a:cubicBezTo>
                      <a:pt x="99536" y="163762"/>
                      <a:pt x="98584" y="162810"/>
                      <a:pt x="97631" y="161858"/>
                    </a:cubicBezTo>
                    <a:lnTo>
                      <a:pt x="1429" y="11425"/>
                    </a:lnTo>
                    <a:cubicBezTo>
                      <a:pt x="-476" y="9521"/>
                      <a:pt x="-476" y="5713"/>
                      <a:pt x="1429" y="3808"/>
                    </a:cubicBezTo>
                    <a:cubicBezTo>
                      <a:pt x="2381" y="952"/>
                      <a:pt x="5239" y="0"/>
                      <a:pt x="8096" y="0"/>
                    </a:cubicBezTo>
                    <a:lnTo>
                      <a:pt x="187166" y="0"/>
                    </a:lnTo>
                    <a:cubicBezTo>
                      <a:pt x="190024" y="0"/>
                      <a:pt x="191929" y="952"/>
                      <a:pt x="193834" y="3808"/>
                    </a:cubicBezTo>
                    <a:lnTo>
                      <a:pt x="290036" y="154241"/>
                    </a:lnTo>
                    <a:cubicBezTo>
                      <a:pt x="291941" y="156145"/>
                      <a:pt x="291941" y="159954"/>
                      <a:pt x="290036" y="161858"/>
                    </a:cubicBezTo>
                    <a:cubicBezTo>
                      <a:pt x="289084" y="164714"/>
                      <a:pt x="286226" y="165666"/>
                      <a:pt x="283369" y="165666"/>
                    </a:cubicBezTo>
                    <a:lnTo>
                      <a:pt x="104299" y="165666"/>
                    </a:lnTo>
                    <a:cubicBezTo>
                      <a:pt x="103346" y="165666"/>
                      <a:pt x="102394" y="164714"/>
                      <a:pt x="100489" y="164714"/>
                    </a:cubicBezTo>
                    <a:close/>
                    <a:moveTo>
                      <a:pt x="21431" y="15234"/>
                    </a:moveTo>
                    <a:lnTo>
                      <a:pt x="108109" y="150433"/>
                    </a:lnTo>
                    <a:lnTo>
                      <a:pt x="269081" y="150433"/>
                    </a:lnTo>
                    <a:lnTo>
                      <a:pt x="182404" y="15234"/>
                    </a:lnTo>
                    <a:lnTo>
                      <a:pt x="21431" y="15234"/>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nvGrpSpPr>
            <p:cNvPr id="103" name="Google Shape;103;p87"/>
            <p:cNvGrpSpPr/>
            <p:nvPr/>
          </p:nvGrpSpPr>
          <p:grpSpPr>
            <a:xfrm>
              <a:off x="12091193" y="5786484"/>
              <a:ext cx="221456" cy="316099"/>
              <a:chOff x="12091193" y="5786484"/>
              <a:chExt cx="221456" cy="316099"/>
            </a:xfrm>
          </p:grpSpPr>
          <p:sp>
            <p:nvSpPr>
              <p:cNvPr id="104" name="Google Shape;104;p87"/>
              <p:cNvSpPr/>
              <p:nvPr/>
            </p:nvSpPr>
            <p:spPr>
              <a:xfrm>
                <a:off x="12091193" y="5786484"/>
                <a:ext cx="194310" cy="316098"/>
              </a:xfrm>
              <a:custGeom>
                <a:avLst/>
                <a:gdLst/>
                <a:ahLst/>
                <a:cxnLst/>
                <a:rect l="l" t="t" r="r" b="b"/>
                <a:pathLst>
                  <a:path w="194310" h="316098" extrusionOk="0">
                    <a:moveTo>
                      <a:pt x="100489" y="315147"/>
                    </a:moveTo>
                    <a:cubicBezTo>
                      <a:pt x="99536" y="314195"/>
                      <a:pt x="98584" y="313242"/>
                      <a:pt x="97631" y="312290"/>
                    </a:cubicBezTo>
                    <a:lnTo>
                      <a:pt x="1429" y="161858"/>
                    </a:lnTo>
                    <a:cubicBezTo>
                      <a:pt x="-476" y="159953"/>
                      <a:pt x="-476" y="156145"/>
                      <a:pt x="1429" y="154241"/>
                    </a:cubicBezTo>
                    <a:lnTo>
                      <a:pt x="83344" y="3808"/>
                    </a:lnTo>
                    <a:cubicBezTo>
                      <a:pt x="84296" y="1904"/>
                      <a:pt x="87154" y="0"/>
                      <a:pt x="90011" y="0"/>
                    </a:cubicBezTo>
                    <a:cubicBezTo>
                      <a:pt x="92869" y="0"/>
                      <a:pt x="94774" y="952"/>
                      <a:pt x="96679" y="3808"/>
                    </a:cubicBezTo>
                    <a:lnTo>
                      <a:pt x="192881" y="154241"/>
                    </a:lnTo>
                    <a:cubicBezTo>
                      <a:pt x="194786" y="156145"/>
                      <a:pt x="194786" y="159953"/>
                      <a:pt x="192881" y="161858"/>
                    </a:cubicBezTo>
                    <a:lnTo>
                      <a:pt x="110966" y="312290"/>
                    </a:lnTo>
                    <a:cubicBezTo>
                      <a:pt x="110014" y="314195"/>
                      <a:pt x="107156" y="316099"/>
                      <a:pt x="104299" y="316099"/>
                    </a:cubicBezTo>
                    <a:cubicBezTo>
                      <a:pt x="102394" y="316099"/>
                      <a:pt x="101441" y="315147"/>
                      <a:pt x="100489" y="315147"/>
                    </a:cubicBezTo>
                    <a:close/>
                    <a:moveTo>
                      <a:pt x="15716" y="158049"/>
                    </a:moveTo>
                    <a:lnTo>
                      <a:pt x="103346" y="294200"/>
                    </a:lnTo>
                    <a:lnTo>
                      <a:pt x="177641" y="159001"/>
                    </a:lnTo>
                    <a:lnTo>
                      <a:pt x="90011" y="22850"/>
                    </a:lnTo>
                    <a:lnTo>
                      <a:pt x="15716" y="158049"/>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05" name="Google Shape;105;p87"/>
              <p:cNvSpPr/>
              <p:nvPr/>
            </p:nvSpPr>
            <p:spPr>
              <a:xfrm>
                <a:off x="12187158" y="5936917"/>
                <a:ext cx="125491" cy="165666"/>
              </a:xfrm>
              <a:custGeom>
                <a:avLst/>
                <a:gdLst/>
                <a:ahLst/>
                <a:cxnLst/>
                <a:rect l="l" t="t" r="r" b="b"/>
                <a:pathLst>
                  <a:path w="125491" h="165666" extrusionOk="0">
                    <a:moveTo>
                      <a:pt x="125492" y="150433"/>
                    </a:moveTo>
                    <a:lnTo>
                      <a:pt x="19764" y="150433"/>
                    </a:lnTo>
                    <a:lnTo>
                      <a:pt x="94060" y="15234"/>
                    </a:lnTo>
                    <a:lnTo>
                      <a:pt x="125492" y="15234"/>
                    </a:lnTo>
                    <a:lnTo>
                      <a:pt x="125492" y="0"/>
                    </a:lnTo>
                    <a:lnTo>
                      <a:pt x="89297" y="0"/>
                    </a:lnTo>
                    <a:cubicBezTo>
                      <a:pt x="86439" y="0"/>
                      <a:pt x="83582" y="1904"/>
                      <a:pt x="82629" y="3809"/>
                    </a:cubicBezTo>
                    <a:lnTo>
                      <a:pt x="714" y="154241"/>
                    </a:lnTo>
                    <a:cubicBezTo>
                      <a:pt x="-238" y="156145"/>
                      <a:pt x="-238" y="159002"/>
                      <a:pt x="714" y="161858"/>
                    </a:cubicBezTo>
                    <a:cubicBezTo>
                      <a:pt x="1667" y="162810"/>
                      <a:pt x="2620" y="163762"/>
                      <a:pt x="3572" y="164714"/>
                    </a:cubicBezTo>
                    <a:cubicBezTo>
                      <a:pt x="4524" y="165666"/>
                      <a:pt x="5477" y="165666"/>
                      <a:pt x="7382" y="165666"/>
                    </a:cubicBezTo>
                    <a:lnTo>
                      <a:pt x="125492" y="165666"/>
                    </a:lnTo>
                    <a:lnTo>
                      <a:pt x="125492" y="15043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06" name="Google Shape;106;p87"/>
              <p:cNvSpPr/>
              <p:nvPr/>
            </p:nvSpPr>
            <p:spPr>
              <a:xfrm>
                <a:off x="12172870" y="5786484"/>
                <a:ext cx="139779" cy="165666"/>
              </a:xfrm>
              <a:custGeom>
                <a:avLst/>
                <a:gdLst/>
                <a:ahLst/>
                <a:cxnLst/>
                <a:rect l="l" t="t" r="r" b="b"/>
                <a:pathLst>
                  <a:path w="139779" h="165666" extrusionOk="0">
                    <a:moveTo>
                      <a:pt x="139779" y="150432"/>
                    </a:moveTo>
                    <a:lnTo>
                      <a:pt x="107395" y="150432"/>
                    </a:lnTo>
                    <a:lnTo>
                      <a:pt x="20717" y="15234"/>
                    </a:lnTo>
                    <a:lnTo>
                      <a:pt x="139779" y="15234"/>
                    </a:lnTo>
                    <a:lnTo>
                      <a:pt x="139779" y="0"/>
                    </a:lnTo>
                    <a:lnTo>
                      <a:pt x="7382" y="0"/>
                    </a:lnTo>
                    <a:cubicBezTo>
                      <a:pt x="4524" y="0"/>
                      <a:pt x="1667" y="1904"/>
                      <a:pt x="714" y="3808"/>
                    </a:cubicBezTo>
                    <a:cubicBezTo>
                      <a:pt x="-238" y="6665"/>
                      <a:pt x="-238" y="9521"/>
                      <a:pt x="714" y="11425"/>
                    </a:cubicBezTo>
                    <a:lnTo>
                      <a:pt x="96917" y="161858"/>
                    </a:lnTo>
                    <a:cubicBezTo>
                      <a:pt x="97870" y="162810"/>
                      <a:pt x="98822" y="163762"/>
                      <a:pt x="99774" y="164714"/>
                    </a:cubicBezTo>
                    <a:cubicBezTo>
                      <a:pt x="100727" y="165666"/>
                      <a:pt x="101679" y="165666"/>
                      <a:pt x="103585" y="165666"/>
                    </a:cubicBezTo>
                    <a:lnTo>
                      <a:pt x="139779" y="165666"/>
                    </a:lnTo>
                    <a:lnTo>
                      <a:pt x="139779" y="150432"/>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nvGrpSpPr>
            <p:cNvPr id="107" name="Google Shape;107;p87"/>
            <p:cNvGrpSpPr/>
            <p:nvPr/>
          </p:nvGrpSpPr>
          <p:grpSpPr>
            <a:xfrm>
              <a:off x="11846163" y="6237782"/>
              <a:ext cx="371713" cy="288487"/>
              <a:chOff x="11846163" y="6237782"/>
              <a:chExt cx="371713" cy="288487"/>
            </a:xfrm>
          </p:grpSpPr>
          <p:sp>
            <p:nvSpPr>
              <p:cNvPr id="108" name="Google Shape;108;p87"/>
              <p:cNvSpPr/>
              <p:nvPr/>
            </p:nvSpPr>
            <p:spPr>
              <a:xfrm>
                <a:off x="11846163" y="6238734"/>
                <a:ext cx="192881" cy="287535"/>
              </a:xfrm>
              <a:custGeom>
                <a:avLst/>
                <a:gdLst/>
                <a:ahLst/>
                <a:cxnLst/>
                <a:rect l="l" t="t" r="r" b="b"/>
                <a:pathLst>
                  <a:path w="192881" h="287535" extrusionOk="0">
                    <a:moveTo>
                      <a:pt x="79772" y="286583"/>
                    </a:moveTo>
                    <a:lnTo>
                      <a:pt x="97869" y="286583"/>
                    </a:lnTo>
                    <a:lnTo>
                      <a:pt x="15002" y="157097"/>
                    </a:lnTo>
                    <a:lnTo>
                      <a:pt x="89297" y="21898"/>
                    </a:lnTo>
                    <a:lnTo>
                      <a:pt x="176927" y="158049"/>
                    </a:lnTo>
                    <a:lnTo>
                      <a:pt x="106442" y="287536"/>
                    </a:lnTo>
                    <a:lnTo>
                      <a:pt x="123587" y="287536"/>
                    </a:lnTo>
                    <a:lnTo>
                      <a:pt x="192167" y="161858"/>
                    </a:lnTo>
                    <a:cubicBezTo>
                      <a:pt x="193119" y="159001"/>
                      <a:pt x="193119" y="156145"/>
                      <a:pt x="192167" y="154241"/>
                    </a:cubicBezTo>
                    <a:lnTo>
                      <a:pt x="95964" y="3808"/>
                    </a:lnTo>
                    <a:cubicBezTo>
                      <a:pt x="94059" y="1904"/>
                      <a:pt x="92154" y="0"/>
                      <a:pt x="89297" y="0"/>
                    </a:cubicBezTo>
                    <a:cubicBezTo>
                      <a:pt x="86439" y="0"/>
                      <a:pt x="84534" y="1904"/>
                      <a:pt x="82629" y="3808"/>
                    </a:cubicBezTo>
                    <a:lnTo>
                      <a:pt x="714" y="154241"/>
                    </a:lnTo>
                    <a:cubicBezTo>
                      <a:pt x="-238" y="157097"/>
                      <a:pt x="-238" y="159953"/>
                      <a:pt x="714" y="161858"/>
                    </a:cubicBezTo>
                    <a:lnTo>
                      <a:pt x="79772" y="28658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09" name="Google Shape;109;p87"/>
              <p:cNvSpPr/>
              <p:nvPr/>
            </p:nvSpPr>
            <p:spPr>
              <a:xfrm>
                <a:off x="11951652" y="6388214"/>
                <a:ext cx="265509" cy="137103"/>
              </a:xfrm>
              <a:custGeom>
                <a:avLst/>
                <a:gdLst/>
                <a:ahLst/>
                <a:cxnLst/>
                <a:rect l="l" t="t" r="r" b="b"/>
                <a:pathLst>
                  <a:path w="265509" h="137103" extrusionOk="0">
                    <a:moveTo>
                      <a:pt x="17145" y="137103"/>
                    </a:moveTo>
                    <a:lnTo>
                      <a:pt x="83820" y="15234"/>
                    </a:lnTo>
                    <a:lnTo>
                      <a:pt x="245745" y="15234"/>
                    </a:lnTo>
                    <a:lnTo>
                      <a:pt x="179070" y="137103"/>
                    </a:lnTo>
                    <a:lnTo>
                      <a:pt x="196215" y="137103"/>
                    </a:lnTo>
                    <a:lnTo>
                      <a:pt x="264795" y="11425"/>
                    </a:lnTo>
                    <a:cubicBezTo>
                      <a:pt x="265747" y="9521"/>
                      <a:pt x="265747" y="6665"/>
                      <a:pt x="264795" y="3808"/>
                    </a:cubicBezTo>
                    <a:cubicBezTo>
                      <a:pt x="263842" y="1904"/>
                      <a:pt x="260985" y="0"/>
                      <a:pt x="258128" y="0"/>
                    </a:cubicBezTo>
                    <a:lnTo>
                      <a:pt x="79057" y="0"/>
                    </a:lnTo>
                    <a:cubicBezTo>
                      <a:pt x="76200" y="0"/>
                      <a:pt x="73342" y="1904"/>
                      <a:pt x="72390" y="3808"/>
                    </a:cubicBezTo>
                    <a:lnTo>
                      <a:pt x="0" y="137103"/>
                    </a:lnTo>
                    <a:lnTo>
                      <a:pt x="17145" y="13710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0" name="Google Shape;110;p87"/>
              <p:cNvSpPr/>
              <p:nvPr/>
            </p:nvSpPr>
            <p:spPr>
              <a:xfrm>
                <a:off x="11926411" y="6237782"/>
                <a:ext cx="291465" cy="165666"/>
              </a:xfrm>
              <a:custGeom>
                <a:avLst/>
                <a:gdLst/>
                <a:ahLst/>
                <a:cxnLst/>
                <a:rect l="l" t="t" r="r" b="b"/>
                <a:pathLst>
                  <a:path w="291465" h="165666" extrusionOk="0">
                    <a:moveTo>
                      <a:pt x="100489" y="164714"/>
                    </a:moveTo>
                    <a:cubicBezTo>
                      <a:pt x="99536" y="163762"/>
                      <a:pt x="98584" y="162810"/>
                      <a:pt x="97631" y="161858"/>
                    </a:cubicBezTo>
                    <a:lnTo>
                      <a:pt x="1429" y="11425"/>
                    </a:lnTo>
                    <a:cubicBezTo>
                      <a:pt x="-476" y="9521"/>
                      <a:pt x="-476" y="5713"/>
                      <a:pt x="1429" y="3808"/>
                    </a:cubicBezTo>
                    <a:cubicBezTo>
                      <a:pt x="2381" y="952"/>
                      <a:pt x="5239" y="0"/>
                      <a:pt x="8096" y="0"/>
                    </a:cubicBezTo>
                    <a:lnTo>
                      <a:pt x="187166" y="0"/>
                    </a:lnTo>
                    <a:cubicBezTo>
                      <a:pt x="190024" y="0"/>
                      <a:pt x="191929" y="952"/>
                      <a:pt x="193834" y="3808"/>
                    </a:cubicBezTo>
                    <a:lnTo>
                      <a:pt x="290036" y="154241"/>
                    </a:lnTo>
                    <a:cubicBezTo>
                      <a:pt x="291941" y="156145"/>
                      <a:pt x="291941" y="159954"/>
                      <a:pt x="290036" y="161858"/>
                    </a:cubicBezTo>
                    <a:cubicBezTo>
                      <a:pt x="289084" y="164714"/>
                      <a:pt x="286226" y="165666"/>
                      <a:pt x="283369" y="165666"/>
                    </a:cubicBezTo>
                    <a:lnTo>
                      <a:pt x="104299" y="165666"/>
                    </a:lnTo>
                    <a:cubicBezTo>
                      <a:pt x="103346" y="165666"/>
                      <a:pt x="101441" y="164714"/>
                      <a:pt x="100489" y="164714"/>
                    </a:cubicBezTo>
                    <a:close/>
                    <a:moveTo>
                      <a:pt x="21431" y="15234"/>
                    </a:moveTo>
                    <a:lnTo>
                      <a:pt x="108109" y="150433"/>
                    </a:lnTo>
                    <a:lnTo>
                      <a:pt x="269081" y="150433"/>
                    </a:lnTo>
                    <a:lnTo>
                      <a:pt x="182404" y="15234"/>
                    </a:lnTo>
                    <a:lnTo>
                      <a:pt x="21431" y="15234"/>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
          <p:nvSpPr>
            <p:cNvPr id="111" name="Google Shape;111;p87"/>
            <p:cNvSpPr/>
            <p:nvPr/>
          </p:nvSpPr>
          <p:spPr>
            <a:xfrm>
              <a:off x="12064047" y="6116118"/>
              <a:ext cx="122667" cy="209052"/>
            </a:xfrm>
            <a:custGeom>
              <a:avLst/>
              <a:gdLst/>
              <a:ahLst/>
              <a:cxnLst/>
              <a:rect l="l" t="t" r="r" b="b"/>
              <a:pathLst>
                <a:path w="122667" h="209052" extrusionOk="0">
                  <a:moveTo>
                    <a:pt x="118110" y="747"/>
                  </a:moveTo>
                  <a:cubicBezTo>
                    <a:pt x="121920" y="2651"/>
                    <a:pt x="123825" y="8364"/>
                    <a:pt x="121920" y="12172"/>
                  </a:cubicBezTo>
                  <a:lnTo>
                    <a:pt x="16193" y="204497"/>
                  </a:lnTo>
                  <a:cubicBezTo>
                    <a:pt x="14288" y="208306"/>
                    <a:pt x="8572" y="210210"/>
                    <a:pt x="4763" y="208306"/>
                  </a:cubicBezTo>
                  <a:cubicBezTo>
                    <a:pt x="4763" y="208306"/>
                    <a:pt x="4763" y="208306"/>
                    <a:pt x="4763" y="208306"/>
                  </a:cubicBezTo>
                  <a:cubicBezTo>
                    <a:pt x="1905" y="206402"/>
                    <a:pt x="0" y="204497"/>
                    <a:pt x="0" y="200689"/>
                  </a:cubicBezTo>
                  <a:cubicBezTo>
                    <a:pt x="0" y="199737"/>
                    <a:pt x="0" y="197833"/>
                    <a:pt x="953" y="196880"/>
                  </a:cubicBezTo>
                  <a:lnTo>
                    <a:pt x="106680" y="4555"/>
                  </a:lnTo>
                  <a:cubicBezTo>
                    <a:pt x="108585" y="747"/>
                    <a:pt x="113347" y="-1157"/>
                    <a:pt x="118110" y="747"/>
                  </a:cubicBezTo>
                  <a:cubicBezTo>
                    <a:pt x="118110" y="747"/>
                    <a:pt x="118110" y="747"/>
                    <a:pt x="118110" y="747"/>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2" name="Google Shape;112;p87"/>
            <p:cNvSpPr/>
            <p:nvPr/>
          </p:nvSpPr>
          <p:spPr>
            <a:xfrm>
              <a:off x="11770677" y="5674698"/>
              <a:ext cx="122667" cy="209647"/>
            </a:xfrm>
            <a:custGeom>
              <a:avLst/>
              <a:gdLst/>
              <a:ahLst/>
              <a:cxnLst/>
              <a:rect l="l" t="t" r="r" b="b"/>
              <a:pathLst>
                <a:path w="122667" h="209647" extrusionOk="0">
                  <a:moveTo>
                    <a:pt x="118110" y="1342"/>
                  </a:moveTo>
                  <a:cubicBezTo>
                    <a:pt x="121920" y="3246"/>
                    <a:pt x="123825" y="8959"/>
                    <a:pt x="121920" y="12767"/>
                  </a:cubicBezTo>
                  <a:lnTo>
                    <a:pt x="16192" y="205092"/>
                  </a:lnTo>
                  <a:cubicBezTo>
                    <a:pt x="14288" y="208901"/>
                    <a:pt x="8572" y="210805"/>
                    <a:pt x="4763" y="208901"/>
                  </a:cubicBezTo>
                  <a:cubicBezTo>
                    <a:pt x="4763" y="208901"/>
                    <a:pt x="4763" y="208901"/>
                    <a:pt x="4763" y="208901"/>
                  </a:cubicBezTo>
                  <a:cubicBezTo>
                    <a:pt x="1905" y="206997"/>
                    <a:pt x="0" y="205092"/>
                    <a:pt x="0" y="201284"/>
                  </a:cubicBezTo>
                  <a:cubicBezTo>
                    <a:pt x="0" y="200332"/>
                    <a:pt x="0" y="198428"/>
                    <a:pt x="953" y="197476"/>
                  </a:cubicBezTo>
                  <a:lnTo>
                    <a:pt x="106680" y="5150"/>
                  </a:lnTo>
                  <a:cubicBezTo>
                    <a:pt x="108585" y="390"/>
                    <a:pt x="113347" y="-1514"/>
                    <a:pt x="118110" y="1342"/>
                  </a:cubicBezTo>
                  <a:cubicBezTo>
                    <a:pt x="118110" y="1342"/>
                    <a:pt x="118110" y="1342"/>
                    <a:pt x="118110" y="1342"/>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3" name="Google Shape;113;p87"/>
            <p:cNvSpPr/>
            <p:nvPr/>
          </p:nvSpPr>
          <p:spPr>
            <a:xfrm>
              <a:off x="12188825" y="5489428"/>
              <a:ext cx="124777" cy="19994"/>
            </a:xfrm>
            <a:custGeom>
              <a:avLst/>
              <a:gdLst/>
              <a:ahLst/>
              <a:cxnLst/>
              <a:rect l="l" t="t" r="r" b="b"/>
              <a:pathLst>
                <a:path w="124777" h="19994" extrusionOk="0">
                  <a:moveTo>
                    <a:pt x="123825" y="0"/>
                  </a:moveTo>
                  <a:lnTo>
                    <a:pt x="8572" y="2856"/>
                  </a:lnTo>
                  <a:cubicBezTo>
                    <a:pt x="3810" y="2856"/>
                    <a:pt x="0" y="6665"/>
                    <a:pt x="0" y="11425"/>
                  </a:cubicBezTo>
                  <a:cubicBezTo>
                    <a:pt x="0" y="14282"/>
                    <a:pt x="1905" y="17138"/>
                    <a:pt x="4763" y="19042"/>
                  </a:cubicBezTo>
                  <a:cubicBezTo>
                    <a:pt x="5715" y="19994"/>
                    <a:pt x="7620" y="19994"/>
                    <a:pt x="8572" y="19994"/>
                  </a:cubicBezTo>
                  <a:lnTo>
                    <a:pt x="124778" y="17138"/>
                  </a:lnTo>
                  <a:lnTo>
                    <a:pt x="124778"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4" name="Google Shape;114;p87"/>
            <p:cNvSpPr/>
            <p:nvPr/>
          </p:nvSpPr>
          <p:spPr>
            <a:xfrm>
              <a:off x="12258357" y="6392023"/>
              <a:ext cx="54292" cy="18090"/>
            </a:xfrm>
            <a:custGeom>
              <a:avLst/>
              <a:gdLst/>
              <a:ahLst/>
              <a:cxnLst/>
              <a:rect l="l" t="t" r="r" b="b"/>
              <a:pathLst>
                <a:path w="54292" h="18090" extrusionOk="0">
                  <a:moveTo>
                    <a:pt x="54293" y="0"/>
                  </a:moveTo>
                  <a:lnTo>
                    <a:pt x="8573" y="952"/>
                  </a:lnTo>
                  <a:cubicBezTo>
                    <a:pt x="3810" y="952"/>
                    <a:pt x="0" y="4761"/>
                    <a:pt x="0" y="9521"/>
                  </a:cubicBezTo>
                  <a:cubicBezTo>
                    <a:pt x="0" y="12377"/>
                    <a:pt x="1905" y="15234"/>
                    <a:pt x="4763" y="17138"/>
                  </a:cubicBezTo>
                  <a:cubicBezTo>
                    <a:pt x="5715" y="18090"/>
                    <a:pt x="7620" y="18090"/>
                    <a:pt x="8573" y="18090"/>
                  </a:cubicBezTo>
                  <a:lnTo>
                    <a:pt x="54293" y="17138"/>
                  </a:lnTo>
                  <a:lnTo>
                    <a:pt x="54293"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5" name="Google Shape;115;p87"/>
            <p:cNvSpPr/>
            <p:nvPr/>
          </p:nvSpPr>
          <p:spPr>
            <a:xfrm>
              <a:off x="11787399" y="6011419"/>
              <a:ext cx="132291" cy="204940"/>
            </a:xfrm>
            <a:custGeom>
              <a:avLst/>
              <a:gdLst/>
              <a:ahLst/>
              <a:cxnLst/>
              <a:rect l="l" t="t" r="r" b="b"/>
              <a:pathLst>
                <a:path w="132291" h="204940" extrusionOk="0">
                  <a:moveTo>
                    <a:pt x="12806" y="714"/>
                  </a:moveTo>
                  <a:cubicBezTo>
                    <a:pt x="13758" y="1666"/>
                    <a:pt x="14711" y="2618"/>
                    <a:pt x="15663" y="3570"/>
                  </a:cubicBezTo>
                  <a:lnTo>
                    <a:pt x="130916" y="191135"/>
                  </a:lnTo>
                  <a:cubicBezTo>
                    <a:pt x="133773" y="194943"/>
                    <a:pt x="131868" y="200656"/>
                    <a:pt x="128058" y="203512"/>
                  </a:cubicBezTo>
                  <a:cubicBezTo>
                    <a:pt x="125201" y="205417"/>
                    <a:pt x="122343" y="205417"/>
                    <a:pt x="119486" y="203512"/>
                  </a:cubicBezTo>
                  <a:cubicBezTo>
                    <a:pt x="118533" y="202560"/>
                    <a:pt x="117581" y="201608"/>
                    <a:pt x="116628" y="200656"/>
                  </a:cubicBezTo>
                  <a:lnTo>
                    <a:pt x="1376" y="13092"/>
                  </a:lnTo>
                  <a:cubicBezTo>
                    <a:pt x="-1482" y="9283"/>
                    <a:pt x="423" y="3570"/>
                    <a:pt x="4233" y="714"/>
                  </a:cubicBezTo>
                  <a:cubicBezTo>
                    <a:pt x="7091" y="-238"/>
                    <a:pt x="9948" y="-238"/>
                    <a:pt x="12806" y="714"/>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6" name="Google Shape;116;p87"/>
            <p:cNvSpPr/>
            <p:nvPr/>
          </p:nvSpPr>
          <p:spPr>
            <a:xfrm>
              <a:off x="12031239" y="5564168"/>
              <a:ext cx="132291" cy="205654"/>
            </a:xfrm>
            <a:custGeom>
              <a:avLst/>
              <a:gdLst/>
              <a:ahLst/>
              <a:cxnLst/>
              <a:rect l="l" t="t" r="r" b="b"/>
              <a:pathLst>
                <a:path w="132291" h="205654" extrusionOk="0">
                  <a:moveTo>
                    <a:pt x="12806" y="1428"/>
                  </a:moveTo>
                  <a:cubicBezTo>
                    <a:pt x="13758" y="2380"/>
                    <a:pt x="14711" y="3332"/>
                    <a:pt x="15663" y="4284"/>
                  </a:cubicBezTo>
                  <a:lnTo>
                    <a:pt x="130916" y="191849"/>
                  </a:lnTo>
                  <a:cubicBezTo>
                    <a:pt x="133773" y="195658"/>
                    <a:pt x="131868" y="201370"/>
                    <a:pt x="128058" y="204226"/>
                  </a:cubicBezTo>
                  <a:cubicBezTo>
                    <a:pt x="125201" y="206131"/>
                    <a:pt x="122343" y="206131"/>
                    <a:pt x="119486" y="204226"/>
                  </a:cubicBezTo>
                  <a:cubicBezTo>
                    <a:pt x="118533" y="203274"/>
                    <a:pt x="117581" y="202322"/>
                    <a:pt x="116628" y="201370"/>
                  </a:cubicBezTo>
                  <a:lnTo>
                    <a:pt x="1376" y="13806"/>
                  </a:lnTo>
                  <a:cubicBezTo>
                    <a:pt x="-1482" y="9997"/>
                    <a:pt x="423" y="4284"/>
                    <a:pt x="4233" y="1428"/>
                  </a:cubicBezTo>
                  <a:cubicBezTo>
                    <a:pt x="7091" y="-476"/>
                    <a:pt x="9948" y="-476"/>
                    <a:pt x="12806" y="1428"/>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nvGrpSpPr>
            <p:cNvPr id="117" name="Google Shape;117;p87"/>
            <p:cNvGrpSpPr/>
            <p:nvPr/>
          </p:nvGrpSpPr>
          <p:grpSpPr>
            <a:xfrm>
              <a:off x="10968672" y="5214269"/>
              <a:ext cx="912495" cy="1194891"/>
              <a:chOff x="10968672" y="5214269"/>
              <a:chExt cx="912495" cy="1194891"/>
            </a:xfrm>
          </p:grpSpPr>
          <p:grpSp>
            <p:nvGrpSpPr>
              <p:cNvPr id="118" name="Google Shape;118;p87"/>
              <p:cNvGrpSpPr/>
              <p:nvPr/>
            </p:nvGrpSpPr>
            <p:grpSpPr>
              <a:xfrm>
                <a:off x="10968672" y="5789340"/>
                <a:ext cx="751522" cy="619820"/>
                <a:chOff x="10968672" y="5789340"/>
                <a:chExt cx="751522" cy="619820"/>
              </a:xfrm>
            </p:grpSpPr>
            <p:sp>
              <p:nvSpPr>
                <p:cNvPr id="119" name="Google Shape;119;p87"/>
                <p:cNvSpPr/>
                <p:nvPr/>
              </p:nvSpPr>
              <p:spPr>
                <a:xfrm>
                  <a:off x="10968672" y="5794101"/>
                  <a:ext cx="202882" cy="185660"/>
                </a:xfrm>
                <a:custGeom>
                  <a:avLst/>
                  <a:gdLst/>
                  <a:ahLst/>
                  <a:cxnLst/>
                  <a:rect l="l" t="t" r="r" b="b"/>
                  <a:pathLst>
                    <a:path w="202882" h="185660" extrusionOk="0">
                      <a:moveTo>
                        <a:pt x="132397" y="157097"/>
                      </a:moveTo>
                      <a:lnTo>
                        <a:pt x="70485" y="157097"/>
                      </a:lnTo>
                      <a:lnTo>
                        <a:pt x="60960" y="185660"/>
                      </a:lnTo>
                      <a:lnTo>
                        <a:pt x="0" y="185660"/>
                      </a:lnTo>
                      <a:lnTo>
                        <a:pt x="67628" y="0"/>
                      </a:lnTo>
                      <a:lnTo>
                        <a:pt x="135255" y="0"/>
                      </a:lnTo>
                      <a:lnTo>
                        <a:pt x="202883" y="185660"/>
                      </a:lnTo>
                      <a:lnTo>
                        <a:pt x="140970" y="185660"/>
                      </a:lnTo>
                      <a:lnTo>
                        <a:pt x="132397" y="157097"/>
                      </a:lnTo>
                      <a:close/>
                      <a:moveTo>
                        <a:pt x="118110" y="113301"/>
                      </a:moveTo>
                      <a:lnTo>
                        <a:pt x="100965" y="61887"/>
                      </a:lnTo>
                      <a:lnTo>
                        <a:pt x="83820" y="113301"/>
                      </a:lnTo>
                      <a:lnTo>
                        <a:pt x="118110" y="113301"/>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0" name="Google Shape;120;p87"/>
                <p:cNvSpPr/>
                <p:nvPr/>
              </p:nvSpPr>
              <p:spPr>
                <a:xfrm>
                  <a:off x="11180127" y="5789340"/>
                  <a:ext cx="181927" cy="190420"/>
                </a:xfrm>
                <a:custGeom>
                  <a:avLst/>
                  <a:gdLst/>
                  <a:ahLst/>
                  <a:cxnLst/>
                  <a:rect l="l" t="t" r="r" b="b"/>
                  <a:pathLst>
                    <a:path w="181927" h="190420" extrusionOk="0">
                      <a:moveTo>
                        <a:pt x="119063" y="67599"/>
                      </a:moveTo>
                      <a:cubicBezTo>
                        <a:pt x="117157" y="63791"/>
                        <a:pt x="113347" y="60935"/>
                        <a:pt x="109538" y="59031"/>
                      </a:cubicBezTo>
                      <a:cubicBezTo>
                        <a:pt x="105728" y="57126"/>
                        <a:pt x="100013" y="56174"/>
                        <a:pt x="94297" y="56174"/>
                      </a:cubicBezTo>
                      <a:cubicBezTo>
                        <a:pt x="82867" y="56174"/>
                        <a:pt x="74295" y="59983"/>
                        <a:pt x="68580" y="66647"/>
                      </a:cubicBezTo>
                      <a:cubicBezTo>
                        <a:pt x="62865" y="74264"/>
                        <a:pt x="59055" y="83785"/>
                        <a:pt x="59055" y="96163"/>
                      </a:cubicBezTo>
                      <a:cubicBezTo>
                        <a:pt x="59055" y="110444"/>
                        <a:pt x="62865" y="121869"/>
                        <a:pt x="69532" y="128534"/>
                      </a:cubicBezTo>
                      <a:cubicBezTo>
                        <a:pt x="76200" y="136151"/>
                        <a:pt x="86678" y="139007"/>
                        <a:pt x="100965" y="139007"/>
                      </a:cubicBezTo>
                      <a:cubicBezTo>
                        <a:pt x="114300" y="139007"/>
                        <a:pt x="125730" y="133295"/>
                        <a:pt x="133350" y="122822"/>
                      </a:cubicBezTo>
                      <a:lnTo>
                        <a:pt x="86678" y="122822"/>
                      </a:lnTo>
                      <a:lnTo>
                        <a:pt x="86678" y="81881"/>
                      </a:lnTo>
                      <a:lnTo>
                        <a:pt x="181928" y="81881"/>
                      </a:lnTo>
                      <a:lnTo>
                        <a:pt x="181928" y="139960"/>
                      </a:lnTo>
                      <a:cubicBezTo>
                        <a:pt x="174307" y="154241"/>
                        <a:pt x="162878" y="165666"/>
                        <a:pt x="148590" y="175187"/>
                      </a:cubicBezTo>
                      <a:cubicBezTo>
                        <a:pt x="134303" y="184708"/>
                        <a:pt x="116205" y="190421"/>
                        <a:pt x="94297" y="190421"/>
                      </a:cubicBezTo>
                      <a:cubicBezTo>
                        <a:pt x="75247" y="190421"/>
                        <a:pt x="58103" y="186613"/>
                        <a:pt x="43815" y="178044"/>
                      </a:cubicBezTo>
                      <a:cubicBezTo>
                        <a:pt x="29528" y="170427"/>
                        <a:pt x="19050" y="159002"/>
                        <a:pt x="11430" y="144720"/>
                      </a:cubicBezTo>
                      <a:cubicBezTo>
                        <a:pt x="3810" y="130438"/>
                        <a:pt x="0" y="114253"/>
                        <a:pt x="0" y="95210"/>
                      </a:cubicBezTo>
                      <a:cubicBezTo>
                        <a:pt x="0" y="77121"/>
                        <a:pt x="3810" y="60935"/>
                        <a:pt x="11430" y="45701"/>
                      </a:cubicBezTo>
                      <a:cubicBezTo>
                        <a:pt x="19050" y="31419"/>
                        <a:pt x="29528" y="19994"/>
                        <a:pt x="43815" y="12377"/>
                      </a:cubicBezTo>
                      <a:cubicBezTo>
                        <a:pt x="58103" y="4761"/>
                        <a:pt x="74295" y="0"/>
                        <a:pt x="93345" y="0"/>
                      </a:cubicBezTo>
                      <a:cubicBezTo>
                        <a:pt x="118110" y="0"/>
                        <a:pt x="137160" y="5713"/>
                        <a:pt x="152400" y="17138"/>
                      </a:cubicBezTo>
                      <a:cubicBezTo>
                        <a:pt x="167640" y="28563"/>
                        <a:pt x="177165" y="44749"/>
                        <a:pt x="180022" y="64743"/>
                      </a:cubicBezTo>
                      <a:lnTo>
                        <a:pt x="119063" y="6474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1" name="Google Shape;121;p87"/>
                <p:cNvSpPr/>
                <p:nvPr/>
              </p:nvSpPr>
              <p:spPr>
                <a:xfrm>
                  <a:off x="11383009" y="5793149"/>
                  <a:ext cx="157162" cy="186612"/>
                </a:xfrm>
                <a:custGeom>
                  <a:avLst/>
                  <a:gdLst/>
                  <a:ahLst/>
                  <a:cxnLst/>
                  <a:rect l="l" t="t" r="r" b="b"/>
                  <a:pathLst>
                    <a:path w="157162" h="186612" extrusionOk="0">
                      <a:moveTo>
                        <a:pt x="93345" y="185660"/>
                      </a:moveTo>
                      <a:lnTo>
                        <a:pt x="58103" y="119013"/>
                      </a:lnTo>
                      <a:lnTo>
                        <a:pt x="58103" y="119013"/>
                      </a:lnTo>
                      <a:lnTo>
                        <a:pt x="58103" y="185660"/>
                      </a:lnTo>
                      <a:lnTo>
                        <a:pt x="0" y="185660"/>
                      </a:lnTo>
                      <a:lnTo>
                        <a:pt x="0" y="0"/>
                      </a:lnTo>
                      <a:lnTo>
                        <a:pt x="86678" y="0"/>
                      </a:lnTo>
                      <a:cubicBezTo>
                        <a:pt x="101918" y="0"/>
                        <a:pt x="114300" y="2856"/>
                        <a:pt x="125730" y="7617"/>
                      </a:cubicBezTo>
                      <a:cubicBezTo>
                        <a:pt x="136208" y="13329"/>
                        <a:pt x="144780" y="19994"/>
                        <a:pt x="149543" y="29515"/>
                      </a:cubicBezTo>
                      <a:cubicBezTo>
                        <a:pt x="154305" y="39036"/>
                        <a:pt x="157163" y="49509"/>
                        <a:pt x="157163" y="60935"/>
                      </a:cubicBezTo>
                      <a:cubicBezTo>
                        <a:pt x="157163" y="73312"/>
                        <a:pt x="153353" y="84737"/>
                        <a:pt x="146685" y="94258"/>
                      </a:cubicBezTo>
                      <a:cubicBezTo>
                        <a:pt x="140018" y="103779"/>
                        <a:pt x="129540" y="110444"/>
                        <a:pt x="117158" y="115205"/>
                      </a:cubicBezTo>
                      <a:lnTo>
                        <a:pt x="157163" y="186612"/>
                      </a:lnTo>
                      <a:lnTo>
                        <a:pt x="93345" y="186612"/>
                      </a:lnTo>
                      <a:close/>
                      <a:moveTo>
                        <a:pt x="58103" y="79977"/>
                      </a:moveTo>
                      <a:lnTo>
                        <a:pt x="80963" y="79977"/>
                      </a:lnTo>
                      <a:cubicBezTo>
                        <a:pt x="86678" y="79977"/>
                        <a:pt x="90488" y="79025"/>
                        <a:pt x="93345" y="76168"/>
                      </a:cubicBezTo>
                      <a:cubicBezTo>
                        <a:pt x="96203" y="73312"/>
                        <a:pt x="97155" y="69504"/>
                        <a:pt x="97155" y="63791"/>
                      </a:cubicBezTo>
                      <a:cubicBezTo>
                        <a:pt x="97155" y="59030"/>
                        <a:pt x="95250" y="55222"/>
                        <a:pt x="92393" y="52366"/>
                      </a:cubicBezTo>
                      <a:cubicBezTo>
                        <a:pt x="89535" y="49509"/>
                        <a:pt x="85725" y="48557"/>
                        <a:pt x="80010" y="48557"/>
                      </a:cubicBezTo>
                      <a:lnTo>
                        <a:pt x="57150" y="48557"/>
                      </a:lnTo>
                      <a:lnTo>
                        <a:pt x="57150" y="79977"/>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2" name="Google Shape;122;p87"/>
                <p:cNvSpPr/>
                <p:nvPr/>
              </p:nvSpPr>
              <p:spPr>
                <a:xfrm>
                  <a:off x="11558269" y="5793149"/>
                  <a:ext cx="58102" cy="185660"/>
                </a:xfrm>
                <a:custGeom>
                  <a:avLst/>
                  <a:gdLst/>
                  <a:ahLst/>
                  <a:cxnLst/>
                  <a:rect l="l" t="t" r="r" b="b"/>
                  <a:pathLst>
                    <a:path w="58102" h="185660" extrusionOk="0">
                      <a:moveTo>
                        <a:pt x="58103" y="0"/>
                      </a:moveTo>
                      <a:lnTo>
                        <a:pt x="58103" y="185660"/>
                      </a:lnTo>
                      <a:lnTo>
                        <a:pt x="0" y="185660"/>
                      </a:lnTo>
                      <a:lnTo>
                        <a:pt x="0" y="0"/>
                      </a:lnTo>
                      <a:lnTo>
                        <a:pt x="58103"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3" name="Google Shape;123;p87"/>
                <p:cNvSpPr/>
                <p:nvPr/>
              </p:nvSpPr>
              <p:spPr>
                <a:xfrm>
                  <a:off x="10982007" y="6007373"/>
                  <a:ext cx="131445" cy="186612"/>
                </a:xfrm>
                <a:custGeom>
                  <a:avLst/>
                  <a:gdLst/>
                  <a:ahLst/>
                  <a:cxnLst/>
                  <a:rect l="l" t="t" r="r" b="b"/>
                  <a:pathLst>
                    <a:path w="131445" h="186612" extrusionOk="0">
                      <a:moveTo>
                        <a:pt x="131445" y="0"/>
                      </a:moveTo>
                      <a:lnTo>
                        <a:pt x="131445" y="46653"/>
                      </a:lnTo>
                      <a:lnTo>
                        <a:pt x="58103" y="46653"/>
                      </a:lnTo>
                      <a:lnTo>
                        <a:pt x="58103" y="72360"/>
                      </a:lnTo>
                      <a:lnTo>
                        <a:pt x="110490" y="72360"/>
                      </a:lnTo>
                      <a:lnTo>
                        <a:pt x="110490" y="116157"/>
                      </a:lnTo>
                      <a:lnTo>
                        <a:pt x="58103" y="116157"/>
                      </a:lnTo>
                      <a:lnTo>
                        <a:pt x="58103" y="186612"/>
                      </a:lnTo>
                      <a:lnTo>
                        <a:pt x="0" y="186612"/>
                      </a:lnTo>
                      <a:lnTo>
                        <a:pt x="0" y="952"/>
                      </a:lnTo>
                      <a:lnTo>
                        <a:pt x="131445" y="952"/>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4" name="Google Shape;124;p87"/>
                <p:cNvSpPr/>
                <p:nvPr/>
              </p:nvSpPr>
              <p:spPr>
                <a:xfrm>
                  <a:off x="11126787" y="6002612"/>
                  <a:ext cx="191452" cy="192325"/>
                </a:xfrm>
                <a:custGeom>
                  <a:avLst/>
                  <a:gdLst/>
                  <a:ahLst/>
                  <a:cxnLst/>
                  <a:rect l="l" t="t" r="r" b="b"/>
                  <a:pathLst>
                    <a:path w="191452" h="192325" extrusionOk="0">
                      <a:moveTo>
                        <a:pt x="48578" y="179948"/>
                      </a:moveTo>
                      <a:cubicBezTo>
                        <a:pt x="34290" y="171379"/>
                        <a:pt x="21907" y="159954"/>
                        <a:pt x="13335" y="145672"/>
                      </a:cubicBezTo>
                      <a:cubicBezTo>
                        <a:pt x="4763" y="131390"/>
                        <a:pt x="0" y="115205"/>
                        <a:pt x="0" y="96162"/>
                      </a:cubicBezTo>
                      <a:cubicBezTo>
                        <a:pt x="0" y="78073"/>
                        <a:pt x="4763" y="61887"/>
                        <a:pt x="13335" y="46653"/>
                      </a:cubicBezTo>
                      <a:cubicBezTo>
                        <a:pt x="21907" y="32371"/>
                        <a:pt x="33338" y="20946"/>
                        <a:pt x="48578" y="12377"/>
                      </a:cubicBezTo>
                      <a:cubicBezTo>
                        <a:pt x="62865" y="3808"/>
                        <a:pt x="79057" y="0"/>
                        <a:pt x="97155" y="0"/>
                      </a:cubicBezTo>
                      <a:cubicBezTo>
                        <a:pt x="115253" y="0"/>
                        <a:pt x="130493" y="3808"/>
                        <a:pt x="144780" y="12377"/>
                      </a:cubicBezTo>
                      <a:cubicBezTo>
                        <a:pt x="159068" y="20946"/>
                        <a:pt x="170497" y="31419"/>
                        <a:pt x="179070" y="46653"/>
                      </a:cubicBezTo>
                      <a:cubicBezTo>
                        <a:pt x="187643" y="60935"/>
                        <a:pt x="191453" y="77120"/>
                        <a:pt x="191453" y="96162"/>
                      </a:cubicBezTo>
                      <a:cubicBezTo>
                        <a:pt x="191453" y="114253"/>
                        <a:pt x="187643" y="130438"/>
                        <a:pt x="179070" y="145672"/>
                      </a:cubicBezTo>
                      <a:cubicBezTo>
                        <a:pt x="170497" y="159954"/>
                        <a:pt x="159068" y="171379"/>
                        <a:pt x="144780" y="179948"/>
                      </a:cubicBezTo>
                      <a:cubicBezTo>
                        <a:pt x="130493" y="188517"/>
                        <a:pt x="114300" y="192325"/>
                        <a:pt x="97155" y="192325"/>
                      </a:cubicBezTo>
                      <a:cubicBezTo>
                        <a:pt x="79057" y="192325"/>
                        <a:pt x="62865" y="188517"/>
                        <a:pt x="48578" y="179948"/>
                      </a:cubicBezTo>
                      <a:close/>
                      <a:moveTo>
                        <a:pt x="123825" y="126630"/>
                      </a:moveTo>
                      <a:cubicBezTo>
                        <a:pt x="130493" y="119013"/>
                        <a:pt x="133350" y="109492"/>
                        <a:pt x="133350" y="96162"/>
                      </a:cubicBezTo>
                      <a:cubicBezTo>
                        <a:pt x="133350" y="83785"/>
                        <a:pt x="130493" y="73312"/>
                        <a:pt x="123825" y="65695"/>
                      </a:cubicBezTo>
                      <a:cubicBezTo>
                        <a:pt x="117157" y="58078"/>
                        <a:pt x="108585" y="54270"/>
                        <a:pt x="97155" y="54270"/>
                      </a:cubicBezTo>
                      <a:cubicBezTo>
                        <a:pt x="85725" y="54270"/>
                        <a:pt x="76200" y="58078"/>
                        <a:pt x="70485" y="65695"/>
                      </a:cubicBezTo>
                      <a:cubicBezTo>
                        <a:pt x="63818" y="73312"/>
                        <a:pt x="60960" y="82833"/>
                        <a:pt x="60960" y="96162"/>
                      </a:cubicBezTo>
                      <a:cubicBezTo>
                        <a:pt x="60960" y="108540"/>
                        <a:pt x="63818" y="119013"/>
                        <a:pt x="70485" y="126630"/>
                      </a:cubicBezTo>
                      <a:cubicBezTo>
                        <a:pt x="77153" y="134247"/>
                        <a:pt x="85725" y="138055"/>
                        <a:pt x="97155" y="138055"/>
                      </a:cubicBezTo>
                      <a:cubicBezTo>
                        <a:pt x="108585" y="138055"/>
                        <a:pt x="117157" y="134247"/>
                        <a:pt x="123825" y="126630"/>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5" name="Google Shape;125;p87"/>
                <p:cNvSpPr/>
                <p:nvPr/>
              </p:nvSpPr>
              <p:spPr>
                <a:xfrm>
                  <a:off x="11333480" y="6002612"/>
                  <a:ext cx="191452" cy="192325"/>
                </a:xfrm>
                <a:custGeom>
                  <a:avLst/>
                  <a:gdLst/>
                  <a:ahLst/>
                  <a:cxnLst/>
                  <a:rect l="l" t="t" r="r" b="b"/>
                  <a:pathLst>
                    <a:path w="191452" h="192325" extrusionOk="0">
                      <a:moveTo>
                        <a:pt x="48577" y="179948"/>
                      </a:moveTo>
                      <a:cubicBezTo>
                        <a:pt x="34290" y="171379"/>
                        <a:pt x="21907" y="159954"/>
                        <a:pt x="13335" y="145672"/>
                      </a:cubicBezTo>
                      <a:cubicBezTo>
                        <a:pt x="4763" y="131390"/>
                        <a:pt x="0" y="115205"/>
                        <a:pt x="0" y="96162"/>
                      </a:cubicBezTo>
                      <a:cubicBezTo>
                        <a:pt x="0" y="78073"/>
                        <a:pt x="4763" y="61887"/>
                        <a:pt x="13335" y="46653"/>
                      </a:cubicBezTo>
                      <a:cubicBezTo>
                        <a:pt x="21907" y="32371"/>
                        <a:pt x="33338" y="20946"/>
                        <a:pt x="48577" y="12377"/>
                      </a:cubicBezTo>
                      <a:cubicBezTo>
                        <a:pt x="62865" y="3808"/>
                        <a:pt x="79057" y="0"/>
                        <a:pt x="97155" y="0"/>
                      </a:cubicBezTo>
                      <a:cubicBezTo>
                        <a:pt x="115252" y="0"/>
                        <a:pt x="130492" y="3808"/>
                        <a:pt x="144780" y="12377"/>
                      </a:cubicBezTo>
                      <a:cubicBezTo>
                        <a:pt x="159067" y="20946"/>
                        <a:pt x="170497" y="31419"/>
                        <a:pt x="179070" y="46653"/>
                      </a:cubicBezTo>
                      <a:cubicBezTo>
                        <a:pt x="187642" y="60935"/>
                        <a:pt x="191452" y="77120"/>
                        <a:pt x="191452" y="96162"/>
                      </a:cubicBezTo>
                      <a:cubicBezTo>
                        <a:pt x="191452" y="114253"/>
                        <a:pt x="187642" y="130438"/>
                        <a:pt x="179070" y="145672"/>
                      </a:cubicBezTo>
                      <a:cubicBezTo>
                        <a:pt x="170497" y="159954"/>
                        <a:pt x="159067" y="171379"/>
                        <a:pt x="144780" y="179948"/>
                      </a:cubicBezTo>
                      <a:cubicBezTo>
                        <a:pt x="130492" y="188517"/>
                        <a:pt x="114300" y="192325"/>
                        <a:pt x="97155" y="192325"/>
                      </a:cubicBezTo>
                      <a:cubicBezTo>
                        <a:pt x="80010" y="192325"/>
                        <a:pt x="63817" y="188517"/>
                        <a:pt x="48577" y="179948"/>
                      </a:cubicBezTo>
                      <a:close/>
                      <a:moveTo>
                        <a:pt x="123825" y="126630"/>
                      </a:moveTo>
                      <a:cubicBezTo>
                        <a:pt x="130492" y="119013"/>
                        <a:pt x="133350" y="109492"/>
                        <a:pt x="133350" y="96162"/>
                      </a:cubicBezTo>
                      <a:cubicBezTo>
                        <a:pt x="133350" y="83785"/>
                        <a:pt x="130492" y="73312"/>
                        <a:pt x="123825" y="65695"/>
                      </a:cubicBezTo>
                      <a:cubicBezTo>
                        <a:pt x="117157" y="58078"/>
                        <a:pt x="108585" y="54270"/>
                        <a:pt x="97155" y="54270"/>
                      </a:cubicBezTo>
                      <a:cubicBezTo>
                        <a:pt x="85725" y="54270"/>
                        <a:pt x="76200" y="58078"/>
                        <a:pt x="70485" y="65695"/>
                      </a:cubicBezTo>
                      <a:cubicBezTo>
                        <a:pt x="63817" y="73312"/>
                        <a:pt x="60960" y="82833"/>
                        <a:pt x="60960" y="96162"/>
                      </a:cubicBezTo>
                      <a:cubicBezTo>
                        <a:pt x="60960" y="108540"/>
                        <a:pt x="63817" y="119013"/>
                        <a:pt x="70485" y="126630"/>
                      </a:cubicBezTo>
                      <a:cubicBezTo>
                        <a:pt x="77152" y="134247"/>
                        <a:pt x="85725" y="138055"/>
                        <a:pt x="97155" y="138055"/>
                      </a:cubicBezTo>
                      <a:cubicBezTo>
                        <a:pt x="108585" y="138055"/>
                        <a:pt x="117157" y="134247"/>
                        <a:pt x="123825" y="126630"/>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6" name="Google Shape;126;p87"/>
                <p:cNvSpPr/>
                <p:nvPr/>
              </p:nvSpPr>
              <p:spPr>
                <a:xfrm>
                  <a:off x="11546840" y="6006420"/>
                  <a:ext cx="173354" cy="185660"/>
                </a:xfrm>
                <a:custGeom>
                  <a:avLst/>
                  <a:gdLst/>
                  <a:ahLst/>
                  <a:cxnLst/>
                  <a:rect l="l" t="t" r="r" b="b"/>
                  <a:pathLst>
                    <a:path w="173354" h="185660" extrusionOk="0">
                      <a:moveTo>
                        <a:pt x="128588" y="12377"/>
                      </a:moveTo>
                      <a:cubicBezTo>
                        <a:pt x="142875" y="19994"/>
                        <a:pt x="154305" y="31419"/>
                        <a:pt x="161925" y="44749"/>
                      </a:cubicBezTo>
                      <a:cubicBezTo>
                        <a:pt x="169545" y="58078"/>
                        <a:pt x="173355" y="74264"/>
                        <a:pt x="173355" y="92354"/>
                      </a:cubicBezTo>
                      <a:cubicBezTo>
                        <a:pt x="173355" y="110444"/>
                        <a:pt x="169545" y="125678"/>
                        <a:pt x="161925" y="139959"/>
                      </a:cubicBezTo>
                      <a:cubicBezTo>
                        <a:pt x="154305" y="154241"/>
                        <a:pt x="142875" y="165666"/>
                        <a:pt x="128588" y="173283"/>
                      </a:cubicBezTo>
                      <a:cubicBezTo>
                        <a:pt x="114300" y="180900"/>
                        <a:pt x="97155" y="185660"/>
                        <a:pt x="77153" y="185660"/>
                      </a:cubicBezTo>
                      <a:lnTo>
                        <a:pt x="0" y="185660"/>
                      </a:lnTo>
                      <a:lnTo>
                        <a:pt x="0" y="0"/>
                      </a:lnTo>
                      <a:lnTo>
                        <a:pt x="77153" y="0"/>
                      </a:lnTo>
                      <a:cubicBezTo>
                        <a:pt x="97155" y="952"/>
                        <a:pt x="114300" y="4761"/>
                        <a:pt x="128588" y="12377"/>
                      </a:cubicBezTo>
                      <a:close/>
                      <a:moveTo>
                        <a:pt x="103822" y="123774"/>
                      </a:moveTo>
                      <a:cubicBezTo>
                        <a:pt x="111442" y="116157"/>
                        <a:pt x="115253" y="106636"/>
                        <a:pt x="115253" y="93306"/>
                      </a:cubicBezTo>
                      <a:cubicBezTo>
                        <a:pt x="115253" y="79977"/>
                        <a:pt x="111442" y="69504"/>
                        <a:pt x="103822" y="62839"/>
                      </a:cubicBezTo>
                      <a:cubicBezTo>
                        <a:pt x="96203" y="55222"/>
                        <a:pt x="85725" y="52366"/>
                        <a:pt x="72390" y="52366"/>
                      </a:cubicBezTo>
                      <a:lnTo>
                        <a:pt x="58103" y="52366"/>
                      </a:lnTo>
                      <a:lnTo>
                        <a:pt x="58103" y="135199"/>
                      </a:lnTo>
                      <a:lnTo>
                        <a:pt x="72390" y="135199"/>
                      </a:lnTo>
                      <a:cubicBezTo>
                        <a:pt x="85725" y="134247"/>
                        <a:pt x="96203" y="131390"/>
                        <a:pt x="103822" y="123774"/>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7" name="Google Shape;127;p87"/>
                <p:cNvSpPr/>
                <p:nvPr/>
              </p:nvSpPr>
              <p:spPr>
                <a:xfrm>
                  <a:off x="10982007" y="6221596"/>
                  <a:ext cx="123825" cy="185660"/>
                </a:xfrm>
                <a:custGeom>
                  <a:avLst/>
                  <a:gdLst/>
                  <a:ahLst/>
                  <a:cxnLst/>
                  <a:rect l="l" t="t" r="r" b="b"/>
                  <a:pathLst>
                    <a:path w="123825" h="185660" extrusionOk="0">
                      <a:moveTo>
                        <a:pt x="58103" y="45701"/>
                      </a:moveTo>
                      <a:lnTo>
                        <a:pt x="58103" y="68552"/>
                      </a:lnTo>
                      <a:lnTo>
                        <a:pt x="116205" y="68552"/>
                      </a:lnTo>
                      <a:lnTo>
                        <a:pt x="116205" y="112348"/>
                      </a:lnTo>
                      <a:lnTo>
                        <a:pt x="58103" y="112348"/>
                      </a:lnTo>
                      <a:lnTo>
                        <a:pt x="58103" y="139007"/>
                      </a:lnTo>
                      <a:lnTo>
                        <a:pt x="123825" y="139007"/>
                      </a:lnTo>
                      <a:lnTo>
                        <a:pt x="123825" y="185660"/>
                      </a:lnTo>
                      <a:lnTo>
                        <a:pt x="0" y="185660"/>
                      </a:lnTo>
                      <a:lnTo>
                        <a:pt x="0" y="0"/>
                      </a:lnTo>
                      <a:lnTo>
                        <a:pt x="123825" y="0"/>
                      </a:lnTo>
                      <a:lnTo>
                        <a:pt x="123825" y="46653"/>
                      </a:lnTo>
                      <a:lnTo>
                        <a:pt x="58103" y="4665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8" name="Google Shape;128;p87"/>
                <p:cNvSpPr/>
                <p:nvPr/>
              </p:nvSpPr>
              <p:spPr>
                <a:xfrm>
                  <a:off x="11127740" y="6220644"/>
                  <a:ext cx="173354" cy="185660"/>
                </a:xfrm>
                <a:custGeom>
                  <a:avLst/>
                  <a:gdLst/>
                  <a:ahLst/>
                  <a:cxnLst/>
                  <a:rect l="l" t="t" r="r" b="b"/>
                  <a:pathLst>
                    <a:path w="173354" h="185660" extrusionOk="0">
                      <a:moveTo>
                        <a:pt x="128588" y="12377"/>
                      </a:moveTo>
                      <a:cubicBezTo>
                        <a:pt x="142875" y="19994"/>
                        <a:pt x="154305" y="31419"/>
                        <a:pt x="161925" y="44749"/>
                      </a:cubicBezTo>
                      <a:cubicBezTo>
                        <a:pt x="169545" y="58078"/>
                        <a:pt x="173355" y="74264"/>
                        <a:pt x="173355" y="92354"/>
                      </a:cubicBezTo>
                      <a:cubicBezTo>
                        <a:pt x="173355" y="110444"/>
                        <a:pt x="169545" y="125678"/>
                        <a:pt x="161925" y="139959"/>
                      </a:cubicBezTo>
                      <a:cubicBezTo>
                        <a:pt x="154305" y="154241"/>
                        <a:pt x="142875" y="165666"/>
                        <a:pt x="128588" y="173283"/>
                      </a:cubicBezTo>
                      <a:cubicBezTo>
                        <a:pt x="114300" y="180900"/>
                        <a:pt x="97155" y="185660"/>
                        <a:pt x="77153" y="185660"/>
                      </a:cubicBezTo>
                      <a:lnTo>
                        <a:pt x="0" y="185660"/>
                      </a:lnTo>
                      <a:lnTo>
                        <a:pt x="0" y="0"/>
                      </a:lnTo>
                      <a:lnTo>
                        <a:pt x="77153" y="0"/>
                      </a:lnTo>
                      <a:cubicBezTo>
                        <a:pt x="97155" y="0"/>
                        <a:pt x="114300" y="3809"/>
                        <a:pt x="128588" y="12377"/>
                      </a:cubicBezTo>
                      <a:close/>
                      <a:moveTo>
                        <a:pt x="103822" y="123774"/>
                      </a:moveTo>
                      <a:cubicBezTo>
                        <a:pt x="111442" y="116157"/>
                        <a:pt x="115253" y="106636"/>
                        <a:pt x="115253" y="93306"/>
                      </a:cubicBezTo>
                      <a:cubicBezTo>
                        <a:pt x="115253" y="79977"/>
                        <a:pt x="111442" y="69504"/>
                        <a:pt x="103822" y="62839"/>
                      </a:cubicBezTo>
                      <a:cubicBezTo>
                        <a:pt x="96203" y="55222"/>
                        <a:pt x="85725" y="52366"/>
                        <a:pt x="72390" y="52366"/>
                      </a:cubicBezTo>
                      <a:lnTo>
                        <a:pt x="58103" y="52366"/>
                      </a:lnTo>
                      <a:lnTo>
                        <a:pt x="58103" y="135199"/>
                      </a:lnTo>
                      <a:lnTo>
                        <a:pt x="72390" y="135199"/>
                      </a:lnTo>
                      <a:cubicBezTo>
                        <a:pt x="85725" y="134247"/>
                        <a:pt x="96203" y="130438"/>
                        <a:pt x="103822" y="123774"/>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9" name="Google Shape;129;p87"/>
                <p:cNvSpPr/>
                <p:nvPr/>
              </p:nvSpPr>
              <p:spPr>
                <a:xfrm>
                  <a:off x="11321097" y="6220644"/>
                  <a:ext cx="165734" cy="188516"/>
                </a:xfrm>
                <a:custGeom>
                  <a:avLst/>
                  <a:gdLst/>
                  <a:ahLst/>
                  <a:cxnLst/>
                  <a:rect l="l" t="t" r="r" b="b"/>
                  <a:pathLst>
                    <a:path w="165734" h="188516" extrusionOk="0">
                      <a:moveTo>
                        <a:pt x="59055" y="0"/>
                      </a:moveTo>
                      <a:lnTo>
                        <a:pt x="59055" y="104732"/>
                      </a:lnTo>
                      <a:cubicBezTo>
                        <a:pt x="59055" y="113301"/>
                        <a:pt x="60960" y="119965"/>
                        <a:pt x="64770" y="124726"/>
                      </a:cubicBezTo>
                      <a:cubicBezTo>
                        <a:pt x="68580" y="129486"/>
                        <a:pt x="74295" y="132343"/>
                        <a:pt x="82868" y="132343"/>
                      </a:cubicBezTo>
                      <a:cubicBezTo>
                        <a:pt x="91440" y="132343"/>
                        <a:pt x="97155" y="129486"/>
                        <a:pt x="101918" y="124726"/>
                      </a:cubicBezTo>
                      <a:cubicBezTo>
                        <a:pt x="105728" y="119965"/>
                        <a:pt x="107633" y="113301"/>
                        <a:pt x="107633" y="104732"/>
                      </a:cubicBezTo>
                      <a:lnTo>
                        <a:pt x="107633" y="0"/>
                      </a:lnTo>
                      <a:lnTo>
                        <a:pt x="165735" y="0"/>
                      </a:lnTo>
                      <a:lnTo>
                        <a:pt x="165735" y="104732"/>
                      </a:lnTo>
                      <a:cubicBezTo>
                        <a:pt x="165735" y="122822"/>
                        <a:pt x="161925" y="137103"/>
                        <a:pt x="154305" y="150433"/>
                      </a:cubicBezTo>
                      <a:cubicBezTo>
                        <a:pt x="146685" y="162810"/>
                        <a:pt x="137160" y="172331"/>
                        <a:pt x="123825" y="178996"/>
                      </a:cubicBezTo>
                      <a:cubicBezTo>
                        <a:pt x="111443" y="185660"/>
                        <a:pt x="97155" y="188517"/>
                        <a:pt x="80963" y="188517"/>
                      </a:cubicBezTo>
                      <a:cubicBezTo>
                        <a:pt x="64770" y="188517"/>
                        <a:pt x="51435" y="185660"/>
                        <a:pt x="39053" y="178996"/>
                      </a:cubicBezTo>
                      <a:cubicBezTo>
                        <a:pt x="26670" y="172331"/>
                        <a:pt x="17145" y="163762"/>
                        <a:pt x="10478" y="150433"/>
                      </a:cubicBezTo>
                      <a:cubicBezTo>
                        <a:pt x="3810" y="138055"/>
                        <a:pt x="0" y="122822"/>
                        <a:pt x="0" y="104732"/>
                      </a:cubicBezTo>
                      <a:lnTo>
                        <a:pt x="0" y="0"/>
                      </a:lnTo>
                      <a:lnTo>
                        <a:pt x="59055"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nvGrpSpPr>
              <p:cNvPr id="130" name="Google Shape;130;p87"/>
              <p:cNvGrpSpPr/>
              <p:nvPr/>
            </p:nvGrpSpPr>
            <p:grpSpPr>
              <a:xfrm>
                <a:off x="10976292" y="5214269"/>
                <a:ext cx="904875" cy="408453"/>
                <a:chOff x="10976292" y="5214269"/>
                <a:chExt cx="904875" cy="408453"/>
              </a:xfrm>
            </p:grpSpPr>
            <p:sp>
              <p:nvSpPr>
                <p:cNvPr id="131" name="Google Shape;131;p87"/>
                <p:cNvSpPr/>
                <p:nvPr/>
              </p:nvSpPr>
              <p:spPr>
                <a:xfrm>
                  <a:off x="10982007" y="5219030"/>
                  <a:ext cx="160020" cy="186612"/>
                </a:xfrm>
                <a:custGeom>
                  <a:avLst/>
                  <a:gdLst/>
                  <a:ahLst/>
                  <a:cxnLst/>
                  <a:rect l="l" t="t" r="r" b="b"/>
                  <a:pathLst>
                    <a:path w="160020" h="186612" extrusionOk="0">
                      <a:moveTo>
                        <a:pt x="150495" y="106636"/>
                      </a:moveTo>
                      <a:cubicBezTo>
                        <a:pt x="157163" y="115205"/>
                        <a:pt x="160020" y="123774"/>
                        <a:pt x="160020" y="135199"/>
                      </a:cubicBezTo>
                      <a:cubicBezTo>
                        <a:pt x="160020" y="151385"/>
                        <a:pt x="154305" y="163762"/>
                        <a:pt x="143828" y="173283"/>
                      </a:cubicBezTo>
                      <a:cubicBezTo>
                        <a:pt x="133350" y="181852"/>
                        <a:pt x="117158" y="186613"/>
                        <a:pt x="97155" y="186613"/>
                      </a:cubicBezTo>
                      <a:lnTo>
                        <a:pt x="0" y="186613"/>
                      </a:lnTo>
                      <a:lnTo>
                        <a:pt x="0" y="0"/>
                      </a:lnTo>
                      <a:lnTo>
                        <a:pt x="95250" y="0"/>
                      </a:lnTo>
                      <a:cubicBezTo>
                        <a:pt x="114300" y="0"/>
                        <a:pt x="128588" y="3808"/>
                        <a:pt x="140018" y="12377"/>
                      </a:cubicBezTo>
                      <a:cubicBezTo>
                        <a:pt x="150495" y="20946"/>
                        <a:pt x="156210" y="32372"/>
                        <a:pt x="156210" y="48557"/>
                      </a:cubicBezTo>
                      <a:cubicBezTo>
                        <a:pt x="156210" y="59030"/>
                        <a:pt x="153353" y="68552"/>
                        <a:pt x="147638" y="76168"/>
                      </a:cubicBezTo>
                      <a:cubicBezTo>
                        <a:pt x="141923" y="83785"/>
                        <a:pt x="134303" y="88546"/>
                        <a:pt x="124778" y="91402"/>
                      </a:cubicBezTo>
                      <a:cubicBezTo>
                        <a:pt x="135255" y="93306"/>
                        <a:pt x="143828" y="98067"/>
                        <a:pt x="150495" y="106636"/>
                      </a:cubicBezTo>
                      <a:close/>
                      <a:moveTo>
                        <a:pt x="58103" y="72360"/>
                      </a:moveTo>
                      <a:lnTo>
                        <a:pt x="80963" y="72360"/>
                      </a:lnTo>
                      <a:cubicBezTo>
                        <a:pt x="86678" y="72360"/>
                        <a:pt x="90488" y="71408"/>
                        <a:pt x="92393" y="69504"/>
                      </a:cubicBezTo>
                      <a:cubicBezTo>
                        <a:pt x="95250" y="67599"/>
                        <a:pt x="96203" y="63791"/>
                        <a:pt x="96203" y="59983"/>
                      </a:cubicBezTo>
                      <a:cubicBezTo>
                        <a:pt x="96203" y="55222"/>
                        <a:pt x="95250" y="52366"/>
                        <a:pt x="92393" y="49509"/>
                      </a:cubicBezTo>
                      <a:cubicBezTo>
                        <a:pt x="89535" y="47605"/>
                        <a:pt x="85725" y="46653"/>
                        <a:pt x="80963" y="46653"/>
                      </a:cubicBezTo>
                      <a:lnTo>
                        <a:pt x="58103" y="46653"/>
                      </a:lnTo>
                      <a:lnTo>
                        <a:pt x="58103" y="72360"/>
                      </a:lnTo>
                      <a:close/>
                      <a:moveTo>
                        <a:pt x="96203" y="136151"/>
                      </a:moveTo>
                      <a:cubicBezTo>
                        <a:pt x="99060" y="134247"/>
                        <a:pt x="100013" y="130438"/>
                        <a:pt x="100013" y="126630"/>
                      </a:cubicBezTo>
                      <a:cubicBezTo>
                        <a:pt x="100013" y="118061"/>
                        <a:pt x="95250" y="113300"/>
                        <a:pt x="84773" y="113300"/>
                      </a:cubicBezTo>
                      <a:lnTo>
                        <a:pt x="58103" y="113300"/>
                      </a:lnTo>
                      <a:lnTo>
                        <a:pt x="58103" y="139959"/>
                      </a:lnTo>
                      <a:lnTo>
                        <a:pt x="84773" y="139959"/>
                      </a:lnTo>
                      <a:cubicBezTo>
                        <a:pt x="89535" y="139007"/>
                        <a:pt x="93345" y="138055"/>
                        <a:pt x="96203" y="136151"/>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2" name="Google Shape;132;p87"/>
                <p:cNvSpPr/>
                <p:nvPr/>
              </p:nvSpPr>
              <p:spPr>
                <a:xfrm>
                  <a:off x="11162030" y="5219030"/>
                  <a:ext cx="114300" cy="185660"/>
                </a:xfrm>
                <a:custGeom>
                  <a:avLst/>
                  <a:gdLst/>
                  <a:ahLst/>
                  <a:cxnLst/>
                  <a:rect l="l" t="t" r="r" b="b"/>
                  <a:pathLst>
                    <a:path w="114300" h="185660" extrusionOk="0">
                      <a:moveTo>
                        <a:pt x="58102" y="141864"/>
                      </a:moveTo>
                      <a:lnTo>
                        <a:pt x="114300" y="141864"/>
                      </a:lnTo>
                      <a:lnTo>
                        <a:pt x="114300" y="185660"/>
                      </a:lnTo>
                      <a:lnTo>
                        <a:pt x="0" y="185660"/>
                      </a:lnTo>
                      <a:lnTo>
                        <a:pt x="0" y="0"/>
                      </a:lnTo>
                      <a:lnTo>
                        <a:pt x="58102" y="0"/>
                      </a:lnTo>
                      <a:lnTo>
                        <a:pt x="58102" y="141864"/>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3" name="Google Shape;133;p87"/>
                <p:cNvSpPr/>
                <p:nvPr/>
              </p:nvSpPr>
              <p:spPr>
                <a:xfrm>
                  <a:off x="11288712" y="5214269"/>
                  <a:ext cx="191452" cy="192325"/>
                </a:xfrm>
                <a:custGeom>
                  <a:avLst/>
                  <a:gdLst/>
                  <a:ahLst/>
                  <a:cxnLst/>
                  <a:rect l="l" t="t" r="r" b="b"/>
                  <a:pathLst>
                    <a:path w="191452" h="192325" extrusionOk="0">
                      <a:moveTo>
                        <a:pt x="48578" y="179948"/>
                      </a:moveTo>
                      <a:cubicBezTo>
                        <a:pt x="34290" y="171379"/>
                        <a:pt x="21907" y="159954"/>
                        <a:pt x="13335" y="145672"/>
                      </a:cubicBezTo>
                      <a:cubicBezTo>
                        <a:pt x="4763" y="131390"/>
                        <a:pt x="0" y="115205"/>
                        <a:pt x="0" y="96163"/>
                      </a:cubicBezTo>
                      <a:cubicBezTo>
                        <a:pt x="0" y="78073"/>
                        <a:pt x="4763" y="61887"/>
                        <a:pt x="13335" y="46653"/>
                      </a:cubicBezTo>
                      <a:cubicBezTo>
                        <a:pt x="21907" y="31419"/>
                        <a:pt x="33338" y="20946"/>
                        <a:pt x="48578" y="12377"/>
                      </a:cubicBezTo>
                      <a:cubicBezTo>
                        <a:pt x="62865" y="3808"/>
                        <a:pt x="79057" y="0"/>
                        <a:pt x="97155" y="0"/>
                      </a:cubicBezTo>
                      <a:cubicBezTo>
                        <a:pt x="114300" y="0"/>
                        <a:pt x="130493" y="3808"/>
                        <a:pt x="144780" y="12377"/>
                      </a:cubicBezTo>
                      <a:cubicBezTo>
                        <a:pt x="159068" y="20946"/>
                        <a:pt x="170497" y="31419"/>
                        <a:pt x="179070" y="46653"/>
                      </a:cubicBezTo>
                      <a:cubicBezTo>
                        <a:pt x="187643" y="61887"/>
                        <a:pt x="191453" y="77120"/>
                        <a:pt x="191453" y="96163"/>
                      </a:cubicBezTo>
                      <a:cubicBezTo>
                        <a:pt x="191453" y="114253"/>
                        <a:pt x="187643" y="130438"/>
                        <a:pt x="179070" y="145672"/>
                      </a:cubicBezTo>
                      <a:cubicBezTo>
                        <a:pt x="170497" y="160906"/>
                        <a:pt x="159068" y="171379"/>
                        <a:pt x="144780" y="179948"/>
                      </a:cubicBezTo>
                      <a:cubicBezTo>
                        <a:pt x="130493" y="188517"/>
                        <a:pt x="114300" y="192325"/>
                        <a:pt x="97155" y="192325"/>
                      </a:cubicBezTo>
                      <a:cubicBezTo>
                        <a:pt x="79057" y="192325"/>
                        <a:pt x="62865" y="188517"/>
                        <a:pt x="48578" y="179948"/>
                      </a:cubicBezTo>
                      <a:close/>
                      <a:moveTo>
                        <a:pt x="122872" y="126630"/>
                      </a:moveTo>
                      <a:cubicBezTo>
                        <a:pt x="129540" y="119013"/>
                        <a:pt x="132397" y="109492"/>
                        <a:pt x="132397" y="96163"/>
                      </a:cubicBezTo>
                      <a:cubicBezTo>
                        <a:pt x="132397" y="83785"/>
                        <a:pt x="129540" y="73312"/>
                        <a:pt x="122872" y="65695"/>
                      </a:cubicBezTo>
                      <a:cubicBezTo>
                        <a:pt x="116205" y="58078"/>
                        <a:pt x="107632" y="54270"/>
                        <a:pt x="96203" y="54270"/>
                      </a:cubicBezTo>
                      <a:cubicBezTo>
                        <a:pt x="84772" y="54270"/>
                        <a:pt x="75247" y="58078"/>
                        <a:pt x="69532" y="65695"/>
                      </a:cubicBezTo>
                      <a:cubicBezTo>
                        <a:pt x="62865" y="73312"/>
                        <a:pt x="60007" y="82833"/>
                        <a:pt x="60007" y="96163"/>
                      </a:cubicBezTo>
                      <a:cubicBezTo>
                        <a:pt x="60007" y="108540"/>
                        <a:pt x="62865" y="119013"/>
                        <a:pt x="69532" y="126630"/>
                      </a:cubicBezTo>
                      <a:cubicBezTo>
                        <a:pt x="76200" y="134247"/>
                        <a:pt x="84772" y="138055"/>
                        <a:pt x="96203" y="138055"/>
                      </a:cubicBezTo>
                      <a:cubicBezTo>
                        <a:pt x="107632" y="138055"/>
                        <a:pt x="117157" y="134247"/>
                        <a:pt x="122872" y="126630"/>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4" name="Google Shape;134;p87"/>
                <p:cNvSpPr/>
                <p:nvPr/>
              </p:nvSpPr>
              <p:spPr>
                <a:xfrm>
                  <a:off x="11496357" y="5216174"/>
                  <a:ext cx="182880" cy="192325"/>
                </a:xfrm>
                <a:custGeom>
                  <a:avLst/>
                  <a:gdLst/>
                  <a:ahLst/>
                  <a:cxnLst/>
                  <a:rect l="l" t="t" r="r" b="b"/>
                  <a:pathLst>
                    <a:path w="182880" h="192325" extrusionOk="0">
                      <a:moveTo>
                        <a:pt x="11430" y="45701"/>
                      </a:moveTo>
                      <a:cubicBezTo>
                        <a:pt x="19050" y="31419"/>
                        <a:pt x="29528" y="19994"/>
                        <a:pt x="43815" y="12377"/>
                      </a:cubicBezTo>
                      <a:cubicBezTo>
                        <a:pt x="58103" y="4761"/>
                        <a:pt x="74295" y="0"/>
                        <a:pt x="92393" y="0"/>
                      </a:cubicBezTo>
                      <a:cubicBezTo>
                        <a:pt x="108585" y="0"/>
                        <a:pt x="122873" y="2856"/>
                        <a:pt x="135255" y="9521"/>
                      </a:cubicBezTo>
                      <a:cubicBezTo>
                        <a:pt x="147638" y="15234"/>
                        <a:pt x="158115" y="23803"/>
                        <a:pt x="166688" y="35228"/>
                      </a:cubicBezTo>
                      <a:cubicBezTo>
                        <a:pt x="174308" y="46653"/>
                        <a:pt x="180023" y="59031"/>
                        <a:pt x="182880" y="74264"/>
                      </a:cubicBezTo>
                      <a:lnTo>
                        <a:pt x="120968" y="74264"/>
                      </a:lnTo>
                      <a:cubicBezTo>
                        <a:pt x="118110" y="68552"/>
                        <a:pt x="114300" y="63791"/>
                        <a:pt x="108585" y="59983"/>
                      </a:cubicBezTo>
                      <a:cubicBezTo>
                        <a:pt x="103823" y="56174"/>
                        <a:pt x="97155" y="55222"/>
                        <a:pt x="90488" y="55222"/>
                      </a:cubicBezTo>
                      <a:cubicBezTo>
                        <a:pt x="80963" y="55222"/>
                        <a:pt x="73343" y="59031"/>
                        <a:pt x="67628" y="66647"/>
                      </a:cubicBezTo>
                      <a:cubicBezTo>
                        <a:pt x="61913" y="74264"/>
                        <a:pt x="59055" y="83785"/>
                        <a:pt x="59055" y="96163"/>
                      </a:cubicBezTo>
                      <a:cubicBezTo>
                        <a:pt x="59055" y="108540"/>
                        <a:pt x="61913" y="118061"/>
                        <a:pt x="67628" y="125678"/>
                      </a:cubicBezTo>
                      <a:cubicBezTo>
                        <a:pt x="73343" y="133295"/>
                        <a:pt x="80963" y="137103"/>
                        <a:pt x="90488" y="137103"/>
                      </a:cubicBezTo>
                      <a:cubicBezTo>
                        <a:pt x="97155" y="137103"/>
                        <a:pt x="102870" y="135199"/>
                        <a:pt x="108585" y="132343"/>
                      </a:cubicBezTo>
                      <a:cubicBezTo>
                        <a:pt x="113348" y="128534"/>
                        <a:pt x="118110" y="123774"/>
                        <a:pt x="120968" y="118061"/>
                      </a:cubicBezTo>
                      <a:lnTo>
                        <a:pt x="182880" y="118061"/>
                      </a:lnTo>
                      <a:cubicBezTo>
                        <a:pt x="180023" y="132343"/>
                        <a:pt x="175260" y="145672"/>
                        <a:pt x="166688" y="157097"/>
                      </a:cubicBezTo>
                      <a:cubicBezTo>
                        <a:pt x="159068" y="168522"/>
                        <a:pt x="148590" y="177092"/>
                        <a:pt x="135255" y="182804"/>
                      </a:cubicBezTo>
                      <a:cubicBezTo>
                        <a:pt x="122873" y="188517"/>
                        <a:pt x="108585" y="192325"/>
                        <a:pt x="92393" y="192325"/>
                      </a:cubicBezTo>
                      <a:cubicBezTo>
                        <a:pt x="73343" y="192325"/>
                        <a:pt x="57150" y="188517"/>
                        <a:pt x="43815" y="179948"/>
                      </a:cubicBezTo>
                      <a:cubicBezTo>
                        <a:pt x="29528" y="172331"/>
                        <a:pt x="19050" y="160906"/>
                        <a:pt x="11430" y="146624"/>
                      </a:cubicBezTo>
                      <a:cubicBezTo>
                        <a:pt x="3810" y="132343"/>
                        <a:pt x="0" y="116157"/>
                        <a:pt x="0" y="97115"/>
                      </a:cubicBezTo>
                      <a:cubicBezTo>
                        <a:pt x="0" y="77121"/>
                        <a:pt x="3810" y="60935"/>
                        <a:pt x="11430" y="45701"/>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5" name="Google Shape;135;p87"/>
                <p:cNvSpPr/>
                <p:nvPr/>
              </p:nvSpPr>
              <p:spPr>
                <a:xfrm>
                  <a:off x="11699240" y="5219030"/>
                  <a:ext cx="181927" cy="186612"/>
                </a:xfrm>
                <a:custGeom>
                  <a:avLst/>
                  <a:gdLst/>
                  <a:ahLst/>
                  <a:cxnLst/>
                  <a:rect l="l" t="t" r="r" b="b"/>
                  <a:pathLst>
                    <a:path w="181927" h="186612" extrusionOk="0">
                      <a:moveTo>
                        <a:pt x="112395" y="185660"/>
                      </a:moveTo>
                      <a:lnTo>
                        <a:pt x="58103" y="104732"/>
                      </a:lnTo>
                      <a:lnTo>
                        <a:pt x="58103" y="185660"/>
                      </a:lnTo>
                      <a:lnTo>
                        <a:pt x="0" y="185660"/>
                      </a:lnTo>
                      <a:lnTo>
                        <a:pt x="0" y="0"/>
                      </a:lnTo>
                      <a:lnTo>
                        <a:pt x="58103" y="0"/>
                      </a:lnTo>
                      <a:lnTo>
                        <a:pt x="58103" y="78073"/>
                      </a:lnTo>
                      <a:lnTo>
                        <a:pt x="111442" y="0"/>
                      </a:lnTo>
                      <a:lnTo>
                        <a:pt x="177165" y="0"/>
                      </a:lnTo>
                      <a:lnTo>
                        <a:pt x="113347" y="89498"/>
                      </a:lnTo>
                      <a:lnTo>
                        <a:pt x="181928" y="186613"/>
                      </a:lnTo>
                      <a:lnTo>
                        <a:pt x="112395" y="18661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6" name="Google Shape;136;p87"/>
                <p:cNvSpPr/>
                <p:nvPr/>
              </p:nvSpPr>
              <p:spPr>
                <a:xfrm>
                  <a:off x="10976292" y="5430397"/>
                  <a:ext cx="181927" cy="192325"/>
                </a:xfrm>
                <a:custGeom>
                  <a:avLst/>
                  <a:gdLst/>
                  <a:ahLst/>
                  <a:cxnLst/>
                  <a:rect l="l" t="t" r="r" b="b"/>
                  <a:pathLst>
                    <a:path w="181927" h="192325" extrusionOk="0">
                      <a:moveTo>
                        <a:pt x="11430" y="45701"/>
                      </a:moveTo>
                      <a:cubicBezTo>
                        <a:pt x="19050" y="31419"/>
                        <a:pt x="29527" y="19994"/>
                        <a:pt x="42863" y="12377"/>
                      </a:cubicBezTo>
                      <a:cubicBezTo>
                        <a:pt x="57150" y="4761"/>
                        <a:pt x="73342" y="0"/>
                        <a:pt x="91440" y="0"/>
                      </a:cubicBezTo>
                      <a:cubicBezTo>
                        <a:pt x="107632" y="0"/>
                        <a:pt x="121920" y="2856"/>
                        <a:pt x="134302" y="9521"/>
                      </a:cubicBezTo>
                      <a:cubicBezTo>
                        <a:pt x="146685" y="15234"/>
                        <a:pt x="157163" y="23803"/>
                        <a:pt x="165735" y="35228"/>
                      </a:cubicBezTo>
                      <a:cubicBezTo>
                        <a:pt x="173355" y="46653"/>
                        <a:pt x="179070" y="59030"/>
                        <a:pt x="181927" y="74264"/>
                      </a:cubicBezTo>
                      <a:lnTo>
                        <a:pt x="120015" y="74264"/>
                      </a:lnTo>
                      <a:cubicBezTo>
                        <a:pt x="117157" y="68552"/>
                        <a:pt x="113347" y="63791"/>
                        <a:pt x="107632" y="59983"/>
                      </a:cubicBezTo>
                      <a:cubicBezTo>
                        <a:pt x="101917" y="56174"/>
                        <a:pt x="96202" y="55222"/>
                        <a:pt x="89535" y="55222"/>
                      </a:cubicBezTo>
                      <a:cubicBezTo>
                        <a:pt x="80010" y="55222"/>
                        <a:pt x="72390" y="59030"/>
                        <a:pt x="66675" y="66647"/>
                      </a:cubicBezTo>
                      <a:cubicBezTo>
                        <a:pt x="60960" y="74264"/>
                        <a:pt x="58102" y="83785"/>
                        <a:pt x="58102" y="96163"/>
                      </a:cubicBezTo>
                      <a:cubicBezTo>
                        <a:pt x="58102" y="108540"/>
                        <a:pt x="60960" y="118061"/>
                        <a:pt x="66675" y="125678"/>
                      </a:cubicBezTo>
                      <a:cubicBezTo>
                        <a:pt x="72390" y="133295"/>
                        <a:pt x="80010" y="137103"/>
                        <a:pt x="89535" y="137103"/>
                      </a:cubicBezTo>
                      <a:cubicBezTo>
                        <a:pt x="96202" y="137103"/>
                        <a:pt x="101917" y="135199"/>
                        <a:pt x="107632" y="132343"/>
                      </a:cubicBezTo>
                      <a:cubicBezTo>
                        <a:pt x="112395" y="128534"/>
                        <a:pt x="117157" y="123774"/>
                        <a:pt x="120015" y="118061"/>
                      </a:cubicBezTo>
                      <a:lnTo>
                        <a:pt x="181927" y="118061"/>
                      </a:lnTo>
                      <a:cubicBezTo>
                        <a:pt x="179070" y="132343"/>
                        <a:pt x="174307" y="145672"/>
                        <a:pt x="165735" y="157097"/>
                      </a:cubicBezTo>
                      <a:cubicBezTo>
                        <a:pt x="158115" y="168522"/>
                        <a:pt x="147638" y="177092"/>
                        <a:pt x="134302" y="182804"/>
                      </a:cubicBezTo>
                      <a:cubicBezTo>
                        <a:pt x="121920" y="188517"/>
                        <a:pt x="107632" y="192325"/>
                        <a:pt x="91440" y="192325"/>
                      </a:cubicBezTo>
                      <a:cubicBezTo>
                        <a:pt x="72390" y="192325"/>
                        <a:pt x="56197" y="188517"/>
                        <a:pt x="42863" y="179948"/>
                      </a:cubicBezTo>
                      <a:cubicBezTo>
                        <a:pt x="28575" y="172331"/>
                        <a:pt x="18097" y="160906"/>
                        <a:pt x="11430" y="146624"/>
                      </a:cubicBezTo>
                      <a:cubicBezTo>
                        <a:pt x="3810" y="132343"/>
                        <a:pt x="0" y="116157"/>
                        <a:pt x="0" y="97115"/>
                      </a:cubicBezTo>
                      <a:cubicBezTo>
                        <a:pt x="0" y="76168"/>
                        <a:pt x="3810" y="59983"/>
                        <a:pt x="11430" y="45701"/>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7" name="Google Shape;137;p87"/>
                <p:cNvSpPr/>
                <p:nvPr/>
              </p:nvSpPr>
              <p:spPr>
                <a:xfrm>
                  <a:off x="11179175" y="5432301"/>
                  <a:ext cx="172402" cy="186612"/>
                </a:xfrm>
                <a:custGeom>
                  <a:avLst/>
                  <a:gdLst/>
                  <a:ahLst/>
                  <a:cxnLst/>
                  <a:rect l="l" t="t" r="r" b="b"/>
                  <a:pathLst>
                    <a:path w="172402" h="186612" extrusionOk="0">
                      <a:moveTo>
                        <a:pt x="172403" y="0"/>
                      </a:moveTo>
                      <a:lnTo>
                        <a:pt x="172403" y="186613"/>
                      </a:lnTo>
                      <a:lnTo>
                        <a:pt x="114300" y="186613"/>
                      </a:lnTo>
                      <a:lnTo>
                        <a:pt x="114300" y="114253"/>
                      </a:lnTo>
                      <a:lnTo>
                        <a:pt x="59055" y="114253"/>
                      </a:lnTo>
                      <a:lnTo>
                        <a:pt x="59055" y="186613"/>
                      </a:lnTo>
                      <a:lnTo>
                        <a:pt x="0" y="186613"/>
                      </a:lnTo>
                      <a:lnTo>
                        <a:pt x="0" y="952"/>
                      </a:lnTo>
                      <a:lnTo>
                        <a:pt x="58103" y="952"/>
                      </a:lnTo>
                      <a:lnTo>
                        <a:pt x="58103" y="67599"/>
                      </a:lnTo>
                      <a:lnTo>
                        <a:pt x="113347" y="67599"/>
                      </a:lnTo>
                      <a:lnTo>
                        <a:pt x="113347" y="952"/>
                      </a:lnTo>
                      <a:lnTo>
                        <a:pt x="172403" y="952"/>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8" name="Google Shape;138;p87"/>
                <p:cNvSpPr/>
                <p:nvPr/>
              </p:nvSpPr>
              <p:spPr>
                <a:xfrm>
                  <a:off x="11364912" y="5433253"/>
                  <a:ext cx="202882" cy="185660"/>
                </a:xfrm>
                <a:custGeom>
                  <a:avLst/>
                  <a:gdLst/>
                  <a:ahLst/>
                  <a:cxnLst/>
                  <a:rect l="l" t="t" r="r" b="b"/>
                  <a:pathLst>
                    <a:path w="202882" h="185660" extrusionOk="0">
                      <a:moveTo>
                        <a:pt x="132397" y="157097"/>
                      </a:moveTo>
                      <a:lnTo>
                        <a:pt x="70485" y="157097"/>
                      </a:lnTo>
                      <a:lnTo>
                        <a:pt x="60960" y="185660"/>
                      </a:lnTo>
                      <a:lnTo>
                        <a:pt x="0" y="185660"/>
                      </a:lnTo>
                      <a:lnTo>
                        <a:pt x="67628" y="0"/>
                      </a:lnTo>
                      <a:lnTo>
                        <a:pt x="135255" y="0"/>
                      </a:lnTo>
                      <a:lnTo>
                        <a:pt x="202882" y="185660"/>
                      </a:lnTo>
                      <a:lnTo>
                        <a:pt x="140970" y="185660"/>
                      </a:lnTo>
                      <a:lnTo>
                        <a:pt x="132397" y="157097"/>
                      </a:lnTo>
                      <a:close/>
                      <a:moveTo>
                        <a:pt x="118110" y="113300"/>
                      </a:moveTo>
                      <a:lnTo>
                        <a:pt x="100965" y="61887"/>
                      </a:lnTo>
                      <a:lnTo>
                        <a:pt x="83820" y="113300"/>
                      </a:lnTo>
                      <a:lnTo>
                        <a:pt x="118110" y="11330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9" name="Google Shape;139;p87"/>
                <p:cNvSpPr/>
                <p:nvPr/>
              </p:nvSpPr>
              <p:spPr>
                <a:xfrm>
                  <a:off x="11581130" y="5432301"/>
                  <a:ext cx="58102" cy="186612"/>
                </a:xfrm>
                <a:custGeom>
                  <a:avLst/>
                  <a:gdLst/>
                  <a:ahLst/>
                  <a:cxnLst/>
                  <a:rect l="l" t="t" r="r" b="b"/>
                  <a:pathLst>
                    <a:path w="58102" h="186612" extrusionOk="0">
                      <a:moveTo>
                        <a:pt x="58102" y="0"/>
                      </a:moveTo>
                      <a:lnTo>
                        <a:pt x="58102" y="186613"/>
                      </a:lnTo>
                      <a:lnTo>
                        <a:pt x="0" y="186613"/>
                      </a:lnTo>
                      <a:lnTo>
                        <a:pt x="0" y="952"/>
                      </a:lnTo>
                      <a:lnTo>
                        <a:pt x="58102" y="952"/>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0" name="Google Shape;140;p87"/>
                <p:cNvSpPr/>
                <p:nvPr/>
              </p:nvSpPr>
              <p:spPr>
                <a:xfrm>
                  <a:off x="11665902" y="5433253"/>
                  <a:ext cx="178117" cy="185660"/>
                </a:xfrm>
                <a:custGeom>
                  <a:avLst/>
                  <a:gdLst/>
                  <a:ahLst/>
                  <a:cxnLst/>
                  <a:rect l="l" t="t" r="r" b="b"/>
                  <a:pathLst>
                    <a:path w="178117" h="185660" extrusionOk="0">
                      <a:moveTo>
                        <a:pt x="178117" y="185660"/>
                      </a:moveTo>
                      <a:lnTo>
                        <a:pt x="120015" y="185660"/>
                      </a:lnTo>
                      <a:lnTo>
                        <a:pt x="58103" y="92354"/>
                      </a:lnTo>
                      <a:lnTo>
                        <a:pt x="58103" y="185660"/>
                      </a:lnTo>
                      <a:lnTo>
                        <a:pt x="0" y="185660"/>
                      </a:lnTo>
                      <a:lnTo>
                        <a:pt x="0" y="0"/>
                      </a:lnTo>
                      <a:lnTo>
                        <a:pt x="58103" y="0"/>
                      </a:lnTo>
                      <a:lnTo>
                        <a:pt x="120015" y="95210"/>
                      </a:lnTo>
                      <a:lnTo>
                        <a:pt x="120015" y="0"/>
                      </a:lnTo>
                      <a:lnTo>
                        <a:pt x="178117" y="0"/>
                      </a:lnTo>
                      <a:lnTo>
                        <a:pt x="178117" y="18566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nvGrpSpPr>
              <p:cNvPr id="141" name="Google Shape;141;p87"/>
              <p:cNvGrpSpPr/>
              <p:nvPr/>
            </p:nvGrpSpPr>
            <p:grpSpPr>
              <a:xfrm>
                <a:off x="11013440" y="5670327"/>
                <a:ext cx="207644" cy="85689"/>
                <a:chOff x="11013440" y="5670327"/>
                <a:chExt cx="207644" cy="85689"/>
              </a:xfrm>
            </p:grpSpPr>
            <p:sp>
              <p:nvSpPr>
                <p:cNvPr id="142" name="Google Shape;142;p87"/>
                <p:cNvSpPr/>
                <p:nvPr/>
              </p:nvSpPr>
              <p:spPr>
                <a:xfrm>
                  <a:off x="11013440" y="5673184"/>
                  <a:ext cx="45719" cy="81881"/>
                </a:xfrm>
                <a:custGeom>
                  <a:avLst/>
                  <a:gdLst/>
                  <a:ahLst/>
                  <a:cxnLst/>
                  <a:rect l="l" t="t" r="r" b="b"/>
                  <a:pathLst>
                    <a:path w="45719" h="81881" extrusionOk="0">
                      <a:moveTo>
                        <a:pt x="45720" y="0"/>
                      </a:moveTo>
                      <a:lnTo>
                        <a:pt x="45720" y="8569"/>
                      </a:lnTo>
                      <a:lnTo>
                        <a:pt x="10478" y="8569"/>
                      </a:lnTo>
                      <a:lnTo>
                        <a:pt x="10478" y="36180"/>
                      </a:lnTo>
                      <a:lnTo>
                        <a:pt x="39053" y="36180"/>
                      </a:lnTo>
                      <a:lnTo>
                        <a:pt x="39053" y="44749"/>
                      </a:lnTo>
                      <a:lnTo>
                        <a:pt x="10478" y="44749"/>
                      </a:lnTo>
                      <a:lnTo>
                        <a:pt x="10478" y="81881"/>
                      </a:lnTo>
                      <a:lnTo>
                        <a:pt x="0" y="81881"/>
                      </a:lnTo>
                      <a:lnTo>
                        <a:pt x="0" y="0"/>
                      </a:lnTo>
                      <a:lnTo>
                        <a:pt x="45720"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3" name="Google Shape;143;p87"/>
                <p:cNvSpPr/>
                <p:nvPr/>
              </p:nvSpPr>
              <p:spPr>
                <a:xfrm>
                  <a:off x="11066780" y="5670327"/>
                  <a:ext cx="83819" cy="85689"/>
                </a:xfrm>
                <a:custGeom>
                  <a:avLst/>
                  <a:gdLst/>
                  <a:ahLst/>
                  <a:cxnLst/>
                  <a:rect l="l" t="t" r="r" b="b"/>
                  <a:pathLst>
                    <a:path w="83819" h="85689" extrusionOk="0">
                      <a:moveTo>
                        <a:pt x="20955" y="79977"/>
                      </a:moveTo>
                      <a:cubicBezTo>
                        <a:pt x="14288" y="76168"/>
                        <a:pt x="9525" y="71408"/>
                        <a:pt x="5715" y="64743"/>
                      </a:cubicBezTo>
                      <a:cubicBezTo>
                        <a:pt x="1905" y="58078"/>
                        <a:pt x="0" y="51414"/>
                        <a:pt x="0" y="42845"/>
                      </a:cubicBezTo>
                      <a:cubicBezTo>
                        <a:pt x="0" y="35228"/>
                        <a:pt x="1905" y="27611"/>
                        <a:pt x="5715" y="20946"/>
                      </a:cubicBezTo>
                      <a:cubicBezTo>
                        <a:pt x="9525" y="14282"/>
                        <a:pt x="14288" y="9521"/>
                        <a:pt x="20955" y="5713"/>
                      </a:cubicBezTo>
                      <a:cubicBezTo>
                        <a:pt x="27622" y="1904"/>
                        <a:pt x="34290" y="0"/>
                        <a:pt x="41910" y="0"/>
                      </a:cubicBezTo>
                      <a:cubicBezTo>
                        <a:pt x="49530" y="0"/>
                        <a:pt x="56197" y="1904"/>
                        <a:pt x="62865" y="5713"/>
                      </a:cubicBezTo>
                      <a:cubicBezTo>
                        <a:pt x="69532" y="9521"/>
                        <a:pt x="74295" y="14282"/>
                        <a:pt x="78105" y="20946"/>
                      </a:cubicBezTo>
                      <a:cubicBezTo>
                        <a:pt x="81915" y="27611"/>
                        <a:pt x="83820" y="34276"/>
                        <a:pt x="83820" y="42845"/>
                      </a:cubicBezTo>
                      <a:cubicBezTo>
                        <a:pt x="83820" y="51414"/>
                        <a:pt x="81915" y="58078"/>
                        <a:pt x="78105" y="64743"/>
                      </a:cubicBezTo>
                      <a:cubicBezTo>
                        <a:pt x="74295" y="71408"/>
                        <a:pt x="69532" y="76168"/>
                        <a:pt x="62865" y="79977"/>
                      </a:cubicBezTo>
                      <a:cubicBezTo>
                        <a:pt x="56197" y="83785"/>
                        <a:pt x="49530" y="85689"/>
                        <a:pt x="41910" y="85689"/>
                      </a:cubicBezTo>
                      <a:cubicBezTo>
                        <a:pt x="34290" y="84737"/>
                        <a:pt x="27622" y="82833"/>
                        <a:pt x="20955" y="79977"/>
                      </a:cubicBezTo>
                      <a:close/>
                      <a:moveTo>
                        <a:pt x="58102" y="71408"/>
                      </a:moveTo>
                      <a:cubicBezTo>
                        <a:pt x="62865" y="68552"/>
                        <a:pt x="66675" y="64743"/>
                        <a:pt x="68580" y="59983"/>
                      </a:cubicBezTo>
                      <a:cubicBezTo>
                        <a:pt x="71438" y="55222"/>
                        <a:pt x="72390" y="49510"/>
                        <a:pt x="72390" y="42845"/>
                      </a:cubicBezTo>
                      <a:cubicBezTo>
                        <a:pt x="72390" y="36180"/>
                        <a:pt x="71438" y="30467"/>
                        <a:pt x="68580" y="25707"/>
                      </a:cubicBezTo>
                      <a:cubicBezTo>
                        <a:pt x="65722" y="20946"/>
                        <a:pt x="61913" y="17138"/>
                        <a:pt x="58102" y="14282"/>
                      </a:cubicBezTo>
                      <a:cubicBezTo>
                        <a:pt x="53340" y="11425"/>
                        <a:pt x="48577" y="10473"/>
                        <a:pt x="42863" y="10473"/>
                      </a:cubicBezTo>
                      <a:cubicBezTo>
                        <a:pt x="37147" y="10473"/>
                        <a:pt x="31432" y="11425"/>
                        <a:pt x="27622" y="14282"/>
                      </a:cubicBezTo>
                      <a:cubicBezTo>
                        <a:pt x="22860" y="17138"/>
                        <a:pt x="19050" y="20946"/>
                        <a:pt x="17145" y="25707"/>
                      </a:cubicBezTo>
                      <a:cubicBezTo>
                        <a:pt x="14288" y="30467"/>
                        <a:pt x="13335" y="36180"/>
                        <a:pt x="13335" y="42845"/>
                      </a:cubicBezTo>
                      <a:cubicBezTo>
                        <a:pt x="13335" y="49510"/>
                        <a:pt x="14288" y="55222"/>
                        <a:pt x="17145" y="59983"/>
                      </a:cubicBezTo>
                      <a:cubicBezTo>
                        <a:pt x="20002" y="64743"/>
                        <a:pt x="23813" y="68552"/>
                        <a:pt x="27622" y="71408"/>
                      </a:cubicBezTo>
                      <a:cubicBezTo>
                        <a:pt x="32385" y="74264"/>
                        <a:pt x="37147" y="75216"/>
                        <a:pt x="42863" y="75216"/>
                      </a:cubicBezTo>
                      <a:cubicBezTo>
                        <a:pt x="48577" y="75216"/>
                        <a:pt x="53340" y="74264"/>
                        <a:pt x="58102" y="71408"/>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4" name="Google Shape;144;p87"/>
                <p:cNvSpPr/>
                <p:nvPr/>
              </p:nvSpPr>
              <p:spPr>
                <a:xfrm>
                  <a:off x="11164887" y="5672232"/>
                  <a:ext cx="56197" cy="81880"/>
                </a:xfrm>
                <a:custGeom>
                  <a:avLst/>
                  <a:gdLst/>
                  <a:ahLst/>
                  <a:cxnLst/>
                  <a:rect l="l" t="t" r="r" b="b"/>
                  <a:pathLst>
                    <a:path w="56197" h="81880" extrusionOk="0">
                      <a:moveTo>
                        <a:pt x="42863" y="81881"/>
                      </a:moveTo>
                      <a:lnTo>
                        <a:pt x="23813" y="48557"/>
                      </a:lnTo>
                      <a:lnTo>
                        <a:pt x="10478" y="48557"/>
                      </a:lnTo>
                      <a:lnTo>
                        <a:pt x="10478" y="81881"/>
                      </a:lnTo>
                      <a:lnTo>
                        <a:pt x="0" y="81881"/>
                      </a:lnTo>
                      <a:lnTo>
                        <a:pt x="0" y="0"/>
                      </a:lnTo>
                      <a:lnTo>
                        <a:pt x="26670" y="0"/>
                      </a:lnTo>
                      <a:cubicBezTo>
                        <a:pt x="32385" y="0"/>
                        <a:pt x="38100" y="952"/>
                        <a:pt x="41910" y="2856"/>
                      </a:cubicBezTo>
                      <a:cubicBezTo>
                        <a:pt x="45720" y="4761"/>
                        <a:pt x="49530" y="7617"/>
                        <a:pt x="51435" y="11425"/>
                      </a:cubicBezTo>
                      <a:cubicBezTo>
                        <a:pt x="53340" y="15234"/>
                        <a:pt x="54293" y="19042"/>
                        <a:pt x="54293" y="23803"/>
                      </a:cubicBezTo>
                      <a:cubicBezTo>
                        <a:pt x="54293" y="29515"/>
                        <a:pt x="52388" y="34276"/>
                        <a:pt x="49530" y="39036"/>
                      </a:cubicBezTo>
                      <a:cubicBezTo>
                        <a:pt x="46672" y="43797"/>
                        <a:pt x="40957" y="46653"/>
                        <a:pt x="35243" y="47605"/>
                      </a:cubicBezTo>
                      <a:lnTo>
                        <a:pt x="56197" y="81881"/>
                      </a:lnTo>
                      <a:lnTo>
                        <a:pt x="42863" y="81881"/>
                      </a:lnTo>
                      <a:close/>
                      <a:moveTo>
                        <a:pt x="10478" y="39988"/>
                      </a:moveTo>
                      <a:lnTo>
                        <a:pt x="26670" y="39988"/>
                      </a:lnTo>
                      <a:cubicBezTo>
                        <a:pt x="32385" y="39988"/>
                        <a:pt x="37147" y="39036"/>
                        <a:pt x="40005" y="36180"/>
                      </a:cubicBezTo>
                      <a:cubicBezTo>
                        <a:pt x="42863" y="33324"/>
                        <a:pt x="44768" y="29515"/>
                        <a:pt x="44768" y="24755"/>
                      </a:cubicBezTo>
                      <a:cubicBezTo>
                        <a:pt x="44768" y="19994"/>
                        <a:pt x="42863" y="16186"/>
                        <a:pt x="40957" y="13329"/>
                      </a:cubicBezTo>
                      <a:cubicBezTo>
                        <a:pt x="38100" y="10473"/>
                        <a:pt x="33338" y="9521"/>
                        <a:pt x="27622" y="9521"/>
                      </a:cubicBezTo>
                      <a:lnTo>
                        <a:pt x="11430" y="9521"/>
                      </a:lnTo>
                      <a:lnTo>
                        <a:pt x="11430" y="39988"/>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grpSp>
      <p:grpSp>
        <p:nvGrpSpPr>
          <p:cNvPr id="145" name="Google Shape;145;p87"/>
          <p:cNvGrpSpPr/>
          <p:nvPr/>
        </p:nvGrpSpPr>
        <p:grpSpPr>
          <a:xfrm rot="10800000" flipH="1">
            <a:off x="10347469" y="0"/>
            <a:ext cx="1803350" cy="2809693"/>
            <a:chOff x="12708052" y="5708395"/>
            <a:chExt cx="760808" cy="1185370"/>
          </a:xfrm>
        </p:grpSpPr>
        <p:sp>
          <p:nvSpPr>
            <p:cNvPr id="146" name="Google Shape;146;p87"/>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7" name="Google Shape;147;p87"/>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8" name="Google Shape;148;p87"/>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9" name="Google Shape;149;p87"/>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0" name="Google Shape;150;p87"/>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1" name="Google Shape;151;p87"/>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matchingName="Divider ">
  <p:cSld name="Divider ">
    <p:spTree>
      <p:nvGrpSpPr>
        <p:cNvPr id="1" name="Shape 155"/>
        <p:cNvGrpSpPr/>
        <p:nvPr/>
      </p:nvGrpSpPr>
      <p:grpSpPr>
        <a:xfrm>
          <a:off x="0" y="0"/>
          <a:ext cx="0" cy="0"/>
          <a:chOff x="0" y="0"/>
          <a:chExt cx="0" cy="0"/>
        </a:xfrm>
      </p:grpSpPr>
      <p:sp>
        <p:nvSpPr>
          <p:cNvPr id="156" name="Google Shape;156;p88"/>
          <p:cNvSpPr/>
          <p:nvPr/>
        </p:nvSpPr>
        <p:spPr>
          <a:xfrm>
            <a:off x="3776133" y="644599"/>
            <a:ext cx="8415867" cy="5509455"/>
          </a:xfrm>
          <a:custGeom>
            <a:avLst/>
            <a:gdLst/>
            <a:ahLst/>
            <a:cxnLst/>
            <a:rect l="l" t="t" r="r" b="b"/>
            <a:pathLst>
              <a:path w="852645" h="961650" extrusionOk="0">
                <a:moveTo>
                  <a:pt x="0" y="0"/>
                </a:moveTo>
                <a:lnTo>
                  <a:pt x="852646" y="0"/>
                </a:lnTo>
                <a:lnTo>
                  <a:pt x="852646" y="961651"/>
                </a:lnTo>
                <a:lnTo>
                  <a:pt x="0" y="961651"/>
                </a:lnTo>
                <a:close/>
              </a:path>
            </a:pathLst>
          </a:custGeom>
          <a:gradFill>
            <a:gsLst>
              <a:gs pos="0">
                <a:srgbClr val="6A9D56"/>
              </a:gs>
              <a:gs pos="5100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7" name="Google Shape;157;p88"/>
          <p:cNvSpPr txBox="1">
            <a:spLocks noGrp="1"/>
          </p:cNvSpPr>
          <p:nvPr>
            <p:ph type="body" idx="1"/>
          </p:nvPr>
        </p:nvSpPr>
        <p:spPr>
          <a:xfrm>
            <a:off x="5267332" y="2721528"/>
            <a:ext cx="5150436" cy="2757828"/>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90000"/>
              </a:lnSpc>
              <a:spcBef>
                <a:spcPts val="1000"/>
              </a:spcBef>
              <a:spcAft>
                <a:spcPts val="0"/>
              </a:spcAft>
              <a:buClr>
                <a:schemeClr val="lt1"/>
              </a:buClr>
              <a:buSzPts val="4800"/>
              <a:buFont typeface="Arial"/>
              <a:buNone/>
              <a:defRPr sz="4800" b="0" i="0" u="none" strike="noStrike" cap="none">
                <a:solidFill>
                  <a:schemeClr val="lt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58" name="Google Shape;158;p88"/>
          <p:cNvSpPr txBox="1">
            <a:spLocks noGrp="1"/>
          </p:cNvSpPr>
          <p:nvPr>
            <p:ph type="body" idx="2"/>
          </p:nvPr>
        </p:nvSpPr>
        <p:spPr>
          <a:xfrm>
            <a:off x="861664" y="1103100"/>
            <a:ext cx="2066906" cy="582221"/>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rgbClr val="262626"/>
              </a:buClr>
              <a:buSzPts val="13000"/>
              <a:buFont typeface="Arial"/>
              <a:buNone/>
              <a:defRPr sz="13000" b="0" i="0" u="none" strike="noStrike" cap="none">
                <a:solidFill>
                  <a:srgbClr val="262626"/>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59" name="Google Shape;159;p88"/>
          <p:cNvSpPr/>
          <p:nvPr/>
        </p:nvSpPr>
        <p:spPr>
          <a:xfrm>
            <a:off x="-29990" y="2975159"/>
            <a:ext cx="5040000" cy="72000"/>
          </a:xfrm>
          <a:custGeom>
            <a:avLst/>
            <a:gdLst/>
            <a:ahLst/>
            <a:cxnLst/>
            <a:rect l="l" t="t" r="r" b="b"/>
            <a:pathLst>
              <a:path w="2963330" h="71215" extrusionOk="0">
                <a:moveTo>
                  <a:pt x="0" y="0"/>
                </a:moveTo>
                <a:lnTo>
                  <a:pt x="2963330" y="0"/>
                </a:lnTo>
                <a:cubicBezTo>
                  <a:pt x="2963330" y="23739"/>
                  <a:pt x="2963330" y="47477"/>
                  <a:pt x="2963330" y="71215"/>
                </a:cubicBezTo>
                <a:lnTo>
                  <a:pt x="0" y="71215"/>
                </a:lnTo>
                <a:lnTo>
                  <a:pt x="0" y="0"/>
                </a:lnTo>
                <a:close/>
              </a:path>
            </a:pathLst>
          </a:custGeom>
          <a:solidFill>
            <a:srgbClr val="26262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nvGrpSpPr>
          <p:cNvPr id="160" name="Google Shape;160;p88"/>
          <p:cNvGrpSpPr/>
          <p:nvPr/>
        </p:nvGrpSpPr>
        <p:grpSpPr>
          <a:xfrm rot="10800000" flipH="1">
            <a:off x="10358238" y="644626"/>
            <a:ext cx="1803350" cy="2809693"/>
            <a:chOff x="12708052" y="5708395"/>
            <a:chExt cx="760808" cy="1185370"/>
          </a:xfrm>
        </p:grpSpPr>
        <p:sp>
          <p:nvSpPr>
            <p:cNvPr id="161" name="Google Shape;161;p88"/>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solidFill>
              <a:schemeClr val="lt1">
                <a:alpha val="76862"/>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2" name="Google Shape;162;p88"/>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solidFill>
              <a:schemeClr val="lt1">
                <a:alpha val="76862"/>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3" name="Google Shape;163;p88"/>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solidFill>
              <a:schemeClr val="lt1">
                <a:alpha val="76862"/>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4" name="Google Shape;164;p88"/>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solidFill>
              <a:schemeClr val="lt1">
                <a:alpha val="76862"/>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5" name="Google Shape;165;p88"/>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solidFill>
              <a:schemeClr val="lt1">
                <a:alpha val="76862"/>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6" name="Google Shape;166;p88"/>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solidFill>
              <a:schemeClr val="lt1">
                <a:alpha val="76862"/>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
        <p:nvSpPr>
          <p:cNvPr id="167" name="Google Shape;167;p88"/>
          <p:cNvSpPr txBox="1"/>
          <p:nvPr/>
        </p:nvSpPr>
        <p:spPr>
          <a:xfrm rot="-5400000">
            <a:off x="10556168" y="4502514"/>
            <a:ext cx="2687307" cy="15388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400" b="0">
                <a:solidFill>
                  <a:schemeClr val="lt1"/>
                </a:solidFill>
                <a:latin typeface="Calibri"/>
                <a:ea typeface="Calibri"/>
                <a:cs typeface="Calibri"/>
                <a:sym typeface="Calibri"/>
              </a:rPr>
              <a:t>BLOCKCHAIN FOR AGRI FOOD EDU</a:t>
            </a: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Quote Slide">
  <p:cSld name="Quote Slide">
    <p:spTree>
      <p:nvGrpSpPr>
        <p:cNvPr id="1" name="Shape 168"/>
        <p:cNvGrpSpPr/>
        <p:nvPr/>
      </p:nvGrpSpPr>
      <p:grpSpPr>
        <a:xfrm>
          <a:off x="0" y="0"/>
          <a:ext cx="0" cy="0"/>
          <a:chOff x="0" y="0"/>
          <a:chExt cx="0" cy="0"/>
        </a:xfrm>
      </p:grpSpPr>
      <p:sp>
        <p:nvSpPr>
          <p:cNvPr id="169" name="Google Shape;169;p89"/>
          <p:cNvSpPr/>
          <p:nvPr/>
        </p:nvSpPr>
        <p:spPr>
          <a:xfrm>
            <a:off x="4884044" y="0"/>
            <a:ext cx="6417733" cy="6858000"/>
          </a:xfrm>
          <a:custGeom>
            <a:avLst/>
            <a:gdLst/>
            <a:ahLst/>
            <a:cxnLst/>
            <a:rect l="l" t="t" r="r" b="b"/>
            <a:pathLst>
              <a:path w="852645" h="961650" extrusionOk="0">
                <a:moveTo>
                  <a:pt x="0" y="0"/>
                </a:moveTo>
                <a:lnTo>
                  <a:pt x="852646" y="0"/>
                </a:lnTo>
                <a:lnTo>
                  <a:pt x="852646" y="961651"/>
                </a:lnTo>
                <a:lnTo>
                  <a:pt x="0" y="961651"/>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70" name="Google Shape;170;p89"/>
          <p:cNvSpPr txBox="1">
            <a:spLocks noGrp="1"/>
          </p:cNvSpPr>
          <p:nvPr>
            <p:ph type="body" idx="1"/>
          </p:nvPr>
        </p:nvSpPr>
        <p:spPr>
          <a:xfrm>
            <a:off x="6096001" y="593579"/>
            <a:ext cx="4724400" cy="5604021"/>
          </a:xfrm>
          <a:prstGeom prst="rect">
            <a:avLst/>
          </a:prstGeom>
          <a:noFill/>
          <a:ln>
            <a:noFill/>
          </a:ln>
        </p:spPr>
        <p:txBody>
          <a:bodyPr spcFirstLastPara="1" wrap="square" lIns="91425" tIns="45700" rIns="91425" bIns="45700" anchor="ctr" anchorCtr="0">
            <a:normAutofit/>
          </a:bodyPr>
          <a:lstStyle>
            <a:lvl1pPr marL="457200" marR="0" lvl="0" indent="-228600" algn="ctr" rtl="0">
              <a:lnSpc>
                <a:spcPct val="90000"/>
              </a:lnSpc>
              <a:spcBef>
                <a:spcPts val="1000"/>
              </a:spcBef>
              <a:spcAft>
                <a:spcPts val="0"/>
              </a:spcAft>
              <a:buClr>
                <a:schemeClr val="lt1"/>
              </a:buClr>
              <a:buSzPts val="3000"/>
              <a:buFont typeface="Arial"/>
              <a:buNone/>
              <a:defRPr sz="3000" b="0" i="1" u="none" strike="noStrike" cap="none">
                <a:solidFill>
                  <a:schemeClr val="lt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71" name="Google Shape;171;p89"/>
          <p:cNvSpPr>
            <a:spLocks noGrp="1"/>
          </p:cNvSpPr>
          <p:nvPr>
            <p:ph type="pic" idx="2"/>
          </p:nvPr>
        </p:nvSpPr>
        <p:spPr>
          <a:xfrm>
            <a:off x="414116" y="352414"/>
            <a:ext cx="5497412" cy="6099184"/>
          </a:xfrm>
          <a:prstGeom prst="rect">
            <a:avLst/>
          </a:prstGeom>
          <a:solidFill>
            <a:srgbClr val="F2F2F2"/>
          </a:solidFill>
          <a:ln>
            <a:noFill/>
          </a:ln>
        </p:spPr>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ext Slide 2">
  <p:cSld name="Text Slide 2">
    <p:spTree>
      <p:nvGrpSpPr>
        <p:cNvPr id="1" name="Shape 172"/>
        <p:cNvGrpSpPr/>
        <p:nvPr/>
      </p:nvGrpSpPr>
      <p:grpSpPr>
        <a:xfrm>
          <a:off x="0" y="0"/>
          <a:ext cx="0" cy="0"/>
          <a:chOff x="0" y="0"/>
          <a:chExt cx="0" cy="0"/>
        </a:xfrm>
      </p:grpSpPr>
      <p:sp>
        <p:nvSpPr>
          <p:cNvPr id="173" name="Google Shape;173;p90"/>
          <p:cNvSpPr txBox="1">
            <a:spLocks noGrp="1"/>
          </p:cNvSpPr>
          <p:nvPr>
            <p:ph type="body" idx="1"/>
          </p:nvPr>
        </p:nvSpPr>
        <p:spPr>
          <a:xfrm>
            <a:off x="1974079" y="1623405"/>
            <a:ext cx="9357643" cy="489592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rgbClr val="262626"/>
              </a:buClr>
              <a:buSzPts val="2400"/>
              <a:buFont typeface="Arial"/>
              <a:buNone/>
              <a:defRPr sz="2400" b="0" i="0" u="none" strike="noStrike" cap="none">
                <a:solidFill>
                  <a:srgbClr val="262626"/>
                </a:solidFill>
                <a:latin typeface="Calibri"/>
                <a:ea typeface="Calibri"/>
                <a:cs typeface="Calibri"/>
                <a:sym typeface="Calibri"/>
              </a:defRPr>
            </a:lvl1pPr>
            <a:lvl2pPr marL="914400" marR="0" lvl="1"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2pPr>
            <a:lvl3pPr marL="1371600" marR="0" lvl="2"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3pPr>
            <a:lvl4pPr marL="1828800" marR="0" lvl="3"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4pPr>
            <a:lvl5pPr marL="2286000" marR="0" lvl="4"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74" name="Google Shape;174;p90"/>
          <p:cNvSpPr txBox="1">
            <a:spLocks noGrp="1"/>
          </p:cNvSpPr>
          <p:nvPr>
            <p:ph type="body" idx="2"/>
          </p:nvPr>
        </p:nvSpPr>
        <p:spPr>
          <a:xfrm>
            <a:off x="1928488" y="604434"/>
            <a:ext cx="9461245" cy="1018971"/>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rgbClr val="262626"/>
              </a:buClr>
              <a:buSzPts val="3600"/>
              <a:buFont typeface="Arial"/>
              <a:buNone/>
              <a:defRPr sz="3600" b="1" i="0" u="none" strike="noStrike" cap="none">
                <a:solidFill>
                  <a:srgbClr val="262626"/>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75" name="Google Shape;175;p90"/>
          <p:cNvSpPr/>
          <p:nvPr/>
        </p:nvSpPr>
        <p:spPr>
          <a:xfrm>
            <a:off x="12192000" y="-287867"/>
            <a:ext cx="1185333" cy="7145867"/>
          </a:xfrm>
          <a:prstGeom prst="rect">
            <a:avLst/>
          </a:prstGeom>
          <a:solidFill>
            <a:srgbClr val="ECECE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grpSp>
        <p:nvGrpSpPr>
          <p:cNvPr id="176" name="Google Shape;176;p90"/>
          <p:cNvGrpSpPr/>
          <p:nvPr/>
        </p:nvGrpSpPr>
        <p:grpSpPr>
          <a:xfrm flipH="1">
            <a:off x="13556" y="4845464"/>
            <a:ext cx="1499049" cy="2051443"/>
            <a:chOff x="12708052" y="5708395"/>
            <a:chExt cx="760808" cy="1185370"/>
          </a:xfrm>
        </p:grpSpPr>
        <p:sp>
          <p:nvSpPr>
            <p:cNvPr id="177" name="Google Shape;177;p90"/>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78" name="Google Shape;178;p90"/>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79" name="Google Shape;179;p90"/>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80" name="Google Shape;180;p90"/>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81" name="Google Shape;181;p90"/>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82" name="Google Shape;182;p90"/>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matchingName="Final Slide">
  <p:cSld name="Final Slide">
    <p:spTree>
      <p:nvGrpSpPr>
        <p:cNvPr id="1" name="Shape 183"/>
        <p:cNvGrpSpPr/>
        <p:nvPr/>
      </p:nvGrpSpPr>
      <p:grpSpPr>
        <a:xfrm>
          <a:off x="0" y="0"/>
          <a:ext cx="0" cy="0"/>
          <a:chOff x="0" y="0"/>
          <a:chExt cx="0" cy="0"/>
        </a:xfrm>
      </p:grpSpPr>
      <p:sp>
        <p:nvSpPr>
          <p:cNvPr id="184" name="Google Shape;184;p91"/>
          <p:cNvSpPr/>
          <p:nvPr/>
        </p:nvSpPr>
        <p:spPr>
          <a:xfrm>
            <a:off x="-31340" y="2978523"/>
            <a:ext cx="12339763" cy="2809041"/>
          </a:xfrm>
          <a:custGeom>
            <a:avLst/>
            <a:gdLst/>
            <a:ahLst/>
            <a:cxnLst/>
            <a:rect l="l" t="t" r="r" b="b"/>
            <a:pathLst>
              <a:path w="852645" h="961650" extrusionOk="0">
                <a:moveTo>
                  <a:pt x="0" y="0"/>
                </a:moveTo>
                <a:lnTo>
                  <a:pt x="852646" y="0"/>
                </a:lnTo>
                <a:lnTo>
                  <a:pt x="852646" y="961651"/>
                </a:lnTo>
                <a:lnTo>
                  <a:pt x="0" y="961651"/>
                </a:lnTo>
                <a:close/>
              </a:path>
            </a:pathLst>
          </a:custGeom>
          <a:gradFill>
            <a:gsLst>
              <a:gs pos="0">
                <a:srgbClr val="6A9D56"/>
              </a:gs>
              <a:gs pos="56000">
                <a:srgbClr val="2D8784"/>
              </a:gs>
              <a:gs pos="100000">
                <a:srgbClr val="263D94"/>
              </a:gs>
            </a:gsLst>
            <a:lin ang="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85" name="Google Shape;185;p91"/>
          <p:cNvSpPr txBox="1">
            <a:spLocks noGrp="1"/>
          </p:cNvSpPr>
          <p:nvPr>
            <p:ph type="body" idx="1"/>
          </p:nvPr>
        </p:nvSpPr>
        <p:spPr>
          <a:xfrm>
            <a:off x="605556" y="4238576"/>
            <a:ext cx="3195486" cy="731140"/>
          </a:xfrm>
          <a:prstGeom prst="rect">
            <a:avLst/>
          </a:prstGeom>
          <a:noFill/>
          <a:ln>
            <a:noFill/>
          </a:ln>
        </p:spPr>
        <p:txBody>
          <a:bodyPr spcFirstLastPara="1" wrap="square" lIns="91425" tIns="45700" rIns="91425" bIns="45700" anchor="ctr" anchorCtr="0">
            <a:normAutofit/>
          </a:bodyPr>
          <a:lstStyle>
            <a:lvl1pPr marL="457200" marR="0" lvl="0" indent="-228600" algn="l" rtl="0">
              <a:lnSpc>
                <a:spcPct val="90000"/>
              </a:lnSpc>
              <a:spcBef>
                <a:spcPts val="1000"/>
              </a:spcBef>
              <a:spcAft>
                <a:spcPts val="0"/>
              </a:spcAft>
              <a:buClr>
                <a:schemeClr val="lt1"/>
              </a:buClr>
              <a:buSzPts val="2800"/>
              <a:buFont typeface="Arial"/>
              <a:buNone/>
              <a:defRPr sz="2800" b="0" i="0" u="none" strike="noStrike" cap="none">
                <a:solidFill>
                  <a:schemeClr val="lt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86" name="Google Shape;186;p91"/>
          <p:cNvSpPr txBox="1">
            <a:spLocks noGrp="1"/>
          </p:cNvSpPr>
          <p:nvPr>
            <p:ph type="body" idx="2"/>
          </p:nvPr>
        </p:nvSpPr>
        <p:spPr>
          <a:xfrm>
            <a:off x="605556" y="3429000"/>
            <a:ext cx="3195485" cy="837258"/>
          </a:xfrm>
          <a:prstGeom prst="rect">
            <a:avLst/>
          </a:prstGeom>
          <a:noFill/>
          <a:ln>
            <a:noFill/>
          </a:ln>
        </p:spPr>
        <p:txBody>
          <a:bodyPr spcFirstLastPara="1" wrap="square" lIns="91425" tIns="45700" rIns="91425" bIns="45700" anchor="ctr" anchorCtr="0">
            <a:normAutofit/>
          </a:bodyPr>
          <a:lstStyle>
            <a:lvl1pPr marL="457200" marR="0" lvl="0" indent="-228600" algn="l" rtl="0">
              <a:lnSpc>
                <a:spcPct val="90000"/>
              </a:lnSpc>
              <a:spcBef>
                <a:spcPts val="1000"/>
              </a:spcBef>
              <a:spcAft>
                <a:spcPts val="0"/>
              </a:spcAft>
              <a:buClr>
                <a:schemeClr val="lt1"/>
              </a:buClr>
              <a:buSzPts val="5000"/>
              <a:buFont typeface="Arial"/>
              <a:buNone/>
              <a:defRPr sz="5000" b="1" i="0" u="none" strike="noStrike" cap="none">
                <a:solidFill>
                  <a:schemeClr val="lt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90" name="Google Shape;190;p91"/>
          <p:cNvSpPr/>
          <p:nvPr/>
        </p:nvSpPr>
        <p:spPr>
          <a:xfrm>
            <a:off x="12182476" y="-63292"/>
            <a:ext cx="4132053" cy="7117337"/>
          </a:xfrm>
          <a:custGeom>
            <a:avLst/>
            <a:gdLst/>
            <a:ahLst/>
            <a:cxnLst/>
            <a:rect l="l" t="t" r="r" b="b"/>
            <a:pathLst>
              <a:path w="852645" h="961650" extrusionOk="0">
                <a:moveTo>
                  <a:pt x="0" y="0"/>
                </a:moveTo>
                <a:lnTo>
                  <a:pt x="852646" y="0"/>
                </a:lnTo>
                <a:lnTo>
                  <a:pt x="852646" y="961651"/>
                </a:lnTo>
                <a:lnTo>
                  <a:pt x="0" y="961651"/>
                </a:lnTo>
                <a:close/>
              </a:path>
            </a:pathLst>
          </a:custGeom>
          <a:solidFill>
            <a:srgbClr val="ECECEC"/>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nvGrpSpPr>
          <p:cNvPr id="191" name="Google Shape;191;p91"/>
          <p:cNvGrpSpPr/>
          <p:nvPr/>
        </p:nvGrpSpPr>
        <p:grpSpPr>
          <a:xfrm>
            <a:off x="9842233" y="3266018"/>
            <a:ext cx="2050690" cy="2000480"/>
            <a:chOff x="10968672" y="5214269"/>
            <a:chExt cx="1344930" cy="1312000"/>
          </a:xfrm>
        </p:grpSpPr>
        <p:grpSp>
          <p:nvGrpSpPr>
            <p:cNvPr id="192" name="Google Shape;192;p91"/>
            <p:cNvGrpSpPr/>
            <p:nvPr/>
          </p:nvGrpSpPr>
          <p:grpSpPr>
            <a:xfrm>
              <a:off x="11799728" y="5338043"/>
              <a:ext cx="373379" cy="317051"/>
              <a:chOff x="11799728" y="5338043"/>
              <a:chExt cx="373379" cy="317051"/>
            </a:xfrm>
          </p:grpSpPr>
          <p:sp>
            <p:nvSpPr>
              <p:cNvPr id="193" name="Google Shape;193;p91"/>
              <p:cNvSpPr/>
              <p:nvPr/>
            </p:nvSpPr>
            <p:spPr>
              <a:xfrm>
                <a:off x="11896645" y="5489428"/>
                <a:ext cx="275748" cy="165666"/>
              </a:xfrm>
              <a:custGeom>
                <a:avLst/>
                <a:gdLst/>
                <a:ahLst/>
                <a:cxnLst/>
                <a:rect l="l" t="t" r="r" b="b"/>
                <a:pathLst>
                  <a:path w="275748" h="165666" extrusionOk="0">
                    <a:moveTo>
                      <a:pt x="3572" y="164714"/>
                    </a:moveTo>
                    <a:cubicBezTo>
                      <a:pt x="2620" y="163762"/>
                      <a:pt x="1667" y="162810"/>
                      <a:pt x="714" y="161858"/>
                    </a:cubicBezTo>
                    <a:cubicBezTo>
                      <a:pt x="-238" y="159954"/>
                      <a:pt x="-238" y="157097"/>
                      <a:pt x="714" y="154241"/>
                    </a:cubicBezTo>
                    <a:lnTo>
                      <a:pt x="82629" y="3809"/>
                    </a:lnTo>
                    <a:cubicBezTo>
                      <a:pt x="83582" y="952"/>
                      <a:pt x="86439" y="0"/>
                      <a:pt x="89297" y="0"/>
                    </a:cubicBezTo>
                    <a:lnTo>
                      <a:pt x="268367" y="0"/>
                    </a:lnTo>
                    <a:cubicBezTo>
                      <a:pt x="271224" y="0"/>
                      <a:pt x="273129" y="952"/>
                      <a:pt x="275035" y="3809"/>
                    </a:cubicBezTo>
                    <a:cubicBezTo>
                      <a:pt x="275987" y="5713"/>
                      <a:pt x="275987" y="8569"/>
                      <a:pt x="275035" y="11425"/>
                    </a:cubicBezTo>
                    <a:lnTo>
                      <a:pt x="193120" y="161858"/>
                    </a:lnTo>
                    <a:cubicBezTo>
                      <a:pt x="192167" y="164714"/>
                      <a:pt x="189310" y="165666"/>
                      <a:pt x="186452" y="165666"/>
                    </a:cubicBezTo>
                    <a:lnTo>
                      <a:pt x="7382" y="165666"/>
                    </a:lnTo>
                    <a:cubicBezTo>
                      <a:pt x="5477" y="164714"/>
                      <a:pt x="4524" y="164714"/>
                      <a:pt x="3572" y="164714"/>
                    </a:cubicBezTo>
                    <a:close/>
                    <a:moveTo>
                      <a:pt x="93107" y="14282"/>
                    </a:moveTo>
                    <a:lnTo>
                      <a:pt x="18812" y="149481"/>
                    </a:lnTo>
                    <a:lnTo>
                      <a:pt x="180737" y="149481"/>
                    </a:lnTo>
                    <a:lnTo>
                      <a:pt x="255032" y="14282"/>
                    </a:lnTo>
                    <a:lnTo>
                      <a:pt x="93107" y="14282"/>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94" name="Google Shape;194;p91"/>
              <p:cNvSpPr/>
              <p:nvPr/>
            </p:nvSpPr>
            <p:spPr>
              <a:xfrm>
                <a:off x="11799728" y="5338995"/>
                <a:ext cx="194310" cy="316098"/>
              </a:xfrm>
              <a:custGeom>
                <a:avLst/>
                <a:gdLst/>
                <a:ahLst/>
                <a:cxnLst/>
                <a:rect l="l" t="t" r="r" b="b"/>
                <a:pathLst>
                  <a:path w="194310" h="316098" extrusionOk="0">
                    <a:moveTo>
                      <a:pt x="100489" y="315147"/>
                    </a:moveTo>
                    <a:cubicBezTo>
                      <a:pt x="99536" y="314195"/>
                      <a:pt x="98584" y="313242"/>
                      <a:pt x="97631" y="312290"/>
                    </a:cubicBezTo>
                    <a:lnTo>
                      <a:pt x="1429" y="161858"/>
                    </a:lnTo>
                    <a:cubicBezTo>
                      <a:pt x="-476" y="159953"/>
                      <a:pt x="-476" y="156145"/>
                      <a:pt x="1429" y="154241"/>
                    </a:cubicBezTo>
                    <a:lnTo>
                      <a:pt x="83344" y="3808"/>
                    </a:lnTo>
                    <a:cubicBezTo>
                      <a:pt x="84296" y="1904"/>
                      <a:pt x="87154" y="0"/>
                      <a:pt x="90011" y="0"/>
                    </a:cubicBezTo>
                    <a:cubicBezTo>
                      <a:pt x="92869" y="0"/>
                      <a:pt x="94774" y="952"/>
                      <a:pt x="96679" y="3808"/>
                    </a:cubicBezTo>
                    <a:lnTo>
                      <a:pt x="192881" y="154241"/>
                    </a:lnTo>
                    <a:cubicBezTo>
                      <a:pt x="194786" y="156145"/>
                      <a:pt x="194786" y="159953"/>
                      <a:pt x="192881" y="161858"/>
                    </a:cubicBezTo>
                    <a:lnTo>
                      <a:pt x="110966" y="312290"/>
                    </a:lnTo>
                    <a:cubicBezTo>
                      <a:pt x="110014" y="314195"/>
                      <a:pt x="107156" y="316099"/>
                      <a:pt x="104299" y="316099"/>
                    </a:cubicBezTo>
                    <a:cubicBezTo>
                      <a:pt x="102394" y="316099"/>
                      <a:pt x="101441" y="315147"/>
                      <a:pt x="100489" y="315147"/>
                    </a:cubicBezTo>
                    <a:close/>
                    <a:moveTo>
                      <a:pt x="15716" y="157097"/>
                    </a:moveTo>
                    <a:lnTo>
                      <a:pt x="103346" y="293248"/>
                    </a:lnTo>
                    <a:lnTo>
                      <a:pt x="177641" y="158049"/>
                    </a:lnTo>
                    <a:lnTo>
                      <a:pt x="90011" y="21898"/>
                    </a:lnTo>
                    <a:lnTo>
                      <a:pt x="15716" y="157097"/>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95" name="Google Shape;195;p91"/>
              <p:cNvSpPr/>
              <p:nvPr/>
            </p:nvSpPr>
            <p:spPr>
              <a:xfrm>
                <a:off x="11881643" y="5338043"/>
                <a:ext cx="291464" cy="165666"/>
              </a:xfrm>
              <a:custGeom>
                <a:avLst/>
                <a:gdLst/>
                <a:ahLst/>
                <a:cxnLst/>
                <a:rect l="l" t="t" r="r" b="b"/>
                <a:pathLst>
                  <a:path w="291464" h="165666" extrusionOk="0">
                    <a:moveTo>
                      <a:pt x="100489" y="164714"/>
                    </a:moveTo>
                    <a:cubicBezTo>
                      <a:pt x="99536" y="163762"/>
                      <a:pt x="98584" y="162810"/>
                      <a:pt x="97631" y="161858"/>
                    </a:cubicBezTo>
                    <a:lnTo>
                      <a:pt x="1429" y="11425"/>
                    </a:lnTo>
                    <a:cubicBezTo>
                      <a:pt x="-476" y="9521"/>
                      <a:pt x="-476" y="5713"/>
                      <a:pt x="1429" y="3808"/>
                    </a:cubicBezTo>
                    <a:cubicBezTo>
                      <a:pt x="2381" y="952"/>
                      <a:pt x="5239" y="0"/>
                      <a:pt x="8096" y="0"/>
                    </a:cubicBezTo>
                    <a:lnTo>
                      <a:pt x="187166" y="0"/>
                    </a:lnTo>
                    <a:cubicBezTo>
                      <a:pt x="190024" y="0"/>
                      <a:pt x="191929" y="952"/>
                      <a:pt x="193834" y="3808"/>
                    </a:cubicBezTo>
                    <a:lnTo>
                      <a:pt x="290036" y="154241"/>
                    </a:lnTo>
                    <a:cubicBezTo>
                      <a:pt x="291941" y="156145"/>
                      <a:pt x="291941" y="159954"/>
                      <a:pt x="290036" y="161858"/>
                    </a:cubicBezTo>
                    <a:cubicBezTo>
                      <a:pt x="289084" y="164714"/>
                      <a:pt x="286226" y="165666"/>
                      <a:pt x="283369" y="165666"/>
                    </a:cubicBezTo>
                    <a:lnTo>
                      <a:pt x="104299" y="165666"/>
                    </a:lnTo>
                    <a:cubicBezTo>
                      <a:pt x="102394" y="165666"/>
                      <a:pt x="101441" y="165666"/>
                      <a:pt x="100489" y="164714"/>
                    </a:cubicBezTo>
                    <a:close/>
                    <a:moveTo>
                      <a:pt x="21431" y="16186"/>
                    </a:moveTo>
                    <a:lnTo>
                      <a:pt x="108109" y="151385"/>
                    </a:lnTo>
                    <a:lnTo>
                      <a:pt x="269081" y="151385"/>
                    </a:lnTo>
                    <a:lnTo>
                      <a:pt x="182404" y="16186"/>
                    </a:lnTo>
                    <a:lnTo>
                      <a:pt x="21431" y="16186"/>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nvGrpSpPr>
            <p:cNvPr id="196" name="Google Shape;196;p91"/>
            <p:cNvGrpSpPr/>
            <p:nvPr/>
          </p:nvGrpSpPr>
          <p:grpSpPr>
            <a:xfrm>
              <a:off x="11553031" y="5790293"/>
              <a:ext cx="373380" cy="316098"/>
              <a:chOff x="11553031" y="5790293"/>
              <a:chExt cx="373380" cy="316098"/>
            </a:xfrm>
          </p:grpSpPr>
          <p:sp>
            <p:nvSpPr>
              <p:cNvPr id="197" name="Google Shape;197;p91"/>
              <p:cNvSpPr/>
              <p:nvPr/>
            </p:nvSpPr>
            <p:spPr>
              <a:xfrm>
                <a:off x="11649948" y="5940725"/>
                <a:ext cx="275748" cy="165666"/>
              </a:xfrm>
              <a:custGeom>
                <a:avLst/>
                <a:gdLst/>
                <a:ahLst/>
                <a:cxnLst/>
                <a:rect l="l" t="t" r="r" b="b"/>
                <a:pathLst>
                  <a:path w="275748" h="165666" extrusionOk="0">
                    <a:moveTo>
                      <a:pt x="3572" y="164714"/>
                    </a:moveTo>
                    <a:cubicBezTo>
                      <a:pt x="2620" y="163762"/>
                      <a:pt x="1667" y="162810"/>
                      <a:pt x="714" y="161858"/>
                    </a:cubicBezTo>
                    <a:cubicBezTo>
                      <a:pt x="-238" y="159954"/>
                      <a:pt x="-238" y="157097"/>
                      <a:pt x="714" y="154241"/>
                    </a:cubicBezTo>
                    <a:lnTo>
                      <a:pt x="82629" y="3808"/>
                    </a:lnTo>
                    <a:cubicBezTo>
                      <a:pt x="83582" y="952"/>
                      <a:pt x="86439" y="0"/>
                      <a:pt x="89297" y="0"/>
                    </a:cubicBezTo>
                    <a:lnTo>
                      <a:pt x="268367" y="0"/>
                    </a:lnTo>
                    <a:cubicBezTo>
                      <a:pt x="271224" y="0"/>
                      <a:pt x="273129" y="952"/>
                      <a:pt x="275034" y="3808"/>
                    </a:cubicBezTo>
                    <a:cubicBezTo>
                      <a:pt x="275987" y="5713"/>
                      <a:pt x="275987" y="8569"/>
                      <a:pt x="275034" y="11425"/>
                    </a:cubicBezTo>
                    <a:lnTo>
                      <a:pt x="193120" y="161858"/>
                    </a:lnTo>
                    <a:cubicBezTo>
                      <a:pt x="192167" y="164714"/>
                      <a:pt x="189309" y="165666"/>
                      <a:pt x="186452" y="165666"/>
                    </a:cubicBezTo>
                    <a:lnTo>
                      <a:pt x="7382" y="165666"/>
                    </a:lnTo>
                    <a:cubicBezTo>
                      <a:pt x="6429" y="165666"/>
                      <a:pt x="4524" y="164714"/>
                      <a:pt x="3572" y="164714"/>
                    </a:cubicBezTo>
                    <a:close/>
                    <a:moveTo>
                      <a:pt x="94059" y="15234"/>
                    </a:moveTo>
                    <a:lnTo>
                      <a:pt x="19764" y="150433"/>
                    </a:lnTo>
                    <a:lnTo>
                      <a:pt x="181689" y="150433"/>
                    </a:lnTo>
                    <a:lnTo>
                      <a:pt x="255984" y="15234"/>
                    </a:lnTo>
                    <a:lnTo>
                      <a:pt x="94059" y="15234"/>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98" name="Google Shape;198;p91"/>
              <p:cNvSpPr/>
              <p:nvPr/>
            </p:nvSpPr>
            <p:spPr>
              <a:xfrm>
                <a:off x="11553031" y="5790293"/>
                <a:ext cx="194310" cy="316098"/>
              </a:xfrm>
              <a:custGeom>
                <a:avLst/>
                <a:gdLst/>
                <a:ahLst/>
                <a:cxnLst/>
                <a:rect l="l" t="t" r="r" b="b"/>
                <a:pathLst>
                  <a:path w="194310" h="316098" extrusionOk="0">
                    <a:moveTo>
                      <a:pt x="100489" y="315147"/>
                    </a:moveTo>
                    <a:cubicBezTo>
                      <a:pt x="99536" y="314195"/>
                      <a:pt x="98584" y="313242"/>
                      <a:pt x="97631" y="312290"/>
                    </a:cubicBezTo>
                    <a:lnTo>
                      <a:pt x="1429" y="161858"/>
                    </a:lnTo>
                    <a:cubicBezTo>
                      <a:pt x="-476" y="159954"/>
                      <a:pt x="-476" y="156145"/>
                      <a:pt x="1429" y="154241"/>
                    </a:cubicBezTo>
                    <a:lnTo>
                      <a:pt x="83344" y="3808"/>
                    </a:lnTo>
                    <a:cubicBezTo>
                      <a:pt x="84296" y="1904"/>
                      <a:pt x="87154" y="0"/>
                      <a:pt x="90011" y="0"/>
                    </a:cubicBezTo>
                    <a:cubicBezTo>
                      <a:pt x="92869" y="0"/>
                      <a:pt x="94774" y="952"/>
                      <a:pt x="96679" y="3808"/>
                    </a:cubicBezTo>
                    <a:lnTo>
                      <a:pt x="192881" y="154241"/>
                    </a:lnTo>
                    <a:cubicBezTo>
                      <a:pt x="194786" y="156145"/>
                      <a:pt x="194786" y="159954"/>
                      <a:pt x="192881" y="161858"/>
                    </a:cubicBezTo>
                    <a:lnTo>
                      <a:pt x="110966" y="312290"/>
                    </a:lnTo>
                    <a:cubicBezTo>
                      <a:pt x="110014" y="314195"/>
                      <a:pt x="107156" y="316099"/>
                      <a:pt x="104299" y="316099"/>
                    </a:cubicBezTo>
                    <a:cubicBezTo>
                      <a:pt x="103346" y="316099"/>
                      <a:pt x="101441" y="315147"/>
                      <a:pt x="100489" y="315147"/>
                    </a:cubicBezTo>
                    <a:close/>
                    <a:moveTo>
                      <a:pt x="16669" y="158049"/>
                    </a:moveTo>
                    <a:lnTo>
                      <a:pt x="104299" y="294200"/>
                    </a:lnTo>
                    <a:lnTo>
                      <a:pt x="178594" y="159001"/>
                    </a:lnTo>
                    <a:lnTo>
                      <a:pt x="90964" y="22850"/>
                    </a:lnTo>
                    <a:lnTo>
                      <a:pt x="16669" y="158049"/>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99" name="Google Shape;199;p91"/>
              <p:cNvSpPr/>
              <p:nvPr/>
            </p:nvSpPr>
            <p:spPr>
              <a:xfrm>
                <a:off x="11634946" y="5790293"/>
                <a:ext cx="291465" cy="165666"/>
              </a:xfrm>
              <a:custGeom>
                <a:avLst/>
                <a:gdLst/>
                <a:ahLst/>
                <a:cxnLst/>
                <a:rect l="l" t="t" r="r" b="b"/>
                <a:pathLst>
                  <a:path w="291465" h="165666" extrusionOk="0">
                    <a:moveTo>
                      <a:pt x="100489" y="164714"/>
                    </a:moveTo>
                    <a:cubicBezTo>
                      <a:pt x="99536" y="163762"/>
                      <a:pt x="98584" y="162810"/>
                      <a:pt x="97631" y="161858"/>
                    </a:cubicBezTo>
                    <a:lnTo>
                      <a:pt x="1429" y="11425"/>
                    </a:lnTo>
                    <a:cubicBezTo>
                      <a:pt x="-476" y="9521"/>
                      <a:pt x="-476" y="5713"/>
                      <a:pt x="1429" y="3808"/>
                    </a:cubicBezTo>
                    <a:cubicBezTo>
                      <a:pt x="2381" y="952"/>
                      <a:pt x="5239" y="0"/>
                      <a:pt x="8096" y="0"/>
                    </a:cubicBezTo>
                    <a:lnTo>
                      <a:pt x="187166" y="0"/>
                    </a:lnTo>
                    <a:cubicBezTo>
                      <a:pt x="190024" y="0"/>
                      <a:pt x="191929" y="952"/>
                      <a:pt x="193834" y="3808"/>
                    </a:cubicBezTo>
                    <a:lnTo>
                      <a:pt x="290036" y="154241"/>
                    </a:lnTo>
                    <a:cubicBezTo>
                      <a:pt x="291941" y="156145"/>
                      <a:pt x="291941" y="159954"/>
                      <a:pt x="290036" y="161858"/>
                    </a:cubicBezTo>
                    <a:cubicBezTo>
                      <a:pt x="289084" y="164714"/>
                      <a:pt x="286226" y="165666"/>
                      <a:pt x="283369" y="165666"/>
                    </a:cubicBezTo>
                    <a:lnTo>
                      <a:pt x="104299" y="165666"/>
                    </a:lnTo>
                    <a:cubicBezTo>
                      <a:pt x="103346" y="165666"/>
                      <a:pt x="102394" y="164714"/>
                      <a:pt x="100489" y="164714"/>
                    </a:cubicBezTo>
                    <a:close/>
                    <a:moveTo>
                      <a:pt x="21431" y="15234"/>
                    </a:moveTo>
                    <a:lnTo>
                      <a:pt x="108109" y="150433"/>
                    </a:lnTo>
                    <a:lnTo>
                      <a:pt x="269081" y="150433"/>
                    </a:lnTo>
                    <a:lnTo>
                      <a:pt x="182404" y="15234"/>
                    </a:lnTo>
                    <a:lnTo>
                      <a:pt x="21431" y="15234"/>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nvGrpSpPr>
            <p:cNvPr id="200" name="Google Shape;200;p91"/>
            <p:cNvGrpSpPr/>
            <p:nvPr/>
          </p:nvGrpSpPr>
          <p:grpSpPr>
            <a:xfrm>
              <a:off x="12091193" y="5786484"/>
              <a:ext cx="221456" cy="316099"/>
              <a:chOff x="12091193" y="5786484"/>
              <a:chExt cx="221456" cy="316099"/>
            </a:xfrm>
          </p:grpSpPr>
          <p:sp>
            <p:nvSpPr>
              <p:cNvPr id="201" name="Google Shape;201;p91"/>
              <p:cNvSpPr/>
              <p:nvPr/>
            </p:nvSpPr>
            <p:spPr>
              <a:xfrm>
                <a:off x="12091193" y="5786484"/>
                <a:ext cx="194310" cy="316098"/>
              </a:xfrm>
              <a:custGeom>
                <a:avLst/>
                <a:gdLst/>
                <a:ahLst/>
                <a:cxnLst/>
                <a:rect l="l" t="t" r="r" b="b"/>
                <a:pathLst>
                  <a:path w="194310" h="316098" extrusionOk="0">
                    <a:moveTo>
                      <a:pt x="100489" y="315147"/>
                    </a:moveTo>
                    <a:cubicBezTo>
                      <a:pt x="99536" y="314195"/>
                      <a:pt x="98584" y="313242"/>
                      <a:pt x="97631" y="312290"/>
                    </a:cubicBezTo>
                    <a:lnTo>
                      <a:pt x="1429" y="161858"/>
                    </a:lnTo>
                    <a:cubicBezTo>
                      <a:pt x="-476" y="159953"/>
                      <a:pt x="-476" y="156145"/>
                      <a:pt x="1429" y="154241"/>
                    </a:cubicBezTo>
                    <a:lnTo>
                      <a:pt x="83344" y="3808"/>
                    </a:lnTo>
                    <a:cubicBezTo>
                      <a:pt x="84296" y="1904"/>
                      <a:pt x="87154" y="0"/>
                      <a:pt x="90011" y="0"/>
                    </a:cubicBezTo>
                    <a:cubicBezTo>
                      <a:pt x="92869" y="0"/>
                      <a:pt x="94774" y="952"/>
                      <a:pt x="96679" y="3808"/>
                    </a:cubicBezTo>
                    <a:lnTo>
                      <a:pt x="192881" y="154241"/>
                    </a:lnTo>
                    <a:cubicBezTo>
                      <a:pt x="194786" y="156145"/>
                      <a:pt x="194786" y="159953"/>
                      <a:pt x="192881" y="161858"/>
                    </a:cubicBezTo>
                    <a:lnTo>
                      <a:pt x="110966" y="312290"/>
                    </a:lnTo>
                    <a:cubicBezTo>
                      <a:pt x="110014" y="314195"/>
                      <a:pt x="107156" y="316099"/>
                      <a:pt x="104299" y="316099"/>
                    </a:cubicBezTo>
                    <a:cubicBezTo>
                      <a:pt x="102394" y="316099"/>
                      <a:pt x="101441" y="315147"/>
                      <a:pt x="100489" y="315147"/>
                    </a:cubicBezTo>
                    <a:close/>
                    <a:moveTo>
                      <a:pt x="15716" y="158049"/>
                    </a:moveTo>
                    <a:lnTo>
                      <a:pt x="103346" y="294200"/>
                    </a:lnTo>
                    <a:lnTo>
                      <a:pt x="177641" y="159001"/>
                    </a:lnTo>
                    <a:lnTo>
                      <a:pt x="90011" y="22850"/>
                    </a:lnTo>
                    <a:lnTo>
                      <a:pt x="15716" y="158049"/>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02" name="Google Shape;202;p91"/>
              <p:cNvSpPr/>
              <p:nvPr/>
            </p:nvSpPr>
            <p:spPr>
              <a:xfrm>
                <a:off x="12187158" y="5936917"/>
                <a:ext cx="125491" cy="165666"/>
              </a:xfrm>
              <a:custGeom>
                <a:avLst/>
                <a:gdLst/>
                <a:ahLst/>
                <a:cxnLst/>
                <a:rect l="l" t="t" r="r" b="b"/>
                <a:pathLst>
                  <a:path w="125491" h="165666" extrusionOk="0">
                    <a:moveTo>
                      <a:pt x="125492" y="150433"/>
                    </a:moveTo>
                    <a:lnTo>
                      <a:pt x="19764" y="150433"/>
                    </a:lnTo>
                    <a:lnTo>
                      <a:pt x="94060" y="15234"/>
                    </a:lnTo>
                    <a:lnTo>
                      <a:pt x="125492" y="15234"/>
                    </a:lnTo>
                    <a:lnTo>
                      <a:pt x="125492" y="0"/>
                    </a:lnTo>
                    <a:lnTo>
                      <a:pt x="89297" y="0"/>
                    </a:lnTo>
                    <a:cubicBezTo>
                      <a:pt x="86439" y="0"/>
                      <a:pt x="83582" y="1904"/>
                      <a:pt x="82629" y="3809"/>
                    </a:cubicBezTo>
                    <a:lnTo>
                      <a:pt x="714" y="154241"/>
                    </a:lnTo>
                    <a:cubicBezTo>
                      <a:pt x="-238" y="156145"/>
                      <a:pt x="-238" y="159002"/>
                      <a:pt x="714" y="161858"/>
                    </a:cubicBezTo>
                    <a:cubicBezTo>
                      <a:pt x="1667" y="162810"/>
                      <a:pt x="2620" y="163762"/>
                      <a:pt x="3572" y="164714"/>
                    </a:cubicBezTo>
                    <a:cubicBezTo>
                      <a:pt x="4524" y="165666"/>
                      <a:pt x="5477" y="165666"/>
                      <a:pt x="7382" y="165666"/>
                    </a:cubicBezTo>
                    <a:lnTo>
                      <a:pt x="125492" y="165666"/>
                    </a:lnTo>
                    <a:lnTo>
                      <a:pt x="125492" y="15043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03" name="Google Shape;203;p91"/>
              <p:cNvSpPr/>
              <p:nvPr/>
            </p:nvSpPr>
            <p:spPr>
              <a:xfrm>
                <a:off x="12172870" y="5786484"/>
                <a:ext cx="139779" cy="165666"/>
              </a:xfrm>
              <a:custGeom>
                <a:avLst/>
                <a:gdLst/>
                <a:ahLst/>
                <a:cxnLst/>
                <a:rect l="l" t="t" r="r" b="b"/>
                <a:pathLst>
                  <a:path w="139779" h="165666" extrusionOk="0">
                    <a:moveTo>
                      <a:pt x="139779" y="150432"/>
                    </a:moveTo>
                    <a:lnTo>
                      <a:pt x="107395" y="150432"/>
                    </a:lnTo>
                    <a:lnTo>
                      <a:pt x="20717" y="15234"/>
                    </a:lnTo>
                    <a:lnTo>
                      <a:pt x="139779" y="15234"/>
                    </a:lnTo>
                    <a:lnTo>
                      <a:pt x="139779" y="0"/>
                    </a:lnTo>
                    <a:lnTo>
                      <a:pt x="7382" y="0"/>
                    </a:lnTo>
                    <a:cubicBezTo>
                      <a:pt x="4524" y="0"/>
                      <a:pt x="1667" y="1904"/>
                      <a:pt x="714" y="3808"/>
                    </a:cubicBezTo>
                    <a:cubicBezTo>
                      <a:pt x="-238" y="6665"/>
                      <a:pt x="-238" y="9521"/>
                      <a:pt x="714" y="11425"/>
                    </a:cubicBezTo>
                    <a:lnTo>
                      <a:pt x="96917" y="161858"/>
                    </a:lnTo>
                    <a:cubicBezTo>
                      <a:pt x="97870" y="162810"/>
                      <a:pt x="98822" y="163762"/>
                      <a:pt x="99774" y="164714"/>
                    </a:cubicBezTo>
                    <a:cubicBezTo>
                      <a:pt x="100727" y="165666"/>
                      <a:pt x="101679" y="165666"/>
                      <a:pt x="103585" y="165666"/>
                    </a:cubicBezTo>
                    <a:lnTo>
                      <a:pt x="139779" y="165666"/>
                    </a:lnTo>
                    <a:lnTo>
                      <a:pt x="139779" y="150432"/>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nvGrpSpPr>
            <p:cNvPr id="204" name="Google Shape;204;p91"/>
            <p:cNvGrpSpPr/>
            <p:nvPr/>
          </p:nvGrpSpPr>
          <p:grpSpPr>
            <a:xfrm>
              <a:off x="11846163" y="6237782"/>
              <a:ext cx="371713" cy="288487"/>
              <a:chOff x="11846163" y="6237782"/>
              <a:chExt cx="371713" cy="288487"/>
            </a:xfrm>
          </p:grpSpPr>
          <p:sp>
            <p:nvSpPr>
              <p:cNvPr id="205" name="Google Shape;205;p91"/>
              <p:cNvSpPr/>
              <p:nvPr/>
            </p:nvSpPr>
            <p:spPr>
              <a:xfrm>
                <a:off x="11846163" y="6238734"/>
                <a:ext cx="192881" cy="287535"/>
              </a:xfrm>
              <a:custGeom>
                <a:avLst/>
                <a:gdLst/>
                <a:ahLst/>
                <a:cxnLst/>
                <a:rect l="l" t="t" r="r" b="b"/>
                <a:pathLst>
                  <a:path w="192881" h="287535" extrusionOk="0">
                    <a:moveTo>
                      <a:pt x="79772" y="286583"/>
                    </a:moveTo>
                    <a:lnTo>
                      <a:pt x="97869" y="286583"/>
                    </a:lnTo>
                    <a:lnTo>
                      <a:pt x="15002" y="157097"/>
                    </a:lnTo>
                    <a:lnTo>
                      <a:pt x="89297" y="21898"/>
                    </a:lnTo>
                    <a:lnTo>
                      <a:pt x="176927" y="158049"/>
                    </a:lnTo>
                    <a:lnTo>
                      <a:pt x="106442" y="287536"/>
                    </a:lnTo>
                    <a:lnTo>
                      <a:pt x="123587" y="287536"/>
                    </a:lnTo>
                    <a:lnTo>
                      <a:pt x="192167" y="161858"/>
                    </a:lnTo>
                    <a:cubicBezTo>
                      <a:pt x="193119" y="159001"/>
                      <a:pt x="193119" y="156145"/>
                      <a:pt x="192167" y="154241"/>
                    </a:cubicBezTo>
                    <a:lnTo>
                      <a:pt x="95964" y="3808"/>
                    </a:lnTo>
                    <a:cubicBezTo>
                      <a:pt x="94059" y="1904"/>
                      <a:pt x="92154" y="0"/>
                      <a:pt x="89297" y="0"/>
                    </a:cubicBezTo>
                    <a:cubicBezTo>
                      <a:pt x="86439" y="0"/>
                      <a:pt x="84534" y="1904"/>
                      <a:pt x="82629" y="3808"/>
                    </a:cubicBezTo>
                    <a:lnTo>
                      <a:pt x="714" y="154241"/>
                    </a:lnTo>
                    <a:cubicBezTo>
                      <a:pt x="-238" y="157097"/>
                      <a:pt x="-238" y="159953"/>
                      <a:pt x="714" y="161858"/>
                    </a:cubicBezTo>
                    <a:lnTo>
                      <a:pt x="79772" y="28658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06" name="Google Shape;206;p91"/>
              <p:cNvSpPr/>
              <p:nvPr/>
            </p:nvSpPr>
            <p:spPr>
              <a:xfrm>
                <a:off x="11951652" y="6388214"/>
                <a:ext cx="265509" cy="137103"/>
              </a:xfrm>
              <a:custGeom>
                <a:avLst/>
                <a:gdLst/>
                <a:ahLst/>
                <a:cxnLst/>
                <a:rect l="l" t="t" r="r" b="b"/>
                <a:pathLst>
                  <a:path w="265509" h="137103" extrusionOk="0">
                    <a:moveTo>
                      <a:pt x="17145" y="137103"/>
                    </a:moveTo>
                    <a:lnTo>
                      <a:pt x="83820" y="15234"/>
                    </a:lnTo>
                    <a:lnTo>
                      <a:pt x="245745" y="15234"/>
                    </a:lnTo>
                    <a:lnTo>
                      <a:pt x="179070" y="137103"/>
                    </a:lnTo>
                    <a:lnTo>
                      <a:pt x="196215" y="137103"/>
                    </a:lnTo>
                    <a:lnTo>
                      <a:pt x="264795" y="11425"/>
                    </a:lnTo>
                    <a:cubicBezTo>
                      <a:pt x="265747" y="9521"/>
                      <a:pt x="265747" y="6665"/>
                      <a:pt x="264795" y="3808"/>
                    </a:cubicBezTo>
                    <a:cubicBezTo>
                      <a:pt x="263842" y="1904"/>
                      <a:pt x="260985" y="0"/>
                      <a:pt x="258128" y="0"/>
                    </a:cubicBezTo>
                    <a:lnTo>
                      <a:pt x="79057" y="0"/>
                    </a:lnTo>
                    <a:cubicBezTo>
                      <a:pt x="76200" y="0"/>
                      <a:pt x="73342" y="1904"/>
                      <a:pt x="72390" y="3808"/>
                    </a:cubicBezTo>
                    <a:lnTo>
                      <a:pt x="0" y="137103"/>
                    </a:lnTo>
                    <a:lnTo>
                      <a:pt x="17145" y="13710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07" name="Google Shape;207;p91"/>
              <p:cNvSpPr/>
              <p:nvPr/>
            </p:nvSpPr>
            <p:spPr>
              <a:xfrm>
                <a:off x="11926411" y="6237782"/>
                <a:ext cx="291465" cy="165666"/>
              </a:xfrm>
              <a:custGeom>
                <a:avLst/>
                <a:gdLst/>
                <a:ahLst/>
                <a:cxnLst/>
                <a:rect l="l" t="t" r="r" b="b"/>
                <a:pathLst>
                  <a:path w="291465" h="165666" extrusionOk="0">
                    <a:moveTo>
                      <a:pt x="100489" y="164714"/>
                    </a:moveTo>
                    <a:cubicBezTo>
                      <a:pt x="99536" y="163762"/>
                      <a:pt x="98584" y="162810"/>
                      <a:pt x="97631" y="161858"/>
                    </a:cubicBezTo>
                    <a:lnTo>
                      <a:pt x="1429" y="11425"/>
                    </a:lnTo>
                    <a:cubicBezTo>
                      <a:pt x="-476" y="9521"/>
                      <a:pt x="-476" y="5713"/>
                      <a:pt x="1429" y="3808"/>
                    </a:cubicBezTo>
                    <a:cubicBezTo>
                      <a:pt x="2381" y="952"/>
                      <a:pt x="5239" y="0"/>
                      <a:pt x="8096" y="0"/>
                    </a:cubicBezTo>
                    <a:lnTo>
                      <a:pt x="187166" y="0"/>
                    </a:lnTo>
                    <a:cubicBezTo>
                      <a:pt x="190024" y="0"/>
                      <a:pt x="191929" y="952"/>
                      <a:pt x="193834" y="3808"/>
                    </a:cubicBezTo>
                    <a:lnTo>
                      <a:pt x="290036" y="154241"/>
                    </a:lnTo>
                    <a:cubicBezTo>
                      <a:pt x="291941" y="156145"/>
                      <a:pt x="291941" y="159954"/>
                      <a:pt x="290036" y="161858"/>
                    </a:cubicBezTo>
                    <a:cubicBezTo>
                      <a:pt x="289084" y="164714"/>
                      <a:pt x="286226" y="165666"/>
                      <a:pt x="283369" y="165666"/>
                    </a:cubicBezTo>
                    <a:lnTo>
                      <a:pt x="104299" y="165666"/>
                    </a:lnTo>
                    <a:cubicBezTo>
                      <a:pt x="103346" y="165666"/>
                      <a:pt x="101441" y="164714"/>
                      <a:pt x="100489" y="164714"/>
                    </a:cubicBezTo>
                    <a:close/>
                    <a:moveTo>
                      <a:pt x="21431" y="15234"/>
                    </a:moveTo>
                    <a:lnTo>
                      <a:pt x="108109" y="150433"/>
                    </a:lnTo>
                    <a:lnTo>
                      <a:pt x="269081" y="150433"/>
                    </a:lnTo>
                    <a:lnTo>
                      <a:pt x="182404" y="15234"/>
                    </a:lnTo>
                    <a:lnTo>
                      <a:pt x="21431" y="15234"/>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
          <p:nvSpPr>
            <p:cNvPr id="208" name="Google Shape;208;p91"/>
            <p:cNvSpPr/>
            <p:nvPr/>
          </p:nvSpPr>
          <p:spPr>
            <a:xfrm>
              <a:off x="12064047" y="6116118"/>
              <a:ext cx="122667" cy="209052"/>
            </a:xfrm>
            <a:custGeom>
              <a:avLst/>
              <a:gdLst/>
              <a:ahLst/>
              <a:cxnLst/>
              <a:rect l="l" t="t" r="r" b="b"/>
              <a:pathLst>
                <a:path w="122667" h="209052" extrusionOk="0">
                  <a:moveTo>
                    <a:pt x="118110" y="747"/>
                  </a:moveTo>
                  <a:cubicBezTo>
                    <a:pt x="121920" y="2651"/>
                    <a:pt x="123825" y="8364"/>
                    <a:pt x="121920" y="12172"/>
                  </a:cubicBezTo>
                  <a:lnTo>
                    <a:pt x="16193" y="204497"/>
                  </a:lnTo>
                  <a:cubicBezTo>
                    <a:pt x="14288" y="208306"/>
                    <a:pt x="8572" y="210210"/>
                    <a:pt x="4763" y="208306"/>
                  </a:cubicBezTo>
                  <a:cubicBezTo>
                    <a:pt x="4763" y="208306"/>
                    <a:pt x="4763" y="208306"/>
                    <a:pt x="4763" y="208306"/>
                  </a:cubicBezTo>
                  <a:cubicBezTo>
                    <a:pt x="1905" y="206402"/>
                    <a:pt x="0" y="204497"/>
                    <a:pt x="0" y="200689"/>
                  </a:cubicBezTo>
                  <a:cubicBezTo>
                    <a:pt x="0" y="199737"/>
                    <a:pt x="0" y="197833"/>
                    <a:pt x="953" y="196880"/>
                  </a:cubicBezTo>
                  <a:lnTo>
                    <a:pt x="106680" y="4555"/>
                  </a:lnTo>
                  <a:cubicBezTo>
                    <a:pt x="108585" y="747"/>
                    <a:pt x="113347" y="-1157"/>
                    <a:pt x="118110" y="747"/>
                  </a:cubicBezTo>
                  <a:cubicBezTo>
                    <a:pt x="118110" y="747"/>
                    <a:pt x="118110" y="747"/>
                    <a:pt x="118110" y="747"/>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09" name="Google Shape;209;p91"/>
            <p:cNvSpPr/>
            <p:nvPr/>
          </p:nvSpPr>
          <p:spPr>
            <a:xfrm>
              <a:off x="11770677" y="5674698"/>
              <a:ext cx="122667" cy="209647"/>
            </a:xfrm>
            <a:custGeom>
              <a:avLst/>
              <a:gdLst/>
              <a:ahLst/>
              <a:cxnLst/>
              <a:rect l="l" t="t" r="r" b="b"/>
              <a:pathLst>
                <a:path w="122667" h="209647" extrusionOk="0">
                  <a:moveTo>
                    <a:pt x="118110" y="1342"/>
                  </a:moveTo>
                  <a:cubicBezTo>
                    <a:pt x="121920" y="3246"/>
                    <a:pt x="123825" y="8959"/>
                    <a:pt x="121920" y="12767"/>
                  </a:cubicBezTo>
                  <a:lnTo>
                    <a:pt x="16192" y="205092"/>
                  </a:lnTo>
                  <a:cubicBezTo>
                    <a:pt x="14288" y="208901"/>
                    <a:pt x="8572" y="210805"/>
                    <a:pt x="4763" y="208901"/>
                  </a:cubicBezTo>
                  <a:cubicBezTo>
                    <a:pt x="4763" y="208901"/>
                    <a:pt x="4763" y="208901"/>
                    <a:pt x="4763" y="208901"/>
                  </a:cubicBezTo>
                  <a:cubicBezTo>
                    <a:pt x="1905" y="206997"/>
                    <a:pt x="0" y="205092"/>
                    <a:pt x="0" y="201284"/>
                  </a:cubicBezTo>
                  <a:cubicBezTo>
                    <a:pt x="0" y="200332"/>
                    <a:pt x="0" y="198428"/>
                    <a:pt x="953" y="197476"/>
                  </a:cubicBezTo>
                  <a:lnTo>
                    <a:pt x="106680" y="5150"/>
                  </a:lnTo>
                  <a:cubicBezTo>
                    <a:pt x="108585" y="390"/>
                    <a:pt x="113347" y="-1514"/>
                    <a:pt x="118110" y="1342"/>
                  </a:cubicBezTo>
                  <a:cubicBezTo>
                    <a:pt x="118110" y="1342"/>
                    <a:pt x="118110" y="1342"/>
                    <a:pt x="118110" y="1342"/>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10" name="Google Shape;210;p91"/>
            <p:cNvSpPr/>
            <p:nvPr/>
          </p:nvSpPr>
          <p:spPr>
            <a:xfrm>
              <a:off x="12188825" y="5489428"/>
              <a:ext cx="124777" cy="19994"/>
            </a:xfrm>
            <a:custGeom>
              <a:avLst/>
              <a:gdLst/>
              <a:ahLst/>
              <a:cxnLst/>
              <a:rect l="l" t="t" r="r" b="b"/>
              <a:pathLst>
                <a:path w="124777" h="19994" extrusionOk="0">
                  <a:moveTo>
                    <a:pt x="123825" y="0"/>
                  </a:moveTo>
                  <a:lnTo>
                    <a:pt x="8572" y="2856"/>
                  </a:lnTo>
                  <a:cubicBezTo>
                    <a:pt x="3810" y="2856"/>
                    <a:pt x="0" y="6665"/>
                    <a:pt x="0" y="11425"/>
                  </a:cubicBezTo>
                  <a:cubicBezTo>
                    <a:pt x="0" y="14282"/>
                    <a:pt x="1905" y="17138"/>
                    <a:pt x="4763" y="19042"/>
                  </a:cubicBezTo>
                  <a:cubicBezTo>
                    <a:pt x="5715" y="19994"/>
                    <a:pt x="7620" y="19994"/>
                    <a:pt x="8572" y="19994"/>
                  </a:cubicBezTo>
                  <a:lnTo>
                    <a:pt x="124778" y="17138"/>
                  </a:lnTo>
                  <a:lnTo>
                    <a:pt x="124778"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11" name="Google Shape;211;p91"/>
            <p:cNvSpPr/>
            <p:nvPr/>
          </p:nvSpPr>
          <p:spPr>
            <a:xfrm>
              <a:off x="12258357" y="6392023"/>
              <a:ext cx="54292" cy="18090"/>
            </a:xfrm>
            <a:custGeom>
              <a:avLst/>
              <a:gdLst/>
              <a:ahLst/>
              <a:cxnLst/>
              <a:rect l="l" t="t" r="r" b="b"/>
              <a:pathLst>
                <a:path w="54292" h="18090" extrusionOk="0">
                  <a:moveTo>
                    <a:pt x="54293" y="0"/>
                  </a:moveTo>
                  <a:lnTo>
                    <a:pt x="8573" y="952"/>
                  </a:lnTo>
                  <a:cubicBezTo>
                    <a:pt x="3810" y="952"/>
                    <a:pt x="0" y="4761"/>
                    <a:pt x="0" y="9521"/>
                  </a:cubicBezTo>
                  <a:cubicBezTo>
                    <a:pt x="0" y="12377"/>
                    <a:pt x="1905" y="15234"/>
                    <a:pt x="4763" y="17138"/>
                  </a:cubicBezTo>
                  <a:cubicBezTo>
                    <a:pt x="5715" y="18090"/>
                    <a:pt x="7620" y="18090"/>
                    <a:pt x="8573" y="18090"/>
                  </a:cubicBezTo>
                  <a:lnTo>
                    <a:pt x="54293" y="17138"/>
                  </a:lnTo>
                  <a:lnTo>
                    <a:pt x="54293"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12" name="Google Shape;212;p91"/>
            <p:cNvSpPr/>
            <p:nvPr/>
          </p:nvSpPr>
          <p:spPr>
            <a:xfrm>
              <a:off x="11787399" y="6011419"/>
              <a:ext cx="132291" cy="204940"/>
            </a:xfrm>
            <a:custGeom>
              <a:avLst/>
              <a:gdLst/>
              <a:ahLst/>
              <a:cxnLst/>
              <a:rect l="l" t="t" r="r" b="b"/>
              <a:pathLst>
                <a:path w="132291" h="204940" extrusionOk="0">
                  <a:moveTo>
                    <a:pt x="12806" y="714"/>
                  </a:moveTo>
                  <a:cubicBezTo>
                    <a:pt x="13758" y="1666"/>
                    <a:pt x="14711" y="2618"/>
                    <a:pt x="15663" y="3570"/>
                  </a:cubicBezTo>
                  <a:lnTo>
                    <a:pt x="130916" y="191135"/>
                  </a:lnTo>
                  <a:cubicBezTo>
                    <a:pt x="133773" y="194943"/>
                    <a:pt x="131868" y="200656"/>
                    <a:pt x="128058" y="203512"/>
                  </a:cubicBezTo>
                  <a:cubicBezTo>
                    <a:pt x="125201" y="205417"/>
                    <a:pt x="122343" y="205417"/>
                    <a:pt x="119486" y="203512"/>
                  </a:cubicBezTo>
                  <a:cubicBezTo>
                    <a:pt x="118533" y="202560"/>
                    <a:pt x="117581" y="201608"/>
                    <a:pt x="116628" y="200656"/>
                  </a:cubicBezTo>
                  <a:lnTo>
                    <a:pt x="1376" y="13092"/>
                  </a:lnTo>
                  <a:cubicBezTo>
                    <a:pt x="-1482" y="9283"/>
                    <a:pt x="423" y="3570"/>
                    <a:pt x="4233" y="714"/>
                  </a:cubicBezTo>
                  <a:cubicBezTo>
                    <a:pt x="7091" y="-238"/>
                    <a:pt x="9948" y="-238"/>
                    <a:pt x="12806" y="714"/>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13" name="Google Shape;213;p91"/>
            <p:cNvSpPr/>
            <p:nvPr/>
          </p:nvSpPr>
          <p:spPr>
            <a:xfrm>
              <a:off x="12031239" y="5564168"/>
              <a:ext cx="132291" cy="205654"/>
            </a:xfrm>
            <a:custGeom>
              <a:avLst/>
              <a:gdLst/>
              <a:ahLst/>
              <a:cxnLst/>
              <a:rect l="l" t="t" r="r" b="b"/>
              <a:pathLst>
                <a:path w="132291" h="205654" extrusionOk="0">
                  <a:moveTo>
                    <a:pt x="12806" y="1428"/>
                  </a:moveTo>
                  <a:cubicBezTo>
                    <a:pt x="13758" y="2380"/>
                    <a:pt x="14711" y="3332"/>
                    <a:pt x="15663" y="4284"/>
                  </a:cubicBezTo>
                  <a:lnTo>
                    <a:pt x="130916" y="191849"/>
                  </a:lnTo>
                  <a:cubicBezTo>
                    <a:pt x="133773" y="195658"/>
                    <a:pt x="131868" y="201370"/>
                    <a:pt x="128058" y="204226"/>
                  </a:cubicBezTo>
                  <a:cubicBezTo>
                    <a:pt x="125201" y="206131"/>
                    <a:pt x="122343" y="206131"/>
                    <a:pt x="119486" y="204226"/>
                  </a:cubicBezTo>
                  <a:cubicBezTo>
                    <a:pt x="118533" y="203274"/>
                    <a:pt x="117581" y="202322"/>
                    <a:pt x="116628" y="201370"/>
                  </a:cubicBezTo>
                  <a:lnTo>
                    <a:pt x="1376" y="13806"/>
                  </a:lnTo>
                  <a:cubicBezTo>
                    <a:pt x="-1482" y="9997"/>
                    <a:pt x="423" y="4284"/>
                    <a:pt x="4233" y="1428"/>
                  </a:cubicBezTo>
                  <a:cubicBezTo>
                    <a:pt x="7091" y="-476"/>
                    <a:pt x="9948" y="-476"/>
                    <a:pt x="12806" y="1428"/>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nvGrpSpPr>
            <p:cNvPr id="214" name="Google Shape;214;p91"/>
            <p:cNvGrpSpPr/>
            <p:nvPr/>
          </p:nvGrpSpPr>
          <p:grpSpPr>
            <a:xfrm>
              <a:off x="10968672" y="5214269"/>
              <a:ext cx="912495" cy="1194891"/>
              <a:chOff x="10968672" y="5214269"/>
              <a:chExt cx="912495" cy="1194891"/>
            </a:xfrm>
          </p:grpSpPr>
          <p:grpSp>
            <p:nvGrpSpPr>
              <p:cNvPr id="215" name="Google Shape;215;p91"/>
              <p:cNvGrpSpPr/>
              <p:nvPr/>
            </p:nvGrpSpPr>
            <p:grpSpPr>
              <a:xfrm>
                <a:off x="10968672" y="5789340"/>
                <a:ext cx="751522" cy="619820"/>
                <a:chOff x="10968672" y="5789340"/>
                <a:chExt cx="751522" cy="619820"/>
              </a:xfrm>
            </p:grpSpPr>
            <p:sp>
              <p:nvSpPr>
                <p:cNvPr id="216" name="Google Shape;216;p91"/>
                <p:cNvSpPr/>
                <p:nvPr/>
              </p:nvSpPr>
              <p:spPr>
                <a:xfrm>
                  <a:off x="10968672" y="5794101"/>
                  <a:ext cx="202882" cy="185660"/>
                </a:xfrm>
                <a:custGeom>
                  <a:avLst/>
                  <a:gdLst/>
                  <a:ahLst/>
                  <a:cxnLst/>
                  <a:rect l="l" t="t" r="r" b="b"/>
                  <a:pathLst>
                    <a:path w="202882" h="185660" extrusionOk="0">
                      <a:moveTo>
                        <a:pt x="132397" y="157097"/>
                      </a:moveTo>
                      <a:lnTo>
                        <a:pt x="70485" y="157097"/>
                      </a:lnTo>
                      <a:lnTo>
                        <a:pt x="60960" y="185660"/>
                      </a:lnTo>
                      <a:lnTo>
                        <a:pt x="0" y="185660"/>
                      </a:lnTo>
                      <a:lnTo>
                        <a:pt x="67628" y="0"/>
                      </a:lnTo>
                      <a:lnTo>
                        <a:pt x="135255" y="0"/>
                      </a:lnTo>
                      <a:lnTo>
                        <a:pt x="202883" y="185660"/>
                      </a:lnTo>
                      <a:lnTo>
                        <a:pt x="140970" y="185660"/>
                      </a:lnTo>
                      <a:lnTo>
                        <a:pt x="132397" y="157097"/>
                      </a:lnTo>
                      <a:close/>
                      <a:moveTo>
                        <a:pt x="118110" y="113301"/>
                      </a:moveTo>
                      <a:lnTo>
                        <a:pt x="100965" y="61887"/>
                      </a:lnTo>
                      <a:lnTo>
                        <a:pt x="83820" y="113301"/>
                      </a:lnTo>
                      <a:lnTo>
                        <a:pt x="118110" y="113301"/>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17" name="Google Shape;217;p91"/>
                <p:cNvSpPr/>
                <p:nvPr/>
              </p:nvSpPr>
              <p:spPr>
                <a:xfrm>
                  <a:off x="11180127" y="5789340"/>
                  <a:ext cx="181927" cy="190420"/>
                </a:xfrm>
                <a:custGeom>
                  <a:avLst/>
                  <a:gdLst/>
                  <a:ahLst/>
                  <a:cxnLst/>
                  <a:rect l="l" t="t" r="r" b="b"/>
                  <a:pathLst>
                    <a:path w="181927" h="190420" extrusionOk="0">
                      <a:moveTo>
                        <a:pt x="119063" y="67599"/>
                      </a:moveTo>
                      <a:cubicBezTo>
                        <a:pt x="117157" y="63791"/>
                        <a:pt x="113347" y="60935"/>
                        <a:pt x="109538" y="59031"/>
                      </a:cubicBezTo>
                      <a:cubicBezTo>
                        <a:pt x="105728" y="57126"/>
                        <a:pt x="100013" y="56174"/>
                        <a:pt x="94297" y="56174"/>
                      </a:cubicBezTo>
                      <a:cubicBezTo>
                        <a:pt x="82867" y="56174"/>
                        <a:pt x="74295" y="59983"/>
                        <a:pt x="68580" y="66647"/>
                      </a:cubicBezTo>
                      <a:cubicBezTo>
                        <a:pt x="62865" y="74264"/>
                        <a:pt x="59055" y="83785"/>
                        <a:pt x="59055" y="96163"/>
                      </a:cubicBezTo>
                      <a:cubicBezTo>
                        <a:pt x="59055" y="110444"/>
                        <a:pt x="62865" y="121869"/>
                        <a:pt x="69532" y="128534"/>
                      </a:cubicBezTo>
                      <a:cubicBezTo>
                        <a:pt x="76200" y="136151"/>
                        <a:pt x="86678" y="139007"/>
                        <a:pt x="100965" y="139007"/>
                      </a:cubicBezTo>
                      <a:cubicBezTo>
                        <a:pt x="114300" y="139007"/>
                        <a:pt x="125730" y="133295"/>
                        <a:pt x="133350" y="122822"/>
                      </a:cubicBezTo>
                      <a:lnTo>
                        <a:pt x="86678" y="122822"/>
                      </a:lnTo>
                      <a:lnTo>
                        <a:pt x="86678" y="81881"/>
                      </a:lnTo>
                      <a:lnTo>
                        <a:pt x="181928" y="81881"/>
                      </a:lnTo>
                      <a:lnTo>
                        <a:pt x="181928" y="139960"/>
                      </a:lnTo>
                      <a:cubicBezTo>
                        <a:pt x="174307" y="154241"/>
                        <a:pt x="162878" y="165666"/>
                        <a:pt x="148590" y="175187"/>
                      </a:cubicBezTo>
                      <a:cubicBezTo>
                        <a:pt x="134303" y="184708"/>
                        <a:pt x="116205" y="190421"/>
                        <a:pt x="94297" y="190421"/>
                      </a:cubicBezTo>
                      <a:cubicBezTo>
                        <a:pt x="75247" y="190421"/>
                        <a:pt x="58103" y="186613"/>
                        <a:pt x="43815" y="178044"/>
                      </a:cubicBezTo>
                      <a:cubicBezTo>
                        <a:pt x="29528" y="170427"/>
                        <a:pt x="19050" y="159002"/>
                        <a:pt x="11430" y="144720"/>
                      </a:cubicBezTo>
                      <a:cubicBezTo>
                        <a:pt x="3810" y="130438"/>
                        <a:pt x="0" y="114253"/>
                        <a:pt x="0" y="95210"/>
                      </a:cubicBezTo>
                      <a:cubicBezTo>
                        <a:pt x="0" y="77121"/>
                        <a:pt x="3810" y="60935"/>
                        <a:pt x="11430" y="45701"/>
                      </a:cubicBezTo>
                      <a:cubicBezTo>
                        <a:pt x="19050" y="31419"/>
                        <a:pt x="29528" y="19994"/>
                        <a:pt x="43815" y="12377"/>
                      </a:cubicBezTo>
                      <a:cubicBezTo>
                        <a:pt x="58103" y="4761"/>
                        <a:pt x="74295" y="0"/>
                        <a:pt x="93345" y="0"/>
                      </a:cubicBezTo>
                      <a:cubicBezTo>
                        <a:pt x="118110" y="0"/>
                        <a:pt x="137160" y="5713"/>
                        <a:pt x="152400" y="17138"/>
                      </a:cubicBezTo>
                      <a:cubicBezTo>
                        <a:pt x="167640" y="28563"/>
                        <a:pt x="177165" y="44749"/>
                        <a:pt x="180022" y="64743"/>
                      </a:cubicBezTo>
                      <a:lnTo>
                        <a:pt x="119063" y="6474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18" name="Google Shape;218;p91"/>
                <p:cNvSpPr/>
                <p:nvPr/>
              </p:nvSpPr>
              <p:spPr>
                <a:xfrm>
                  <a:off x="11383009" y="5793149"/>
                  <a:ext cx="157162" cy="186612"/>
                </a:xfrm>
                <a:custGeom>
                  <a:avLst/>
                  <a:gdLst/>
                  <a:ahLst/>
                  <a:cxnLst/>
                  <a:rect l="l" t="t" r="r" b="b"/>
                  <a:pathLst>
                    <a:path w="157162" h="186612" extrusionOk="0">
                      <a:moveTo>
                        <a:pt x="93345" y="185660"/>
                      </a:moveTo>
                      <a:lnTo>
                        <a:pt x="58103" y="119013"/>
                      </a:lnTo>
                      <a:lnTo>
                        <a:pt x="58103" y="119013"/>
                      </a:lnTo>
                      <a:lnTo>
                        <a:pt x="58103" y="185660"/>
                      </a:lnTo>
                      <a:lnTo>
                        <a:pt x="0" y="185660"/>
                      </a:lnTo>
                      <a:lnTo>
                        <a:pt x="0" y="0"/>
                      </a:lnTo>
                      <a:lnTo>
                        <a:pt x="86678" y="0"/>
                      </a:lnTo>
                      <a:cubicBezTo>
                        <a:pt x="101918" y="0"/>
                        <a:pt x="114300" y="2856"/>
                        <a:pt x="125730" y="7617"/>
                      </a:cubicBezTo>
                      <a:cubicBezTo>
                        <a:pt x="136208" y="13329"/>
                        <a:pt x="144780" y="19994"/>
                        <a:pt x="149543" y="29515"/>
                      </a:cubicBezTo>
                      <a:cubicBezTo>
                        <a:pt x="154305" y="39036"/>
                        <a:pt x="157163" y="49509"/>
                        <a:pt x="157163" y="60935"/>
                      </a:cubicBezTo>
                      <a:cubicBezTo>
                        <a:pt x="157163" y="73312"/>
                        <a:pt x="153353" y="84737"/>
                        <a:pt x="146685" y="94258"/>
                      </a:cubicBezTo>
                      <a:cubicBezTo>
                        <a:pt x="140018" y="103779"/>
                        <a:pt x="129540" y="110444"/>
                        <a:pt x="117158" y="115205"/>
                      </a:cubicBezTo>
                      <a:lnTo>
                        <a:pt x="157163" y="186612"/>
                      </a:lnTo>
                      <a:lnTo>
                        <a:pt x="93345" y="186612"/>
                      </a:lnTo>
                      <a:close/>
                      <a:moveTo>
                        <a:pt x="58103" y="79977"/>
                      </a:moveTo>
                      <a:lnTo>
                        <a:pt x="80963" y="79977"/>
                      </a:lnTo>
                      <a:cubicBezTo>
                        <a:pt x="86678" y="79977"/>
                        <a:pt x="90488" y="79025"/>
                        <a:pt x="93345" y="76168"/>
                      </a:cubicBezTo>
                      <a:cubicBezTo>
                        <a:pt x="96203" y="73312"/>
                        <a:pt x="97155" y="69504"/>
                        <a:pt x="97155" y="63791"/>
                      </a:cubicBezTo>
                      <a:cubicBezTo>
                        <a:pt x="97155" y="59030"/>
                        <a:pt x="95250" y="55222"/>
                        <a:pt x="92393" y="52366"/>
                      </a:cubicBezTo>
                      <a:cubicBezTo>
                        <a:pt x="89535" y="49509"/>
                        <a:pt x="85725" y="48557"/>
                        <a:pt x="80010" y="48557"/>
                      </a:cubicBezTo>
                      <a:lnTo>
                        <a:pt x="57150" y="48557"/>
                      </a:lnTo>
                      <a:lnTo>
                        <a:pt x="57150" y="79977"/>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19" name="Google Shape;219;p91"/>
                <p:cNvSpPr/>
                <p:nvPr/>
              </p:nvSpPr>
              <p:spPr>
                <a:xfrm>
                  <a:off x="11558269" y="5793149"/>
                  <a:ext cx="58102" cy="185660"/>
                </a:xfrm>
                <a:custGeom>
                  <a:avLst/>
                  <a:gdLst/>
                  <a:ahLst/>
                  <a:cxnLst/>
                  <a:rect l="l" t="t" r="r" b="b"/>
                  <a:pathLst>
                    <a:path w="58102" h="185660" extrusionOk="0">
                      <a:moveTo>
                        <a:pt x="58103" y="0"/>
                      </a:moveTo>
                      <a:lnTo>
                        <a:pt x="58103" y="185660"/>
                      </a:lnTo>
                      <a:lnTo>
                        <a:pt x="0" y="185660"/>
                      </a:lnTo>
                      <a:lnTo>
                        <a:pt x="0" y="0"/>
                      </a:lnTo>
                      <a:lnTo>
                        <a:pt x="58103"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20" name="Google Shape;220;p91"/>
                <p:cNvSpPr/>
                <p:nvPr/>
              </p:nvSpPr>
              <p:spPr>
                <a:xfrm>
                  <a:off x="10982007" y="6007373"/>
                  <a:ext cx="131445" cy="186612"/>
                </a:xfrm>
                <a:custGeom>
                  <a:avLst/>
                  <a:gdLst/>
                  <a:ahLst/>
                  <a:cxnLst/>
                  <a:rect l="l" t="t" r="r" b="b"/>
                  <a:pathLst>
                    <a:path w="131445" h="186612" extrusionOk="0">
                      <a:moveTo>
                        <a:pt x="131445" y="0"/>
                      </a:moveTo>
                      <a:lnTo>
                        <a:pt x="131445" y="46653"/>
                      </a:lnTo>
                      <a:lnTo>
                        <a:pt x="58103" y="46653"/>
                      </a:lnTo>
                      <a:lnTo>
                        <a:pt x="58103" y="72360"/>
                      </a:lnTo>
                      <a:lnTo>
                        <a:pt x="110490" y="72360"/>
                      </a:lnTo>
                      <a:lnTo>
                        <a:pt x="110490" y="116157"/>
                      </a:lnTo>
                      <a:lnTo>
                        <a:pt x="58103" y="116157"/>
                      </a:lnTo>
                      <a:lnTo>
                        <a:pt x="58103" y="186612"/>
                      </a:lnTo>
                      <a:lnTo>
                        <a:pt x="0" y="186612"/>
                      </a:lnTo>
                      <a:lnTo>
                        <a:pt x="0" y="952"/>
                      </a:lnTo>
                      <a:lnTo>
                        <a:pt x="131445" y="952"/>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21" name="Google Shape;221;p91"/>
                <p:cNvSpPr/>
                <p:nvPr/>
              </p:nvSpPr>
              <p:spPr>
                <a:xfrm>
                  <a:off x="11126787" y="6002612"/>
                  <a:ext cx="191452" cy="192325"/>
                </a:xfrm>
                <a:custGeom>
                  <a:avLst/>
                  <a:gdLst/>
                  <a:ahLst/>
                  <a:cxnLst/>
                  <a:rect l="l" t="t" r="r" b="b"/>
                  <a:pathLst>
                    <a:path w="191452" h="192325" extrusionOk="0">
                      <a:moveTo>
                        <a:pt x="48578" y="179948"/>
                      </a:moveTo>
                      <a:cubicBezTo>
                        <a:pt x="34290" y="171379"/>
                        <a:pt x="21907" y="159954"/>
                        <a:pt x="13335" y="145672"/>
                      </a:cubicBezTo>
                      <a:cubicBezTo>
                        <a:pt x="4763" y="131390"/>
                        <a:pt x="0" y="115205"/>
                        <a:pt x="0" y="96162"/>
                      </a:cubicBezTo>
                      <a:cubicBezTo>
                        <a:pt x="0" y="78073"/>
                        <a:pt x="4763" y="61887"/>
                        <a:pt x="13335" y="46653"/>
                      </a:cubicBezTo>
                      <a:cubicBezTo>
                        <a:pt x="21907" y="32371"/>
                        <a:pt x="33338" y="20946"/>
                        <a:pt x="48578" y="12377"/>
                      </a:cubicBezTo>
                      <a:cubicBezTo>
                        <a:pt x="62865" y="3808"/>
                        <a:pt x="79057" y="0"/>
                        <a:pt x="97155" y="0"/>
                      </a:cubicBezTo>
                      <a:cubicBezTo>
                        <a:pt x="115253" y="0"/>
                        <a:pt x="130493" y="3808"/>
                        <a:pt x="144780" y="12377"/>
                      </a:cubicBezTo>
                      <a:cubicBezTo>
                        <a:pt x="159068" y="20946"/>
                        <a:pt x="170497" y="31419"/>
                        <a:pt x="179070" y="46653"/>
                      </a:cubicBezTo>
                      <a:cubicBezTo>
                        <a:pt x="187643" y="60935"/>
                        <a:pt x="191453" y="77120"/>
                        <a:pt x="191453" y="96162"/>
                      </a:cubicBezTo>
                      <a:cubicBezTo>
                        <a:pt x="191453" y="114253"/>
                        <a:pt x="187643" y="130438"/>
                        <a:pt x="179070" y="145672"/>
                      </a:cubicBezTo>
                      <a:cubicBezTo>
                        <a:pt x="170497" y="159954"/>
                        <a:pt x="159068" y="171379"/>
                        <a:pt x="144780" y="179948"/>
                      </a:cubicBezTo>
                      <a:cubicBezTo>
                        <a:pt x="130493" y="188517"/>
                        <a:pt x="114300" y="192325"/>
                        <a:pt x="97155" y="192325"/>
                      </a:cubicBezTo>
                      <a:cubicBezTo>
                        <a:pt x="79057" y="192325"/>
                        <a:pt x="62865" y="188517"/>
                        <a:pt x="48578" y="179948"/>
                      </a:cubicBezTo>
                      <a:close/>
                      <a:moveTo>
                        <a:pt x="123825" y="126630"/>
                      </a:moveTo>
                      <a:cubicBezTo>
                        <a:pt x="130493" y="119013"/>
                        <a:pt x="133350" y="109492"/>
                        <a:pt x="133350" y="96162"/>
                      </a:cubicBezTo>
                      <a:cubicBezTo>
                        <a:pt x="133350" y="83785"/>
                        <a:pt x="130493" y="73312"/>
                        <a:pt x="123825" y="65695"/>
                      </a:cubicBezTo>
                      <a:cubicBezTo>
                        <a:pt x="117157" y="58078"/>
                        <a:pt x="108585" y="54270"/>
                        <a:pt x="97155" y="54270"/>
                      </a:cubicBezTo>
                      <a:cubicBezTo>
                        <a:pt x="85725" y="54270"/>
                        <a:pt x="76200" y="58078"/>
                        <a:pt x="70485" y="65695"/>
                      </a:cubicBezTo>
                      <a:cubicBezTo>
                        <a:pt x="63818" y="73312"/>
                        <a:pt x="60960" y="82833"/>
                        <a:pt x="60960" y="96162"/>
                      </a:cubicBezTo>
                      <a:cubicBezTo>
                        <a:pt x="60960" y="108540"/>
                        <a:pt x="63818" y="119013"/>
                        <a:pt x="70485" y="126630"/>
                      </a:cubicBezTo>
                      <a:cubicBezTo>
                        <a:pt x="77153" y="134247"/>
                        <a:pt x="85725" y="138055"/>
                        <a:pt x="97155" y="138055"/>
                      </a:cubicBezTo>
                      <a:cubicBezTo>
                        <a:pt x="108585" y="138055"/>
                        <a:pt x="117157" y="134247"/>
                        <a:pt x="123825" y="126630"/>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22" name="Google Shape;222;p91"/>
                <p:cNvSpPr/>
                <p:nvPr/>
              </p:nvSpPr>
              <p:spPr>
                <a:xfrm>
                  <a:off x="11333480" y="6002612"/>
                  <a:ext cx="191452" cy="192325"/>
                </a:xfrm>
                <a:custGeom>
                  <a:avLst/>
                  <a:gdLst/>
                  <a:ahLst/>
                  <a:cxnLst/>
                  <a:rect l="l" t="t" r="r" b="b"/>
                  <a:pathLst>
                    <a:path w="191452" h="192325" extrusionOk="0">
                      <a:moveTo>
                        <a:pt x="48577" y="179948"/>
                      </a:moveTo>
                      <a:cubicBezTo>
                        <a:pt x="34290" y="171379"/>
                        <a:pt x="21907" y="159954"/>
                        <a:pt x="13335" y="145672"/>
                      </a:cubicBezTo>
                      <a:cubicBezTo>
                        <a:pt x="4763" y="131390"/>
                        <a:pt x="0" y="115205"/>
                        <a:pt x="0" y="96162"/>
                      </a:cubicBezTo>
                      <a:cubicBezTo>
                        <a:pt x="0" y="78073"/>
                        <a:pt x="4763" y="61887"/>
                        <a:pt x="13335" y="46653"/>
                      </a:cubicBezTo>
                      <a:cubicBezTo>
                        <a:pt x="21907" y="32371"/>
                        <a:pt x="33338" y="20946"/>
                        <a:pt x="48577" y="12377"/>
                      </a:cubicBezTo>
                      <a:cubicBezTo>
                        <a:pt x="62865" y="3808"/>
                        <a:pt x="79057" y="0"/>
                        <a:pt x="97155" y="0"/>
                      </a:cubicBezTo>
                      <a:cubicBezTo>
                        <a:pt x="115252" y="0"/>
                        <a:pt x="130492" y="3808"/>
                        <a:pt x="144780" y="12377"/>
                      </a:cubicBezTo>
                      <a:cubicBezTo>
                        <a:pt x="159067" y="20946"/>
                        <a:pt x="170497" y="31419"/>
                        <a:pt x="179070" y="46653"/>
                      </a:cubicBezTo>
                      <a:cubicBezTo>
                        <a:pt x="187642" y="60935"/>
                        <a:pt x="191452" y="77120"/>
                        <a:pt x="191452" y="96162"/>
                      </a:cubicBezTo>
                      <a:cubicBezTo>
                        <a:pt x="191452" y="114253"/>
                        <a:pt x="187642" y="130438"/>
                        <a:pt x="179070" y="145672"/>
                      </a:cubicBezTo>
                      <a:cubicBezTo>
                        <a:pt x="170497" y="159954"/>
                        <a:pt x="159067" y="171379"/>
                        <a:pt x="144780" y="179948"/>
                      </a:cubicBezTo>
                      <a:cubicBezTo>
                        <a:pt x="130492" y="188517"/>
                        <a:pt x="114300" y="192325"/>
                        <a:pt x="97155" y="192325"/>
                      </a:cubicBezTo>
                      <a:cubicBezTo>
                        <a:pt x="80010" y="192325"/>
                        <a:pt x="63817" y="188517"/>
                        <a:pt x="48577" y="179948"/>
                      </a:cubicBezTo>
                      <a:close/>
                      <a:moveTo>
                        <a:pt x="123825" y="126630"/>
                      </a:moveTo>
                      <a:cubicBezTo>
                        <a:pt x="130492" y="119013"/>
                        <a:pt x="133350" y="109492"/>
                        <a:pt x="133350" y="96162"/>
                      </a:cubicBezTo>
                      <a:cubicBezTo>
                        <a:pt x="133350" y="83785"/>
                        <a:pt x="130492" y="73312"/>
                        <a:pt x="123825" y="65695"/>
                      </a:cubicBezTo>
                      <a:cubicBezTo>
                        <a:pt x="117157" y="58078"/>
                        <a:pt x="108585" y="54270"/>
                        <a:pt x="97155" y="54270"/>
                      </a:cubicBezTo>
                      <a:cubicBezTo>
                        <a:pt x="85725" y="54270"/>
                        <a:pt x="76200" y="58078"/>
                        <a:pt x="70485" y="65695"/>
                      </a:cubicBezTo>
                      <a:cubicBezTo>
                        <a:pt x="63817" y="73312"/>
                        <a:pt x="60960" y="82833"/>
                        <a:pt x="60960" y="96162"/>
                      </a:cubicBezTo>
                      <a:cubicBezTo>
                        <a:pt x="60960" y="108540"/>
                        <a:pt x="63817" y="119013"/>
                        <a:pt x="70485" y="126630"/>
                      </a:cubicBezTo>
                      <a:cubicBezTo>
                        <a:pt x="77152" y="134247"/>
                        <a:pt x="85725" y="138055"/>
                        <a:pt x="97155" y="138055"/>
                      </a:cubicBezTo>
                      <a:cubicBezTo>
                        <a:pt x="108585" y="138055"/>
                        <a:pt x="117157" y="134247"/>
                        <a:pt x="123825" y="126630"/>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23" name="Google Shape;223;p91"/>
                <p:cNvSpPr/>
                <p:nvPr/>
              </p:nvSpPr>
              <p:spPr>
                <a:xfrm>
                  <a:off x="11546840" y="6006420"/>
                  <a:ext cx="173354" cy="185660"/>
                </a:xfrm>
                <a:custGeom>
                  <a:avLst/>
                  <a:gdLst/>
                  <a:ahLst/>
                  <a:cxnLst/>
                  <a:rect l="l" t="t" r="r" b="b"/>
                  <a:pathLst>
                    <a:path w="173354" h="185660" extrusionOk="0">
                      <a:moveTo>
                        <a:pt x="128588" y="12377"/>
                      </a:moveTo>
                      <a:cubicBezTo>
                        <a:pt x="142875" y="19994"/>
                        <a:pt x="154305" y="31419"/>
                        <a:pt x="161925" y="44749"/>
                      </a:cubicBezTo>
                      <a:cubicBezTo>
                        <a:pt x="169545" y="58078"/>
                        <a:pt x="173355" y="74264"/>
                        <a:pt x="173355" y="92354"/>
                      </a:cubicBezTo>
                      <a:cubicBezTo>
                        <a:pt x="173355" y="110444"/>
                        <a:pt x="169545" y="125678"/>
                        <a:pt x="161925" y="139959"/>
                      </a:cubicBezTo>
                      <a:cubicBezTo>
                        <a:pt x="154305" y="154241"/>
                        <a:pt x="142875" y="165666"/>
                        <a:pt x="128588" y="173283"/>
                      </a:cubicBezTo>
                      <a:cubicBezTo>
                        <a:pt x="114300" y="180900"/>
                        <a:pt x="97155" y="185660"/>
                        <a:pt x="77153" y="185660"/>
                      </a:cubicBezTo>
                      <a:lnTo>
                        <a:pt x="0" y="185660"/>
                      </a:lnTo>
                      <a:lnTo>
                        <a:pt x="0" y="0"/>
                      </a:lnTo>
                      <a:lnTo>
                        <a:pt x="77153" y="0"/>
                      </a:lnTo>
                      <a:cubicBezTo>
                        <a:pt x="97155" y="952"/>
                        <a:pt x="114300" y="4761"/>
                        <a:pt x="128588" y="12377"/>
                      </a:cubicBezTo>
                      <a:close/>
                      <a:moveTo>
                        <a:pt x="103822" y="123774"/>
                      </a:moveTo>
                      <a:cubicBezTo>
                        <a:pt x="111442" y="116157"/>
                        <a:pt x="115253" y="106636"/>
                        <a:pt x="115253" y="93306"/>
                      </a:cubicBezTo>
                      <a:cubicBezTo>
                        <a:pt x="115253" y="79977"/>
                        <a:pt x="111442" y="69504"/>
                        <a:pt x="103822" y="62839"/>
                      </a:cubicBezTo>
                      <a:cubicBezTo>
                        <a:pt x="96203" y="55222"/>
                        <a:pt x="85725" y="52366"/>
                        <a:pt x="72390" y="52366"/>
                      </a:cubicBezTo>
                      <a:lnTo>
                        <a:pt x="58103" y="52366"/>
                      </a:lnTo>
                      <a:lnTo>
                        <a:pt x="58103" y="135199"/>
                      </a:lnTo>
                      <a:lnTo>
                        <a:pt x="72390" y="135199"/>
                      </a:lnTo>
                      <a:cubicBezTo>
                        <a:pt x="85725" y="134247"/>
                        <a:pt x="96203" y="131390"/>
                        <a:pt x="103822" y="123774"/>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24" name="Google Shape;224;p91"/>
                <p:cNvSpPr/>
                <p:nvPr/>
              </p:nvSpPr>
              <p:spPr>
                <a:xfrm>
                  <a:off x="10982007" y="6221596"/>
                  <a:ext cx="123825" cy="185660"/>
                </a:xfrm>
                <a:custGeom>
                  <a:avLst/>
                  <a:gdLst/>
                  <a:ahLst/>
                  <a:cxnLst/>
                  <a:rect l="l" t="t" r="r" b="b"/>
                  <a:pathLst>
                    <a:path w="123825" h="185660" extrusionOk="0">
                      <a:moveTo>
                        <a:pt x="58103" y="45701"/>
                      </a:moveTo>
                      <a:lnTo>
                        <a:pt x="58103" y="68552"/>
                      </a:lnTo>
                      <a:lnTo>
                        <a:pt x="116205" y="68552"/>
                      </a:lnTo>
                      <a:lnTo>
                        <a:pt x="116205" y="112348"/>
                      </a:lnTo>
                      <a:lnTo>
                        <a:pt x="58103" y="112348"/>
                      </a:lnTo>
                      <a:lnTo>
                        <a:pt x="58103" y="139007"/>
                      </a:lnTo>
                      <a:lnTo>
                        <a:pt x="123825" y="139007"/>
                      </a:lnTo>
                      <a:lnTo>
                        <a:pt x="123825" y="185660"/>
                      </a:lnTo>
                      <a:lnTo>
                        <a:pt x="0" y="185660"/>
                      </a:lnTo>
                      <a:lnTo>
                        <a:pt x="0" y="0"/>
                      </a:lnTo>
                      <a:lnTo>
                        <a:pt x="123825" y="0"/>
                      </a:lnTo>
                      <a:lnTo>
                        <a:pt x="123825" y="46653"/>
                      </a:lnTo>
                      <a:lnTo>
                        <a:pt x="58103" y="4665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25" name="Google Shape;225;p91"/>
                <p:cNvSpPr/>
                <p:nvPr/>
              </p:nvSpPr>
              <p:spPr>
                <a:xfrm>
                  <a:off x="11127740" y="6220644"/>
                  <a:ext cx="173354" cy="185660"/>
                </a:xfrm>
                <a:custGeom>
                  <a:avLst/>
                  <a:gdLst/>
                  <a:ahLst/>
                  <a:cxnLst/>
                  <a:rect l="l" t="t" r="r" b="b"/>
                  <a:pathLst>
                    <a:path w="173354" h="185660" extrusionOk="0">
                      <a:moveTo>
                        <a:pt x="128588" y="12377"/>
                      </a:moveTo>
                      <a:cubicBezTo>
                        <a:pt x="142875" y="19994"/>
                        <a:pt x="154305" y="31419"/>
                        <a:pt x="161925" y="44749"/>
                      </a:cubicBezTo>
                      <a:cubicBezTo>
                        <a:pt x="169545" y="58078"/>
                        <a:pt x="173355" y="74264"/>
                        <a:pt x="173355" y="92354"/>
                      </a:cubicBezTo>
                      <a:cubicBezTo>
                        <a:pt x="173355" y="110444"/>
                        <a:pt x="169545" y="125678"/>
                        <a:pt x="161925" y="139959"/>
                      </a:cubicBezTo>
                      <a:cubicBezTo>
                        <a:pt x="154305" y="154241"/>
                        <a:pt x="142875" y="165666"/>
                        <a:pt x="128588" y="173283"/>
                      </a:cubicBezTo>
                      <a:cubicBezTo>
                        <a:pt x="114300" y="180900"/>
                        <a:pt x="97155" y="185660"/>
                        <a:pt x="77153" y="185660"/>
                      </a:cubicBezTo>
                      <a:lnTo>
                        <a:pt x="0" y="185660"/>
                      </a:lnTo>
                      <a:lnTo>
                        <a:pt x="0" y="0"/>
                      </a:lnTo>
                      <a:lnTo>
                        <a:pt x="77153" y="0"/>
                      </a:lnTo>
                      <a:cubicBezTo>
                        <a:pt x="97155" y="0"/>
                        <a:pt x="114300" y="3809"/>
                        <a:pt x="128588" y="12377"/>
                      </a:cubicBezTo>
                      <a:close/>
                      <a:moveTo>
                        <a:pt x="103822" y="123774"/>
                      </a:moveTo>
                      <a:cubicBezTo>
                        <a:pt x="111442" y="116157"/>
                        <a:pt x="115253" y="106636"/>
                        <a:pt x="115253" y="93306"/>
                      </a:cubicBezTo>
                      <a:cubicBezTo>
                        <a:pt x="115253" y="79977"/>
                        <a:pt x="111442" y="69504"/>
                        <a:pt x="103822" y="62839"/>
                      </a:cubicBezTo>
                      <a:cubicBezTo>
                        <a:pt x="96203" y="55222"/>
                        <a:pt x="85725" y="52366"/>
                        <a:pt x="72390" y="52366"/>
                      </a:cubicBezTo>
                      <a:lnTo>
                        <a:pt x="58103" y="52366"/>
                      </a:lnTo>
                      <a:lnTo>
                        <a:pt x="58103" y="135199"/>
                      </a:lnTo>
                      <a:lnTo>
                        <a:pt x="72390" y="135199"/>
                      </a:lnTo>
                      <a:cubicBezTo>
                        <a:pt x="85725" y="134247"/>
                        <a:pt x="96203" y="130438"/>
                        <a:pt x="103822" y="123774"/>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26" name="Google Shape;226;p91"/>
                <p:cNvSpPr/>
                <p:nvPr/>
              </p:nvSpPr>
              <p:spPr>
                <a:xfrm>
                  <a:off x="11321097" y="6220644"/>
                  <a:ext cx="165734" cy="188516"/>
                </a:xfrm>
                <a:custGeom>
                  <a:avLst/>
                  <a:gdLst/>
                  <a:ahLst/>
                  <a:cxnLst/>
                  <a:rect l="l" t="t" r="r" b="b"/>
                  <a:pathLst>
                    <a:path w="165734" h="188516" extrusionOk="0">
                      <a:moveTo>
                        <a:pt x="59055" y="0"/>
                      </a:moveTo>
                      <a:lnTo>
                        <a:pt x="59055" y="104732"/>
                      </a:lnTo>
                      <a:cubicBezTo>
                        <a:pt x="59055" y="113301"/>
                        <a:pt x="60960" y="119965"/>
                        <a:pt x="64770" y="124726"/>
                      </a:cubicBezTo>
                      <a:cubicBezTo>
                        <a:pt x="68580" y="129486"/>
                        <a:pt x="74295" y="132343"/>
                        <a:pt x="82868" y="132343"/>
                      </a:cubicBezTo>
                      <a:cubicBezTo>
                        <a:pt x="91440" y="132343"/>
                        <a:pt x="97155" y="129486"/>
                        <a:pt x="101918" y="124726"/>
                      </a:cubicBezTo>
                      <a:cubicBezTo>
                        <a:pt x="105728" y="119965"/>
                        <a:pt x="107633" y="113301"/>
                        <a:pt x="107633" y="104732"/>
                      </a:cubicBezTo>
                      <a:lnTo>
                        <a:pt x="107633" y="0"/>
                      </a:lnTo>
                      <a:lnTo>
                        <a:pt x="165735" y="0"/>
                      </a:lnTo>
                      <a:lnTo>
                        <a:pt x="165735" y="104732"/>
                      </a:lnTo>
                      <a:cubicBezTo>
                        <a:pt x="165735" y="122822"/>
                        <a:pt x="161925" y="137103"/>
                        <a:pt x="154305" y="150433"/>
                      </a:cubicBezTo>
                      <a:cubicBezTo>
                        <a:pt x="146685" y="162810"/>
                        <a:pt x="137160" y="172331"/>
                        <a:pt x="123825" y="178996"/>
                      </a:cubicBezTo>
                      <a:cubicBezTo>
                        <a:pt x="111443" y="185660"/>
                        <a:pt x="97155" y="188517"/>
                        <a:pt x="80963" y="188517"/>
                      </a:cubicBezTo>
                      <a:cubicBezTo>
                        <a:pt x="64770" y="188517"/>
                        <a:pt x="51435" y="185660"/>
                        <a:pt x="39053" y="178996"/>
                      </a:cubicBezTo>
                      <a:cubicBezTo>
                        <a:pt x="26670" y="172331"/>
                        <a:pt x="17145" y="163762"/>
                        <a:pt x="10478" y="150433"/>
                      </a:cubicBezTo>
                      <a:cubicBezTo>
                        <a:pt x="3810" y="138055"/>
                        <a:pt x="0" y="122822"/>
                        <a:pt x="0" y="104732"/>
                      </a:cubicBezTo>
                      <a:lnTo>
                        <a:pt x="0" y="0"/>
                      </a:lnTo>
                      <a:lnTo>
                        <a:pt x="59055"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nvGrpSpPr>
              <p:cNvPr id="227" name="Google Shape;227;p91"/>
              <p:cNvGrpSpPr/>
              <p:nvPr/>
            </p:nvGrpSpPr>
            <p:grpSpPr>
              <a:xfrm>
                <a:off x="10976292" y="5214269"/>
                <a:ext cx="904875" cy="408453"/>
                <a:chOff x="10976292" y="5214269"/>
                <a:chExt cx="904875" cy="408453"/>
              </a:xfrm>
            </p:grpSpPr>
            <p:sp>
              <p:nvSpPr>
                <p:cNvPr id="228" name="Google Shape;228;p91"/>
                <p:cNvSpPr/>
                <p:nvPr/>
              </p:nvSpPr>
              <p:spPr>
                <a:xfrm>
                  <a:off x="10982007" y="5219030"/>
                  <a:ext cx="160020" cy="186612"/>
                </a:xfrm>
                <a:custGeom>
                  <a:avLst/>
                  <a:gdLst/>
                  <a:ahLst/>
                  <a:cxnLst/>
                  <a:rect l="l" t="t" r="r" b="b"/>
                  <a:pathLst>
                    <a:path w="160020" h="186612" extrusionOk="0">
                      <a:moveTo>
                        <a:pt x="150495" y="106636"/>
                      </a:moveTo>
                      <a:cubicBezTo>
                        <a:pt x="157163" y="115205"/>
                        <a:pt x="160020" y="123774"/>
                        <a:pt x="160020" y="135199"/>
                      </a:cubicBezTo>
                      <a:cubicBezTo>
                        <a:pt x="160020" y="151385"/>
                        <a:pt x="154305" y="163762"/>
                        <a:pt x="143828" y="173283"/>
                      </a:cubicBezTo>
                      <a:cubicBezTo>
                        <a:pt x="133350" y="181852"/>
                        <a:pt x="117158" y="186613"/>
                        <a:pt x="97155" y="186613"/>
                      </a:cubicBezTo>
                      <a:lnTo>
                        <a:pt x="0" y="186613"/>
                      </a:lnTo>
                      <a:lnTo>
                        <a:pt x="0" y="0"/>
                      </a:lnTo>
                      <a:lnTo>
                        <a:pt x="95250" y="0"/>
                      </a:lnTo>
                      <a:cubicBezTo>
                        <a:pt x="114300" y="0"/>
                        <a:pt x="128588" y="3808"/>
                        <a:pt x="140018" y="12377"/>
                      </a:cubicBezTo>
                      <a:cubicBezTo>
                        <a:pt x="150495" y="20946"/>
                        <a:pt x="156210" y="32372"/>
                        <a:pt x="156210" y="48557"/>
                      </a:cubicBezTo>
                      <a:cubicBezTo>
                        <a:pt x="156210" y="59030"/>
                        <a:pt x="153353" y="68552"/>
                        <a:pt x="147638" y="76168"/>
                      </a:cubicBezTo>
                      <a:cubicBezTo>
                        <a:pt x="141923" y="83785"/>
                        <a:pt x="134303" y="88546"/>
                        <a:pt x="124778" y="91402"/>
                      </a:cubicBezTo>
                      <a:cubicBezTo>
                        <a:pt x="135255" y="93306"/>
                        <a:pt x="143828" y="98067"/>
                        <a:pt x="150495" y="106636"/>
                      </a:cubicBezTo>
                      <a:close/>
                      <a:moveTo>
                        <a:pt x="58103" y="72360"/>
                      </a:moveTo>
                      <a:lnTo>
                        <a:pt x="80963" y="72360"/>
                      </a:lnTo>
                      <a:cubicBezTo>
                        <a:pt x="86678" y="72360"/>
                        <a:pt x="90488" y="71408"/>
                        <a:pt x="92393" y="69504"/>
                      </a:cubicBezTo>
                      <a:cubicBezTo>
                        <a:pt x="95250" y="67599"/>
                        <a:pt x="96203" y="63791"/>
                        <a:pt x="96203" y="59983"/>
                      </a:cubicBezTo>
                      <a:cubicBezTo>
                        <a:pt x="96203" y="55222"/>
                        <a:pt x="95250" y="52366"/>
                        <a:pt x="92393" y="49509"/>
                      </a:cubicBezTo>
                      <a:cubicBezTo>
                        <a:pt x="89535" y="47605"/>
                        <a:pt x="85725" y="46653"/>
                        <a:pt x="80963" y="46653"/>
                      </a:cubicBezTo>
                      <a:lnTo>
                        <a:pt x="58103" y="46653"/>
                      </a:lnTo>
                      <a:lnTo>
                        <a:pt x="58103" y="72360"/>
                      </a:lnTo>
                      <a:close/>
                      <a:moveTo>
                        <a:pt x="96203" y="136151"/>
                      </a:moveTo>
                      <a:cubicBezTo>
                        <a:pt x="99060" y="134247"/>
                        <a:pt x="100013" y="130438"/>
                        <a:pt x="100013" y="126630"/>
                      </a:cubicBezTo>
                      <a:cubicBezTo>
                        <a:pt x="100013" y="118061"/>
                        <a:pt x="95250" y="113300"/>
                        <a:pt x="84773" y="113300"/>
                      </a:cubicBezTo>
                      <a:lnTo>
                        <a:pt x="58103" y="113300"/>
                      </a:lnTo>
                      <a:lnTo>
                        <a:pt x="58103" y="139959"/>
                      </a:lnTo>
                      <a:lnTo>
                        <a:pt x="84773" y="139959"/>
                      </a:lnTo>
                      <a:cubicBezTo>
                        <a:pt x="89535" y="139007"/>
                        <a:pt x="93345" y="138055"/>
                        <a:pt x="96203" y="136151"/>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29" name="Google Shape;229;p91"/>
                <p:cNvSpPr/>
                <p:nvPr/>
              </p:nvSpPr>
              <p:spPr>
                <a:xfrm>
                  <a:off x="11162030" y="5219030"/>
                  <a:ext cx="114300" cy="185660"/>
                </a:xfrm>
                <a:custGeom>
                  <a:avLst/>
                  <a:gdLst/>
                  <a:ahLst/>
                  <a:cxnLst/>
                  <a:rect l="l" t="t" r="r" b="b"/>
                  <a:pathLst>
                    <a:path w="114300" h="185660" extrusionOk="0">
                      <a:moveTo>
                        <a:pt x="58102" y="141864"/>
                      </a:moveTo>
                      <a:lnTo>
                        <a:pt x="114300" y="141864"/>
                      </a:lnTo>
                      <a:lnTo>
                        <a:pt x="114300" y="185660"/>
                      </a:lnTo>
                      <a:lnTo>
                        <a:pt x="0" y="185660"/>
                      </a:lnTo>
                      <a:lnTo>
                        <a:pt x="0" y="0"/>
                      </a:lnTo>
                      <a:lnTo>
                        <a:pt x="58102" y="0"/>
                      </a:lnTo>
                      <a:lnTo>
                        <a:pt x="58102" y="141864"/>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30" name="Google Shape;230;p91"/>
                <p:cNvSpPr/>
                <p:nvPr/>
              </p:nvSpPr>
              <p:spPr>
                <a:xfrm>
                  <a:off x="11288712" y="5214269"/>
                  <a:ext cx="191452" cy="192325"/>
                </a:xfrm>
                <a:custGeom>
                  <a:avLst/>
                  <a:gdLst/>
                  <a:ahLst/>
                  <a:cxnLst/>
                  <a:rect l="l" t="t" r="r" b="b"/>
                  <a:pathLst>
                    <a:path w="191452" h="192325" extrusionOk="0">
                      <a:moveTo>
                        <a:pt x="48578" y="179948"/>
                      </a:moveTo>
                      <a:cubicBezTo>
                        <a:pt x="34290" y="171379"/>
                        <a:pt x="21907" y="159954"/>
                        <a:pt x="13335" y="145672"/>
                      </a:cubicBezTo>
                      <a:cubicBezTo>
                        <a:pt x="4763" y="131390"/>
                        <a:pt x="0" y="115205"/>
                        <a:pt x="0" y="96163"/>
                      </a:cubicBezTo>
                      <a:cubicBezTo>
                        <a:pt x="0" y="78073"/>
                        <a:pt x="4763" y="61887"/>
                        <a:pt x="13335" y="46653"/>
                      </a:cubicBezTo>
                      <a:cubicBezTo>
                        <a:pt x="21907" y="31419"/>
                        <a:pt x="33338" y="20946"/>
                        <a:pt x="48578" y="12377"/>
                      </a:cubicBezTo>
                      <a:cubicBezTo>
                        <a:pt x="62865" y="3808"/>
                        <a:pt x="79057" y="0"/>
                        <a:pt x="97155" y="0"/>
                      </a:cubicBezTo>
                      <a:cubicBezTo>
                        <a:pt x="114300" y="0"/>
                        <a:pt x="130493" y="3808"/>
                        <a:pt x="144780" y="12377"/>
                      </a:cubicBezTo>
                      <a:cubicBezTo>
                        <a:pt x="159068" y="20946"/>
                        <a:pt x="170497" y="31419"/>
                        <a:pt x="179070" y="46653"/>
                      </a:cubicBezTo>
                      <a:cubicBezTo>
                        <a:pt x="187643" y="61887"/>
                        <a:pt x="191453" y="77120"/>
                        <a:pt x="191453" y="96163"/>
                      </a:cubicBezTo>
                      <a:cubicBezTo>
                        <a:pt x="191453" y="114253"/>
                        <a:pt x="187643" y="130438"/>
                        <a:pt x="179070" y="145672"/>
                      </a:cubicBezTo>
                      <a:cubicBezTo>
                        <a:pt x="170497" y="160906"/>
                        <a:pt x="159068" y="171379"/>
                        <a:pt x="144780" y="179948"/>
                      </a:cubicBezTo>
                      <a:cubicBezTo>
                        <a:pt x="130493" y="188517"/>
                        <a:pt x="114300" y="192325"/>
                        <a:pt x="97155" y="192325"/>
                      </a:cubicBezTo>
                      <a:cubicBezTo>
                        <a:pt x="79057" y="192325"/>
                        <a:pt x="62865" y="188517"/>
                        <a:pt x="48578" y="179948"/>
                      </a:cubicBezTo>
                      <a:close/>
                      <a:moveTo>
                        <a:pt x="122872" y="126630"/>
                      </a:moveTo>
                      <a:cubicBezTo>
                        <a:pt x="129540" y="119013"/>
                        <a:pt x="132397" y="109492"/>
                        <a:pt x="132397" y="96163"/>
                      </a:cubicBezTo>
                      <a:cubicBezTo>
                        <a:pt x="132397" y="83785"/>
                        <a:pt x="129540" y="73312"/>
                        <a:pt x="122872" y="65695"/>
                      </a:cubicBezTo>
                      <a:cubicBezTo>
                        <a:pt x="116205" y="58078"/>
                        <a:pt x="107632" y="54270"/>
                        <a:pt x="96203" y="54270"/>
                      </a:cubicBezTo>
                      <a:cubicBezTo>
                        <a:pt x="84772" y="54270"/>
                        <a:pt x="75247" y="58078"/>
                        <a:pt x="69532" y="65695"/>
                      </a:cubicBezTo>
                      <a:cubicBezTo>
                        <a:pt x="62865" y="73312"/>
                        <a:pt x="60007" y="82833"/>
                        <a:pt x="60007" y="96163"/>
                      </a:cubicBezTo>
                      <a:cubicBezTo>
                        <a:pt x="60007" y="108540"/>
                        <a:pt x="62865" y="119013"/>
                        <a:pt x="69532" y="126630"/>
                      </a:cubicBezTo>
                      <a:cubicBezTo>
                        <a:pt x="76200" y="134247"/>
                        <a:pt x="84772" y="138055"/>
                        <a:pt x="96203" y="138055"/>
                      </a:cubicBezTo>
                      <a:cubicBezTo>
                        <a:pt x="107632" y="138055"/>
                        <a:pt x="117157" y="134247"/>
                        <a:pt x="122872" y="126630"/>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31" name="Google Shape;231;p91"/>
                <p:cNvSpPr/>
                <p:nvPr/>
              </p:nvSpPr>
              <p:spPr>
                <a:xfrm>
                  <a:off x="11496357" y="5216174"/>
                  <a:ext cx="182880" cy="192325"/>
                </a:xfrm>
                <a:custGeom>
                  <a:avLst/>
                  <a:gdLst/>
                  <a:ahLst/>
                  <a:cxnLst/>
                  <a:rect l="l" t="t" r="r" b="b"/>
                  <a:pathLst>
                    <a:path w="182880" h="192325" extrusionOk="0">
                      <a:moveTo>
                        <a:pt x="11430" y="45701"/>
                      </a:moveTo>
                      <a:cubicBezTo>
                        <a:pt x="19050" y="31419"/>
                        <a:pt x="29528" y="19994"/>
                        <a:pt x="43815" y="12377"/>
                      </a:cubicBezTo>
                      <a:cubicBezTo>
                        <a:pt x="58103" y="4761"/>
                        <a:pt x="74295" y="0"/>
                        <a:pt x="92393" y="0"/>
                      </a:cubicBezTo>
                      <a:cubicBezTo>
                        <a:pt x="108585" y="0"/>
                        <a:pt x="122873" y="2856"/>
                        <a:pt x="135255" y="9521"/>
                      </a:cubicBezTo>
                      <a:cubicBezTo>
                        <a:pt x="147638" y="15234"/>
                        <a:pt x="158115" y="23803"/>
                        <a:pt x="166688" y="35228"/>
                      </a:cubicBezTo>
                      <a:cubicBezTo>
                        <a:pt x="174308" y="46653"/>
                        <a:pt x="180023" y="59031"/>
                        <a:pt x="182880" y="74264"/>
                      </a:cubicBezTo>
                      <a:lnTo>
                        <a:pt x="120968" y="74264"/>
                      </a:lnTo>
                      <a:cubicBezTo>
                        <a:pt x="118110" y="68552"/>
                        <a:pt x="114300" y="63791"/>
                        <a:pt x="108585" y="59983"/>
                      </a:cubicBezTo>
                      <a:cubicBezTo>
                        <a:pt x="103823" y="56174"/>
                        <a:pt x="97155" y="55222"/>
                        <a:pt x="90488" y="55222"/>
                      </a:cubicBezTo>
                      <a:cubicBezTo>
                        <a:pt x="80963" y="55222"/>
                        <a:pt x="73343" y="59031"/>
                        <a:pt x="67628" y="66647"/>
                      </a:cubicBezTo>
                      <a:cubicBezTo>
                        <a:pt x="61913" y="74264"/>
                        <a:pt x="59055" y="83785"/>
                        <a:pt x="59055" y="96163"/>
                      </a:cubicBezTo>
                      <a:cubicBezTo>
                        <a:pt x="59055" y="108540"/>
                        <a:pt x="61913" y="118061"/>
                        <a:pt x="67628" y="125678"/>
                      </a:cubicBezTo>
                      <a:cubicBezTo>
                        <a:pt x="73343" y="133295"/>
                        <a:pt x="80963" y="137103"/>
                        <a:pt x="90488" y="137103"/>
                      </a:cubicBezTo>
                      <a:cubicBezTo>
                        <a:pt x="97155" y="137103"/>
                        <a:pt x="102870" y="135199"/>
                        <a:pt x="108585" y="132343"/>
                      </a:cubicBezTo>
                      <a:cubicBezTo>
                        <a:pt x="113348" y="128534"/>
                        <a:pt x="118110" y="123774"/>
                        <a:pt x="120968" y="118061"/>
                      </a:cubicBezTo>
                      <a:lnTo>
                        <a:pt x="182880" y="118061"/>
                      </a:lnTo>
                      <a:cubicBezTo>
                        <a:pt x="180023" y="132343"/>
                        <a:pt x="175260" y="145672"/>
                        <a:pt x="166688" y="157097"/>
                      </a:cubicBezTo>
                      <a:cubicBezTo>
                        <a:pt x="159068" y="168522"/>
                        <a:pt x="148590" y="177092"/>
                        <a:pt x="135255" y="182804"/>
                      </a:cubicBezTo>
                      <a:cubicBezTo>
                        <a:pt x="122873" y="188517"/>
                        <a:pt x="108585" y="192325"/>
                        <a:pt x="92393" y="192325"/>
                      </a:cubicBezTo>
                      <a:cubicBezTo>
                        <a:pt x="73343" y="192325"/>
                        <a:pt x="57150" y="188517"/>
                        <a:pt x="43815" y="179948"/>
                      </a:cubicBezTo>
                      <a:cubicBezTo>
                        <a:pt x="29528" y="172331"/>
                        <a:pt x="19050" y="160906"/>
                        <a:pt x="11430" y="146624"/>
                      </a:cubicBezTo>
                      <a:cubicBezTo>
                        <a:pt x="3810" y="132343"/>
                        <a:pt x="0" y="116157"/>
                        <a:pt x="0" y="97115"/>
                      </a:cubicBezTo>
                      <a:cubicBezTo>
                        <a:pt x="0" y="77121"/>
                        <a:pt x="3810" y="60935"/>
                        <a:pt x="11430" y="45701"/>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32" name="Google Shape;232;p91"/>
                <p:cNvSpPr/>
                <p:nvPr/>
              </p:nvSpPr>
              <p:spPr>
                <a:xfrm>
                  <a:off x="11699240" y="5219030"/>
                  <a:ext cx="181927" cy="186612"/>
                </a:xfrm>
                <a:custGeom>
                  <a:avLst/>
                  <a:gdLst/>
                  <a:ahLst/>
                  <a:cxnLst/>
                  <a:rect l="l" t="t" r="r" b="b"/>
                  <a:pathLst>
                    <a:path w="181927" h="186612" extrusionOk="0">
                      <a:moveTo>
                        <a:pt x="112395" y="185660"/>
                      </a:moveTo>
                      <a:lnTo>
                        <a:pt x="58103" y="104732"/>
                      </a:lnTo>
                      <a:lnTo>
                        <a:pt x="58103" y="185660"/>
                      </a:lnTo>
                      <a:lnTo>
                        <a:pt x="0" y="185660"/>
                      </a:lnTo>
                      <a:lnTo>
                        <a:pt x="0" y="0"/>
                      </a:lnTo>
                      <a:lnTo>
                        <a:pt x="58103" y="0"/>
                      </a:lnTo>
                      <a:lnTo>
                        <a:pt x="58103" y="78073"/>
                      </a:lnTo>
                      <a:lnTo>
                        <a:pt x="111442" y="0"/>
                      </a:lnTo>
                      <a:lnTo>
                        <a:pt x="177165" y="0"/>
                      </a:lnTo>
                      <a:lnTo>
                        <a:pt x="113347" y="89498"/>
                      </a:lnTo>
                      <a:lnTo>
                        <a:pt x="181928" y="186613"/>
                      </a:lnTo>
                      <a:lnTo>
                        <a:pt x="112395" y="18661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33" name="Google Shape;233;p91"/>
                <p:cNvSpPr/>
                <p:nvPr/>
              </p:nvSpPr>
              <p:spPr>
                <a:xfrm>
                  <a:off x="10976292" y="5430397"/>
                  <a:ext cx="181927" cy="192325"/>
                </a:xfrm>
                <a:custGeom>
                  <a:avLst/>
                  <a:gdLst/>
                  <a:ahLst/>
                  <a:cxnLst/>
                  <a:rect l="l" t="t" r="r" b="b"/>
                  <a:pathLst>
                    <a:path w="181927" h="192325" extrusionOk="0">
                      <a:moveTo>
                        <a:pt x="11430" y="45701"/>
                      </a:moveTo>
                      <a:cubicBezTo>
                        <a:pt x="19050" y="31419"/>
                        <a:pt x="29527" y="19994"/>
                        <a:pt x="42863" y="12377"/>
                      </a:cubicBezTo>
                      <a:cubicBezTo>
                        <a:pt x="57150" y="4761"/>
                        <a:pt x="73342" y="0"/>
                        <a:pt x="91440" y="0"/>
                      </a:cubicBezTo>
                      <a:cubicBezTo>
                        <a:pt x="107632" y="0"/>
                        <a:pt x="121920" y="2856"/>
                        <a:pt x="134302" y="9521"/>
                      </a:cubicBezTo>
                      <a:cubicBezTo>
                        <a:pt x="146685" y="15234"/>
                        <a:pt x="157163" y="23803"/>
                        <a:pt x="165735" y="35228"/>
                      </a:cubicBezTo>
                      <a:cubicBezTo>
                        <a:pt x="173355" y="46653"/>
                        <a:pt x="179070" y="59030"/>
                        <a:pt x="181927" y="74264"/>
                      </a:cubicBezTo>
                      <a:lnTo>
                        <a:pt x="120015" y="74264"/>
                      </a:lnTo>
                      <a:cubicBezTo>
                        <a:pt x="117157" y="68552"/>
                        <a:pt x="113347" y="63791"/>
                        <a:pt x="107632" y="59983"/>
                      </a:cubicBezTo>
                      <a:cubicBezTo>
                        <a:pt x="101917" y="56174"/>
                        <a:pt x="96202" y="55222"/>
                        <a:pt x="89535" y="55222"/>
                      </a:cubicBezTo>
                      <a:cubicBezTo>
                        <a:pt x="80010" y="55222"/>
                        <a:pt x="72390" y="59030"/>
                        <a:pt x="66675" y="66647"/>
                      </a:cubicBezTo>
                      <a:cubicBezTo>
                        <a:pt x="60960" y="74264"/>
                        <a:pt x="58102" y="83785"/>
                        <a:pt x="58102" y="96163"/>
                      </a:cubicBezTo>
                      <a:cubicBezTo>
                        <a:pt x="58102" y="108540"/>
                        <a:pt x="60960" y="118061"/>
                        <a:pt x="66675" y="125678"/>
                      </a:cubicBezTo>
                      <a:cubicBezTo>
                        <a:pt x="72390" y="133295"/>
                        <a:pt x="80010" y="137103"/>
                        <a:pt x="89535" y="137103"/>
                      </a:cubicBezTo>
                      <a:cubicBezTo>
                        <a:pt x="96202" y="137103"/>
                        <a:pt x="101917" y="135199"/>
                        <a:pt x="107632" y="132343"/>
                      </a:cubicBezTo>
                      <a:cubicBezTo>
                        <a:pt x="112395" y="128534"/>
                        <a:pt x="117157" y="123774"/>
                        <a:pt x="120015" y="118061"/>
                      </a:cubicBezTo>
                      <a:lnTo>
                        <a:pt x="181927" y="118061"/>
                      </a:lnTo>
                      <a:cubicBezTo>
                        <a:pt x="179070" y="132343"/>
                        <a:pt x="174307" y="145672"/>
                        <a:pt x="165735" y="157097"/>
                      </a:cubicBezTo>
                      <a:cubicBezTo>
                        <a:pt x="158115" y="168522"/>
                        <a:pt x="147638" y="177092"/>
                        <a:pt x="134302" y="182804"/>
                      </a:cubicBezTo>
                      <a:cubicBezTo>
                        <a:pt x="121920" y="188517"/>
                        <a:pt x="107632" y="192325"/>
                        <a:pt x="91440" y="192325"/>
                      </a:cubicBezTo>
                      <a:cubicBezTo>
                        <a:pt x="72390" y="192325"/>
                        <a:pt x="56197" y="188517"/>
                        <a:pt x="42863" y="179948"/>
                      </a:cubicBezTo>
                      <a:cubicBezTo>
                        <a:pt x="28575" y="172331"/>
                        <a:pt x="18097" y="160906"/>
                        <a:pt x="11430" y="146624"/>
                      </a:cubicBezTo>
                      <a:cubicBezTo>
                        <a:pt x="3810" y="132343"/>
                        <a:pt x="0" y="116157"/>
                        <a:pt x="0" y="97115"/>
                      </a:cubicBezTo>
                      <a:cubicBezTo>
                        <a:pt x="0" y="76168"/>
                        <a:pt x="3810" y="59983"/>
                        <a:pt x="11430" y="45701"/>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34" name="Google Shape;234;p91"/>
                <p:cNvSpPr/>
                <p:nvPr/>
              </p:nvSpPr>
              <p:spPr>
                <a:xfrm>
                  <a:off x="11179175" y="5432301"/>
                  <a:ext cx="172402" cy="186612"/>
                </a:xfrm>
                <a:custGeom>
                  <a:avLst/>
                  <a:gdLst/>
                  <a:ahLst/>
                  <a:cxnLst/>
                  <a:rect l="l" t="t" r="r" b="b"/>
                  <a:pathLst>
                    <a:path w="172402" h="186612" extrusionOk="0">
                      <a:moveTo>
                        <a:pt x="172403" y="0"/>
                      </a:moveTo>
                      <a:lnTo>
                        <a:pt x="172403" y="186613"/>
                      </a:lnTo>
                      <a:lnTo>
                        <a:pt x="114300" y="186613"/>
                      </a:lnTo>
                      <a:lnTo>
                        <a:pt x="114300" y="114253"/>
                      </a:lnTo>
                      <a:lnTo>
                        <a:pt x="59055" y="114253"/>
                      </a:lnTo>
                      <a:lnTo>
                        <a:pt x="59055" y="186613"/>
                      </a:lnTo>
                      <a:lnTo>
                        <a:pt x="0" y="186613"/>
                      </a:lnTo>
                      <a:lnTo>
                        <a:pt x="0" y="952"/>
                      </a:lnTo>
                      <a:lnTo>
                        <a:pt x="58103" y="952"/>
                      </a:lnTo>
                      <a:lnTo>
                        <a:pt x="58103" y="67599"/>
                      </a:lnTo>
                      <a:lnTo>
                        <a:pt x="113347" y="67599"/>
                      </a:lnTo>
                      <a:lnTo>
                        <a:pt x="113347" y="952"/>
                      </a:lnTo>
                      <a:lnTo>
                        <a:pt x="172403" y="952"/>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35" name="Google Shape;235;p91"/>
                <p:cNvSpPr/>
                <p:nvPr/>
              </p:nvSpPr>
              <p:spPr>
                <a:xfrm>
                  <a:off x="11364912" y="5433253"/>
                  <a:ext cx="202882" cy="185660"/>
                </a:xfrm>
                <a:custGeom>
                  <a:avLst/>
                  <a:gdLst/>
                  <a:ahLst/>
                  <a:cxnLst/>
                  <a:rect l="l" t="t" r="r" b="b"/>
                  <a:pathLst>
                    <a:path w="202882" h="185660" extrusionOk="0">
                      <a:moveTo>
                        <a:pt x="132397" y="157097"/>
                      </a:moveTo>
                      <a:lnTo>
                        <a:pt x="70485" y="157097"/>
                      </a:lnTo>
                      <a:lnTo>
                        <a:pt x="60960" y="185660"/>
                      </a:lnTo>
                      <a:lnTo>
                        <a:pt x="0" y="185660"/>
                      </a:lnTo>
                      <a:lnTo>
                        <a:pt x="67628" y="0"/>
                      </a:lnTo>
                      <a:lnTo>
                        <a:pt x="135255" y="0"/>
                      </a:lnTo>
                      <a:lnTo>
                        <a:pt x="202882" y="185660"/>
                      </a:lnTo>
                      <a:lnTo>
                        <a:pt x="140970" y="185660"/>
                      </a:lnTo>
                      <a:lnTo>
                        <a:pt x="132397" y="157097"/>
                      </a:lnTo>
                      <a:close/>
                      <a:moveTo>
                        <a:pt x="118110" y="113300"/>
                      </a:moveTo>
                      <a:lnTo>
                        <a:pt x="100965" y="61887"/>
                      </a:lnTo>
                      <a:lnTo>
                        <a:pt x="83820" y="113300"/>
                      </a:lnTo>
                      <a:lnTo>
                        <a:pt x="118110" y="11330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36" name="Google Shape;236;p91"/>
                <p:cNvSpPr/>
                <p:nvPr/>
              </p:nvSpPr>
              <p:spPr>
                <a:xfrm>
                  <a:off x="11581130" y="5432301"/>
                  <a:ext cx="58102" cy="186612"/>
                </a:xfrm>
                <a:custGeom>
                  <a:avLst/>
                  <a:gdLst/>
                  <a:ahLst/>
                  <a:cxnLst/>
                  <a:rect l="l" t="t" r="r" b="b"/>
                  <a:pathLst>
                    <a:path w="58102" h="186612" extrusionOk="0">
                      <a:moveTo>
                        <a:pt x="58102" y="0"/>
                      </a:moveTo>
                      <a:lnTo>
                        <a:pt x="58102" y="186613"/>
                      </a:lnTo>
                      <a:lnTo>
                        <a:pt x="0" y="186613"/>
                      </a:lnTo>
                      <a:lnTo>
                        <a:pt x="0" y="952"/>
                      </a:lnTo>
                      <a:lnTo>
                        <a:pt x="58102" y="952"/>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37" name="Google Shape;237;p91"/>
                <p:cNvSpPr/>
                <p:nvPr/>
              </p:nvSpPr>
              <p:spPr>
                <a:xfrm>
                  <a:off x="11665902" y="5433253"/>
                  <a:ext cx="178117" cy="185660"/>
                </a:xfrm>
                <a:custGeom>
                  <a:avLst/>
                  <a:gdLst/>
                  <a:ahLst/>
                  <a:cxnLst/>
                  <a:rect l="l" t="t" r="r" b="b"/>
                  <a:pathLst>
                    <a:path w="178117" h="185660" extrusionOk="0">
                      <a:moveTo>
                        <a:pt x="178117" y="185660"/>
                      </a:moveTo>
                      <a:lnTo>
                        <a:pt x="120015" y="185660"/>
                      </a:lnTo>
                      <a:lnTo>
                        <a:pt x="58103" y="92354"/>
                      </a:lnTo>
                      <a:lnTo>
                        <a:pt x="58103" y="185660"/>
                      </a:lnTo>
                      <a:lnTo>
                        <a:pt x="0" y="185660"/>
                      </a:lnTo>
                      <a:lnTo>
                        <a:pt x="0" y="0"/>
                      </a:lnTo>
                      <a:lnTo>
                        <a:pt x="58103" y="0"/>
                      </a:lnTo>
                      <a:lnTo>
                        <a:pt x="120015" y="95210"/>
                      </a:lnTo>
                      <a:lnTo>
                        <a:pt x="120015" y="0"/>
                      </a:lnTo>
                      <a:lnTo>
                        <a:pt x="178117" y="0"/>
                      </a:lnTo>
                      <a:lnTo>
                        <a:pt x="178117" y="18566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nvGrpSpPr>
              <p:cNvPr id="238" name="Google Shape;238;p91"/>
              <p:cNvGrpSpPr/>
              <p:nvPr/>
            </p:nvGrpSpPr>
            <p:grpSpPr>
              <a:xfrm>
                <a:off x="11013440" y="5670327"/>
                <a:ext cx="207644" cy="85689"/>
                <a:chOff x="11013440" y="5670327"/>
                <a:chExt cx="207644" cy="85689"/>
              </a:xfrm>
            </p:grpSpPr>
            <p:sp>
              <p:nvSpPr>
                <p:cNvPr id="239" name="Google Shape;239;p91"/>
                <p:cNvSpPr/>
                <p:nvPr/>
              </p:nvSpPr>
              <p:spPr>
                <a:xfrm>
                  <a:off x="11013440" y="5673184"/>
                  <a:ext cx="45719" cy="81881"/>
                </a:xfrm>
                <a:custGeom>
                  <a:avLst/>
                  <a:gdLst/>
                  <a:ahLst/>
                  <a:cxnLst/>
                  <a:rect l="l" t="t" r="r" b="b"/>
                  <a:pathLst>
                    <a:path w="45719" h="81881" extrusionOk="0">
                      <a:moveTo>
                        <a:pt x="45720" y="0"/>
                      </a:moveTo>
                      <a:lnTo>
                        <a:pt x="45720" y="8569"/>
                      </a:lnTo>
                      <a:lnTo>
                        <a:pt x="10478" y="8569"/>
                      </a:lnTo>
                      <a:lnTo>
                        <a:pt x="10478" y="36180"/>
                      </a:lnTo>
                      <a:lnTo>
                        <a:pt x="39053" y="36180"/>
                      </a:lnTo>
                      <a:lnTo>
                        <a:pt x="39053" y="44749"/>
                      </a:lnTo>
                      <a:lnTo>
                        <a:pt x="10478" y="44749"/>
                      </a:lnTo>
                      <a:lnTo>
                        <a:pt x="10478" y="81881"/>
                      </a:lnTo>
                      <a:lnTo>
                        <a:pt x="0" y="81881"/>
                      </a:lnTo>
                      <a:lnTo>
                        <a:pt x="0" y="0"/>
                      </a:lnTo>
                      <a:lnTo>
                        <a:pt x="45720"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40" name="Google Shape;240;p91"/>
                <p:cNvSpPr/>
                <p:nvPr/>
              </p:nvSpPr>
              <p:spPr>
                <a:xfrm>
                  <a:off x="11066780" y="5670327"/>
                  <a:ext cx="83819" cy="85689"/>
                </a:xfrm>
                <a:custGeom>
                  <a:avLst/>
                  <a:gdLst/>
                  <a:ahLst/>
                  <a:cxnLst/>
                  <a:rect l="l" t="t" r="r" b="b"/>
                  <a:pathLst>
                    <a:path w="83819" h="85689" extrusionOk="0">
                      <a:moveTo>
                        <a:pt x="20955" y="79977"/>
                      </a:moveTo>
                      <a:cubicBezTo>
                        <a:pt x="14288" y="76168"/>
                        <a:pt x="9525" y="71408"/>
                        <a:pt x="5715" y="64743"/>
                      </a:cubicBezTo>
                      <a:cubicBezTo>
                        <a:pt x="1905" y="58078"/>
                        <a:pt x="0" y="51414"/>
                        <a:pt x="0" y="42845"/>
                      </a:cubicBezTo>
                      <a:cubicBezTo>
                        <a:pt x="0" y="35228"/>
                        <a:pt x="1905" y="27611"/>
                        <a:pt x="5715" y="20946"/>
                      </a:cubicBezTo>
                      <a:cubicBezTo>
                        <a:pt x="9525" y="14282"/>
                        <a:pt x="14288" y="9521"/>
                        <a:pt x="20955" y="5713"/>
                      </a:cubicBezTo>
                      <a:cubicBezTo>
                        <a:pt x="27622" y="1904"/>
                        <a:pt x="34290" y="0"/>
                        <a:pt x="41910" y="0"/>
                      </a:cubicBezTo>
                      <a:cubicBezTo>
                        <a:pt x="49530" y="0"/>
                        <a:pt x="56197" y="1904"/>
                        <a:pt x="62865" y="5713"/>
                      </a:cubicBezTo>
                      <a:cubicBezTo>
                        <a:pt x="69532" y="9521"/>
                        <a:pt x="74295" y="14282"/>
                        <a:pt x="78105" y="20946"/>
                      </a:cubicBezTo>
                      <a:cubicBezTo>
                        <a:pt x="81915" y="27611"/>
                        <a:pt x="83820" y="34276"/>
                        <a:pt x="83820" y="42845"/>
                      </a:cubicBezTo>
                      <a:cubicBezTo>
                        <a:pt x="83820" y="51414"/>
                        <a:pt x="81915" y="58078"/>
                        <a:pt x="78105" y="64743"/>
                      </a:cubicBezTo>
                      <a:cubicBezTo>
                        <a:pt x="74295" y="71408"/>
                        <a:pt x="69532" y="76168"/>
                        <a:pt x="62865" y="79977"/>
                      </a:cubicBezTo>
                      <a:cubicBezTo>
                        <a:pt x="56197" y="83785"/>
                        <a:pt x="49530" y="85689"/>
                        <a:pt x="41910" y="85689"/>
                      </a:cubicBezTo>
                      <a:cubicBezTo>
                        <a:pt x="34290" y="84737"/>
                        <a:pt x="27622" y="82833"/>
                        <a:pt x="20955" y="79977"/>
                      </a:cubicBezTo>
                      <a:close/>
                      <a:moveTo>
                        <a:pt x="58102" y="71408"/>
                      </a:moveTo>
                      <a:cubicBezTo>
                        <a:pt x="62865" y="68552"/>
                        <a:pt x="66675" y="64743"/>
                        <a:pt x="68580" y="59983"/>
                      </a:cubicBezTo>
                      <a:cubicBezTo>
                        <a:pt x="71438" y="55222"/>
                        <a:pt x="72390" y="49510"/>
                        <a:pt x="72390" y="42845"/>
                      </a:cubicBezTo>
                      <a:cubicBezTo>
                        <a:pt x="72390" y="36180"/>
                        <a:pt x="71438" y="30467"/>
                        <a:pt x="68580" y="25707"/>
                      </a:cubicBezTo>
                      <a:cubicBezTo>
                        <a:pt x="65722" y="20946"/>
                        <a:pt x="61913" y="17138"/>
                        <a:pt x="58102" y="14282"/>
                      </a:cubicBezTo>
                      <a:cubicBezTo>
                        <a:pt x="53340" y="11425"/>
                        <a:pt x="48577" y="10473"/>
                        <a:pt x="42863" y="10473"/>
                      </a:cubicBezTo>
                      <a:cubicBezTo>
                        <a:pt x="37147" y="10473"/>
                        <a:pt x="31432" y="11425"/>
                        <a:pt x="27622" y="14282"/>
                      </a:cubicBezTo>
                      <a:cubicBezTo>
                        <a:pt x="22860" y="17138"/>
                        <a:pt x="19050" y="20946"/>
                        <a:pt x="17145" y="25707"/>
                      </a:cubicBezTo>
                      <a:cubicBezTo>
                        <a:pt x="14288" y="30467"/>
                        <a:pt x="13335" y="36180"/>
                        <a:pt x="13335" y="42845"/>
                      </a:cubicBezTo>
                      <a:cubicBezTo>
                        <a:pt x="13335" y="49510"/>
                        <a:pt x="14288" y="55222"/>
                        <a:pt x="17145" y="59983"/>
                      </a:cubicBezTo>
                      <a:cubicBezTo>
                        <a:pt x="20002" y="64743"/>
                        <a:pt x="23813" y="68552"/>
                        <a:pt x="27622" y="71408"/>
                      </a:cubicBezTo>
                      <a:cubicBezTo>
                        <a:pt x="32385" y="74264"/>
                        <a:pt x="37147" y="75216"/>
                        <a:pt x="42863" y="75216"/>
                      </a:cubicBezTo>
                      <a:cubicBezTo>
                        <a:pt x="48577" y="75216"/>
                        <a:pt x="53340" y="74264"/>
                        <a:pt x="58102" y="71408"/>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41" name="Google Shape;241;p91"/>
                <p:cNvSpPr/>
                <p:nvPr/>
              </p:nvSpPr>
              <p:spPr>
                <a:xfrm>
                  <a:off x="11164887" y="5672232"/>
                  <a:ext cx="56197" cy="81880"/>
                </a:xfrm>
                <a:custGeom>
                  <a:avLst/>
                  <a:gdLst/>
                  <a:ahLst/>
                  <a:cxnLst/>
                  <a:rect l="l" t="t" r="r" b="b"/>
                  <a:pathLst>
                    <a:path w="56197" h="81880" extrusionOk="0">
                      <a:moveTo>
                        <a:pt x="42863" y="81881"/>
                      </a:moveTo>
                      <a:lnTo>
                        <a:pt x="23813" y="48557"/>
                      </a:lnTo>
                      <a:lnTo>
                        <a:pt x="10478" y="48557"/>
                      </a:lnTo>
                      <a:lnTo>
                        <a:pt x="10478" y="81881"/>
                      </a:lnTo>
                      <a:lnTo>
                        <a:pt x="0" y="81881"/>
                      </a:lnTo>
                      <a:lnTo>
                        <a:pt x="0" y="0"/>
                      </a:lnTo>
                      <a:lnTo>
                        <a:pt x="26670" y="0"/>
                      </a:lnTo>
                      <a:cubicBezTo>
                        <a:pt x="32385" y="0"/>
                        <a:pt x="38100" y="952"/>
                        <a:pt x="41910" y="2856"/>
                      </a:cubicBezTo>
                      <a:cubicBezTo>
                        <a:pt x="45720" y="4761"/>
                        <a:pt x="49530" y="7617"/>
                        <a:pt x="51435" y="11425"/>
                      </a:cubicBezTo>
                      <a:cubicBezTo>
                        <a:pt x="53340" y="15234"/>
                        <a:pt x="54293" y="19042"/>
                        <a:pt x="54293" y="23803"/>
                      </a:cubicBezTo>
                      <a:cubicBezTo>
                        <a:pt x="54293" y="29515"/>
                        <a:pt x="52388" y="34276"/>
                        <a:pt x="49530" y="39036"/>
                      </a:cubicBezTo>
                      <a:cubicBezTo>
                        <a:pt x="46672" y="43797"/>
                        <a:pt x="40957" y="46653"/>
                        <a:pt x="35243" y="47605"/>
                      </a:cubicBezTo>
                      <a:lnTo>
                        <a:pt x="56197" y="81881"/>
                      </a:lnTo>
                      <a:lnTo>
                        <a:pt x="42863" y="81881"/>
                      </a:lnTo>
                      <a:close/>
                      <a:moveTo>
                        <a:pt x="10478" y="39988"/>
                      </a:moveTo>
                      <a:lnTo>
                        <a:pt x="26670" y="39988"/>
                      </a:lnTo>
                      <a:cubicBezTo>
                        <a:pt x="32385" y="39988"/>
                        <a:pt x="37147" y="39036"/>
                        <a:pt x="40005" y="36180"/>
                      </a:cubicBezTo>
                      <a:cubicBezTo>
                        <a:pt x="42863" y="33324"/>
                        <a:pt x="44768" y="29515"/>
                        <a:pt x="44768" y="24755"/>
                      </a:cubicBezTo>
                      <a:cubicBezTo>
                        <a:pt x="44768" y="19994"/>
                        <a:pt x="42863" y="16186"/>
                        <a:pt x="40957" y="13329"/>
                      </a:cubicBezTo>
                      <a:cubicBezTo>
                        <a:pt x="38100" y="10473"/>
                        <a:pt x="33338" y="9521"/>
                        <a:pt x="27622" y="9521"/>
                      </a:cubicBezTo>
                      <a:lnTo>
                        <a:pt x="11430" y="9521"/>
                      </a:lnTo>
                      <a:lnTo>
                        <a:pt x="11430" y="39988"/>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grpSp>
      <p:grpSp>
        <p:nvGrpSpPr>
          <p:cNvPr id="242" name="Google Shape;242;p91"/>
          <p:cNvGrpSpPr/>
          <p:nvPr/>
        </p:nvGrpSpPr>
        <p:grpSpPr>
          <a:xfrm rot="5400000" flipH="1">
            <a:off x="627357" y="-645893"/>
            <a:ext cx="2360746" cy="3678139"/>
            <a:chOff x="12708052" y="5708395"/>
            <a:chExt cx="760808" cy="1185370"/>
          </a:xfrm>
        </p:grpSpPr>
        <p:sp>
          <p:nvSpPr>
            <p:cNvPr id="243" name="Google Shape;243;p91"/>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44" name="Google Shape;244;p91"/>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45" name="Google Shape;245;p91"/>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46" name="Google Shape;246;p91"/>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47" name="Google Shape;247;p91"/>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48" name="Google Shape;248;p91"/>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
        <p:nvSpPr>
          <p:cNvPr id="249" name="Google Shape;249;p91"/>
          <p:cNvSpPr txBox="1">
            <a:spLocks noGrp="1"/>
          </p:cNvSpPr>
          <p:nvPr>
            <p:ph type="body" idx="3"/>
          </p:nvPr>
        </p:nvSpPr>
        <p:spPr>
          <a:xfrm>
            <a:off x="8482130" y="1267137"/>
            <a:ext cx="3195485" cy="837258"/>
          </a:xfrm>
          <a:prstGeom prst="rect">
            <a:avLst/>
          </a:prstGeom>
          <a:noFill/>
          <a:ln>
            <a:noFill/>
          </a:ln>
        </p:spPr>
        <p:txBody>
          <a:bodyPr spcFirstLastPara="1" wrap="square" lIns="91425" tIns="45700" rIns="91425" bIns="45700" anchor="ctr" anchorCtr="0">
            <a:normAutofit/>
          </a:bodyPr>
          <a:lstStyle>
            <a:lvl1pPr marL="457200" marR="0" lvl="0" indent="-228600" algn="r" rtl="0">
              <a:lnSpc>
                <a:spcPct val="90000"/>
              </a:lnSpc>
              <a:spcBef>
                <a:spcPts val="1000"/>
              </a:spcBef>
              <a:spcAft>
                <a:spcPts val="0"/>
              </a:spcAft>
              <a:buClr>
                <a:srgbClr val="262626"/>
              </a:buClr>
              <a:buSzPts val="3000"/>
              <a:buFont typeface="Arial"/>
              <a:buNone/>
              <a:defRPr sz="3000" b="0" i="0" u="none" strike="noStrike" cap="none">
                <a:solidFill>
                  <a:srgbClr val="262626"/>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Font Typecae &amp; Size">
  <p:cSld name="Font Typecae &amp; Size">
    <p:spTree>
      <p:nvGrpSpPr>
        <p:cNvPr id="1" name="Shape 250"/>
        <p:cNvGrpSpPr/>
        <p:nvPr/>
      </p:nvGrpSpPr>
      <p:grpSpPr>
        <a:xfrm>
          <a:off x="0" y="0"/>
          <a:ext cx="0" cy="0"/>
          <a:chOff x="0" y="0"/>
          <a:chExt cx="0" cy="0"/>
        </a:xfrm>
      </p:grpSpPr>
      <p:sp>
        <p:nvSpPr>
          <p:cNvPr id="251" name="Google Shape;251;p92"/>
          <p:cNvSpPr/>
          <p:nvPr/>
        </p:nvSpPr>
        <p:spPr>
          <a:xfrm>
            <a:off x="0" y="0"/>
            <a:ext cx="12192000" cy="6858001"/>
          </a:xfrm>
          <a:prstGeom prst="rect">
            <a:avLst/>
          </a:prstGeom>
          <a:gradFill>
            <a:gsLst>
              <a:gs pos="0">
                <a:srgbClr val="6A9D56"/>
              </a:gs>
              <a:gs pos="60540">
                <a:srgbClr val="2D8784"/>
              </a:gs>
              <a:gs pos="100000">
                <a:srgbClr val="263D94"/>
              </a:gs>
            </a:gsLst>
            <a:lin ang="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52" name="Google Shape;252;p92"/>
          <p:cNvSpPr/>
          <p:nvPr/>
        </p:nvSpPr>
        <p:spPr>
          <a:xfrm>
            <a:off x="424669" y="528535"/>
            <a:ext cx="6498645"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4400" b="0" i="0" u="none" strike="noStrike">
                <a:solidFill>
                  <a:schemeClr val="lt1"/>
                </a:solidFill>
                <a:latin typeface="Calibri"/>
                <a:ea typeface="Calibri"/>
                <a:cs typeface="Calibri"/>
                <a:sym typeface="Calibri"/>
              </a:rPr>
              <a:t>FONT TYPEFACE &amp; SIZE</a:t>
            </a:r>
            <a:endParaRPr sz="3600">
              <a:solidFill>
                <a:schemeClr val="lt1"/>
              </a:solidFill>
              <a:latin typeface="Calibri"/>
              <a:ea typeface="Calibri"/>
              <a:cs typeface="Calibri"/>
              <a:sym typeface="Calibri"/>
            </a:endParaRPr>
          </a:p>
        </p:txBody>
      </p:sp>
      <p:sp>
        <p:nvSpPr>
          <p:cNvPr id="253" name="Google Shape;253;p92"/>
          <p:cNvSpPr/>
          <p:nvPr/>
        </p:nvSpPr>
        <p:spPr>
          <a:xfrm>
            <a:off x="7347983" y="564843"/>
            <a:ext cx="4589207" cy="47089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3000" b="0" i="0" u="none" strike="noStrike">
                <a:solidFill>
                  <a:schemeClr val="lt1"/>
                </a:solidFill>
                <a:latin typeface="Calibri"/>
                <a:ea typeface="Calibri"/>
                <a:cs typeface="Calibri"/>
                <a:sym typeface="Calibri"/>
              </a:rPr>
              <a:t>PLEASE ENSURE TO KEEP FONTS AS PER THE LAYOUT</a:t>
            </a:r>
            <a:endParaRPr sz="3000" b="0" i="0" u="none" strike="noStrike">
              <a:solidFill>
                <a:schemeClr val="lt1"/>
              </a:solidFill>
              <a:latin typeface="Calibri"/>
              <a:ea typeface="Calibri"/>
              <a:cs typeface="Calibri"/>
              <a:sym typeface="Calibri"/>
            </a:endParaRPr>
          </a:p>
          <a:p>
            <a:pPr marL="0" marR="0" lvl="0" indent="0" algn="l" rtl="0">
              <a:spcBef>
                <a:spcPts val="0"/>
              </a:spcBef>
              <a:spcAft>
                <a:spcPts val="0"/>
              </a:spcAft>
              <a:buNone/>
            </a:pPr>
            <a:endParaRPr sz="3000" b="0" i="0" u="none" strike="noStrike">
              <a:solidFill>
                <a:schemeClr val="lt1"/>
              </a:solidFill>
              <a:latin typeface="Calibri"/>
              <a:ea typeface="Calibri"/>
              <a:cs typeface="Calibri"/>
              <a:sym typeface="Calibri"/>
            </a:endParaRPr>
          </a:p>
          <a:p>
            <a:pPr marL="0" marR="0" lvl="0" indent="0" algn="l" rtl="0">
              <a:spcBef>
                <a:spcPts val="0"/>
              </a:spcBef>
              <a:spcAft>
                <a:spcPts val="0"/>
              </a:spcAft>
              <a:buClr>
                <a:schemeClr val="dk1"/>
              </a:buClr>
              <a:buSzPts val="1100"/>
              <a:buFont typeface="Arial"/>
              <a:buNone/>
            </a:pPr>
            <a:r>
              <a:rPr lang="en-GB" sz="3000" b="0" i="0" u="none" strike="noStrike">
                <a:solidFill>
                  <a:schemeClr val="lt1"/>
                </a:solidFill>
                <a:latin typeface="Calibri"/>
                <a:ea typeface="Calibri"/>
                <a:cs typeface="Calibri"/>
                <a:sym typeface="Calibri"/>
              </a:rPr>
              <a:t>48 point  -  Divider Slides</a:t>
            </a:r>
            <a:endParaRPr/>
          </a:p>
          <a:p>
            <a:pPr marL="0" marR="0" lvl="0" indent="0" algn="l" rtl="0">
              <a:spcBef>
                <a:spcPts val="0"/>
              </a:spcBef>
              <a:spcAft>
                <a:spcPts val="0"/>
              </a:spcAft>
              <a:buClr>
                <a:schemeClr val="dk1"/>
              </a:buClr>
              <a:buSzPts val="1100"/>
              <a:buFont typeface="Arial"/>
              <a:buNone/>
            </a:pPr>
            <a:endParaRPr sz="1000" b="1">
              <a:solidFill>
                <a:schemeClr val="lt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100"/>
              <a:buFont typeface="Arial"/>
              <a:buNone/>
            </a:pPr>
            <a:r>
              <a:rPr lang="en-GB" sz="3000" b="0" i="0" u="none" strike="noStrike">
                <a:solidFill>
                  <a:schemeClr val="lt1"/>
                </a:solidFill>
                <a:latin typeface="Calibri"/>
                <a:ea typeface="Calibri"/>
                <a:cs typeface="Calibri"/>
                <a:sym typeface="Calibri"/>
              </a:rPr>
              <a:t>36 point  -  Title Heading</a:t>
            </a:r>
            <a:endParaRPr/>
          </a:p>
          <a:p>
            <a:pPr marL="0" marR="0" lvl="0" indent="0" algn="l" rtl="0">
              <a:lnSpc>
                <a:spcPct val="100000"/>
              </a:lnSpc>
              <a:spcBef>
                <a:spcPts val="0"/>
              </a:spcBef>
              <a:spcAft>
                <a:spcPts val="0"/>
              </a:spcAft>
              <a:buClr>
                <a:schemeClr val="dk1"/>
              </a:buClr>
              <a:buSzPts val="1100"/>
              <a:buFont typeface="Arial"/>
              <a:buNone/>
            </a:pPr>
            <a:endParaRPr sz="1000" b="0" i="0" u="none" strike="noStrike">
              <a:solidFill>
                <a:schemeClr val="lt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100"/>
              <a:buFont typeface="Arial"/>
              <a:buNone/>
            </a:pPr>
            <a:r>
              <a:rPr lang="en-GB" sz="3000" b="0" i="0" u="none" strike="noStrike">
                <a:solidFill>
                  <a:schemeClr val="lt1"/>
                </a:solidFill>
                <a:latin typeface="Calibri"/>
                <a:ea typeface="Calibri"/>
                <a:cs typeface="Calibri"/>
                <a:sym typeface="Calibri"/>
              </a:rPr>
              <a:t>30 point  -  Sub-Titles</a:t>
            </a:r>
            <a:endParaRPr/>
          </a:p>
          <a:p>
            <a:pPr marL="0" marR="0" lvl="0" indent="0" algn="l" rtl="0">
              <a:lnSpc>
                <a:spcPct val="100000"/>
              </a:lnSpc>
              <a:spcBef>
                <a:spcPts val="0"/>
              </a:spcBef>
              <a:spcAft>
                <a:spcPts val="0"/>
              </a:spcAft>
              <a:buClr>
                <a:schemeClr val="dk1"/>
              </a:buClr>
              <a:buSzPts val="1100"/>
              <a:buFont typeface="Arial"/>
              <a:buNone/>
            </a:pPr>
            <a:r>
              <a:rPr lang="en-GB" sz="3000" b="0" i="0" u="none" strike="noStrike">
                <a:solidFill>
                  <a:schemeClr val="lt1"/>
                </a:solidFill>
                <a:latin typeface="Calibri"/>
                <a:ea typeface="Calibri"/>
                <a:cs typeface="Calibri"/>
                <a:sym typeface="Calibri"/>
              </a:rPr>
              <a:t>	       - Quotes	</a:t>
            </a:r>
            <a:endParaRPr/>
          </a:p>
          <a:p>
            <a:pPr marL="0" marR="0" lvl="0" indent="0" algn="l" rtl="0">
              <a:lnSpc>
                <a:spcPct val="100000"/>
              </a:lnSpc>
              <a:spcBef>
                <a:spcPts val="0"/>
              </a:spcBef>
              <a:spcAft>
                <a:spcPts val="0"/>
              </a:spcAft>
              <a:buClr>
                <a:schemeClr val="dk1"/>
              </a:buClr>
              <a:buSzPts val="1100"/>
              <a:buFont typeface="Arial"/>
              <a:buNone/>
            </a:pPr>
            <a:endParaRPr sz="1000" b="0" i="0" u="none" strike="noStrike">
              <a:solidFill>
                <a:schemeClr val="lt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100"/>
              <a:buFont typeface="Arial"/>
              <a:buNone/>
            </a:pPr>
            <a:r>
              <a:rPr lang="en-GB" sz="3000" b="0" i="0" u="none" strike="noStrike">
                <a:solidFill>
                  <a:schemeClr val="lt1"/>
                </a:solidFill>
                <a:latin typeface="Calibri"/>
                <a:ea typeface="Calibri"/>
                <a:cs typeface="Calibri"/>
                <a:sym typeface="Calibri"/>
              </a:rPr>
              <a:t>24 point  -  Main Text Body </a:t>
            </a:r>
            <a:endParaRPr sz="3000">
              <a:solidFill>
                <a:schemeClr val="lt1"/>
              </a:solidFill>
              <a:latin typeface="Calibri"/>
              <a:ea typeface="Calibri"/>
              <a:cs typeface="Calibri"/>
              <a:sym typeface="Calibri"/>
            </a:endParaRPr>
          </a:p>
          <a:p>
            <a:pPr marL="0" marR="0" lvl="0" indent="0" algn="l" rtl="0">
              <a:spcBef>
                <a:spcPts val="0"/>
              </a:spcBef>
              <a:spcAft>
                <a:spcPts val="0"/>
              </a:spcAft>
              <a:buNone/>
            </a:pPr>
            <a:endParaRPr sz="3000" b="0" i="0" u="none" strike="noStrike">
              <a:solidFill>
                <a:schemeClr val="lt1"/>
              </a:solidFill>
              <a:latin typeface="Calibri"/>
              <a:ea typeface="Calibri"/>
              <a:cs typeface="Calibri"/>
              <a:sym typeface="Calibri"/>
            </a:endParaRPr>
          </a:p>
        </p:txBody>
      </p:sp>
      <p:sp>
        <p:nvSpPr>
          <p:cNvPr id="254" name="Google Shape;254;p92"/>
          <p:cNvSpPr/>
          <p:nvPr/>
        </p:nvSpPr>
        <p:spPr>
          <a:xfrm>
            <a:off x="424669" y="2014904"/>
            <a:ext cx="5845501" cy="249299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lt1"/>
              </a:buClr>
              <a:buSzPts val="2400"/>
              <a:buFont typeface="Calibri"/>
              <a:buNone/>
            </a:pPr>
            <a:r>
              <a:rPr lang="en-GB" sz="2400" b="0" i="0" u="none" strike="noStrike">
                <a:solidFill>
                  <a:schemeClr val="lt1"/>
                </a:solidFill>
                <a:latin typeface="Calibri"/>
                <a:ea typeface="Calibri"/>
                <a:cs typeface="Calibri"/>
                <a:sym typeface="Calibri"/>
              </a:rPr>
              <a:t>Please ensure to keep the font sizes set as per the slide layouts. The font used throughout the </a:t>
            </a:r>
            <a:r>
              <a:rPr lang="en-GB" sz="2400" b="1" i="0" u="none" strike="noStrike">
                <a:solidFill>
                  <a:schemeClr val="lt1"/>
                </a:solidFill>
                <a:latin typeface="Calibri"/>
                <a:ea typeface="Calibri"/>
                <a:cs typeface="Calibri"/>
                <a:sym typeface="Calibri"/>
              </a:rPr>
              <a:t>Blockchain for Agri Edu </a:t>
            </a:r>
            <a:r>
              <a:rPr lang="en-GB" sz="2400" b="0" i="0" u="none" strike="noStrike">
                <a:solidFill>
                  <a:schemeClr val="lt1"/>
                </a:solidFill>
                <a:latin typeface="Calibri"/>
                <a:ea typeface="Calibri"/>
                <a:cs typeface="Calibri"/>
                <a:sym typeface="Calibri"/>
              </a:rPr>
              <a:t>PowerPoint is….</a:t>
            </a:r>
            <a:endParaRPr/>
          </a:p>
          <a:p>
            <a:pPr marL="0" marR="0" lvl="0" indent="0" algn="l" rtl="0">
              <a:lnSpc>
                <a:spcPct val="100000"/>
              </a:lnSpc>
              <a:spcBef>
                <a:spcPts val="0"/>
              </a:spcBef>
              <a:spcAft>
                <a:spcPts val="0"/>
              </a:spcAft>
              <a:buClr>
                <a:schemeClr val="dk1"/>
              </a:buClr>
              <a:buSzPts val="2400"/>
              <a:buFont typeface="Calibri"/>
              <a:buNone/>
            </a:pPr>
            <a:endParaRPr sz="2400" b="0" i="0" u="none" strike="noStrike">
              <a:solidFill>
                <a:schemeClr val="lt1"/>
              </a:solidFill>
              <a:latin typeface="Calibri"/>
              <a:ea typeface="Calibri"/>
              <a:cs typeface="Calibri"/>
              <a:sym typeface="Calibri"/>
            </a:endParaRPr>
          </a:p>
          <a:p>
            <a:pPr marL="0" marR="0" lvl="0" indent="0" algn="l" rtl="0">
              <a:spcBef>
                <a:spcPts val="0"/>
              </a:spcBef>
              <a:spcAft>
                <a:spcPts val="0"/>
              </a:spcAft>
              <a:buNone/>
            </a:pPr>
            <a:endParaRPr sz="2400" b="0" i="0" u="none" strike="noStrike">
              <a:solidFill>
                <a:schemeClr val="lt1"/>
              </a:solidFill>
              <a:latin typeface="Calibri"/>
              <a:ea typeface="Calibri"/>
              <a:cs typeface="Calibri"/>
              <a:sym typeface="Calibri"/>
            </a:endParaRPr>
          </a:p>
          <a:p>
            <a:pPr marL="0" marR="0" lvl="0" indent="0" algn="l" rtl="0">
              <a:spcBef>
                <a:spcPts val="0"/>
              </a:spcBef>
              <a:spcAft>
                <a:spcPts val="0"/>
              </a:spcAft>
              <a:buNone/>
            </a:pPr>
            <a:r>
              <a:rPr lang="en-GB" sz="3600" b="1" i="1">
                <a:solidFill>
                  <a:schemeClr val="lt1"/>
                </a:solidFill>
                <a:latin typeface="Calibri"/>
                <a:ea typeface="Calibri"/>
                <a:cs typeface="Calibri"/>
                <a:sym typeface="Calibri"/>
              </a:rPr>
              <a:t>Calibri</a:t>
            </a:r>
            <a:endParaRPr sz="3600">
              <a:solidFill>
                <a:schemeClr val="lt1"/>
              </a:solidFill>
              <a:latin typeface="Calibri"/>
              <a:ea typeface="Calibri"/>
              <a:cs typeface="Calibri"/>
              <a:sym typeface="Calibri"/>
            </a:endParaRPr>
          </a:p>
        </p:txBody>
      </p:sp>
      <p:cxnSp>
        <p:nvCxnSpPr>
          <p:cNvPr id="255" name="Google Shape;255;p92"/>
          <p:cNvCxnSpPr/>
          <p:nvPr/>
        </p:nvCxnSpPr>
        <p:spPr>
          <a:xfrm>
            <a:off x="7098716" y="-1"/>
            <a:ext cx="0" cy="5540408"/>
          </a:xfrm>
          <a:prstGeom prst="straightConnector1">
            <a:avLst/>
          </a:prstGeom>
          <a:noFill/>
          <a:ln w="9525" cap="flat" cmpd="sng">
            <a:solidFill>
              <a:schemeClr val="lt1"/>
            </a:solidFill>
            <a:prstDash val="solid"/>
            <a:miter lim="800000"/>
            <a:headEnd type="none" w="sm" len="sm"/>
            <a:tailEnd type="none" w="sm" len="sm"/>
          </a:ln>
        </p:spPr>
      </p:cxnSp>
      <p:cxnSp>
        <p:nvCxnSpPr>
          <p:cNvPr id="256" name="Google Shape;256;p92"/>
          <p:cNvCxnSpPr/>
          <p:nvPr/>
        </p:nvCxnSpPr>
        <p:spPr>
          <a:xfrm rot="10800000">
            <a:off x="1" y="1620217"/>
            <a:ext cx="7098715" cy="0"/>
          </a:xfrm>
          <a:prstGeom prst="straightConnector1">
            <a:avLst/>
          </a:prstGeom>
          <a:noFill/>
          <a:ln w="9525" cap="flat" cmpd="sng">
            <a:solidFill>
              <a:schemeClr val="lt1"/>
            </a:solidFill>
            <a:prstDash val="solid"/>
            <a:miter lim="800000"/>
            <a:headEnd type="none" w="sm" len="sm"/>
            <a:tailEnd type="none" w="sm" len="sm"/>
          </a:ln>
        </p:spPr>
      </p:cxnSp>
      <p:sp>
        <p:nvSpPr>
          <p:cNvPr id="257" name="Google Shape;257;p92"/>
          <p:cNvSpPr/>
          <p:nvPr/>
        </p:nvSpPr>
        <p:spPr>
          <a:xfrm>
            <a:off x="0" y="5968370"/>
            <a:ext cx="12192000" cy="461665"/>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2400">
                <a:solidFill>
                  <a:schemeClr val="lt1"/>
                </a:solidFill>
                <a:latin typeface="Calibri"/>
                <a:ea typeface="Calibri"/>
                <a:cs typeface="Calibri"/>
                <a:sym typeface="Calibri"/>
              </a:rPr>
              <a:t>*** </a:t>
            </a:r>
            <a:r>
              <a:rPr lang="en-GB" sz="2400" b="1">
                <a:solidFill>
                  <a:schemeClr val="lt1"/>
                </a:solidFill>
                <a:latin typeface="Calibri"/>
                <a:ea typeface="Calibri"/>
                <a:cs typeface="Calibri"/>
                <a:sym typeface="Calibri"/>
              </a:rPr>
              <a:t>PLEASE DELETE THIS INSTRUCTION SLIDE BEFORE PRESENTING FINAL PRESENTATION </a:t>
            </a:r>
            <a:r>
              <a:rPr lang="en-GB" sz="2400">
                <a:solidFill>
                  <a:schemeClr val="lt1"/>
                </a:solidFill>
                <a:latin typeface="Calibri"/>
                <a:ea typeface="Calibri"/>
                <a:cs typeface="Calibri"/>
                <a:sym typeface="Calibri"/>
              </a:rPr>
              <a:t>*** </a:t>
            </a:r>
            <a:endParaRPr sz="2400">
              <a:solidFill>
                <a:schemeClr val="lt1"/>
              </a:solidFill>
              <a:latin typeface="Calibri"/>
              <a:ea typeface="Calibri"/>
              <a:cs typeface="Calibri"/>
              <a:sym typeface="Calibri"/>
            </a:endParaRPr>
          </a:p>
        </p:txBody>
      </p:sp>
      <p:cxnSp>
        <p:nvCxnSpPr>
          <p:cNvPr id="258" name="Google Shape;258;p92"/>
          <p:cNvCxnSpPr/>
          <p:nvPr/>
        </p:nvCxnSpPr>
        <p:spPr>
          <a:xfrm rot="10800000">
            <a:off x="2" y="5540407"/>
            <a:ext cx="12191998" cy="0"/>
          </a:xfrm>
          <a:prstGeom prst="straightConnector1">
            <a:avLst/>
          </a:prstGeom>
          <a:noFill/>
          <a:ln w="9525" cap="flat" cmpd="sng">
            <a:solidFill>
              <a:schemeClr val="lt1"/>
            </a:solidFill>
            <a:prstDash val="solid"/>
            <a:miter lim="800000"/>
            <a:headEnd type="none" w="sm" len="sm"/>
            <a:tailEnd type="none" w="sm" len="sm"/>
          </a:ln>
        </p:spPr>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matchingName="Quote Slide 2">
  <p:cSld name="Quote Slide 2">
    <p:spTree>
      <p:nvGrpSpPr>
        <p:cNvPr id="1" name="Shape 259"/>
        <p:cNvGrpSpPr/>
        <p:nvPr/>
      </p:nvGrpSpPr>
      <p:grpSpPr>
        <a:xfrm>
          <a:off x="0" y="0"/>
          <a:ext cx="0" cy="0"/>
          <a:chOff x="0" y="0"/>
          <a:chExt cx="0" cy="0"/>
        </a:xfrm>
      </p:grpSpPr>
      <p:sp>
        <p:nvSpPr>
          <p:cNvPr id="260" name="Google Shape;260;p93"/>
          <p:cNvSpPr/>
          <p:nvPr/>
        </p:nvSpPr>
        <p:spPr>
          <a:xfrm>
            <a:off x="0" y="1352385"/>
            <a:ext cx="6096000" cy="4388015"/>
          </a:xfrm>
          <a:custGeom>
            <a:avLst/>
            <a:gdLst/>
            <a:ahLst/>
            <a:cxnLst/>
            <a:rect l="l" t="t" r="r" b="b"/>
            <a:pathLst>
              <a:path w="852645" h="961650" extrusionOk="0">
                <a:moveTo>
                  <a:pt x="0" y="0"/>
                </a:moveTo>
                <a:lnTo>
                  <a:pt x="852646" y="0"/>
                </a:lnTo>
                <a:lnTo>
                  <a:pt x="852646" y="961651"/>
                </a:lnTo>
                <a:lnTo>
                  <a:pt x="0" y="961651"/>
                </a:lnTo>
                <a:close/>
              </a:path>
            </a:pathLst>
          </a:custGeom>
          <a:gradFill>
            <a:gsLst>
              <a:gs pos="0">
                <a:srgbClr val="6A9D56"/>
              </a:gs>
              <a:gs pos="5600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61" name="Google Shape;261;p93"/>
          <p:cNvSpPr>
            <a:spLocks noGrp="1"/>
          </p:cNvSpPr>
          <p:nvPr>
            <p:ph type="pic" idx="2"/>
          </p:nvPr>
        </p:nvSpPr>
        <p:spPr>
          <a:xfrm>
            <a:off x="0" y="0"/>
            <a:ext cx="12192000" cy="6858000"/>
          </a:xfrm>
          <a:prstGeom prst="rect">
            <a:avLst/>
          </a:prstGeom>
          <a:solidFill>
            <a:srgbClr val="F2F2F2"/>
          </a:solidFill>
          <a:ln>
            <a:noFill/>
          </a:ln>
        </p:spPr>
      </p:sp>
      <p:sp>
        <p:nvSpPr>
          <p:cNvPr id="262" name="Google Shape;262;p93"/>
          <p:cNvSpPr txBox="1">
            <a:spLocks noGrp="1"/>
          </p:cNvSpPr>
          <p:nvPr>
            <p:ph type="body" idx="1"/>
          </p:nvPr>
        </p:nvSpPr>
        <p:spPr>
          <a:xfrm>
            <a:off x="427670" y="1747126"/>
            <a:ext cx="5126463" cy="3565651"/>
          </a:xfrm>
          <a:prstGeom prst="rect">
            <a:avLst/>
          </a:prstGeom>
          <a:noFill/>
          <a:ln>
            <a:noFill/>
          </a:ln>
        </p:spPr>
        <p:txBody>
          <a:bodyPr spcFirstLastPara="1" wrap="square" lIns="91425" tIns="45700" rIns="91425" bIns="45700" anchor="ctr" anchorCtr="0">
            <a:normAutofit/>
          </a:bodyPr>
          <a:lstStyle>
            <a:lvl1pPr marL="457200" marR="0" lvl="0" indent="-228600" algn="ctr" rtl="0">
              <a:lnSpc>
                <a:spcPct val="90000"/>
              </a:lnSpc>
              <a:spcBef>
                <a:spcPts val="1000"/>
              </a:spcBef>
              <a:spcAft>
                <a:spcPts val="0"/>
              </a:spcAft>
              <a:buClr>
                <a:schemeClr val="lt1"/>
              </a:buClr>
              <a:buSzPts val="3000"/>
              <a:buFont typeface="Arial"/>
              <a:buNone/>
              <a:defRPr sz="3000" b="0" i="1" u="none" strike="noStrike" cap="none">
                <a:solidFill>
                  <a:schemeClr val="lt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cxnSp>
        <p:nvCxnSpPr>
          <p:cNvPr id="10" name="Google Shape;10;p84"/>
          <p:cNvCxnSpPr/>
          <p:nvPr/>
        </p:nvCxnSpPr>
        <p:spPr>
          <a:xfrm rot="10800000">
            <a:off x="11791088" y="6608548"/>
            <a:ext cx="224149" cy="0"/>
          </a:xfrm>
          <a:prstGeom prst="straightConnector1">
            <a:avLst/>
          </a:prstGeom>
          <a:noFill/>
          <a:ln w="9525" cap="flat" cmpd="sng">
            <a:solidFill>
              <a:srgbClr val="6A9D56"/>
            </a:solidFill>
            <a:prstDash val="solid"/>
            <a:miter lim="400000"/>
            <a:headEnd type="none" w="sm" len="sm"/>
            <a:tailEnd type="none" w="sm" len="sm"/>
          </a:ln>
        </p:spPr>
      </p:cxnSp>
      <p:sp>
        <p:nvSpPr>
          <p:cNvPr id="11" name="Google Shape;11;p84"/>
          <p:cNvSpPr txBox="1"/>
          <p:nvPr/>
        </p:nvSpPr>
        <p:spPr>
          <a:xfrm rot="-5400000">
            <a:off x="10556168" y="5125084"/>
            <a:ext cx="2687307" cy="15388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400" b="0" i="0" u="none" strike="noStrike" cap="none">
                <a:solidFill>
                  <a:srgbClr val="010101"/>
                </a:solidFill>
                <a:latin typeface="Calibri"/>
                <a:ea typeface="Calibri"/>
                <a:cs typeface="Calibri"/>
                <a:sym typeface="Calibri"/>
              </a:rPr>
              <a:t>BLOCKCHAIN PRE AGROPOTRAVINÁRSTVO</a:t>
            </a:r>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hyperlink" Target="https://creativecommons.org/licenses/by-sa/4.0/?ref=chooser-v1" TargetMode="Externa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www.geeksforgeeks.org/how-does-the-blockchain-work/"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4.xm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5.xm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6.xml"/><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4.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4.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4.xml"/></Relationships>
</file>

<file path=ppt/slides/_rels/slide65.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12" Type="http://schemas.openxmlformats.org/officeDocument/2006/relationships/image" Target="../media/image17.png"/><Relationship Id="rId2" Type="http://schemas.openxmlformats.org/officeDocument/2006/relationships/notesSlide" Target="../notesSlides/notesSlide65.xml"/><Relationship Id="rId1" Type="http://schemas.openxmlformats.org/officeDocument/2006/relationships/slideLayout" Target="../slideLayouts/slideLayout6.xml"/><Relationship Id="rId6" Type="http://schemas.openxmlformats.org/officeDocument/2006/relationships/image" Target="../media/image11.png"/><Relationship Id="rId11" Type="http://schemas.openxmlformats.org/officeDocument/2006/relationships/image" Target="../media/image16.png"/><Relationship Id="rId5" Type="http://schemas.openxmlformats.org/officeDocument/2006/relationships/image" Target="../media/image10.png"/><Relationship Id="rId10" Type="http://schemas.openxmlformats.org/officeDocument/2006/relationships/image" Target="../media/image15.png"/><Relationship Id="rId4" Type="http://schemas.openxmlformats.org/officeDocument/2006/relationships/image" Target="../media/image9.png"/><Relationship Id="rId9" Type="http://schemas.openxmlformats.org/officeDocument/2006/relationships/image" Target="../media/image14.png"/></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4.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6.xml"/></Relationships>
</file>

<file path=ppt/slides/_rels/slide68.xml.rels><?xml version="1.0" encoding="UTF-8" standalone="yes"?>
<Relationships xmlns="http://schemas.openxmlformats.org/package/2006/relationships"><Relationship Id="rId8" Type="http://schemas.openxmlformats.org/officeDocument/2006/relationships/hyperlink" Target="https://youtu.be/0UvVOMZqpEA?si=30XIcpQ_zJdH3xM-" TargetMode="External"/><Relationship Id="rId3" Type="http://schemas.openxmlformats.org/officeDocument/2006/relationships/hyperlink" Target="https://youtu.be/SSo_EIwHSd4?si=nZzy2Vu1T7SEgAgu" TargetMode="External"/><Relationship Id="rId7" Type="http://schemas.openxmlformats.org/officeDocument/2006/relationships/hyperlink" Target="https://youtu.be/qOVAbKKSH10?si=Nv5y4JnyTxuiTkxo" TargetMode="External"/><Relationship Id="rId2" Type="http://schemas.openxmlformats.org/officeDocument/2006/relationships/notesSlide" Target="../notesSlides/notesSlide68.xml"/><Relationship Id="rId1" Type="http://schemas.openxmlformats.org/officeDocument/2006/relationships/slideLayout" Target="../slideLayouts/slideLayout2.xml"/><Relationship Id="rId6" Type="http://schemas.openxmlformats.org/officeDocument/2006/relationships/hyperlink" Target="https://youtu.be/kHybf1aC-jE?si=WNy8-I1kG6v3fiGW" TargetMode="External"/><Relationship Id="rId5" Type="http://schemas.openxmlformats.org/officeDocument/2006/relationships/hyperlink" Target="https://youtu.be/QphJEO9ZX6s?si=GZHCc74wUJk8WCm_" TargetMode="External"/><Relationship Id="rId4" Type="http://schemas.openxmlformats.org/officeDocument/2006/relationships/hyperlink" Target="https://youtu.be/yubzJw0uiE4?si=cM5BwRN9-Q9yeMpU" TargetMode="External"/></Relationships>
</file>

<file path=ppt/slides/_rels/slide69.xml.rels><?xml version="1.0" encoding="UTF-8" standalone="yes"?>
<Relationships xmlns="http://schemas.openxmlformats.org/package/2006/relationships"><Relationship Id="rId8" Type="http://schemas.openxmlformats.org/officeDocument/2006/relationships/hyperlink" Target="https://webisoft.com/articles/blockchain-design/" TargetMode="External"/><Relationship Id="rId3" Type="http://schemas.openxmlformats.org/officeDocument/2006/relationships/hyperlink" Target="https://medium.com/the-programmer/blockchain-principle-type-application-why-you-should-care-about-it-249417b516cc" TargetMode="External"/><Relationship Id="rId7" Type="http://schemas.openxmlformats.org/officeDocument/2006/relationships/hyperlink" Target="https://www.ibm.com/topics/blockchain-security" TargetMode="External"/><Relationship Id="rId2" Type="http://schemas.openxmlformats.org/officeDocument/2006/relationships/notesSlide" Target="../notesSlides/notesSlide69.xml"/><Relationship Id="rId1" Type="http://schemas.openxmlformats.org/officeDocument/2006/relationships/slideLayout" Target="../slideLayouts/slideLayout2.xml"/><Relationship Id="rId6" Type="http://schemas.openxmlformats.org/officeDocument/2006/relationships/hyperlink" Target="https://www.web3labs.com/blockchain-principles" TargetMode="External"/><Relationship Id="rId5" Type="http://schemas.openxmlformats.org/officeDocument/2006/relationships/hyperlink" Target="https://web3.princeton.edu/principles-of-blockchains/" TargetMode="External"/><Relationship Id="rId4" Type="http://schemas.openxmlformats.org/officeDocument/2006/relationships/hyperlink" Target="https://merge.rocks/blog/design-principles-for-blockchain" TargetMode="External"/><Relationship Id="rId9" Type="http://schemas.openxmlformats.org/officeDocument/2006/relationships/hyperlink" Target="https://www.ncbi.nlm.nih.gov/pmc/articles/PMC7256149/"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4.xml"/></Relationships>
</file>

<file path=ppt/slides/_rels/slide71.xml.rels><?xml version="1.0" encoding="UTF-8" standalone="yes"?>
<Relationships xmlns="http://schemas.openxmlformats.org/package/2006/relationships"><Relationship Id="rId3" Type="http://schemas.openxmlformats.org/officeDocument/2006/relationships/hyperlink" Target="https://emn178.github.io/online-tools/sha256.html" TargetMode="External"/><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4.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3" Type="http://schemas.openxmlformats.org/officeDocument/2006/relationships/hyperlink" Target="https://blockchainforagrifood.eu/" TargetMode="External"/><Relationship Id="rId2" Type="http://schemas.openxmlformats.org/officeDocument/2006/relationships/notesSlide" Target="../notesSlides/notesSlide83.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33"/>
        <p:cNvGrpSpPr/>
        <p:nvPr/>
      </p:nvGrpSpPr>
      <p:grpSpPr>
        <a:xfrm>
          <a:off x="0" y="0"/>
          <a:ext cx="0" cy="0"/>
          <a:chOff x="0" y="0"/>
          <a:chExt cx="0" cy="0"/>
        </a:xfrm>
      </p:grpSpPr>
      <p:pic>
        <p:nvPicPr>
          <p:cNvPr id="334" name="Google Shape;334;p1"/>
          <p:cNvPicPr preferRelativeResize="0">
            <a:picLocks noGrp="1"/>
          </p:cNvPicPr>
          <p:nvPr>
            <p:ph type="pic" idx="2"/>
          </p:nvPr>
        </p:nvPicPr>
        <p:blipFill rotWithShape="1">
          <a:blip r:embed="rId3">
            <a:alphaModFix/>
          </a:blip>
          <a:srcRect t="19078" b="19077"/>
          <a:stretch/>
        </p:blipFill>
        <p:spPr>
          <a:xfrm>
            <a:off x="487463" y="656405"/>
            <a:ext cx="11318019" cy="3936378"/>
          </a:xfrm>
          <a:prstGeom prst="rect">
            <a:avLst/>
          </a:prstGeom>
          <a:solidFill>
            <a:srgbClr val="F2F2F2"/>
          </a:solidFill>
          <a:ln>
            <a:noFill/>
          </a:ln>
        </p:spPr>
      </p:pic>
      <p:sp>
        <p:nvSpPr>
          <p:cNvPr id="335" name="Google Shape;335;p1"/>
          <p:cNvSpPr txBox="1">
            <a:spLocks noGrp="1"/>
          </p:cNvSpPr>
          <p:nvPr>
            <p:ph type="body" idx="1"/>
          </p:nvPr>
        </p:nvSpPr>
        <p:spPr>
          <a:xfrm>
            <a:off x="926524" y="4210794"/>
            <a:ext cx="3335229" cy="756631"/>
          </a:xfrm>
          <a:prstGeom prst="rect">
            <a:avLst/>
          </a:prstGeom>
          <a:gradFill>
            <a:gsLst>
              <a:gs pos="0">
                <a:srgbClr val="6A9D56"/>
              </a:gs>
              <a:gs pos="56000">
                <a:srgbClr val="2D8784"/>
              </a:gs>
              <a:gs pos="100000">
                <a:srgbClr val="263D94"/>
              </a:gs>
            </a:gsLst>
            <a:lin ang="0" scaled="0"/>
          </a:grad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Clr>
                <a:schemeClr val="lt1"/>
              </a:buClr>
              <a:buSzPts val="3900"/>
              <a:buNone/>
            </a:pPr>
            <a:r>
              <a:rPr lang="en-GB" b="0">
                <a:latin typeface="Calibri"/>
                <a:ea typeface="Calibri"/>
                <a:cs typeface="Calibri"/>
                <a:sym typeface="Calibri"/>
              </a:rPr>
              <a:t>Modul 2</a:t>
            </a:r>
            <a:endParaRPr b="0">
              <a:latin typeface="Calibri"/>
              <a:ea typeface="Calibri"/>
              <a:cs typeface="Calibri"/>
              <a:sym typeface="Calibri"/>
            </a:endParaRPr>
          </a:p>
        </p:txBody>
      </p:sp>
      <p:sp>
        <p:nvSpPr>
          <p:cNvPr id="336" name="Google Shape;336;p1"/>
          <p:cNvSpPr txBox="1">
            <a:spLocks noGrp="1"/>
          </p:cNvSpPr>
          <p:nvPr>
            <p:ph type="body" idx="3"/>
          </p:nvPr>
        </p:nvSpPr>
        <p:spPr>
          <a:xfrm>
            <a:off x="935264" y="5009649"/>
            <a:ext cx="8627453" cy="1038225"/>
          </a:xfrm>
          <a:prstGeom prst="rect">
            <a:avLst/>
          </a:prstGeom>
          <a:noFill/>
          <a:ln>
            <a:noFill/>
          </a:ln>
        </p:spPr>
        <p:txBody>
          <a:bodyPr spcFirstLastPara="1" wrap="square" lIns="91425" tIns="45700" rIns="91425" bIns="45700" anchor="t" anchorCtr="0">
            <a:noAutofit/>
          </a:bodyPr>
          <a:lstStyle/>
          <a:p>
            <a:pPr marL="0" lvl="0" indent="0" algn="l" rtl="0">
              <a:lnSpc>
                <a:spcPct val="80000"/>
              </a:lnSpc>
              <a:spcBef>
                <a:spcPts val="0"/>
              </a:spcBef>
              <a:spcAft>
                <a:spcPts val="0"/>
              </a:spcAft>
              <a:buClr>
                <a:srgbClr val="262626"/>
              </a:buClr>
              <a:buSzPts val="3900"/>
              <a:buNone/>
            </a:pPr>
            <a:r>
              <a:rPr lang="en-GB" dirty="0" err="1">
                <a:latin typeface="Calibri"/>
                <a:ea typeface="Calibri"/>
                <a:cs typeface="Calibri"/>
                <a:sym typeface="Calibri"/>
              </a:rPr>
              <a:t>Stavebné</a:t>
            </a:r>
            <a:r>
              <a:rPr lang="en-GB" dirty="0">
                <a:latin typeface="Calibri"/>
                <a:ea typeface="Calibri"/>
                <a:cs typeface="Calibri"/>
                <a:sym typeface="Calibri"/>
              </a:rPr>
              <a:t> </a:t>
            </a:r>
            <a:r>
              <a:rPr lang="en-GB" dirty="0" err="1">
                <a:latin typeface="Calibri"/>
                <a:ea typeface="Calibri"/>
                <a:cs typeface="Calibri"/>
                <a:sym typeface="Calibri"/>
              </a:rPr>
              <a:t>bloky</a:t>
            </a:r>
            <a:r>
              <a:rPr lang="en-GB" dirty="0">
                <a:latin typeface="Calibri"/>
                <a:ea typeface="Calibri"/>
                <a:cs typeface="Calibri"/>
                <a:sym typeface="Calibri"/>
              </a:rPr>
              <a:t> </a:t>
            </a:r>
            <a:r>
              <a:rPr lang="en-GB" dirty="0" err="1">
                <a:latin typeface="Calibri"/>
                <a:ea typeface="Calibri"/>
                <a:cs typeface="Calibri"/>
                <a:sym typeface="Calibri"/>
              </a:rPr>
              <a:t>blockchainu</a:t>
            </a:r>
            <a:r>
              <a:rPr lang="en-GB" dirty="0">
                <a:latin typeface="Calibri"/>
                <a:ea typeface="Calibri"/>
                <a:cs typeface="Calibri"/>
                <a:sym typeface="Calibri"/>
              </a:rPr>
              <a:t> a </a:t>
            </a:r>
            <a:r>
              <a:rPr lang="en-GB" dirty="0" err="1">
                <a:latin typeface="Calibri"/>
                <a:ea typeface="Calibri"/>
                <a:cs typeface="Calibri"/>
                <a:sym typeface="Calibri"/>
              </a:rPr>
              <a:t>mechanizmus</a:t>
            </a:r>
            <a:r>
              <a:rPr lang="en-GB" dirty="0">
                <a:latin typeface="Calibri"/>
                <a:ea typeface="Calibri"/>
                <a:cs typeface="Calibri"/>
                <a:sym typeface="Calibri"/>
              </a:rPr>
              <a:t> </a:t>
            </a:r>
            <a:r>
              <a:rPr lang="en-GB" dirty="0" err="1">
                <a:latin typeface="Calibri"/>
                <a:ea typeface="Calibri"/>
                <a:cs typeface="Calibri"/>
                <a:sym typeface="Calibri"/>
              </a:rPr>
              <a:t>blockchainu</a:t>
            </a:r>
            <a:endParaRPr dirty="0"/>
          </a:p>
        </p:txBody>
      </p:sp>
      <p:sp>
        <p:nvSpPr>
          <p:cNvPr id="2" name="Google Shape;17;p85">
            <a:extLst>
              <a:ext uri="{FF2B5EF4-FFF2-40B4-BE49-F238E27FC236}">
                <a16:creationId xmlns:a16="http://schemas.microsoft.com/office/drawing/2014/main" id="{A49D2455-7D53-F233-A792-ED2E2771B7AE}"/>
              </a:ext>
            </a:extLst>
          </p:cNvPr>
          <p:cNvSpPr/>
          <p:nvPr/>
        </p:nvSpPr>
        <p:spPr>
          <a:xfrm>
            <a:off x="8586746" y="0"/>
            <a:ext cx="2653409" cy="2662521"/>
          </a:xfrm>
          <a:custGeom>
            <a:avLst/>
            <a:gdLst/>
            <a:ahLst/>
            <a:cxnLst/>
            <a:rect l="l" t="t" r="r" b="b"/>
            <a:pathLst>
              <a:path w="1483995" h="1489091" extrusionOk="0">
                <a:moveTo>
                  <a:pt x="0" y="0"/>
                </a:moveTo>
                <a:lnTo>
                  <a:pt x="1483995" y="0"/>
                </a:lnTo>
                <a:lnTo>
                  <a:pt x="1483995" y="1489092"/>
                </a:lnTo>
                <a:lnTo>
                  <a:pt x="0" y="1489092"/>
                </a:lnTo>
                <a:close/>
              </a:path>
            </a:pathLst>
          </a:custGeom>
          <a:gradFill>
            <a:gsLst>
              <a:gs pos="0">
                <a:srgbClr val="6A9D56"/>
              </a:gs>
              <a:gs pos="60540">
                <a:srgbClr val="2D8784"/>
              </a:gs>
              <a:gs pos="100000">
                <a:srgbClr val="263D94"/>
              </a:gs>
            </a:gsLst>
            <a:lin ang="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nvGrpSpPr>
          <p:cNvPr id="3" name="Google Shape;18;p85">
            <a:extLst>
              <a:ext uri="{FF2B5EF4-FFF2-40B4-BE49-F238E27FC236}">
                <a16:creationId xmlns:a16="http://schemas.microsoft.com/office/drawing/2014/main" id="{9860D726-5790-941A-9DEE-853C2C6F2463}"/>
              </a:ext>
            </a:extLst>
          </p:cNvPr>
          <p:cNvGrpSpPr/>
          <p:nvPr/>
        </p:nvGrpSpPr>
        <p:grpSpPr>
          <a:xfrm>
            <a:off x="9180753" y="412591"/>
            <a:ext cx="2050690" cy="2000480"/>
            <a:chOff x="10968672" y="5214269"/>
            <a:chExt cx="1344930" cy="1312000"/>
          </a:xfrm>
        </p:grpSpPr>
        <p:grpSp>
          <p:nvGrpSpPr>
            <p:cNvPr id="4" name="Google Shape;19;p85">
              <a:extLst>
                <a:ext uri="{FF2B5EF4-FFF2-40B4-BE49-F238E27FC236}">
                  <a16:creationId xmlns:a16="http://schemas.microsoft.com/office/drawing/2014/main" id="{D3B7FC8F-7656-5D52-CDFD-1E1419D2024D}"/>
                </a:ext>
              </a:extLst>
            </p:cNvPr>
            <p:cNvGrpSpPr/>
            <p:nvPr/>
          </p:nvGrpSpPr>
          <p:grpSpPr>
            <a:xfrm>
              <a:off x="11799728" y="5338043"/>
              <a:ext cx="373379" cy="317051"/>
              <a:chOff x="11799728" y="5338043"/>
              <a:chExt cx="373379" cy="317051"/>
            </a:xfrm>
          </p:grpSpPr>
          <p:sp>
            <p:nvSpPr>
              <p:cNvPr id="51" name="Google Shape;20;p85">
                <a:extLst>
                  <a:ext uri="{FF2B5EF4-FFF2-40B4-BE49-F238E27FC236}">
                    <a16:creationId xmlns:a16="http://schemas.microsoft.com/office/drawing/2014/main" id="{6A60B8D8-F1CE-FE9D-B66D-116A5C2C40D6}"/>
                  </a:ext>
                </a:extLst>
              </p:cNvPr>
              <p:cNvSpPr/>
              <p:nvPr/>
            </p:nvSpPr>
            <p:spPr>
              <a:xfrm>
                <a:off x="11896645" y="5489428"/>
                <a:ext cx="275748" cy="165666"/>
              </a:xfrm>
              <a:custGeom>
                <a:avLst/>
                <a:gdLst/>
                <a:ahLst/>
                <a:cxnLst/>
                <a:rect l="l" t="t" r="r" b="b"/>
                <a:pathLst>
                  <a:path w="275748" h="165666" extrusionOk="0">
                    <a:moveTo>
                      <a:pt x="3572" y="164714"/>
                    </a:moveTo>
                    <a:cubicBezTo>
                      <a:pt x="2620" y="163762"/>
                      <a:pt x="1667" y="162810"/>
                      <a:pt x="714" y="161858"/>
                    </a:cubicBezTo>
                    <a:cubicBezTo>
                      <a:pt x="-238" y="159954"/>
                      <a:pt x="-238" y="157097"/>
                      <a:pt x="714" y="154241"/>
                    </a:cubicBezTo>
                    <a:lnTo>
                      <a:pt x="82629" y="3809"/>
                    </a:lnTo>
                    <a:cubicBezTo>
                      <a:pt x="83582" y="952"/>
                      <a:pt x="86439" y="0"/>
                      <a:pt x="89297" y="0"/>
                    </a:cubicBezTo>
                    <a:lnTo>
                      <a:pt x="268367" y="0"/>
                    </a:lnTo>
                    <a:cubicBezTo>
                      <a:pt x="271224" y="0"/>
                      <a:pt x="273129" y="952"/>
                      <a:pt x="275035" y="3809"/>
                    </a:cubicBezTo>
                    <a:cubicBezTo>
                      <a:pt x="275987" y="5713"/>
                      <a:pt x="275987" y="8569"/>
                      <a:pt x="275035" y="11425"/>
                    </a:cubicBezTo>
                    <a:lnTo>
                      <a:pt x="193120" y="161858"/>
                    </a:lnTo>
                    <a:cubicBezTo>
                      <a:pt x="192167" y="164714"/>
                      <a:pt x="189310" y="165666"/>
                      <a:pt x="186452" y="165666"/>
                    </a:cubicBezTo>
                    <a:lnTo>
                      <a:pt x="7382" y="165666"/>
                    </a:lnTo>
                    <a:cubicBezTo>
                      <a:pt x="5477" y="164714"/>
                      <a:pt x="4524" y="164714"/>
                      <a:pt x="3572" y="164714"/>
                    </a:cubicBezTo>
                    <a:close/>
                    <a:moveTo>
                      <a:pt x="93107" y="14282"/>
                    </a:moveTo>
                    <a:lnTo>
                      <a:pt x="18812" y="149481"/>
                    </a:lnTo>
                    <a:lnTo>
                      <a:pt x="180737" y="149481"/>
                    </a:lnTo>
                    <a:lnTo>
                      <a:pt x="255032" y="14282"/>
                    </a:lnTo>
                    <a:lnTo>
                      <a:pt x="93107" y="14282"/>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2" name="Google Shape;21;p85">
                <a:extLst>
                  <a:ext uri="{FF2B5EF4-FFF2-40B4-BE49-F238E27FC236}">
                    <a16:creationId xmlns:a16="http://schemas.microsoft.com/office/drawing/2014/main" id="{0D545F36-CF0D-67A5-6189-5C0604E2BEF6}"/>
                  </a:ext>
                </a:extLst>
              </p:cNvPr>
              <p:cNvSpPr/>
              <p:nvPr/>
            </p:nvSpPr>
            <p:spPr>
              <a:xfrm>
                <a:off x="11799728" y="5338995"/>
                <a:ext cx="194310" cy="316098"/>
              </a:xfrm>
              <a:custGeom>
                <a:avLst/>
                <a:gdLst/>
                <a:ahLst/>
                <a:cxnLst/>
                <a:rect l="l" t="t" r="r" b="b"/>
                <a:pathLst>
                  <a:path w="194310" h="316098" extrusionOk="0">
                    <a:moveTo>
                      <a:pt x="100489" y="315147"/>
                    </a:moveTo>
                    <a:cubicBezTo>
                      <a:pt x="99536" y="314195"/>
                      <a:pt x="98584" y="313242"/>
                      <a:pt x="97631" y="312290"/>
                    </a:cubicBezTo>
                    <a:lnTo>
                      <a:pt x="1429" y="161858"/>
                    </a:lnTo>
                    <a:cubicBezTo>
                      <a:pt x="-476" y="159953"/>
                      <a:pt x="-476" y="156145"/>
                      <a:pt x="1429" y="154241"/>
                    </a:cubicBezTo>
                    <a:lnTo>
                      <a:pt x="83344" y="3808"/>
                    </a:lnTo>
                    <a:cubicBezTo>
                      <a:pt x="84296" y="1904"/>
                      <a:pt x="87154" y="0"/>
                      <a:pt x="90011" y="0"/>
                    </a:cubicBezTo>
                    <a:cubicBezTo>
                      <a:pt x="92869" y="0"/>
                      <a:pt x="94774" y="952"/>
                      <a:pt x="96679" y="3808"/>
                    </a:cubicBezTo>
                    <a:lnTo>
                      <a:pt x="192881" y="154241"/>
                    </a:lnTo>
                    <a:cubicBezTo>
                      <a:pt x="194786" y="156145"/>
                      <a:pt x="194786" y="159953"/>
                      <a:pt x="192881" y="161858"/>
                    </a:cubicBezTo>
                    <a:lnTo>
                      <a:pt x="110966" y="312290"/>
                    </a:lnTo>
                    <a:cubicBezTo>
                      <a:pt x="110014" y="314195"/>
                      <a:pt x="107156" y="316099"/>
                      <a:pt x="104299" y="316099"/>
                    </a:cubicBezTo>
                    <a:cubicBezTo>
                      <a:pt x="102394" y="316099"/>
                      <a:pt x="101441" y="315147"/>
                      <a:pt x="100489" y="315147"/>
                    </a:cubicBezTo>
                    <a:close/>
                    <a:moveTo>
                      <a:pt x="15716" y="157097"/>
                    </a:moveTo>
                    <a:lnTo>
                      <a:pt x="103346" y="293248"/>
                    </a:lnTo>
                    <a:lnTo>
                      <a:pt x="177641" y="158049"/>
                    </a:lnTo>
                    <a:lnTo>
                      <a:pt x="90011" y="21898"/>
                    </a:lnTo>
                    <a:lnTo>
                      <a:pt x="15716" y="157097"/>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3" name="Google Shape;22;p85">
                <a:extLst>
                  <a:ext uri="{FF2B5EF4-FFF2-40B4-BE49-F238E27FC236}">
                    <a16:creationId xmlns:a16="http://schemas.microsoft.com/office/drawing/2014/main" id="{ADD3B4DB-37BF-6993-8269-F8EE51134780}"/>
                  </a:ext>
                </a:extLst>
              </p:cNvPr>
              <p:cNvSpPr/>
              <p:nvPr/>
            </p:nvSpPr>
            <p:spPr>
              <a:xfrm>
                <a:off x="11881643" y="5338043"/>
                <a:ext cx="291464" cy="165666"/>
              </a:xfrm>
              <a:custGeom>
                <a:avLst/>
                <a:gdLst/>
                <a:ahLst/>
                <a:cxnLst/>
                <a:rect l="l" t="t" r="r" b="b"/>
                <a:pathLst>
                  <a:path w="291464" h="165666" extrusionOk="0">
                    <a:moveTo>
                      <a:pt x="100489" y="164714"/>
                    </a:moveTo>
                    <a:cubicBezTo>
                      <a:pt x="99536" y="163762"/>
                      <a:pt x="98584" y="162810"/>
                      <a:pt x="97631" y="161858"/>
                    </a:cubicBezTo>
                    <a:lnTo>
                      <a:pt x="1429" y="11425"/>
                    </a:lnTo>
                    <a:cubicBezTo>
                      <a:pt x="-476" y="9521"/>
                      <a:pt x="-476" y="5713"/>
                      <a:pt x="1429" y="3808"/>
                    </a:cubicBezTo>
                    <a:cubicBezTo>
                      <a:pt x="2381" y="952"/>
                      <a:pt x="5239" y="0"/>
                      <a:pt x="8096" y="0"/>
                    </a:cubicBezTo>
                    <a:lnTo>
                      <a:pt x="187166" y="0"/>
                    </a:lnTo>
                    <a:cubicBezTo>
                      <a:pt x="190024" y="0"/>
                      <a:pt x="191929" y="952"/>
                      <a:pt x="193834" y="3808"/>
                    </a:cubicBezTo>
                    <a:lnTo>
                      <a:pt x="290036" y="154241"/>
                    </a:lnTo>
                    <a:cubicBezTo>
                      <a:pt x="291941" y="156145"/>
                      <a:pt x="291941" y="159954"/>
                      <a:pt x="290036" y="161858"/>
                    </a:cubicBezTo>
                    <a:cubicBezTo>
                      <a:pt x="289084" y="164714"/>
                      <a:pt x="286226" y="165666"/>
                      <a:pt x="283369" y="165666"/>
                    </a:cubicBezTo>
                    <a:lnTo>
                      <a:pt x="104299" y="165666"/>
                    </a:lnTo>
                    <a:cubicBezTo>
                      <a:pt x="102394" y="165666"/>
                      <a:pt x="101441" y="165666"/>
                      <a:pt x="100489" y="164714"/>
                    </a:cubicBezTo>
                    <a:close/>
                    <a:moveTo>
                      <a:pt x="21431" y="16186"/>
                    </a:moveTo>
                    <a:lnTo>
                      <a:pt x="108109" y="151385"/>
                    </a:lnTo>
                    <a:lnTo>
                      <a:pt x="269081" y="151385"/>
                    </a:lnTo>
                    <a:lnTo>
                      <a:pt x="182404" y="16186"/>
                    </a:lnTo>
                    <a:lnTo>
                      <a:pt x="21431" y="16186"/>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nvGrpSpPr>
            <p:cNvPr id="5" name="Google Shape;23;p85">
              <a:extLst>
                <a:ext uri="{FF2B5EF4-FFF2-40B4-BE49-F238E27FC236}">
                  <a16:creationId xmlns:a16="http://schemas.microsoft.com/office/drawing/2014/main" id="{6EBDDC96-04D1-22EB-BDA9-B060D8C85383}"/>
                </a:ext>
              </a:extLst>
            </p:cNvPr>
            <p:cNvGrpSpPr/>
            <p:nvPr/>
          </p:nvGrpSpPr>
          <p:grpSpPr>
            <a:xfrm>
              <a:off x="11553031" y="5790293"/>
              <a:ext cx="373380" cy="316098"/>
              <a:chOff x="11553031" y="5790293"/>
              <a:chExt cx="373380" cy="316098"/>
            </a:xfrm>
          </p:grpSpPr>
          <p:sp>
            <p:nvSpPr>
              <p:cNvPr id="48" name="Google Shape;24;p85">
                <a:extLst>
                  <a:ext uri="{FF2B5EF4-FFF2-40B4-BE49-F238E27FC236}">
                    <a16:creationId xmlns:a16="http://schemas.microsoft.com/office/drawing/2014/main" id="{FE07E52C-B6D7-A4D8-47FC-05CC5CEE0AD7}"/>
                  </a:ext>
                </a:extLst>
              </p:cNvPr>
              <p:cNvSpPr/>
              <p:nvPr/>
            </p:nvSpPr>
            <p:spPr>
              <a:xfrm>
                <a:off x="11649948" y="5940725"/>
                <a:ext cx="275748" cy="165666"/>
              </a:xfrm>
              <a:custGeom>
                <a:avLst/>
                <a:gdLst/>
                <a:ahLst/>
                <a:cxnLst/>
                <a:rect l="l" t="t" r="r" b="b"/>
                <a:pathLst>
                  <a:path w="275748" h="165666" extrusionOk="0">
                    <a:moveTo>
                      <a:pt x="3572" y="164714"/>
                    </a:moveTo>
                    <a:cubicBezTo>
                      <a:pt x="2620" y="163762"/>
                      <a:pt x="1667" y="162810"/>
                      <a:pt x="714" y="161858"/>
                    </a:cubicBezTo>
                    <a:cubicBezTo>
                      <a:pt x="-238" y="159954"/>
                      <a:pt x="-238" y="157097"/>
                      <a:pt x="714" y="154241"/>
                    </a:cubicBezTo>
                    <a:lnTo>
                      <a:pt x="82629" y="3808"/>
                    </a:lnTo>
                    <a:cubicBezTo>
                      <a:pt x="83582" y="952"/>
                      <a:pt x="86439" y="0"/>
                      <a:pt x="89297" y="0"/>
                    </a:cubicBezTo>
                    <a:lnTo>
                      <a:pt x="268367" y="0"/>
                    </a:lnTo>
                    <a:cubicBezTo>
                      <a:pt x="271224" y="0"/>
                      <a:pt x="273129" y="952"/>
                      <a:pt x="275034" y="3808"/>
                    </a:cubicBezTo>
                    <a:cubicBezTo>
                      <a:pt x="275987" y="5713"/>
                      <a:pt x="275987" y="8569"/>
                      <a:pt x="275034" y="11425"/>
                    </a:cubicBezTo>
                    <a:lnTo>
                      <a:pt x="193120" y="161858"/>
                    </a:lnTo>
                    <a:cubicBezTo>
                      <a:pt x="192167" y="164714"/>
                      <a:pt x="189309" y="165666"/>
                      <a:pt x="186452" y="165666"/>
                    </a:cubicBezTo>
                    <a:lnTo>
                      <a:pt x="7382" y="165666"/>
                    </a:lnTo>
                    <a:cubicBezTo>
                      <a:pt x="6429" y="165666"/>
                      <a:pt x="4524" y="164714"/>
                      <a:pt x="3572" y="164714"/>
                    </a:cubicBezTo>
                    <a:close/>
                    <a:moveTo>
                      <a:pt x="94059" y="15234"/>
                    </a:moveTo>
                    <a:lnTo>
                      <a:pt x="19764" y="150433"/>
                    </a:lnTo>
                    <a:lnTo>
                      <a:pt x="181689" y="150433"/>
                    </a:lnTo>
                    <a:lnTo>
                      <a:pt x="255984" y="15234"/>
                    </a:lnTo>
                    <a:lnTo>
                      <a:pt x="94059" y="15234"/>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9" name="Google Shape;25;p85">
                <a:extLst>
                  <a:ext uri="{FF2B5EF4-FFF2-40B4-BE49-F238E27FC236}">
                    <a16:creationId xmlns:a16="http://schemas.microsoft.com/office/drawing/2014/main" id="{5A5DACE6-BCBE-0E45-EA82-2DFEC4C6872C}"/>
                  </a:ext>
                </a:extLst>
              </p:cNvPr>
              <p:cNvSpPr/>
              <p:nvPr/>
            </p:nvSpPr>
            <p:spPr>
              <a:xfrm>
                <a:off x="11553031" y="5790293"/>
                <a:ext cx="194310" cy="316098"/>
              </a:xfrm>
              <a:custGeom>
                <a:avLst/>
                <a:gdLst/>
                <a:ahLst/>
                <a:cxnLst/>
                <a:rect l="l" t="t" r="r" b="b"/>
                <a:pathLst>
                  <a:path w="194310" h="316098" extrusionOk="0">
                    <a:moveTo>
                      <a:pt x="100489" y="315147"/>
                    </a:moveTo>
                    <a:cubicBezTo>
                      <a:pt x="99536" y="314195"/>
                      <a:pt x="98584" y="313242"/>
                      <a:pt x="97631" y="312290"/>
                    </a:cubicBezTo>
                    <a:lnTo>
                      <a:pt x="1429" y="161858"/>
                    </a:lnTo>
                    <a:cubicBezTo>
                      <a:pt x="-476" y="159954"/>
                      <a:pt x="-476" y="156145"/>
                      <a:pt x="1429" y="154241"/>
                    </a:cubicBezTo>
                    <a:lnTo>
                      <a:pt x="83344" y="3808"/>
                    </a:lnTo>
                    <a:cubicBezTo>
                      <a:pt x="84296" y="1904"/>
                      <a:pt x="87154" y="0"/>
                      <a:pt x="90011" y="0"/>
                    </a:cubicBezTo>
                    <a:cubicBezTo>
                      <a:pt x="92869" y="0"/>
                      <a:pt x="94774" y="952"/>
                      <a:pt x="96679" y="3808"/>
                    </a:cubicBezTo>
                    <a:lnTo>
                      <a:pt x="192881" y="154241"/>
                    </a:lnTo>
                    <a:cubicBezTo>
                      <a:pt x="194786" y="156145"/>
                      <a:pt x="194786" y="159954"/>
                      <a:pt x="192881" y="161858"/>
                    </a:cubicBezTo>
                    <a:lnTo>
                      <a:pt x="110966" y="312290"/>
                    </a:lnTo>
                    <a:cubicBezTo>
                      <a:pt x="110014" y="314195"/>
                      <a:pt x="107156" y="316099"/>
                      <a:pt x="104299" y="316099"/>
                    </a:cubicBezTo>
                    <a:cubicBezTo>
                      <a:pt x="103346" y="316099"/>
                      <a:pt x="101441" y="315147"/>
                      <a:pt x="100489" y="315147"/>
                    </a:cubicBezTo>
                    <a:close/>
                    <a:moveTo>
                      <a:pt x="16669" y="158049"/>
                    </a:moveTo>
                    <a:lnTo>
                      <a:pt x="104299" y="294200"/>
                    </a:lnTo>
                    <a:lnTo>
                      <a:pt x="178594" y="159001"/>
                    </a:lnTo>
                    <a:lnTo>
                      <a:pt x="90964" y="22850"/>
                    </a:lnTo>
                    <a:lnTo>
                      <a:pt x="16669" y="158049"/>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0" name="Google Shape;26;p85">
                <a:extLst>
                  <a:ext uri="{FF2B5EF4-FFF2-40B4-BE49-F238E27FC236}">
                    <a16:creationId xmlns:a16="http://schemas.microsoft.com/office/drawing/2014/main" id="{281D8824-2AE5-8BDA-7EF8-0161CA6EAABE}"/>
                  </a:ext>
                </a:extLst>
              </p:cNvPr>
              <p:cNvSpPr/>
              <p:nvPr/>
            </p:nvSpPr>
            <p:spPr>
              <a:xfrm>
                <a:off x="11634946" y="5790293"/>
                <a:ext cx="291465" cy="165666"/>
              </a:xfrm>
              <a:custGeom>
                <a:avLst/>
                <a:gdLst/>
                <a:ahLst/>
                <a:cxnLst/>
                <a:rect l="l" t="t" r="r" b="b"/>
                <a:pathLst>
                  <a:path w="291465" h="165666" extrusionOk="0">
                    <a:moveTo>
                      <a:pt x="100489" y="164714"/>
                    </a:moveTo>
                    <a:cubicBezTo>
                      <a:pt x="99536" y="163762"/>
                      <a:pt x="98584" y="162810"/>
                      <a:pt x="97631" y="161858"/>
                    </a:cubicBezTo>
                    <a:lnTo>
                      <a:pt x="1429" y="11425"/>
                    </a:lnTo>
                    <a:cubicBezTo>
                      <a:pt x="-476" y="9521"/>
                      <a:pt x="-476" y="5713"/>
                      <a:pt x="1429" y="3808"/>
                    </a:cubicBezTo>
                    <a:cubicBezTo>
                      <a:pt x="2381" y="952"/>
                      <a:pt x="5239" y="0"/>
                      <a:pt x="8096" y="0"/>
                    </a:cubicBezTo>
                    <a:lnTo>
                      <a:pt x="187166" y="0"/>
                    </a:lnTo>
                    <a:cubicBezTo>
                      <a:pt x="190024" y="0"/>
                      <a:pt x="191929" y="952"/>
                      <a:pt x="193834" y="3808"/>
                    </a:cubicBezTo>
                    <a:lnTo>
                      <a:pt x="290036" y="154241"/>
                    </a:lnTo>
                    <a:cubicBezTo>
                      <a:pt x="291941" y="156145"/>
                      <a:pt x="291941" y="159954"/>
                      <a:pt x="290036" y="161858"/>
                    </a:cubicBezTo>
                    <a:cubicBezTo>
                      <a:pt x="289084" y="164714"/>
                      <a:pt x="286226" y="165666"/>
                      <a:pt x="283369" y="165666"/>
                    </a:cubicBezTo>
                    <a:lnTo>
                      <a:pt x="104299" y="165666"/>
                    </a:lnTo>
                    <a:cubicBezTo>
                      <a:pt x="103346" y="165666"/>
                      <a:pt x="102394" y="164714"/>
                      <a:pt x="100489" y="164714"/>
                    </a:cubicBezTo>
                    <a:close/>
                    <a:moveTo>
                      <a:pt x="21431" y="15234"/>
                    </a:moveTo>
                    <a:lnTo>
                      <a:pt x="108109" y="150433"/>
                    </a:lnTo>
                    <a:lnTo>
                      <a:pt x="269081" y="150433"/>
                    </a:lnTo>
                    <a:lnTo>
                      <a:pt x="182404" y="15234"/>
                    </a:lnTo>
                    <a:lnTo>
                      <a:pt x="21431" y="15234"/>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nvGrpSpPr>
            <p:cNvPr id="6" name="Google Shape;27;p85">
              <a:extLst>
                <a:ext uri="{FF2B5EF4-FFF2-40B4-BE49-F238E27FC236}">
                  <a16:creationId xmlns:a16="http://schemas.microsoft.com/office/drawing/2014/main" id="{7FCEAAA0-7453-8EF3-22C5-B62B95EC828A}"/>
                </a:ext>
              </a:extLst>
            </p:cNvPr>
            <p:cNvGrpSpPr/>
            <p:nvPr/>
          </p:nvGrpSpPr>
          <p:grpSpPr>
            <a:xfrm>
              <a:off x="12091193" y="5786484"/>
              <a:ext cx="221456" cy="316099"/>
              <a:chOff x="12091193" y="5786484"/>
              <a:chExt cx="221456" cy="316099"/>
            </a:xfrm>
          </p:grpSpPr>
          <p:sp>
            <p:nvSpPr>
              <p:cNvPr id="45" name="Google Shape;28;p85">
                <a:extLst>
                  <a:ext uri="{FF2B5EF4-FFF2-40B4-BE49-F238E27FC236}">
                    <a16:creationId xmlns:a16="http://schemas.microsoft.com/office/drawing/2014/main" id="{492FB159-3B38-6EB2-7FED-7435F778F632}"/>
                  </a:ext>
                </a:extLst>
              </p:cNvPr>
              <p:cNvSpPr/>
              <p:nvPr/>
            </p:nvSpPr>
            <p:spPr>
              <a:xfrm>
                <a:off x="12091193" y="5786484"/>
                <a:ext cx="194310" cy="316098"/>
              </a:xfrm>
              <a:custGeom>
                <a:avLst/>
                <a:gdLst/>
                <a:ahLst/>
                <a:cxnLst/>
                <a:rect l="l" t="t" r="r" b="b"/>
                <a:pathLst>
                  <a:path w="194310" h="316098" extrusionOk="0">
                    <a:moveTo>
                      <a:pt x="100489" y="315147"/>
                    </a:moveTo>
                    <a:cubicBezTo>
                      <a:pt x="99536" y="314195"/>
                      <a:pt x="98584" y="313242"/>
                      <a:pt x="97631" y="312290"/>
                    </a:cubicBezTo>
                    <a:lnTo>
                      <a:pt x="1429" y="161858"/>
                    </a:lnTo>
                    <a:cubicBezTo>
                      <a:pt x="-476" y="159953"/>
                      <a:pt x="-476" y="156145"/>
                      <a:pt x="1429" y="154241"/>
                    </a:cubicBezTo>
                    <a:lnTo>
                      <a:pt x="83344" y="3808"/>
                    </a:lnTo>
                    <a:cubicBezTo>
                      <a:pt x="84296" y="1904"/>
                      <a:pt x="87154" y="0"/>
                      <a:pt x="90011" y="0"/>
                    </a:cubicBezTo>
                    <a:cubicBezTo>
                      <a:pt x="92869" y="0"/>
                      <a:pt x="94774" y="952"/>
                      <a:pt x="96679" y="3808"/>
                    </a:cubicBezTo>
                    <a:lnTo>
                      <a:pt x="192881" y="154241"/>
                    </a:lnTo>
                    <a:cubicBezTo>
                      <a:pt x="194786" y="156145"/>
                      <a:pt x="194786" y="159953"/>
                      <a:pt x="192881" y="161858"/>
                    </a:cubicBezTo>
                    <a:lnTo>
                      <a:pt x="110966" y="312290"/>
                    </a:lnTo>
                    <a:cubicBezTo>
                      <a:pt x="110014" y="314195"/>
                      <a:pt x="107156" y="316099"/>
                      <a:pt x="104299" y="316099"/>
                    </a:cubicBezTo>
                    <a:cubicBezTo>
                      <a:pt x="102394" y="316099"/>
                      <a:pt x="101441" y="315147"/>
                      <a:pt x="100489" y="315147"/>
                    </a:cubicBezTo>
                    <a:close/>
                    <a:moveTo>
                      <a:pt x="15716" y="158049"/>
                    </a:moveTo>
                    <a:lnTo>
                      <a:pt x="103346" y="294200"/>
                    </a:lnTo>
                    <a:lnTo>
                      <a:pt x="177641" y="159001"/>
                    </a:lnTo>
                    <a:lnTo>
                      <a:pt x="90011" y="22850"/>
                    </a:lnTo>
                    <a:lnTo>
                      <a:pt x="15716" y="158049"/>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6" name="Google Shape;29;p85">
                <a:extLst>
                  <a:ext uri="{FF2B5EF4-FFF2-40B4-BE49-F238E27FC236}">
                    <a16:creationId xmlns:a16="http://schemas.microsoft.com/office/drawing/2014/main" id="{5D208036-C3BB-A2D6-8BF9-9207264C5686}"/>
                  </a:ext>
                </a:extLst>
              </p:cNvPr>
              <p:cNvSpPr/>
              <p:nvPr/>
            </p:nvSpPr>
            <p:spPr>
              <a:xfrm>
                <a:off x="12187158" y="5936917"/>
                <a:ext cx="125491" cy="165666"/>
              </a:xfrm>
              <a:custGeom>
                <a:avLst/>
                <a:gdLst/>
                <a:ahLst/>
                <a:cxnLst/>
                <a:rect l="l" t="t" r="r" b="b"/>
                <a:pathLst>
                  <a:path w="125491" h="165666" extrusionOk="0">
                    <a:moveTo>
                      <a:pt x="125492" y="150433"/>
                    </a:moveTo>
                    <a:lnTo>
                      <a:pt x="19764" y="150433"/>
                    </a:lnTo>
                    <a:lnTo>
                      <a:pt x="94060" y="15234"/>
                    </a:lnTo>
                    <a:lnTo>
                      <a:pt x="125492" y="15234"/>
                    </a:lnTo>
                    <a:lnTo>
                      <a:pt x="125492" y="0"/>
                    </a:lnTo>
                    <a:lnTo>
                      <a:pt x="89297" y="0"/>
                    </a:lnTo>
                    <a:cubicBezTo>
                      <a:pt x="86439" y="0"/>
                      <a:pt x="83582" y="1904"/>
                      <a:pt x="82629" y="3809"/>
                    </a:cubicBezTo>
                    <a:lnTo>
                      <a:pt x="714" y="154241"/>
                    </a:lnTo>
                    <a:cubicBezTo>
                      <a:pt x="-238" y="156145"/>
                      <a:pt x="-238" y="159002"/>
                      <a:pt x="714" y="161858"/>
                    </a:cubicBezTo>
                    <a:cubicBezTo>
                      <a:pt x="1667" y="162810"/>
                      <a:pt x="2620" y="163762"/>
                      <a:pt x="3572" y="164714"/>
                    </a:cubicBezTo>
                    <a:cubicBezTo>
                      <a:pt x="4524" y="165666"/>
                      <a:pt x="5477" y="165666"/>
                      <a:pt x="7382" y="165666"/>
                    </a:cubicBezTo>
                    <a:lnTo>
                      <a:pt x="125492" y="165666"/>
                    </a:lnTo>
                    <a:lnTo>
                      <a:pt x="125492" y="15043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7" name="Google Shape;30;p85">
                <a:extLst>
                  <a:ext uri="{FF2B5EF4-FFF2-40B4-BE49-F238E27FC236}">
                    <a16:creationId xmlns:a16="http://schemas.microsoft.com/office/drawing/2014/main" id="{2AB8D14D-3FEE-7C14-10C4-B98A953D78BE}"/>
                  </a:ext>
                </a:extLst>
              </p:cNvPr>
              <p:cNvSpPr/>
              <p:nvPr/>
            </p:nvSpPr>
            <p:spPr>
              <a:xfrm>
                <a:off x="12172870" y="5786484"/>
                <a:ext cx="139779" cy="165666"/>
              </a:xfrm>
              <a:custGeom>
                <a:avLst/>
                <a:gdLst/>
                <a:ahLst/>
                <a:cxnLst/>
                <a:rect l="l" t="t" r="r" b="b"/>
                <a:pathLst>
                  <a:path w="139779" h="165666" extrusionOk="0">
                    <a:moveTo>
                      <a:pt x="139779" y="150432"/>
                    </a:moveTo>
                    <a:lnTo>
                      <a:pt x="107395" y="150432"/>
                    </a:lnTo>
                    <a:lnTo>
                      <a:pt x="20717" y="15234"/>
                    </a:lnTo>
                    <a:lnTo>
                      <a:pt x="139779" y="15234"/>
                    </a:lnTo>
                    <a:lnTo>
                      <a:pt x="139779" y="0"/>
                    </a:lnTo>
                    <a:lnTo>
                      <a:pt x="7382" y="0"/>
                    </a:lnTo>
                    <a:cubicBezTo>
                      <a:pt x="4524" y="0"/>
                      <a:pt x="1667" y="1904"/>
                      <a:pt x="714" y="3808"/>
                    </a:cubicBezTo>
                    <a:cubicBezTo>
                      <a:pt x="-238" y="6665"/>
                      <a:pt x="-238" y="9521"/>
                      <a:pt x="714" y="11425"/>
                    </a:cubicBezTo>
                    <a:lnTo>
                      <a:pt x="96917" y="161858"/>
                    </a:lnTo>
                    <a:cubicBezTo>
                      <a:pt x="97870" y="162810"/>
                      <a:pt x="98822" y="163762"/>
                      <a:pt x="99774" y="164714"/>
                    </a:cubicBezTo>
                    <a:cubicBezTo>
                      <a:pt x="100727" y="165666"/>
                      <a:pt x="101679" y="165666"/>
                      <a:pt x="103585" y="165666"/>
                    </a:cubicBezTo>
                    <a:lnTo>
                      <a:pt x="139779" y="165666"/>
                    </a:lnTo>
                    <a:lnTo>
                      <a:pt x="139779" y="150432"/>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nvGrpSpPr>
            <p:cNvPr id="7" name="Google Shape;31;p85">
              <a:extLst>
                <a:ext uri="{FF2B5EF4-FFF2-40B4-BE49-F238E27FC236}">
                  <a16:creationId xmlns:a16="http://schemas.microsoft.com/office/drawing/2014/main" id="{8BD6E40C-2A00-DF60-2110-D994DD55D26C}"/>
                </a:ext>
              </a:extLst>
            </p:cNvPr>
            <p:cNvGrpSpPr/>
            <p:nvPr/>
          </p:nvGrpSpPr>
          <p:grpSpPr>
            <a:xfrm>
              <a:off x="11846163" y="6237782"/>
              <a:ext cx="371713" cy="288487"/>
              <a:chOff x="11846163" y="6237782"/>
              <a:chExt cx="371713" cy="288487"/>
            </a:xfrm>
          </p:grpSpPr>
          <p:sp>
            <p:nvSpPr>
              <p:cNvPr id="42" name="Google Shape;32;p85">
                <a:extLst>
                  <a:ext uri="{FF2B5EF4-FFF2-40B4-BE49-F238E27FC236}">
                    <a16:creationId xmlns:a16="http://schemas.microsoft.com/office/drawing/2014/main" id="{F6945A97-3F88-4594-D815-6B020A5A0182}"/>
                  </a:ext>
                </a:extLst>
              </p:cNvPr>
              <p:cNvSpPr/>
              <p:nvPr/>
            </p:nvSpPr>
            <p:spPr>
              <a:xfrm>
                <a:off x="11846163" y="6238734"/>
                <a:ext cx="192881" cy="287535"/>
              </a:xfrm>
              <a:custGeom>
                <a:avLst/>
                <a:gdLst/>
                <a:ahLst/>
                <a:cxnLst/>
                <a:rect l="l" t="t" r="r" b="b"/>
                <a:pathLst>
                  <a:path w="192881" h="287535" extrusionOk="0">
                    <a:moveTo>
                      <a:pt x="79772" y="286583"/>
                    </a:moveTo>
                    <a:lnTo>
                      <a:pt x="97869" y="286583"/>
                    </a:lnTo>
                    <a:lnTo>
                      <a:pt x="15002" y="157097"/>
                    </a:lnTo>
                    <a:lnTo>
                      <a:pt x="89297" y="21898"/>
                    </a:lnTo>
                    <a:lnTo>
                      <a:pt x="176927" y="158049"/>
                    </a:lnTo>
                    <a:lnTo>
                      <a:pt x="106442" y="287536"/>
                    </a:lnTo>
                    <a:lnTo>
                      <a:pt x="123587" y="287536"/>
                    </a:lnTo>
                    <a:lnTo>
                      <a:pt x="192167" y="161858"/>
                    </a:lnTo>
                    <a:cubicBezTo>
                      <a:pt x="193119" y="159001"/>
                      <a:pt x="193119" y="156145"/>
                      <a:pt x="192167" y="154241"/>
                    </a:cubicBezTo>
                    <a:lnTo>
                      <a:pt x="95964" y="3808"/>
                    </a:lnTo>
                    <a:cubicBezTo>
                      <a:pt x="94059" y="1904"/>
                      <a:pt x="92154" y="0"/>
                      <a:pt x="89297" y="0"/>
                    </a:cubicBezTo>
                    <a:cubicBezTo>
                      <a:pt x="86439" y="0"/>
                      <a:pt x="84534" y="1904"/>
                      <a:pt x="82629" y="3808"/>
                    </a:cubicBezTo>
                    <a:lnTo>
                      <a:pt x="714" y="154241"/>
                    </a:lnTo>
                    <a:cubicBezTo>
                      <a:pt x="-238" y="157097"/>
                      <a:pt x="-238" y="159953"/>
                      <a:pt x="714" y="161858"/>
                    </a:cubicBezTo>
                    <a:lnTo>
                      <a:pt x="79772" y="28658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3" name="Google Shape;33;p85">
                <a:extLst>
                  <a:ext uri="{FF2B5EF4-FFF2-40B4-BE49-F238E27FC236}">
                    <a16:creationId xmlns:a16="http://schemas.microsoft.com/office/drawing/2014/main" id="{388F2E49-72A1-A70C-9A99-4818028F5FF3}"/>
                  </a:ext>
                </a:extLst>
              </p:cNvPr>
              <p:cNvSpPr/>
              <p:nvPr/>
            </p:nvSpPr>
            <p:spPr>
              <a:xfrm>
                <a:off x="11951652" y="6388214"/>
                <a:ext cx="265509" cy="137103"/>
              </a:xfrm>
              <a:custGeom>
                <a:avLst/>
                <a:gdLst/>
                <a:ahLst/>
                <a:cxnLst/>
                <a:rect l="l" t="t" r="r" b="b"/>
                <a:pathLst>
                  <a:path w="265509" h="137103" extrusionOk="0">
                    <a:moveTo>
                      <a:pt x="17145" y="137103"/>
                    </a:moveTo>
                    <a:lnTo>
                      <a:pt x="83820" y="15234"/>
                    </a:lnTo>
                    <a:lnTo>
                      <a:pt x="245745" y="15234"/>
                    </a:lnTo>
                    <a:lnTo>
                      <a:pt x="179070" y="137103"/>
                    </a:lnTo>
                    <a:lnTo>
                      <a:pt x="196215" y="137103"/>
                    </a:lnTo>
                    <a:lnTo>
                      <a:pt x="264795" y="11425"/>
                    </a:lnTo>
                    <a:cubicBezTo>
                      <a:pt x="265747" y="9521"/>
                      <a:pt x="265747" y="6665"/>
                      <a:pt x="264795" y="3808"/>
                    </a:cubicBezTo>
                    <a:cubicBezTo>
                      <a:pt x="263842" y="1904"/>
                      <a:pt x="260985" y="0"/>
                      <a:pt x="258128" y="0"/>
                    </a:cubicBezTo>
                    <a:lnTo>
                      <a:pt x="79057" y="0"/>
                    </a:lnTo>
                    <a:cubicBezTo>
                      <a:pt x="76200" y="0"/>
                      <a:pt x="73342" y="1904"/>
                      <a:pt x="72390" y="3808"/>
                    </a:cubicBezTo>
                    <a:lnTo>
                      <a:pt x="0" y="137103"/>
                    </a:lnTo>
                    <a:lnTo>
                      <a:pt x="17145" y="13710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4" name="Google Shape;34;p85">
                <a:extLst>
                  <a:ext uri="{FF2B5EF4-FFF2-40B4-BE49-F238E27FC236}">
                    <a16:creationId xmlns:a16="http://schemas.microsoft.com/office/drawing/2014/main" id="{87D561BB-2F72-F244-41E7-4ABD0D2470C9}"/>
                  </a:ext>
                </a:extLst>
              </p:cNvPr>
              <p:cNvSpPr/>
              <p:nvPr/>
            </p:nvSpPr>
            <p:spPr>
              <a:xfrm>
                <a:off x="11926411" y="6237782"/>
                <a:ext cx="291465" cy="165666"/>
              </a:xfrm>
              <a:custGeom>
                <a:avLst/>
                <a:gdLst/>
                <a:ahLst/>
                <a:cxnLst/>
                <a:rect l="l" t="t" r="r" b="b"/>
                <a:pathLst>
                  <a:path w="291465" h="165666" extrusionOk="0">
                    <a:moveTo>
                      <a:pt x="100489" y="164714"/>
                    </a:moveTo>
                    <a:cubicBezTo>
                      <a:pt x="99536" y="163762"/>
                      <a:pt x="98584" y="162810"/>
                      <a:pt x="97631" y="161858"/>
                    </a:cubicBezTo>
                    <a:lnTo>
                      <a:pt x="1429" y="11425"/>
                    </a:lnTo>
                    <a:cubicBezTo>
                      <a:pt x="-476" y="9521"/>
                      <a:pt x="-476" y="5713"/>
                      <a:pt x="1429" y="3808"/>
                    </a:cubicBezTo>
                    <a:cubicBezTo>
                      <a:pt x="2381" y="952"/>
                      <a:pt x="5239" y="0"/>
                      <a:pt x="8096" y="0"/>
                    </a:cubicBezTo>
                    <a:lnTo>
                      <a:pt x="187166" y="0"/>
                    </a:lnTo>
                    <a:cubicBezTo>
                      <a:pt x="190024" y="0"/>
                      <a:pt x="191929" y="952"/>
                      <a:pt x="193834" y="3808"/>
                    </a:cubicBezTo>
                    <a:lnTo>
                      <a:pt x="290036" y="154241"/>
                    </a:lnTo>
                    <a:cubicBezTo>
                      <a:pt x="291941" y="156145"/>
                      <a:pt x="291941" y="159954"/>
                      <a:pt x="290036" y="161858"/>
                    </a:cubicBezTo>
                    <a:cubicBezTo>
                      <a:pt x="289084" y="164714"/>
                      <a:pt x="286226" y="165666"/>
                      <a:pt x="283369" y="165666"/>
                    </a:cubicBezTo>
                    <a:lnTo>
                      <a:pt x="104299" y="165666"/>
                    </a:lnTo>
                    <a:cubicBezTo>
                      <a:pt x="103346" y="165666"/>
                      <a:pt x="101441" y="164714"/>
                      <a:pt x="100489" y="164714"/>
                    </a:cubicBezTo>
                    <a:close/>
                    <a:moveTo>
                      <a:pt x="21431" y="15234"/>
                    </a:moveTo>
                    <a:lnTo>
                      <a:pt x="108109" y="150433"/>
                    </a:lnTo>
                    <a:lnTo>
                      <a:pt x="269081" y="150433"/>
                    </a:lnTo>
                    <a:lnTo>
                      <a:pt x="182404" y="15234"/>
                    </a:lnTo>
                    <a:lnTo>
                      <a:pt x="21431" y="15234"/>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
          <p:nvSpPr>
            <p:cNvPr id="8" name="Google Shape;35;p85">
              <a:extLst>
                <a:ext uri="{FF2B5EF4-FFF2-40B4-BE49-F238E27FC236}">
                  <a16:creationId xmlns:a16="http://schemas.microsoft.com/office/drawing/2014/main" id="{0C06E1CE-A98B-9DA2-4367-99B9BFDD2CC6}"/>
                </a:ext>
              </a:extLst>
            </p:cNvPr>
            <p:cNvSpPr/>
            <p:nvPr/>
          </p:nvSpPr>
          <p:spPr>
            <a:xfrm>
              <a:off x="12064047" y="6116118"/>
              <a:ext cx="122667" cy="209052"/>
            </a:xfrm>
            <a:custGeom>
              <a:avLst/>
              <a:gdLst/>
              <a:ahLst/>
              <a:cxnLst/>
              <a:rect l="l" t="t" r="r" b="b"/>
              <a:pathLst>
                <a:path w="122667" h="209052" extrusionOk="0">
                  <a:moveTo>
                    <a:pt x="118110" y="747"/>
                  </a:moveTo>
                  <a:cubicBezTo>
                    <a:pt x="121920" y="2651"/>
                    <a:pt x="123825" y="8364"/>
                    <a:pt x="121920" y="12172"/>
                  </a:cubicBezTo>
                  <a:lnTo>
                    <a:pt x="16193" y="204497"/>
                  </a:lnTo>
                  <a:cubicBezTo>
                    <a:pt x="14288" y="208306"/>
                    <a:pt x="8572" y="210210"/>
                    <a:pt x="4763" y="208306"/>
                  </a:cubicBezTo>
                  <a:cubicBezTo>
                    <a:pt x="4763" y="208306"/>
                    <a:pt x="4763" y="208306"/>
                    <a:pt x="4763" y="208306"/>
                  </a:cubicBezTo>
                  <a:cubicBezTo>
                    <a:pt x="1905" y="206402"/>
                    <a:pt x="0" y="204497"/>
                    <a:pt x="0" y="200689"/>
                  </a:cubicBezTo>
                  <a:cubicBezTo>
                    <a:pt x="0" y="199737"/>
                    <a:pt x="0" y="197833"/>
                    <a:pt x="953" y="196880"/>
                  </a:cubicBezTo>
                  <a:lnTo>
                    <a:pt x="106680" y="4555"/>
                  </a:lnTo>
                  <a:cubicBezTo>
                    <a:pt x="108585" y="747"/>
                    <a:pt x="113347" y="-1157"/>
                    <a:pt x="118110" y="747"/>
                  </a:cubicBezTo>
                  <a:cubicBezTo>
                    <a:pt x="118110" y="747"/>
                    <a:pt x="118110" y="747"/>
                    <a:pt x="118110" y="747"/>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9" name="Google Shape;36;p85">
              <a:extLst>
                <a:ext uri="{FF2B5EF4-FFF2-40B4-BE49-F238E27FC236}">
                  <a16:creationId xmlns:a16="http://schemas.microsoft.com/office/drawing/2014/main" id="{CB9DA29E-5A3C-5B08-F2F1-2EE628FDA7FE}"/>
                </a:ext>
              </a:extLst>
            </p:cNvPr>
            <p:cNvSpPr/>
            <p:nvPr/>
          </p:nvSpPr>
          <p:spPr>
            <a:xfrm>
              <a:off x="11770677" y="5674698"/>
              <a:ext cx="122667" cy="209647"/>
            </a:xfrm>
            <a:custGeom>
              <a:avLst/>
              <a:gdLst/>
              <a:ahLst/>
              <a:cxnLst/>
              <a:rect l="l" t="t" r="r" b="b"/>
              <a:pathLst>
                <a:path w="122667" h="209647" extrusionOk="0">
                  <a:moveTo>
                    <a:pt x="118110" y="1342"/>
                  </a:moveTo>
                  <a:cubicBezTo>
                    <a:pt x="121920" y="3246"/>
                    <a:pt x="123825" y="8959"/>
                    <a:pt x="121920" y="12767"/>
                  </a:cubicBezTo>
                  <a:lnTo>
                    <a:pt x="16192" y="205092"/>
                  </a:lnTo>
                  <a:cubicBezTo>
                    <a:pt x="14288" y="208901"/>
                    <a:pt x="8572" y="210805"/>
                    <a:pt x="4763" y="208901"/>
                  </a:cubicBezTo>
                  <a:cubicBezTo>
                    <a:pt x="4763" y="208901"/>
                    <a:pt x="4763" y="208901"/>
                    <a:pt x="4763" y="208901"/>
                  </a:cubicBezTo>
                  <a:cubicBezTo>
                    <a:pt x="1905" y="206997"/>
                    <a:pt x="0" y="205092"/>
                    <a:pt x="0" y="201284"/>
                  </a:cubicBezTo>
                  <a:cubicBezTo>
                    <a:pt x="0" y="200332"/>
                    <a:pt x="0" y="198428"/>
                    <a:pt x="953" y="197476"/>
                  </a:cubicBezTo>
                  <a:lnTo>
                    <a:pt x="106680" y="5150"/>
                  </a:lnTo>
                  <a:cubicBezTo>
                    <a:pt x="108585" y="390"/>
                    <a:pt x="113347" y="-1514"/>
                    <a:pt x="118110" y="1342"/>
                  </a:cubicBezTo>
                  <a:cubicBezTo>
                    <a:pt x="118110" y="1342"/>
                    <a:pt x="118110" y="1342"/>
                    <a:pt x="118110" y="1342"/>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0" name="Google Shape;37;p85">
              <a:extLst>
                <a:ext uri="{FF2B5EF4-FFF2-40B4-BE49-F238E27FC236}">
                  <a16:creationId xmlns:a16="http://schemas.microsoft.com/office/drawing/2014/main" id="{E29D99A1-9FD2-BCC0-F5C1-17F06EBABC96}"/>
                </a:ext>
              </a:extLst>
            </p:cNvPr>
            <p:cNvSpPr/>
            <p:nvPr/>
          </p:nvSpPr>
          <p:spPr>
            <a:xfrm>
              <a:off x="12188825" y="5489428"/>
              <a:ext cx="124777" cy="19994"/>
            </a:xfrm>
            <a:custGeom>
              <a:avLst/>
              <a:gdLst/>
              <a:ahLst/>
              <a:cxnLst/>
              <a:rect l="l" t="t" r="r" b="b"/>
              <a:pathLst>
                <a:path w="124777" h="19994" extrusionOk="0">
                  <a:moveTo>
                    <a:pt x="123825" y="0"/>
                  </a:moveTo>
                  <a:lnTo>
                    <a:pt x="8572" y="2856"/>
                  </a:lnTo>
                  <a:cubicBezTo>
                    <a:pt x="3810" y="2856"/>
                    <a:pt x="0" y="6665"/>
                    <a:pt x="0" y="11425"/>
                  </a:cubicBezTo>
                  <a:cubicBezTo>
                    <a:pt x="0" y="14282"/>
                    <a:pt x="1905" y="17138"/>
                    <a:pt x="4763" y="19042"/>
                  </a:cubicBezTo>
                  <a:cubicBezTo>
                    <a:pt x="5715" y="19994"/>
                    <a:pt x="7620" y="19994"/>
                    <a:pt x="8572" y="19994"/>
                  </a:cubicBezTo>
                  <a:lnTo>
                    <a:pt x="124778" y="17138"/>
                  </a:lnTo>
                  <a:lnTo>
                    <a:pt x="124778"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 name="Google Shape;38;p85">
              <a:extLst>
                <a:ext uri="{FF2B5EF4-FFF2-40B4-BE49-F238E27FC236}">
                  <a16:creationId xmlns:a16="http://schemas.microsoft.com/office/drawing/2014/main" id="{E0A5C24B-0F35-BCC1-6805-78CF17DC7820}"/>
                </a:ext>
              </a:extLst>
            </p:cNvPr>
            <p:cNvSpPr/>
            <p:nvPr/>
          </p:nvSpPr>
          <p:spPr>
            <a:xfrm>
              <a:off x="12258357" y="6392023"/>
              <a:ext cx="54292" cy="18090"/>
            </a:xfrm>
            <a:custGeom>
              <a:avLst/>
              <a:gdLst/>
              <a:ahLst/>
              <a:cxnLst/>
              <a:rect l="l" t="t" r="r" b="b"/>
              <a:pathLst>
                <a:path w="54292" h="18090" extrusionOk="0">
                  <a:moveTo>
                    <a:pt x="54293" y="0"/>
                  </a:moveTo>
                  <a:lnTo>
                    <a:pt x="8573" y="952"/>
                  </a:lnTo>
                  <a:cubicBezTo>
                    <a:pt x="3810" y="952"/>
                    <a:pt x="0" y="4761"/>
                    <a:pt x="0" y="9521"/>
                  </a:cubicBezTo>
                  <a:cubicBezTo>
                    <a:pt x="0" y="12377"/>
                    <a:pt x="1905" y="15234"/>
                    <a:pt x="4763" y="17138"/>
                  </a:cubicBezTo>
                  <a:cubicBezTo>
                    <a:pt x="5715" y="18090"/>
                    <a:pt x="7620" y="18090"/>
                    <a:pt x="8573" y="18090"/>
                  </a:cubicBezTo>
                  <a:lnTo>
                    <a:pt x="54293" y="17138"/>
                  </a:lnTo>
                  <a:lnTo>
                    <a:pt x="54293"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 name="Google Shape;39;p85">
              <a:extLst>
                <a:ext uri="{FF2B5EF4-FFF2-40B4-BE49-F238E27FC236}">
                  <a16:creationId xmlns:a16="http://schemas.microsoft.com/office/drawing/2014/main" id="{0DE1DED0-9DD9-C29C-4F11-A2A68E39EA74}"/>
                </a:ext>
              </a:extLst>
            </p:cNvPr>
            <p:cNvSpPr/>
            <p:nvPr/>
          </p:nvSpPr>
          <p:spPr>
            <a:xfrm>
              <a:off x="11787399" y="6011419"/>
              <a:ext cx="132291" cy="204940"/>
            </a:xfrm>
            <a:custGeom>
              <a:avLst/>
              <a:gdLst/>
              <a:ahLst/>
              <a:cxnLst/>
              <a:rect l="l" t="t" r="r" b="b"/>
              <a:pathLst>
                <a:path w="132291" h="204940" extrusionOk="0">
                  <a:moveTo>
                    <a:pt x="12806" y="714"/>
                  </a:moveTo>
                  <a:cubicBezTo>
                    <a:pt x="13758" y="1666"/>
                    <a:pt x="14711" y="2618"/>
                    <a:pt x="15663" y="3570"/>
                  </a:cubicBezTo>
                  <a:lnTo>
                    <a:pt x="130916" y="191135"/>
                  </a:lnTo>
                  <a:cubicBezTo>
                    <a:pt x="133773" y="194943"/>
                    <a:pt x="131868" y="200656"/>
                    <a:pt x="128058" y="203512"/>
                  </a:cubicBezTo>
                  <a:cubicBezTo>
                    <a:pt x="125201" y="205417"/>
                    <a:pt x="122343" y="205417"/>
                    <a:pt x="119486" y="203512"/>
                  </a:cubicBezTo>
                  <a:cubicBezTo>
                    <a:pt x="118533" y="202560"/>
                    <a:pt x="117581" y="201608"/>
                    <a:pt x="116628" y="200656"/>
                  </a:cubicBezTo>
                  <a:lnTo>
                    <a:pt x="1376" y="13092"/>
                  </a:lnTo>
                  <a:cubicBezTo>
                    <a:pt x="-1482" y="9283"/>
                    <a:pt x="423" y="3570"/>
                    <a:pt x="4233" y="714"/>
                  </a:cubicBezTo>
                  <a:cubicBezTo>
                    <a:pt x="7091" y="-238"/>
                    <a:pt x="9948" y="-238"/>
                    <a:pt x="12806" y="714"/>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 name="Google Shape;40;p85">
              <a:extLst>
                <a:ext uri="{FF2B5EF4-FFF2-40B4-BE49-F238E27FC236}">
                  <a16:creationId xmlns:a16="http://schemas.microsoft.com/office/drawing/2014/main" id="{25705D38-FAF3-ACE2-8AB0-64BB2487074A}"/>
                </a:ext>
              </a:extLst>
            </p:cNvPr>
            <p:cNvSpPr/>
            <p:nvPr/>
          </p:nvSpPr>
          <p:spPr>
            <a:xfrm>
              <a:off x="12031239" y="5564168"/>
              <a:ext cx="132291" cy="205654"/>
            </a:xfrm>
            <a:custGeom>
              <a:avLst/>
              <a:gdLst/>
              <a:ahLst/>
              <a:cxnLst/>
              <a:rect l="l" t="t" r="r" b="b"/>
              <a:pathLst>
                <a:path w="132291" h="205654" extrusionOk="0">
                  <a:moveTo>
                    <a:pt x="12806" y="1428"/>
                  </a:moveTo>
                  <a:cubicBezTo>
                    <a:pt x="13758" y="2380"/>
                    <a:pt x="14711" y="3332"/>
                    <a:pt x="15663" y="4284"/>
                  </a:cubicBezTo>
                  <a:lnTo>
                    <a:pt x="130916" y="191849"/>
                  </a:lnTo>
                  <a:cubicBezTo>
                    <a:pt x="133773" y="195658"/>
                    <a:pt x="131868" y="201370"/>
                    <a:pt x="128058" y="204226"/>
                  </a:cubicBezTo>
                  <a:cubicBezTo>
                    <a:pt x="125201" y="206131"/>
                    <a:pt x="122343" y="206131"/>
                    <a:pt x="119486" y="204226"/>
                  </a:cubicBezTo>
                  <a:cubicBezTo>
                    <a:pt x="118533" y="203274"/>
                    <a:pt x="117581" y="202322"/>
                    <a:pt x="116628" y="201370"/>
                  </a:cubicBezTo>
                  <a:lnTo>
                    <a:pt x="1376" y="13806"/>
                  </a:lnTo>
                  <a:cubicBezTo>
                    <a:pt x="-1482" y="9997"/>
                    <a:pt x="423" y="4284"/>
                    <a:pt x="4233" y="1428"/>
                  </a:cubicBezTo>
                  <a:cubicBezTo>
                    <a:pt x="7091" y="-476"/>
                    <a:pt x="9948" y="-476"/>
                    <a:pt x="12806" y="1428"/>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nvGrpSpPr>
            <p:cNvPr id="14" name="Google Shape;41;p85">
              <a:extLst>
                <a:ext uri="{FF2B5EF4-FFF2-40B4-BE49-F238E27FC236}">
                  <a16:creationId xmlns:a16="http://schemas.microsoft.com/office/drawing/2014/main" id="{BFC13ADE-C7AE-33FA-6053-4C6FE3323DBE}"/>
                </a:ext>
              </a:extLst>
            </p:cNvPr>
            <p:cNvGrpSpPr/>
            <p:nvPr/>
          </p:nvGrpSpPr>
          <p:grpSpPr>
            <a:xfrm>
              <a:off x="10968672" y="5214269"/>
              <a:ext cx="912495" cy="1194891"/>
              <a:chOff x="10968672" y="5214269"/>
              <a:chExt cx="912495" cy="1194891"/>
            </a:xfrm>
          </p:grpSpPr>
          <p:grpSp>
            <p:nvGrpSpPr>
              <p:cNvPr id="15" name="Google Shape;42;p85">
                <a:extLst>
                  <a:ext uri="{FF2B5EF4-FFF2-40B4-BE49-F238E27FC236}">
                    <a16:creationId xmlns:a16="http://schemas.microsoft.com/office/drawing/2014/main" id="{92B15481-B75D-2BEF-1E6C-54BED99E035E}"/>
                  </a:ext>
                </a:extLst>
              </p:cNvPr>
              <p:cNvGrpSpPr/>
              <p:nvPr/>
            </p:nvGrpSpPr>
            <p:grpSpPr>
              <a:xfrm>
                <a:off x="10968672" y="5789340"/>
                <a:ext cx="751522" cy="619820"/>
                <a:chOff x="10968672" y="5789340"/>
                <a:chExt cx="751522" cy="619820"/>
              </a:xfrm>
            </p:grpSpPr>
            <p:sp>
              <p:nvSpPr>
                <p:cNvPr id="31" name="Google Shape;43;p85">
                  <a:extLst>
                    <a:ext uri="{FF2B5EF4-FFF2-40B4-BE49-F238E27FC236}">
                      <a16:creationId xmlns:a16="http://schemas.microsoft.com/office/drawing/2014/main" id="{BCAA9455-84C3-4B0C-3A51-7C17216E9AD0}"/>
                    </a:ext>
                  </a:extLst>
                </p:cNvPr>
                <p:cNvSpPr/>
                <p:nvPr/>
              </p:nvSpPr>
              <p:spPr>
                <a:xfrm>
                  <a:off x="10968672" y="5794101"/>
                  <a:ext cx="202882" cy="185660"/>
                </a:xfrm>
                <a:custGeom>
                  <a:avLst/>
                  <a:gdLst/>
                  <a:ahLst/>
                  <a:cxnLst/>
                  <a:rect l="l" t="t" r="r" b="b"/>
                  <a:pathLst>
                    <a:path w="202882" h="185660" extrusionOk="0">
                      <a:moveTo>
                        <a:pt x="132397" y="157097"/>
                      </a:moveTo>
                      <a:lnTo>
                        <a:pt x="70485" y="157097"/>
                      </a:lnTo>
                      <a:lnTo>
                        <a:pt x="60960" y="185660"/>
                      </a:lnTo>
                      <a:lnTo>
                        <a:pt x="0" y="185660"/>
                      </a:lnTo>
                      <a:lnTo>
                        <a:pt x="67628" y="0"/>
                      </a:lnTo>
                      <a:lnTo>
                        <a:pt x="135255" y="0"/>
                      </a:lnTo>
                      <a:lnTo>
                        <a:pt x="202883" y="185660"/>
                      </a:lnTo>
                      <a:lnTo>
                        <a:pt x="140970" y="185660"/>
                      </a:lnTo>
                      <a:lnTo>
                        <a:pt x="132397" y="157097"/>
                      </a:lnTo>
                      <a:close/>
                      <a:moveTo>
                        <a:pt x="118110" y="113301"/>
                      </a:moveTo>
                      <a:lnTo>
                        <a:pt x="100965" y="61887"/>
                      </a:lnTo>
                      <a:lnTo>
                        <a:pt x="83820" y="113301"/>
                      </a:lnTo>
                      <a:lnTo>
                        <a:pt x="118110" y="113301"/>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2" name="Google Shape;44;p85">
                  <a:extLst>
                    <a:ext uri="{FF2B5EF4-FFF2-40B4-BE49-F238E27FC236}">
                      <a16:creationId xmlns:a16="http://schemas.microsoft.com/office/drawing/2014/main" id="{B073C552-9482-C50C-5516-65A1CD7B362F}"/>
                    </a:ext>
                  </a:extLst>
                </p:cNvPr>
                <p:cNvSpPr/>
                <p:nvPr/>
              </p:nvSpPr>
              <p:spPr>
                <a:xfrm>
                  <a:off x="11180127" y="5789340"/>
                  <a:ext cx="181927" cy="190420"/>
                </a:xfrm>
                <a:custGeom>
                  <a:avLst/>
                  <a:gdLst/>
                  <a:ahLst/>
                  <a:cxnLst/>
                  <a:rect l="l" t="t" r="r" b="b"/>
                  <a:pathLst>
                    <a:path w="181927" h="190420" extrusionOk="0">
                      <a:moveTo>
                        <a:pt x="119063" y="67599"/>
                      </a:moveTo>
                      <a:cubicBezTo>
                        <a:pt x="117157" y="63791"/>
                        <a:pt x="113347" y="60935"/>
                        <a:pt x="109538" y="59031"/>
                      </a:cubicBezTo>
                      <a:cubicBezTo>
                        <a:pt x="105728" y="57126"/>
                        <a:pt x="100013" y="56174"/>
                        <a:pt x="94297" y="56174"/>
                      </a:cubicBezTo>
                      <a:cubicBezTo>
                        <a:pt x="82867" y="56174"/>
                        <a:pt x="74295" y="59983"/>
                        <a:pt x="68580" y="66647"/>
                      </a:cubicBezTo>
                      <a:cubicBezTo>
                        <a:pt x="62865" y="74264"/>
                        <a:pt x="59055" y="83785"/>
                        <a:pt x="59055" y="96163"/>
                      </a:cubicBezTo>
                      <a:cubicBezTo>
                        <a:pt x="59055" y="110444"/>
                        <a:pt x="62865" y="121869"/>
                        <a:pt x="69532" y="128534"/>
                      </a:cubicBezTo>
                      <a:cubicBezTo>
                        <a:pt x="76200" y="136151"/>
                        <a:pt x="86678" y="139007"/>
                        <a:pt x="100965" y="139007"/>
                      </a:cubicBezTo>
                      <a:cubicBezTo>
                        <a:pt x="114300" y="139007"/>
                        <a:pt x="125730" y="133295"/>
                        <a:pt x="133350" y="122822"/>
                      </a:cubicBezTo>
                      <a:lnTo>
                        <a:pt x="86678" y="122822"/>
                      </a:lnTo>
                      <a:lnTo>
                        <a:pt x="86678" y="81881"/>
                      </a:lnTo>
                      <a:lnTo>
                        <a:pt x="181928" y="81881"/>
                      </a:lnTo>
                      <a:lnTo>
                        <a:pt x="181928" y="139960"/>
                      </a:lnTo>
                      <a:cubicBezTo>
                        <a:pt x="174307" y="154241"/>
                        <a:pt x="162878" y="165666"/>
                        <a:pt x="148590" y="175187"/>
                      </a:cubicBezTo>
                      <a:cubicBezTo>
                        <a:pt x="134303" y="184708"/>
                        <a:pt x="116205" y="190421"/>
                        <a:pt x="94297" y="190421"/>
                      </a:cubicBezTo>
                      <a:cubicBezTo>
                        <a:pt x="75247" y="190421"/>
                        <a:pt x="58103" y="186613"/>
                        <a:pt x="43815" y="178044"/>
                      </a:cubicBezTo>
                      <a:cubicBezTo>
                        <a:pt x="29528" y="170427"/>
                        <a:pt x="19050" y="159002"/>
                        <a:pt x="11430" y="144720"/>
                      </a:cubicBezTo>
                      <a:cubicBezTo>
                        <a:pt x="3810" y="130438"/>
                        <a:pt x="0" y="114253"/>
                        <a:pt x="0" y="95210"/>
                      </a:cubicBezTo>
                      <a:cubicBezTo>
                        <a:pt x="0" y="77121"/>
                        <a:pt x="3810" y="60935"/>
                        <a:pt x="11430" y="45701"/>
                      </a:cubicBezTo>
                      <a:cubicBezTo>
                        <a:pt x="19050" y="31419"/>
                        <a:pt x="29528" y="19994"/>
                        <a:pt x="43815" y="12377"/>
                      </a:cubicBezTo>
                      <a:cubicBezTo>
                        <a:pt x="58103" y="4761"/>
                        <a:pt x="74295" y="0"/>
                        <a:pt x="93345" y="0"/>
                      </a:cubicBezTo>
                      <a:cubicBezTo>
                        <a:pt x="118110" y="0"/>
                        <a:pt x="137160" y="5713"/>
                        <a:pt x="152400" y="17138"/>
                      </a:cubicBezTo>
                      <a:cubicBezTo>
                        <a:pt x="167640" y="28563"/>
                        <a:pt x="177165" y="44749"/>
                        <a:pt x="180022" y="64743"/>
                      </a:cubicBezTo>
                      <a:lnTo>
                        <a:pt x="119063" y="6474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3" name="Google Shape;45;p85">
                  <a:extLst>
                    <a:ext uri="{FF2B5EF4-FFF2-40B4-BE49-F238E27FC236}">
                      <a16:creationId xmlns:a16="http://schemas.microsoft.com/office/drawing/2014/main" id="{3EF327A9-4F73-9FE3-9052-CE4D6FCB3337}"/>
                    </a:ext>
                  </a:extLst>
                </p:cNvPr>
                <p:cNvSpPr/>
                <p:nvPr/>
              </p:nvSpPr>
              <p:spPr>
                <a:xfrm>
                  <a:off x="11383009" y="5793149"/>
                  <a:ext cx="157162" cy="186612"/>
                </a:xfrm>
                <a:custGeom>
                  <a:avLst/>
                  <a:gdLst/>
                  <a:ahLst/>
                  <a:cxnLst/>
                  <a:rect l="l" t="t" r="r" b="b"/>
                  <a:pathLst>
                    <a:path w="157162" h="186612" extrusionOk="0">
                      <a:moveTo>
                        <a:pt x="93345" y="185660"/>
                      </a:moveTo>
                      <a:lnTo>
                        <a:pt x="58103" y="119013"/>
                      </a:lnTo>
                      <a:lnTo>
                        <a:pt x="58103" y="119013"/>
                      </a:lnTo>
                      <a:lnTo>
                        <a:pt x="58103" y="185660"/>
                      </a:lnTo>
                      <a:lnTo>
                        <a:pt x="0" y="185660"/>
                      </a:lnTo>
                      <a:lnTo>
                        <a:pt x="0" y="0"/>
                      </a:lnTo>
                      <a:lnTo>
                        <a:pt x="86678" y="0"/>
                      </a:lnTo>
                      <a:cubicBezTo>
                        <a:pt x="101918" y="0"/>
                        <a:pt x="114300" y="2856"/>
                        <a:pt x="125730" y="7617"/>
                      </a:cubicBezTo>
                      <a:cubicBezTo>
                        <a:pt x="136208" y="13329"/>
                        <a:pt x="144780" y="19994"/>
                        <a:pt x="149543" y="29515"/>
                      </a:cubicBezTo>
                      <a:cubicBezTo>
                        <a:pt x="154305" y="39036"/>
                        <a:pt x="157163" y="49509"/>
                        <a:pt x="157163" y="60935"/>
                      </a:cubicBezTo>
                      <a:cubicBezTo>
                        <a:pt x="157163" y="73312"/>
                        <a:pt x="153353" y="84737"/>
                        <a:pt x="146685" y="94258"/>
                      </a:cubicBezTo>
                      <a:cubicBezTo>
                        <a:pt x="140018" y="103779"/>
                        <a:pt x="129540" y="110444"/>
                        <a:pt x="117158" y="115205"/>
                      </a:cubicBezTo>
                      <a:lnTo>
                        <a:pt x="157163" y="186612"/>
                      </a:lnTo>
                      <a:lnTo>
                        <a:pt x="93345" y="186612"/>
                      </a:lnTo>
                      <a:close/>
                      <a:moveTo>
                        <a:pt x="58103" y="79977"/>
                      </a:moveTo>
                      <a:lnTo>
                        <a:pt x="80963" y="79977"/>
                      </a:lnTo>
                      <a:cubicBezTo>
                        <a:pt x="86678" y="79977"/>
                        <a:pt x="90488" y="79025"/>
                        <a:pt x="93345" y="76168"/>
                      </a:cubicBezTo>
                      <a:cubicBezTo>
                        <a:pt x="96203" y="73312"/>
                        <a:pt x="97155" y="69504"/>
                        <a:pt x="97155" y="63791"/>
                      </a:cubicBezTo>
                      <a:cubicBezTo>
                        <a:pt x="97155" y="59030"/>
                        <a:pt x="95250" y="55222"/>
                        <a:pt x="92393" y="52366"/>
                      </a:cubicBezTo>
                      <a:cubicBezTo>
                        <a:pt x="89535" y="49509"/>
                        <a:pt x="85725" y="48557"/>
                        <a:pt x="80010" y="48557"/>
                      </a:cubicBezTo>
                      <a:lnTo>
                        <a:pt x="57150" y="48557"/>
                      </a:lnTo>
                      <a:lnTo>
                        <a:pt x="57150" y="79977"/>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4" name="Google Shape;46;p85">
                  <a:extLst>
                    <a:ext uri="{FF2B5EF4-FFF2-40B4-BE49-F238E27FC236}">
                      <a16:creationId xmlns:a16="http://schemas.microsoft.com/office/drawing/2014/main" id="{19641223-E8DA-08D9-198D-ABCB92C09043}"/>
                    </a:ext>
                  </a:extLst>
                </p:cNvPr>
                <p:cNvSpPr/>
                <p:nvPr/>
              </p:nvSpPr>
              <p:spPr>
                <a:xfrm>
                  <a:off x="11558269" y="5793149"/>
                  <a:ext cx="58102" cy="185660"/>
                </a:xfrm>
                <a:custGeom>
                  <a:avLst/>
                  <a:gdLst/>
                  <a:ahLst/>
                  <a:cxnLst/>
                  <a:rect l="l" t="t" r="r" b="b"/>
                  <a:pathLst>
                    <a:path w="58102" h="185660" extrusionOk="0">
                      <a:moveTo>
                        <a:pt x="58103" y="0"/>
                      </a:moveTo>
                      <a:lnTo>
                        <a:pt x="58103" y="185660"/>
                      </a:lnTo>
                      <a:lnTo>
                        <a:pt x="0" y="185660"/>
                      </a:lnTo>
                      <a:lnTo>
                        <a:pt x="0" y="0"/>
                      </a:lnTo>
                      <a:lnTo>
                        <a:pt x="58103"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5" name="Google Shape;47;p85">
                  <a:extLst>
                    <a:ext uri="{FF2B5EF4-FFF2-40B4-BE49-F238E27FC236}">
                      <a16:creationId xmlns:a16="http://schemas.microsoft.com/office/drawing/2014/main" id="{C11DC796-047D-3C57-0E20-39628526FF51}"/>
                    </a:ext>
                  </a:extLst>
                </p:cNvPr>
                <p:cNvSpPr/>
                <p:nvPr/>
              </p:nvSpPr>
              <p:spPr>
                <a:xfrm>
                  <a:off x="10982007" y="6007373"/>
                  <a:ext cx="131445" cy="186612"/>
                </a:xfrm>
                <a:custGeom>
                  <a:avLst/>
                  <a:gdLst/>
                  <a:ahLst/>
                  <a:cxnLst/>
                  <a:rect l="l" t="t" r="r" b="b"/>
                  <a:pathLst>
                    <a:path w="131445" h="186612" extrusionOk="0">
                      <a:moveTo>
                        <a:pt x="131445" y="0"/>
                      </a:moveTo>
                      <a:lnTo>
                        <a:pt x="131445" y="46653"/>
                      </a:lnTo>
                      <a:lnTo>
                        <a:pt x="58103" y="46653"/>
                      </a:lnTo>
                      <a:lnTo>
                        <a:pt x="58103" y="72360"/>
                      </a:lnTo>
                      <a:lnTo>
                        <a:pt x="110490" y="72360"/>
                      </a:lnTo>
                      <a:lnTo>
                        <a:pt x="110490" y="116157"/>
                      </a:lnTo>
                      <a:lnTo>
                        <a:pt x="58103" y="116157"/>
                      </a:lnTo>
                      <a:lnTo>
                        <a:pt x="58103" y="186612"/>
                      </a:lnTo>
                      <a:lnTo>
                        <a:pt x="0" y="186612"/>
                      </a:lnTo>
                      <a:lnTo>
                        <a:pt x="0" y="952"/>
                      </a:lnTo>
                      <a:lnTo>
                        <a:pt x="131445" y="952"/>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6" name="Google Shape;48;p85">
                  <a:extLst>
                    <a:ext uri="{FF2B5EF4-FFF2-40B4-BE49-F238E27FC236}">
                      <a16:creationId xmlns:a16="http://schemas.microsoft.com/office/drawing/2014/main" id="{87D39989-0D22-C608-7F2A-75C9A4F1E82B}"/>
                    </a:ext>
                  </a:extLst>
                </p:cNvPr>
                <p:cNvSpPr/>
                <p:nvPr/>
              </p:nvSpPr>
              <p:spPr>
                <a:xfrm>
                  <a:off x="11126787" y="6002612"/>
                  <a:ext cx="191452" cy="192325"/>
                </a:xfrm>
                <a:custGeom>
                  <a:avLst/>
                  <a:gdLst/>
                  <a:ahLst/>
                  <a:cxnLst/>
                  <a:rect l="l" t="t" r="r" b="b"/>
                  <a:pathLst>
                    <a:path w="191452" h="192325" extrusionOk="0">
                      <a:moveTo>
                        <a:pt x="48578" y="179948"/>
                      </a:moveTo>
                      <a:cubicBezTo>
                        <a:pt x="34290" y="171379"/>
                        <a:pt x="21907" y="159954"/>
                        <a:pt x="13335" y="145672"/>
                      </a:cubicBezTo>
                      <a:cubicBezTo>
                        <a:pt x="4763" y="131390"/>
                        <a:pt x="0" y="115205"/>
                        <a:pt x="0" y="96162"/>
                      </a:cubicBezTo>
                      <a:cubicBezTo>
                        <a:pt x="0" y="78073"/>
                        <a:pt x="4763" y="61887"/>
                        <a:pt x="13335" y="46653"/>
                      </a:cubicBezTo>
                      <a:cubicBezTo>
                        <a:pt x="21907" y="32371"/>
                        <a:pt x="33338" y="20946"/>
                        <a:pt x="48578" y="12377"/>
                      </a:cubicBezTo>
                      <a:cubicBezTo>
                        <a:pt x="62865" y="3808"/>
                        <a:pt x="79057" y="0"/>
                        <a:pt x="97155" y="0"/>
                      </a:cubicBezTo>
                      <a:cubicBezTo>
                        <a:pt x="115253" y="0"/>
                        <a:pt x="130493" y="3808"/>
                        <a:pt x="144780" y="12377"/>
                      </a:cubicBezTo>
                      <a:cubicBezTo>
                        <a:pt x="159068" y="20946"/>
                        <a:pt x="170497" y="31419"/>
                        <a:pt x="179070" y="46653"/>
                      </a:cubicBezTo>
                      <a:cubicBezTo>
                        <a:pt x="187643" y="60935"/>
                        <a:pt x="191453" y="77120"/>
                        <a:pt x="191453" y="96162"/>
                      </a:cubicBezTo>
                      <a:cubicBezTo>
                        <a:pt x="191453" y="114253"/>
                        <a:pt x="187643" y="130438"/>
                        <a:pt x="179070" y="145672"/>
                      </a:cubicBezTo>
                      <a:cubicBezTo>
                        <a:pt x="170497" y="159954"/>
                        <a:pt x="159068" y="171379"/>
                        <a:pt x="144780" y="179948"/>
                      </a:cubicBezTo>
                      <a:cubicBezTo>
                        <a:pt x="130493" y="188517"/>
                        <a:pt x="114300" y="192325"/>
                        <a:pt x="97155" y="192325"/>
                      </a:cubicBezTo>
                      <a:cubicBezTo>
                        <a:pt x="79057" y="192325"/>
                        <a:pt x="62865" y="188517"/>
                        <a:pt x="48578" y="179948"/>
                      </a:cubicBezTo>
                      <a:close/>
                      <a:moveTo>
                        <a:pt x="123825" y="126630"/>
                      </a:moveTo>
                      <a:cubicBezTo>
                        <a:pt x="130493" y="119013"/>
                        <a:pt x="133350" y="109492"/>
                        <a:pt x="133350" y="96162"/>
                      </a:cubicBezTo>
                      <a:cubicBezTo>
                        <a:pt x="133350" y="83785"/>
                        <a:pt x="130493" y="73312"/>
                        <a:pt x="123825" y="65695"/>
                      </a:cubicBezTo>
                      <a:cubicBezTo>
                        <a:pt x="117157" y="58078"/>
                        <a:pt x="108585" y="54270"/>
                        <a:pt x="97155" y="54270"/>
                      </a:cubicBezTo>
                      <a:cubicBezTo>
                        <a:pt x="85725" y="54270"/>
                        <a:pt x="76200" y="58078"/>
                        <a:pt x="70485" y="65695"/>
                      </a:cubicBezTo>
                      <a:cubicBezTo>
                        <a:pt x="63818" y="73312"/>
                        <a:pt x="60960" y="82833"/>
                        <a:pt x="60960" y="96162"/>
                      </a:cubicBezTo>
                      <a:cubicBezTo>
                        <a:pt x="60960" y="108540"/>
                        <a:pt x="63818" y="119013"/>
                        <a:pt x="70485" y="126630"/>
                      </a:cubicBezTo>
                      <a:cubicBezTo>
                        <a:pt x="77153" y="134247"/>
                        <a:pt x="85725" y="138055"/>
                        <a:pt x="97155" y="138055"/>
                      </a:cubicBezTo>
                      <a:cubicBezTo>
                        <a:pt x="108585" y="138055"/>
                        <a:pt x="117157" y="134247"/>
                        <a:pt x="123825" y="126630"/>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7" name="Google Shape;49;p85">
                  <a:extLst>
                    <a:ext uri="{FF2B5EF4-FFF2-40B4-BE49-F238E27FC236}">
                      <a16:creationId xmlns:a16="http://schemas.microsoft.com/office/drawing/2014/main" id="{0EAA9D8E-2A46-E945-BF54-9457B4B157BE}"/>
                    </a:ext>
                  </a:extLst>
                </p:cNvPr>
                <p:cNvSpPr/>
                <p:nvPr/>
              </p:nvSpPr>
              <p:spPr>
                <a:xfrm>
                  <a:off x="11333480" y="6002612"/>
                  <a:ext cx="191452" cy="192325"/>
                </a:xfrm>
                <a:custGeom>
                  <a:avLst/>
                  <a:gdLst/>
                  <a:ahLst/>
                  <a:cxnLst/>
                  <a:rect l="l" t="t" r="r" b="b"/>
                  <a:pathLst>
                    <a:path w="191452" h="192325" extrusionOk="0">
                      <a:moveTo>
                        <a:pt x="48577" y="179948"/>
                      </a:moveTo>
                      <a:cubicBezTo>
                        <a:pt x="34290" y="171379"/>
                        <a:pt x="21907" y="159954"/>
                        <a:pt x="13335" y="145672"/>
                      </a:cubicBezTo>
                      <a:cubicBezTo>
                        <a:pt x="4763" y="131390"/>
                        <a:pt x="0" y="115205"/>
                        <a:pt x="0" y="96162"/>
                      </a:cubicBezTo>
                      <a:cubicBezTo>
                        <a:pt x="0" y="78073"/>
                        <a:pt x="4763" y="61887"/>
                        <a:pt x="13335" y="46653"/>
                      </a:cubicBezTo>
                      <a:cubicBezTo>
                        <a:pt x="21907" y="32371"/>
                        <a:pt x="33338" y="20946"/>
                        <a:pt x="48577" y="12377"/>
                      </a:cubicBezTo>
                      <a:cubicBezTo>
                        <a:pt x="62865" y="3808"/>
                        <a:pt x="79057" y="0"/>
                        <a:pt x="97155" y="0"/>
                      </a:cubicBezTo>
                      <a:cubicBezTo>
                        <a:pt x="115252" y="0"/>
                        <a:pt x="130492" y="3808"/>
                        <a:pt x="144780" y="12377"/>
                      </a:cubicBezTo>
                      <a:cubicBezTo>
                        <a:pt x="159067" y="20946"/>
                        <a:pt x="170497" y="31419"/>
                        <a:pt x="179070" y="46653"/>
                      </a:cubicBezTo>
                      <a:cubicBezTo>
                        <a:pt x="187642" y="60935"/>
                        <a:pt x="191452" y="77120"/>
                        <a:pt x="191452" y="96162"/>
                      </a:cubicBezTo>
                      <a:cubicBezTo>
                        <a:pt x="191452" y="114253"/>
                        <a:pt x="187642" y="130438"/>
                        <a:pt x="179070" y="145672"/>
                      </a:cubicBezTo>
                      <a:cubicBezTo>
                        <a:pt x="170497" y="159954"/>
                        <a:pt x="159067" y="171379"/>
                        <a:pt x="144780" y="179948"/>
                      </a:cubicBezTo>
                      <a:cubicBezTo>
                        <a:pt x="130492" y="188517"/>
                        <a:pt x="114300" y="192325"/>
                        <a:pt x="97155" y="192325"/>
                      </a:cubicBezTo>
                      <a:cubicBezTo>
                        <a:pt x="80010" y="192325"/>
                        <a:pt x="63817" y="188517"/>
                        <a:pt x="48577" y="179948"/>
                      </a:cubicBezTo>
                      <a:close/>
                      <a:moveTo>
                        <a:pt x="123825" y="126630"/>
                      </a:moveTo>
                      <a:cubicBezTo>
                        <a:pt x="130492" y="119013"/>
                        <a:pt x="133350" y="109492"/>
                        <a:pt x="133350" y="96162"/>
                      </a:cubicBezTo>
                      <a:cubicBezTo>
                        <a:pt x="133350" y="83785"/>
                        <a:pt x="130492" y="73312"/>
                        <a:pt x="123825" y="65695"/>
                      </a:cubicBezTo>
                      <a:cubicBezTo>
                        <a:pt x="117157" y="58078"/>
                        <a:pt x="108585" y="54270"/>
                        <a:pt x="97155" y="54270"/>
                      </a:cubicBezTo>
                      <a:cubicBezTo>
                        <a:pt x="85725" y="54270"/>
                        <a:pt x="76200" y="58078"/>
                        <a:pt x="70485" y="65695"/>
                      </a:cubicBezTo>
                      <a:cubicBezTo>
                        <a:pt x="63817" y="73312"/>
                        <a:pt x="60960" y="82833"/>
                        <a:pt x="60960" y="96162"/>
                      </a:cubicBezTo>
                      <a:cubicBezTo>
                        <a:pt x="60960" y="108540"/>
                        <a:pt x="63817" y="119013"/>
                        <a:pt x="70485" y="126630"/>
                      </a:cubicBezTo>
                      <a:cubicBezTo>
                        <a:pt x="77152" y="134247"/>
                        <a:pt x="85725" y="138055"/>
                        <a:pt x="97155" y="138055"/>
                      </a:cubicBezTo>
                      <a:cubicBezTo>
                        <a:pt x="108585" y="138055"/>
                        <a:pt x="117157" y="134247"/>
                        <a:pt x="123825" y="126630"/>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8" name="Google Shape;50;p85">
                  <a:extLst>
                    <a:ext uri="{FF2B5EF4-FFF2-40B4-BE49-F238E27FC236}">
                      <a16:creationId xmlns:a16="http://schemas.microsoft.com/office/drawing/2014/main" id="{20794922-9E78-DFB0-F3CD-6E02C8719B55}"/>
                    </a:ext>
                  </a:extLst>
                </p:cNvPr>
                <p:cNvSpPr/>
                <p:nvPr/>
              </p:nvSpPr>
              <p:spPr>
                <a:xfrm>
                  <a:off x="11546840" y="6006420"/>
                  <a:ext cx="173354" cy="185660"/>
                </a:xfrm>
                <a:custGeom>
                  <a:avLst/>
                  <a:gdLst/>
                  <a:ahLst/>
                  <a:cxnLst/>
                  <a:rect l="l" t="t" r="r" b="b"/>
                  <a:pathLst>
                    <a:path w="173354" h="185660" extrusionOk="0">
                      <a:moveTo>
                        <a:pt x="128588" y="12377"/>
                      </a:moveTo>
                      <a:cubicBezTo>
                        <a:pt x="142875" y="19994"/>
                        <a:pt x="154305" y="31419"/>
                        <a:pt x="161925" y="44749"/>
                      </a:cubicBezTo>
                      <a:cubicBezTo>
                        <a:pt x="169545" y="58078"/>
                        <a:pt x="173355" y="74264"/>
                        <a:pt x="173355" y="92354"/>
                      </a:cubicBezTo>
                      <a:cubicBezTo>
                        <a:pt x="173355" y="110444"/>
                        <a:pt x="169545" y="125678"/>
                        <a:pt x="161925" y="139959"/>
                      </a:cubicBezTo>
                      <a:cubicBezTo>
                        <a:pt x="154305" y="154241"/>
                        <a:pt x="142875" y="165666"/>
                        <a:pt x="128588" y="173283"/>
                      </a:cubicBezTo>
                      <a:cubicBezTo>
                        <a:pt x="114300" y="180900"/>
                        <a:pt x="97155" y="185660"/>
                        <a:pt x="77153" y="185660"/>
                      </a:cubicBezTo>
                      <a:lnTo>
                        <a:pt x="0" y="185660"/>
                      </a:lnTo>
                      <a:lnTo>
                        <a:pt x="0" y="0"/>
                      </a:lnTo>
                      <a:lnTo>
                        <a:pt x="77153" y="0"/>
                      </a:lnTo>
                      <a:cubicBezTo>
                        <a:pt x="97155" y="952"/>
                        <a:pt x="114300" y="4761"/>
                        <a:pt x="128588" y="12377"/>
                      </a:cubicBezTo>
                      <a:close/>
                      <a:moveTo>
                        <a:pt x="103822" y="123774"/>
                      </a:moveTo>
                      <a:cubicBezTo>
                        <a:pt x="111442" y="116157"/>
                        <a:pt x="115253" y="106636"/>
                        <a:pt x="115253" y="93306"/>
                      </a:cubicBezTo>
                      <a:cubicBezTo>
                        <a:pt x="115253" y="79977"/>
                        <a:pt x="111442" y="69504"/>
                        <a:pt x="103822" y="62839"/>
                      </a:cubicBezTo>
                      <a:cubicBezTo>
                        <a:pt x="96203" y="55222"/>
                        <a:pt x="85725" y="52366"/>
                        <a:pt x="72390" y="52366"/>
                      </a:cubicBezTo>
                      <a:lnTo>
                        <a:pt x="58103" y="52366"/>
                      </a:lnTo>
                      <a:lnTo>
                        <a:pt x="58103" y="135199"/>
                      </a:lnTo>
                      <a:lnTo>
                        <a:pt x="72390" y="135199"/>
                      </a:lnTo>
                      <a:cubicBezTo>
                        <a:pt x="85725" y="134247"/>
                        <a:pt x="96203" y="131390"/>
                        <a:pt x="103822" y="123774"/>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9" name="Google Shape;51;p85">
                  <a:extLst>
                    <a:ext uri="{FF2B5EF4-FFF2-40B4-BE49-F238E27FC236}">
                      <a16:creationId xmlns:a16="http://schemas.microsoft.com/office/drawing/2014/main" id="{80617890-D7BC-9FBF-09D6-C5F3AB032B18}"/>
                    </a:ext>
                  </a:extLst>
                </p:cNvPr>
                <p:cNvSpPr/>
                <p:nvPr/>
              </p:nvSpPr>
              <p:spPr>
                <a:xfrm>
                  <a:off x="10982007" y="6221596"/>
                  <a:ext cx="123825" cy="185660"/>
                </a:xfrm>
                <a:custGeom>
                  <a:avLst/>
                  <a:gdLst/>
                  <a:ahLst/>
                  <a:cxnLst/>
                  <a:rect l="l" t="t" r="r" b="b"/>
                  <a:pathLst>
                    <a:path w="123825" h="185660" extrusionOk="0">
                      <a:moveTo>
                        <a:pt x="58103" y="45701"/>
                      </a:moveTo>
                      <a:lnTo>
                        <a:pt x="58103" y="68552"/>
                      </a:lnTo>
                      <a:lnTo>
                        <a:pt x="116205" y="68552"/>
                      </a:lnTo>
                      <a:lnTo>
                        <a:pt x="116205" y="112348"/>
                      </a:lnTo>
                      <a:lnTo>
                        <a:pt x="58103" y="112348"/>
                      </a:lnTo>
                      <a:lnTo>
                        <a:pt x="58103" y="139007"/>
                      </a:lnTo>
                      <a:lnTo>
                        <a:pt x="123825" y="139007"/>
                      </a:lnTo>
                      <a:lnTo>
                        <a:pt x="123825" y="185660"/>
                      </a:lnTo>
                      <a:lnTo>
                        <a:pt x="0" y="185660"/>
                      </a:lnTo>
                      <a:lnTo>
                        <a:pt x="0" y="0"/>
                      </a:lnTo>
                      <a:lnTo>
                        <a:pt x="123825" y="0"/>
                      </a:lnTo>
                      <a:lnTo>
                        <a:pt x="123825" y="46653"/>
                      </a:lnTo>
                      <a:lnTo>
                        <a:pt x="58103" y="4665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0" name="Google Shape;52;p85">
                  <a:extLst>
                    <a:ext uri="{FF2B5EF4-FFF2-40B4-BE49-F238E27FC236}">
                      <a16:creationId xmlns:a16="http://schemas.microsoft.com/office/drawing/2014/main" id="{D224CFEB-1068-A9DC-201B-5F1A329A00CC}"/>
                    </a:ext>
                  </a:extLst>
                </p:cNvPr>
                <p:cNvSpPr/>
                <p:nvPr/>
              </p:nvSpPr>
              <p:spPr>
                <a:xfrm>
                  <a:off x="11127740" y="6220644"/>
                  <a:ext cx="173354" cy="185660"/>
                </a:xfrm>
                <a:custGeom>
                  <a:avLst/>
                  <a:gdLst/>
                  <a:ahLst/>
                  <a:cxnLst/>
                  <a:rect l="l" t="t" r="r" b="b"/>
                  <a:pathLst>
                    <a:path w="173354" h="185660" extrusionOk="0">
                      <a:moveTo>
                        <a:pt x="128588" y="12377"/>
                      </a:moveTo>
                      <a:cubicBezTo>
                        <a:pt x="142875" y="19994"/>
                        <a:pt x="154305" y="31419"/>
                        <a:pt x="161925" y="44749"/>
                      </a:cubicBezTo>
                      <a:cubicBezTo>
                        <a:pt x="169545" y="58078"/>
                        <a:pt x="173355" y="74264"/>
                        <a:pt x="173355" y="92354"/>
                      </a:cubicBezTo>
                      <a:cubicBezTo>
                        <a:pt x="173355" y="110444"/>
                        <a:pt x="169545" y="125678"/>
                        <a:pt x="161925" y="139959"/>
                      </a:cubicBezTo>
                      <a:cubicBezTo>
                        <a:pt x="154305" y="154241"/>
                        <a:pt x="142875" y="165666"/>
                        <a:pt x="128588" y="173283"/>
                      </a:cubicBezTo>
                      <a:cubicBezTo>
                        <a:pt x="114300" y="180900"/>
                        <a:pt x="97155" y="185660"/>
                        <a:pt x="77153" y="185660"/>
                      </a:cubicBezTo>
                      <a:lnTo>
                        <a:pt x="0" y="185660"/>
                      </a:lnTo>
                      <a:lnTo>
                        <a:pt x="0" y="0"/>
                      </a:lnTo>
                      <a:lnTo>
                        <a:pt x="77153" y="0"/>
                      </a:lnTo>
                      <a:cubicBezTo>
                        <a:pt x="97155" y="0"/>
                        <a:pt x="114300" y="3809"/>
                        <a:pt x="128588" y="12377"/>
                      </a:cubicBezTo>
                      <a:close/>
                      <a:moveTo>
                        <a:pt x="103822" y="123774"/>
                      </a:moveTo>
                      <a:cubicBezTo>
                        <a:pt x="111442" y="116157"/>
                        <a:pt x="115253" y="106636"/>
                        <a:pt x="115253" y="93306"/>
                      </a:cubicBezTo>
                      <a:cubicBezTo>
                        <a:pt x="115253" y="79977"/>
                        <a:pt x="111442" y="69504"/>
                        <a:pt x="103822" y="62839"/>
                      </a:cubicBezTo>
                      <a:cubicBezTo>
                        <a:pt x="96203" y="55222"/>
                        <a:pt x="85725" y="52366"/>
                        <a:pt x="72390" y="52366"/>
                      </a:cubicBezTo>
                      <a:lnTo>
                        <a:pt x="58103" y="52366"/>
                      </a:lnTo>
                      <a:lnTo>
                        <a:pt x="58103" y="135199"/>
                      </a:lnTo>
                      <a:lnTo>
                        <a:pt x="72390" y="135199"/>
                      </a:lnTo>
                      <a:cubicBezTo>
                        <a:pt x="85725" y="134247"/>
                        <a:pt x="96203" y="130438"/>
                        <a:pt x="103822" y="123774"/>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1" name="Google Shape;53;p85">
                  <a:extLst>
                    <a:ext uri="{FF2B5EF4-FFF2-40B4-BE49-F238E27FC236}">
                      <a16:creationId xmlns:a16="http://schemas.microsoft.com/office/drawing/2014/main" id="{5E550993-DCBA-E7E1-9FAC-2FDD64176916}"/>
                    </a:ext>
                  </a:extLst>
                </p:cNvPr>
                <p:cNvSpPr/>
                <p:nvPr/>
              </p:nvSpPr>
              <p:spPr>
                <a:xfrm>
                  <a:off x="11321097" y="6220644"/>
                  <a:ext cx="165734" cy="188516"/>
                </a:xfrm>
                <a:custGeom>
                  <a:avLst/>
                  <a:gdLst/>
                  <a:ahLst/>
                  <a:cxnLst/>
                  <a:rect l="l" t="t" r="r" b="b"/>
                  <a:pathLst>
                    <a:path w="165734" h="188516" extrusionOk="0">
                      <a:moveTo>
                        <a:pt x="59055" y="0"/>
                      </a:moveTo>
                      <a:lnTo>
                        <a:pt x="59055" y="104732"/>
                      </a:lnTo>
                      <a:cubicBezTo>
                        <a:pt x="59055" y="113301"/>
                        <a:pt x="60960" y="119965"/>
                        <a:pt x="64770" y="124726"/>
                      </a:cubicBezTo>
                      <a:cubicBezTo>
                        <a:pt x="68580" y="129486"/>
                        <a:pt x="74295" y="132343"/>
                        <a:pt x="82868" y="132343"/>
                      </a:cubicBezTo>
                      <a:cubicBezTo>
                        <a:pt x="91440" y="132343"/>
                        <a:pt x="97155" y="129486"/>
                        <a:pt x="101918" y="124726"/>
                      </a:cubicBezTo>
                      <a:cubicBezTo>
                        <a:pt x="105728" y="119965"/>
                        <a:pt x="107633" y="113301"/>
                        <a:pt x="107633" y="104732"/>
                      </a:cubicBezTo>
                      <a:lnTo>
                        <a:pt x="107633" y="0"/>
                      </a:lnTo>
                      <a:lnTo>
                        <a:pt x="165735" y="0"/>
                      </a:lnTo>
                      <a:lnTo>
                        <a:pt x="165735" y="104732"/>
                      </a:lnTo>
                      <a:cubicBezTo>
                        <a:pt x="165735" y="122822"/>
                        <a:pt x="161925" y="137103"/>
                        <a:pt x="154305" y="150433"/>
                      </a:cubicBezTo>
                      <a:cubicBezTo>
                        <a:pt x="146685" y="162810"/>
                        <a:pt x="137160" y="172331"/>
                        <a:pt x="123825" y="178996"/>
                      </a:cubicBezTo>
                      <a:cubicBezTo>
                        <a:pt x="111443" y="185660"/>
                        <a:pt x="97155" y="188517"/>
                        <a:pt x="80963" y="188517"/>
                      </a:cubicBezTo>
                      <a:cubicBezTo>
                        <a:pt x="64770" y="188517"/>
                        <a:pt x="51435" y="185660"/>
                        <a:pt x="39053" y="178996"/>
                      </a:cubicBezTo>
                      <a:cubicBezTo>
                        <a:pt x="26670" y="172331"/>
                        <a:pt x="17145" y="163762"/>
                        <a:pt x="10478" y="150433"/>
                      </a:cubicBezTo>
                      <a:cubicBezTo>
                        <a:pt x="3810" y="138055"/>
                        <a:pt x="0" y="122822"/>
                        <a:pt x="0" y="104732"/>
                      </a:cubicBezTo>
                      <a:lnTo>
                        <a:pt x="0" y="0"/>
                      </a:lnTo>
                      <a:lnTo>
                        <a:pt x="59055"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nvGrpSpPr>
              <p:cNvPr id="16" name="Google Shape;54;p85">
                <a:extLst>
                  <a:ext uri="{FF2B5EF4-FFF2-40B4-BE49-F238E27FC236}">
                    <a16:creationId xmlns:a16="http://schemas.microsoft.com/office/drawing/2014/main" id="{AED32260-7625-30D8-7226-65B9F92AB681}"/>
                  </a:ext>
                </a:extLst>
              </p:cNvPr>
              <p:cNvGrpSpPr/>
              <p:nvPr/>
            </p:nvGrpSpPr>
            <p:grpSpPr>
              <a:xfrm>
                <a:off x="10976292" y="5214269"/>
                <a:ext cx="904875" cy="408453"/>
                <a:chOff x="10976292" y="5214269"/>
                <a:chExt cx="904875" cy="408453"/>
              </a:xfrm>
            </p:grpSpPr>
            <p:sp>
              <p:nvSpPr>
                <p:cNvPr id="21" name="Google Shape;55;p85">
                  <a:extLst>
                    <a:ext uri="{FF2B5EF4-FFF2-40B4-BE49-F238E27FC236}">
                      <a16:creationId xmlns:a16="http://schemas.microsoft.com/office/drawing/2014/main" id="{9B659E82-35D6-3AD7-FD52-DDAB70E44AC3}"/>
                    </a:ext>
                  </a:extLst>
                </p:cNvPr>
                <p:cNvSpPr/>
                <p:nvPr/>
              </p:nvSpPr>
              <p:spPr>
                <a:xfrm>
                  <a:off x="10982007" y="5219030"/>
                  <a:ext cx="160020" cy="186612"/>
                </a:xfrm>
                <a:custGeom>
                  <a:avLst/>
                  <a:gdLst/>
                  <a:ahLst/>
                  <a:cxnLst/>
                  <a:rect l="l" t="t" r="r" b="b"/>
                  <a:pathLst>
                    <a:path w="160020" h="186612" extrusionOk="0">
                      <a:moveTo>
                        <a:pt x="150495" y="106636"/>
                      </a:moveTo>
                      <a:cubicBezTo>
                        <a:pt x="157163" y="115205"/>
                        <a:pt x="160020" y="123774"/>
                        <a:pt x="160020" y="135199"/>
                      </a:cubicBezTo>
                      <a:cubicBezTo>
                        <a:pt x="160020" y="151385"/>
                        <a:pt x="154305" y="163762"/>
                        <a:pt x="143828" y="173283"/>
                      </a:cubicBezTo>
                      <a:cubicBezTo>
                        <a:pt x="133350" y="181852"/>
                        <a:pt x="117158" y="186613"/>
                        <a:pt x="97155" y="186613"/>
                      </a:cubicBezTo>
                      <a:lnTo>
                        <a:pt x="0" y="186613"/>
                      </a:lnTo>
                      <a:lnTo>
                        <a:pt x="0" y="0"/>
                      </a:lnTo>
                      <a:lnTo>
                        <a:pt x="95250" y="0"/>
                      </a:lnTo>
                      <a:cubicBezTo>
                        <a:pt x="114300" y="0"/>
                        <a:pt x="128588" y="3808"/>
                        <a:pt x="140018" y="12377"/>
                      </a:cubicBezTo>
                      <a:cubicBezTo>
                        <a:pt x="150495" y="20946"/>
                        <a:pt x="156210" y="32372"/>
                        <a:pt x="156210" y="48557"/>
                      </a:cubicBezTo>
                      <a:cubicBezTo>
                        <a:pt x="156210" y="59030"/>
                        <a:pt x="153353" y="68552"/>
                        <a:pt x="147638" y="76168"/>
                      </a:cubicBezTo>
                      <a:cubicBezTo>
                        <a:pt x="141923" y="83785"/>
                        <a:pt x="134303" y="88546"/>
                        <a:pt x="124778" y="91402"/>
                      </a:cubicBezTo>
                      <a:cubicBezTo>
                        <a:pt x="135255" y="93306"/>
                        <a:pt x="143828" y="98067"/>
                        <a:pt x="150495" y="106636"/>
                      </a:cubicBezTo>
                      <a:close/>
                      <a:moveTo>
                        <a:pt x="58103" y="72360"/>
                      </a:moveTo>
                      <a:lnTo>
                        <a:pt x="80963" y="72360"/>
                      </a:lnTo>
                      <a:cubicBezTo>
                        <a:pt x="86678" y="72360"/>
                        <a:pt x="90488" y="71408"/>
                        <a:pt x="92393" y="69504"/>
                      </a:cubicBezTo>
                      <a:cubicBezTo>
                        <a:pt x="95250" y="67599"/>
                        <a:pt x="96203" y="63791"/>
                        <a:pt x="96203" y="59983"/>
                      </a:cubicBezTo>
                      <a:cubicBezTo>
                        <a:pt x="96203" y="55222"/>
                        <a:pt x="95250" y="52366"/>
                        <a:pt x="92393" y="49509"/>
                      </a:cubicBezTo>
                      <a:cubicBezTo>
                        <a:pt x="89535" y="47605"/>
                        <a:pt x="85725" y="46653"/>
                        <a:pt x="80963" y="46653"/>
                      </a:cubicBezTo>
                      <a:lnTo>
                        <a:pt x="58103" y="46653"/>
                      </a:lnTo>
                      <a:lnTo>
                        <a:pt x="58103" y="72360"/>
                      </a:lnTo>
                      <a:close/>
                      <a:moveTo>
                        <a:pt x="96203" y="136151"/>
                      </a:moveTo>
                      <a:cubicBezTo>
                        <a:pt x="99060" y="134247"/>
                        <a:pt x="100013" y="130438"/>
                        <a:pt x="100013" y="126630"/>
                      </a:cubicBezTo>
                      <a:cubicBezTo>
                        <a:pt x="100013" y="118061"/>
                        <a:pt x="95250" y="113300"/>
                        <a:pt x="84773" y="113300"/>
                      </a:cubicBezTo>
                      <a:lnTo>
                        <a:pt x="58103" y="113300"/>
                      </a:lnTo>
                      <a:lnTo>
                        <a:pt x="58103" y="139959"/>
                      </a:lnTo>
                      <a:lnTo>
                        <a:pt x="84773" y="139959"/>
                      </a:lnTo>
                      <a:cubicBezTo>
                        <a:pt x="89535" y="139007"/>
                        <a:pt x="93345" y="138055"/>
                        <a:pt x="96203" y="136151"/>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2" name="Google Shape;56;p85">
                  <a:extLst>
                    <a:ext uri="{FF2B5EF4-FFF2-40B4-BE49-F238E27FC236}">
                      <a16:creationId xmlns:a16="http://schemas.microsoft.com/office/drawing/2014/main" id="{614B284C-7E12-2F85-E973-FBAF59380C25}"/>
                    </a:ext>
                  </a:extLst>
                </p:cNvPr>
                <p:cNvSpPr/>
                <p:nvPr/>
              </p:nvSpPr>
              <p:spPr>
                <a:xfrm>
                  <a:off x="11162030" y="5219030"/>
                  <a:ext cx="114300" cy="185660"/>
                </a:xfrm>
                <a:custGeom>
                  <a:avLst/>
                  <a:gdLst/>
                  <a:ahLst/>
                  <a:cxnLst/>
                  <a:rect l="l" t="t" r="r" b="b"/>
                  <a:pathLst>
                    <a:path w="114300" h="185660" extrusionOk="0">
                      <a:moveTo>
                        <a:pt x="58102" y="141864"/>
                      </a:moveTo>
                      <a:lnTo>
                        <a:pt x="114300" y="141864"/>
                      </a:lnTo>
                      <a:lnTo>
                        <a:pt x="114300" y="185660"/>
                      </a:lnTo>
                      <a:lnTo>
                        <a:pt x="0" y="185660"/>
                      </a:lnTo>
                      <a:lnTo>
                        <a:pt x="0" y="0"/>
                      </a:lnTo>
                      <a:lnTo>
                        <a:pt x="58102" y="0"/>
                      </a:lnTo>
                      <a:lnTo>
                        <a:pt x="58102" y="141864"/>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3" name="Google Shape;57;p85">
                  <a:extLst>
                    <a:ext uri="{FF2B5EF4-FFF2-40B4-BE49-F238E27FC236}">
                      <a16:creationId xmlns:a16="http://schemas.microsoft.com/office/drawing/2014/main" id="{FC9123F7-92B6-FEFF-2FEE-CF051099EC78}"/>
                    </a:ext>
                  </a:extLst>
                </p:cNvPr>
                <p:cNvSpPr/>
                <p:nvPr/>
              </p:nvSpPr>
              <p:spPr>
                <a:xfrm>
                  <a:off x="11288712" y="5214269"/>
                  <a:ext cx="191452" cy="192325"/>
                </a:xfrm>
                <a:custGeom>
                  <a:avLst/>
                  <a:gdLst/>
                  <a:ahLst/>
                  <a:cxnLst/>
                  <a:rect l="l" t="t" r="r" b="b"/>
                  <a:pathLst>
                    <a:path w="191452" h="192325" extrusionOk="0">
                      <a:moveTo>
                        <a:pt x="48578" y="179948"/>
                      </a:moveTo>
                      <a:cubicBezTo>
                        <a:pt x="34290" y="171379"/>
                        <a:pt x="21907" y="159954"/>
                        <a:pt x="13335" y="145672"/>
                      </a:cubicBezTo>
                      <a:cubicBezTo>
                        <a:pt x="4763" y="131390"/>
                        <a:pt x="0" y="115205"/>
                        <a:pt x="0" y="96163"/>
                      </a:cubicBezTo>
                      <a:cubicBezTo>
                        <a:pt x="0" y="78073"/>
                        <a:pt x="4763" y="61887"/>
                        <a:pt x="13335" y="46653"/>
                      </a:cubicBezTo>
                      <a:cubicBezTo>
                        <a:pt x="21907" y="31419"/>
                        <a:pt x="33338" y="20946"/>
                        <a:pt x="48578" y="12377"/>
                      </a:cubicBezTo>
                      <a:cubicBezTo>
                        <a:pt x="62865" y="3808"/>
                        <a:pt x="79057" y="0"/>
                        <a:pt x="97155" y="0"/>
                      </a:cubicBezTo>
                      <a:cubicBezTo>
                        <a:pt x="114300" y="0"/>
                        <a:pt x="130493" y="3808"/>
                        <a:pt x="144780" y="12377"/>
                      </a:cubicBezTo>
                      <a:cubicBezTo>
                        <a:pt x="159068" y="20946"/>
                        <a:pt x="170497" y="31419"/>
                        <a:pt x="179070" y="46653"/>
                      </a:cubicBezTo>
                      <a:cubicBezTo>
                        <a:pt x="187643" y="61887"/>
                        <a:pt x="191453" y="77120"/>
                        <a:pt x="191453" y="96163"/>
                      </a:cubicBezTo>
                      <a:cubicBezTo>
                        <a:pt x="191453" y="114253"/>
                        <a:pt x="187643" y="130438"/>
                        <a:pt x="179070" y="145672"/>
                      </a:cubicBezTo>
                      <a:cubicBezTo>
                        <a:pt x="170497" y="160906"/>
                        <a:pt x="159068" y="171379"/>
                        <a:pt x="144780" y="179948"/>
                      </a:cubicBezTo>
                      <a:cubicBezTo>
                        <a:pt x="130493" y="188517"/>
                        <a:pt x="114300" y="192325"/>
                        <a:pt x="97155" y="192325"/>
                      </a:cubicBezTo>
                      <a:cubicBezTo>
                        <a:pt x="79057" y="192325"/>
                        <a:pt x="62865" y="188517"/>
                        <a:pt x="48578" y="179948"/>
                      </a:cubicBezTo>
                      <a:close/>
                      <a:moveTo>
                        <a:pt x="122872" y="126630"/>
                      </a:moveTo>
                      <a:cubicBezTo>
                        <a:pt x="129540" y="119013"/>
                        <a:pt x="132397" y="109492"/>
                        <a:pt x="132397" y="96163"/>
                      </a:cubicBezTo>
                      <a:cubicBezTo>
                        <a:pt x="132397" y="83785"/>
                        <a:pt x="129540" y="73312"/>
                        <a:pt x="122872" y="65695"/>
                      </a:cubicBezTo>
                      <a:cubicBezTo>
                        <a:pt x="116205" y="58078"/>
                        <a:pt x="107632" y="54270"/>
                        <a:pt x="96203" y="54270"/>
                      </a:cubicBezTo>
                      <a:cubicBezTo>
                        <a:pt x="84772" y="54270"/>
                        <a:pt x="75247" y="58078"/>
                        <a:pt x="69532" y="65695"/>
                      </a:cubicBezTo>
                      <a:cubicBezTo>
                        <a:pt x="62865" y="73312"/>
                        <a:pt x="60007" y="82833"/>
                        <a:pt x="60007" y="96163"/>
                      </a:cubicBezTo>
                      <a:cubicBezTo>
                        <a:pt x="60007" y="108540"/>
                        <a:pt x="62865" y="119013"/>
                        <a:pt x="69532" y="126630"/>
                      </a:cubicBezTo>
                      <a:cubicBezTo>
                        <a:pt x="76200" y="134247"/>
                        <a:pt x="84772" y="138055"/>
                        <a:pt x="96203" y="138055"/>
                      </a:cubicBezTo>
                      <a:cubicBezTo>
                        <a:pt x="107632" y="138055"/>
                        <a:pt x="117157" y="134247"/>
                        <a:pt x="122872" y="126630"/>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4" name="Google Shape;58;p85">
                  <a:extLst>
                    <a:ext uri="{FF2B5EF4-FFF2-40B4-BE49-F238E27FC236}">
                      <a16:creationId xmlns:a16="http://schemas.microsoft.com/office/drawing/2014/main" id="{FBC1D469-B15D-AD70-D853-B6ECCE5B30B2}"/>
                    </a:ext>
                  </a:extLst>
                </p:cNvPr>
                <p:cNvSpPr/>
                <p:nvPr/>
              </p:nvSpPr>
              <p:spPr>
                <a:xfrm>
                  <a:off x="11496357" y="5216174"/>
                  <a:ext cx="182880" cy="192325"/>
                </a:xfrm>
                <a:custGeom>
                  <a:avLst/>
                  <a:gdLst/>
                  <a:ahLst/>
                  <a:cxnLst/>
                  <a:rect l="l" t="t" r="r" b="b"/>
                  <a:pathLst>
                    <a:path w="182880" h="192325" extrusionOk="0">
                      <a:moveTo>
                        <a:pt x="11430" y="45701"/>
                      </a:moveTo>
                      <a:cubicBezTo>
                        <a:pt x="19050" y="31419"/>
                        <a:pt x="29528" y="19994"/>
                        <a:pt x="43815" y="12377"/>
                      </a:cubicBezTo>
                      <a:cubicBezTo>
                        <a:pt x="58103" y="4761"/>
                        <a:pt x="74295" y="0"/>
                        <a:pt x="92393" y="0"/>
                      </a:cubicBezTo>
                      <a:cubicBezTo>
                        <a:pt x="108585" y="0"/>
                        <a:pt x="122873" y="2856"/>
                        <a:pt x="135255" y="9521"/>
                      </a:cubicBezTo>
                      <a:cubicBezTo>
                        <a:pt x="147638" y="15234"/>
                        <a:pt x="158115" y="23803"/>
                        <a:pt x="166688" y="35228"/>
                      </a:cubicBezTo>
                      <a:cubicBezTo>
                        <a:pt x="174308" y="46653"/>
                        <a:pt x="180023" y="59031"/>
                        <a:pt x="182880" y="74264"/>
                      </a:cubicBezTo>
                      <a:lnTo>
                        <a:pt x="120968" y="74264"/>
                      </a:lnTo>
                      <a:cubicBezTo>
                        <a:pt x="118110" y="68552"/>
                        <a:pt x="114300" y="63791"/>
                        <a:pt x="108585" y="59983"/>
                      </a:cubicBezTo>
                      <a:cubicBezTo>
                        <a:pt x="103823" y="56174"/>
                        <a:pt x="97155" y="55222"/>
                        <a:pt x="90488" y="55222"/>
                      </a:cubicBezTo>
                      <a:cubicBezTo>
                        <a:pt x="80963" y="55222"/>
                        <a:pt x="73343" y="59031"/>
                        <a:pt x="67628" y="66647"/>
                      </a:cubicBezTo>
                      <a:cubicBezTo>
                        <a:pt x="61913" y="74264"/>
                        <a:pt x="59055" y="83785"/>
                        <a:pt x="59055" y="96163"/>
                      </a:cubicBezTo>
                      <a:cubicBezTo>
                        <a:pt x="59055" y="108540"/>
                        <a:pt x="61913" y="118061"/>
                        <a:pt x="67628" y="125678"/>
                      </a:cubicBezTo>
                      <a:cubicBezTo>
                        <a:pt x="73343" y="133295"/>
                        <a:pt x="80963" y="137103"/>
                        <a:pt x="90488" y="137103"/>
                      </a:cubicBezTo>
                      <a:cubicBezTo>
                        <a:pt x="97155" y="137103"/>
                        <a:pt x="102870" y="135199"/>
                        <a:pt x="108585" y="132343"/>
                      </a:cubicBezTo>
                      <a:cubicBezTo>
                        <a:pt x="113348" y="128534"/>
                        <a:pt x="118110" y="123774"/>
                        <a:pt x="120968" y="118061"/>
                      </a:cubicBezTo>
                      <a:lnTo>
                        <a:pt x="182880" y="118061"/>
                      </a:lnTo>
                      <a:cubicBezTo>
                        <a:pt x="180023" y="132343"/>
                        <a:pt x="175260" y="145672"/>
                        <a:pt x="166688" y="157097"/>
                      </a:cubicBezTo>
                      <a:cubicBezTo>
                        <a:pt x="159068" y="168522"/>
                        <a:pt x="148590" y="177092"/>
                        <a:pt x="135255" y="182804"/>
                      </a:cubicBezTo>
                      <a:cubicBezTo>
                        <a:pt x="122873" y="188517"/>
                        <a:pt x="108585" y="192325"/>
                        <a:pt x="92393" y="192325"/>
                      </a:cubicBezTo>
                      <a:cubicBezTo>
                        <a:pt x="73343" y="192325"/>
                        <a:pt x="57150" y="188517"/>
                        <a:pt x="43815" y="179948"/>
                      </a:cubicBezTo>
                      <a:cubicBezTo>
                        <a:pt x="29528" y="172331"/>
                        <a:pt x="19050" y="160906"/>
                        <a:pt x="11430" y="146624"/>
                      </a:cubicBezTo>
                      <a:cubicBezTo>
                        <a:pt x="3810" y="132343"/>
                        <a:pt x="0" y="116157"/>
                        <a:pt x="0" y="97115"/>
                      </a:cubicBezTo>
                      <a:cubicBezTo>
                        <a:pt x="0" y="77121"/>
                        <a:pt x="3810" y="60935"/>
                        <a:pt x="11430" y="45701"/>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5" name="Google Shape;59;p85">
                  <a:extLst>
                    <a:ext uri="{FF2B5EF4-FFF2-40B4-BE49-F238E27FC236}">
                      <a16:creationId xmlns:a16="http://schemas.microsoft.com/office/drawing/2014/main" id="{BC08F8B9-F6EE-48A9-5CBF-591266A9A6B2}"/>
                    </a:ext>
                  </a:extLst>
                </p:cNvPr>
                <p:cNvSpPr/>
                <p:nvPr/>
              </p:nvSpPr>
              <p:spPr>
                <a:xfrm>
                  <a:off x="11699240" y="5219030"/>
                  <a:ext cx="181927" cy="186612"/>
                </a:xfrm>
                <a:custGeom>
                  <a:avLst/>
                  <a:gdLst/>
                  <a:ahLst/>
                  <a:cxnLst/>
                  <a:rect l="l" t="t" r="r" b="b"/>
                  <a:pathLst>
                    <a:path w="181927" h="186612" extrusionOk="0">
                      <a:moveTo>
                        <a:pt x="112395" y="185660"/>
                      </a:moveTo>
                      <a:lnTo>
                        <a:pt x="58103" y="104732"/>
                      </a:lnTo>
                      <a:lnTo>
                        <a:pt x="58103" y="185660"/>
                      </a:lnTo>
                      <a:lnTo>
                        <a:pt x="0" y="185660"/>
                      </a:lnTo>
                      <a:lnTo>
                        <a:pt x="0" y="0"/>
                      </a:lnTo>
                      <a:lnTo>
                        <a:pt x="58103" y="0"/>
                      </a:lnTo>
                      <a:lnTo>
                        <a:pt x="58103" y="78073"/>
                      </a:lnTo>
                      <a:lnTo>
                        <a:pt x="111442" y="0"/>
                      </a:lnTo>
                      <a:lnTo>
                        <a:pt x="177165" y="0"/>
                      </a:lnTo>
                      <a:lnTo>
                        <a:pt x="113347" y="89498"/>
                      </a:lnTo>
                      <a:lnTo>
                        <a:pt x="181928" y="186613"/>
                      </a:lnTo>
                      <a:lnTo>
                        <a:pt x="112395" y="18661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6" name="Google Shape;60;p85">
                  <a:extLst>
                    <a:ext uri="{FF2B5EF4-FFF2-40B4-BE49-F238E27FC236}">
                      <a16:creationId xmlns:a16="http://schemas.microsoft.com/office/drawing/2014/main" id="{C467960B-9F31-306E-6058-FF96B90754F3}"/>
                    </a:ext>
                  </a:extLst>
                </p:cNvPr>
                <p:cNvSpPr/>
                <p:nvPr/>
              </p:nvSpPr>
              <p:spPr>
                <a:xfrm>
                  <a:off x="10976292" y="5430397"/>
                  <a:ext cx="181927" cy="192325"/>
                </a:xfrm>
                <a:custGeom>
                  <a:avLst/>
                  <a:gdLst/>
                  <a:ahLst/>
                  <a:cxnLst/>
                  <a:rect l="l" t="t" r="r" b="b"/>
                  <a:pathLst>
                    <a:path w="181927" h="192325" extrusionOk="0">
                      <a:moveTo>
                        <a:pt x="11430" y="45701"/>
                      </a:moveTo>
                      <a:cubicBezTo>
                        <a:pt x="19050" y="31419"/>
                        <a:pt x="29527" y="19994"/>
                        <a:pt x="42863" y="12377"/>
                      </a:cubicBezTo>
                      <a:cubicBezTo>
                        <a:pt x="57150" y="4761"/>
                        <a:pt x="73342" y="0"/>
                        <a:pt x="91440" y="0"/>
                      </a:cubicBezTo>
                      <a:cubicBezTo>
                        <a:pt x="107632" y="0"/>
                        <a:pt x="121920" y="2856"/>
                        <a:pt x="134302" y="9521"/>
                      </a:cubicBezTo>
                      <a:cubicBezTo>
                        <a:pt x="146685" y="15234"/>
                        <a:pt x="157163" y="23803"/>
                        <a:pt x="165735" y="35228"/>
                      </a:cubicBezTo>
                      <a:cubicBezTo>
                        <a:pt x="173355" y="46653"/>
                        <a:pt x="179070" y="59030"/>
                        <a:pt x="181927" y="74264"/>
                      </a:cubicBezTo>
                      <a:lnTo>
                        <a:pt x="120015" y="74264"/>
                      </a:lnTo>
                      <a:cubicBezTo>
                        <a:pt x="117157" y="68552"/>
                        <a:pt x="113347" y="63791"/>
                        <a:pt x="107632" y="59983"/>
                      </a:cubicBezTo>
                      <a:cubicBezTo>
                        <a:pt x="101917" y="56174"/>
                        <a:pt x="96202" y="55222"/>
                        <a:pt x="89535" y="55222"/>
                      </a:cubicBezTo>
                      <a:cubicBezTo>
                        <a:pt x="80010" y="55222"/>
                        <a:pt x="72390" y="59030"/>
                        <a:pt x="66675" y="66647"/>
                      </a:cubicBezTo>
                      <a:cubicBezTo>
                        <a:pt x="60960" y="74264"/>
                        <a:pt x="58102" y="83785"/>
                        <a:pt x="58102" y="96163"/>
                      </a:cubicBezTo>
                      <a:cubicBezTo>
                        <a:pt x="58102" y="108540"/>
                        <a:pt x="60960" y="118061"/>
                        <a:pt x="66675" y="125678"/>
                      </a:cubicBezTo>
                      <a:cubicBezTo>
                        <a:pt x="72390" y="133295"/>
                        <a:pt x="80010" y="137103"/>
                        <a:pt x="89535" y="137103"/>
                      </a:cubicBezTo>
                      <a:cubicBezTo>
                        <a:pt x="96202" y="137103"/>
                        <a:pt x="101917" y="135199"/>
                        <a:pt x="107632" y="132343"/>
                      </a:cubicBezTo>
                      <a:cubicBezTo>
                        <a:pt x="112395" y="128534"/>
                        <a:pt x="117157" y="123774"/>
                        <a:pt x="120015" y="118061"/>
                      </a:cubicBezTo>
                      <a:lnTo>
                        <a:pt x="181927" y="118061"/>
                      </a:lnTo>
                      <a:cubicBezTo>
                        <a:pt x="179070" y="132343"/>
                        <a:pt x="174307" y="145672"/>
                        <a:pt x="165735" y="157097"/>
                      </a:cubicBezTo>
                      <a:cubicBezTo>
                        <a:pt x="158115" y="168522"/>
                        <a:pt x="147638" y="177092"/>
                        <a:pt x="134302" y="182804"/>
                      </a:cubicBezTo>
                      <a:cubicBezTo>
                        <a:pt x="121920" y="188517"/>
                        <a:pt x="107632" y="192325"/>
                        <a:pt x="91440" y="192325"/>
                      </a:cubicBezTo>
                      <a:cubicBezTo>
                        <a:pt x="72390" y="192325"/>
                        <a:pt x="56197" y="188517"/>
                        <a:pt x="42863" y="179948"/>
                      </a:cubicBezTo>
                      <a:cubicBezTo>
                        <a:pt x="28575" y="172331"/>
                        <a:pt x="18097" y="160906"/>
                        <a:pt x="11430" y="146624"/>
                      </a:cubicBezTo>
                      <a:cubicBezTo>
                        <a:pt x="3810" y="132343"/>
                        <a:pt x="0" y="116157"/>
                        <a:pt x="0" y="97115"/>
                      </a:cubicBezTo>
                      <a:cubicBezTo>
                        <a:pt x="0" y="76168"/>
                        <a:pt x="3810" y="59983"/>
                        <a:pt x="11430" y="45701"/>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7" name="Google Shape;61;p85">
                  <a:extLst>
                    <a:ext uri="{FF2B5EF4-FFF2-40B4-BE49-F238E27FC236}">
                      <a16:creationId xmlns:a16="http://schemas.microsoft.com/office/drawing/2014/main" id="{6D67BA4F-812D-3D92-BDE1-66ABF30F7D01}"/>
                    </a:ext>
                  </a:extLst>
                </p:cNvPr>
                <p:cNvSpPr/>
                <p:nvPr/>
              </p:nvSpPr>
              <p:spPr>
                <a:xfrm>
                  <a:off x="11179175" y="5432301"/>
                  <a:ext cx="172402" cy="186612"/>
                </a:xfrm>
                <a:custGeom>
                  <a:avLst/>
                  <a:gdLst/>
                  <a:ahLst/>
                  <a:cxnLst/>
                  <a:rect l="l" t="t" r="r" b="b"/>
                  <a:pathLst>
                    <a:path w="172402" h="186612" extrusionOk="0">
                      <a:moveTo>
                        <a:pt x="172403" y="0"/>
                      </a:moveTo>
                      <a:lnTo>
                        <a:pt x="172403" y="186613"/>
                      </a:lnTo>
                      <a:lnTo>
                        <a:pt x="114300" y="186613"/>
                      </a:lnTo>
                      <a:lnTo>
                        <a:pt x="114300" y="114253"/>
                      </a:lnTo>
                      <a:lnTo>
                        <a:pt x="59055" y="114253"/>
                      </a:lnTo>
                      <a:lnTo>
                        <a:pt x="59055" y="186613"/>
                      </a:lnTo>
                      <a:lnTo>
                        <a:pt x="0" y="186613"/>
                      </a:lnTo>
                      <a:lnTo>
                        <a:pt x="0" y="952"/>
                      </a:lnTo>
                      <a:lnTo>
                        <a:pt x="58103" y="952"/>
                      </a:lnTo>
                      <a:lnTo>
                        <a:pt x="58103" y="67599"/>
                      </a:lnTo>
                      <a:lnTo>
                        <a:pt x="113347" y="67599"/>
                      </a:lnTo>
                      <a:lnTo>
                        <a:pt x="113347" y="952"/>
                      </a:lnTo>
                      <a:lnTo>
                        <a:pt x="172403" y="952"/>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8" name="Google Shape;62;p85">
                  <a:extLst>
                    <a:ext uri="{FF2B5EF4-FFF2-40B4-BE49-F238E27FC236}">
                      <a16:creationId xmlns:a16="http://schemas.microsoft.com/office/drawing/2014/main" id="{1312A655-B651-0E50-4084-2CB91C2E5435}"/>
                    </a:ext>
                  </a:extLst>
                </p:cNvPr>
                <p:cNvSpPr/>
                <p:nvPr/>
              </p:nvSpPr>
              <p:spPr>
                <a:xfrm>
                  <a:off x="11364912" y="5433253"/>
                  <a:ext cx="202882" cy="185660"/>
                </a:xfrm>
                <a:custGeom>
                  <a:avLst/>
                  <a:gdLst/>
                  <a:ahLst/>
                  <a:cxnLst/>
                  <a:rect l="l" t="t" r="r" b="b"/>
                  <a:pathLst>
                    <a:path w="202882" h="185660" extrusionOk="0">
                      <a:moveTo>
                        <a:pt x="132397" y="157097"/>
                      </a:moveTo>
                      <a:lnTo>
                        <a:pt x="70485" y="157097"/>
                      </a:lnTo>
                      <a:lnTo>
                        <a:pt x="60960" y="185660"/>
                      </a:lnTo>
                      <a:lnTo>
                        <a:pt x="0" y="185660"/>
                      </a:lnTo>
                      <a:lnTo>
                        <a:pt x="67628" y="0"/>
                      </a:lnTo>
                      <a:lnTo>
                        <a:pt x="135255" y="0"/>
                      </a:lnTo>
                      <a:lnTo>
                        <a:pt x="202882" y="185660"/>
                      </a:lnTo>
                      <a:lnTo>
                        <a:pt x="140970" y="185660"/>
                      </a:lnTo>
                      <a:lnTo>
                        <a:pt x="132397" y="157097"/>
                      </a:lnTo>
                      <a:close/>
                      <a:moveTo>
                        <a:pt x="118110" y="113300"/>
                      </a:moveTo>
                      <a:lnTo>
                        <a:pt x="100965" y="61887"/>
                      </a:lnTo>
                      <a:lnTo>
                        <a:pt x="83820" y="113300"/>
                      </a:lnTo>
                      <a:lnTo>
                        <a:pt x="118110" y="11330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9" name="Google Shape;63;p85">
                  <a:extLst>
                    <a:ext uri="{FF2B5EF4-FFF2-40B4-BE49-F238E27FC236}">
                      <a16:creationId xmlns:a16="http://schemas.microsoft.com/office/drawing/2014/main" id="{9EAE7E7A-E8D0-2DF1-72BA-682987D7BCF3}"/>
                    </a:ext>
                  </a:extLst>
                </p:cNvPr>
                <p:cNvSpPr/>
                <p:nvPr/>
              </p:nvSpPr>
              <p:spPr>
                <a:xfrm>
                  <a:off x="11581130" y="5432301"/>
                  <a:ext cx="58102" cy="186612"/>
                </a:xfrm>
                <a:custGeom>
                  <a:avLst/>
                  <a:gdLst/>
                  <a:ahLst/>
                  <a:cxnLst/>
                  <a:rect l="l" t="t" r="r" b="b"/>
                  <a:pathLst>
                    <a:path w="58102" h="186612" extrusionOk="0">
                      <a:moveTo>
                        <a:pt x="58102" y="0"/>
                      </a:moveTo>
                      <a:lnTo>
                        <a:pt x="58102" y="186613"/>
                      </a:lnTo>
                      <a:lnTo>
                        <a:pt x="0" y="186613"/>
                      </a:lnTo>
                      <a:lnTo>
                        <a:pt x="0" y="952"/>
                      </a:lnTo>
                      <a:lnTo>
                        <a:pt x="58102" y="952"/>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0" name="Google Shape;64;p85">
                  <a:extLst>
                    <a:ext uri="{FF2B5EF4-FFF2-40B4-BE49-F238E27FC236}">
                      <a16:creationId xmlns:a16="http://schemas.microsoft.com/office/drawing/2014/main" id="{E0F5BA94-4A20-3113-C954-20DF87B1B826}"/>
                    </a:ext>
                  </a:extLst>
                </p:cNvPr>
                <p:cNvSpPr/>
                <p:nvPr/>
              </p:nvSpPr>
              <p:spPr>
                <a:xfrm>
                  <a:off x="11665902" y="5433253"/>
                  <a:ext cx="178117" cy="185660"/>
                </a:xfrm>
                <a:custGeom>
                  <a:avLst/>
                  <a:gdLst/>
                  <a:ahLst/>
                  <a:cxnLst/>
                  <a:rect l="l" t="t" r="r" b="b"/>
                  <a:pathLst>
                    <a:path w="178117" h="185660" extrusionOk="0">
                      <a:moveTo>
                        <a:pt x="178117" y="185660"/>
                      </a:moveTo>
                      <a:lnTo>
                        <a:pt x="120015" y="185660"/>
                      </a:lnTo>
                      <a:lnTo>
                        <a:pt x="58103" y="92354"/>
                      </a:lnTo>
                      <a:lnTo>
                        <a:pt x="58103" y="185660"/>
                      </a:lnTo>
                      <a:lnTo>
                        <a:pt x="0" y="185660"/>
                      </a:lnTo>
                      <a:lnTo>
                        <a:pt x="0" y="0"/>
                      </a:lnTo>
                      <a:lnTo>
                        <a:pt x="58103" y="0"/>
                      </a:lnTo>
                      <a:lnTo>
                        <a:pt x="120015" y="95210"/>
                      </a:lnTo>
                      <a:lnTo>
                        <a:pt x="120015" y="0"/>
                      </a:lnTo>
                      <a:lnTo>
                        <a:pt x="178117" y="0"/>
                      </a:lnTo>
                      <a:lnTo>
                        <a:pt x="178117" y="18566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nvGrpSpPr>
              <p:cNvPr id="17" name="Google Shape;65;p85">
                <a:extLst>
                  <a:ext uri="{FF2B5EF4-FFF2-40B4-BE49-F238E27FC236}">
                    <a16:creationId xmlns:a16="http://schemas.microsoft.com/office/drawing/2014/main" id="{30F656E6-42B8-93B2-95DC-26DF76D55AC8}"/>
                  </a:ext>
                </a:extLst>
              </p:cNvPr>
              <p:cNvGrpSpPr/>
              <p:nvPr/>
            </p:nvGrpSpPr>
            <p:grpSpPr>
              <a:xfrm>
                <a:off x="11013440" y="5670327"/>
                <a:ext cx="207644" cy="85689"/>
                <a:chOff x="11013440" y="5670327"/>
                <a:chExt cx="207644" cy="85689"/>
              </a:xfrm>
            </p:grpSpPr>
            <p:sp>
              <p:nvSpPr>
                <p:cNvPr id="18" name="Google Shape;66;p85">
                  <a:extLst>
                    <a:ext uri="{FF2B5EF4-FFF2-40B4-BE49-F238E27FC236}">
                      <a16:creationId xmlns:a16="http://schemas.microsoft.com/office/drawing/2014/main" id="{CBE48696-16C2-66CD-659A-034D42912C0B}"/>
                    </a:ext>
                  </a:extLst>
                </p:cNvPr>
                <p:cNvSpPr/>
                <p:nvPr/>
              </p:nvSpPr>
              <p:spPr>
                <a:xfrm>
                  <a:off x="11013440" y="5673184"/>
                  <a:ext cx="45719" cy="81881"/>
                </a:xfrm>
                <a:custGeom>
                  <a:avLst/>
                  <a:gdLst/>
                  <a:ahLst/>
                  <a:cxnLst/>
                  <a:rect l="l" t="t" r="r" b="b"/>
                  <a:pathLst>
                    <a:path w="45719" h="81881" extrusionOk="0">
                      <a:moveTo>
                        <a:pt x="45720" y="0"/>
                      </a:moveTo>
                      <a:lnTo>
                        <a:pt x="45720" y="8569"/>
                      </a:lnTo>
                      <a:lnTo>
                        <a:pt x="10478" y="8569"/>
                      </a:lnTo>
                      <a:lnTo>
                        <a:pt x="10478" y="36180"/>
                      </a:lnTo>
                      <a:lnTo>
                        <a:pt x="39053" y="36180"/>
                      </a:lnTo>
                      <a:lnTo>
                        <a:pt x="39053" y="44749"/>
                      </a:lnTo>
                      <a:lnTo>
                        <a:pt x="10478" y="44749"/>
                      </a:lnTo>
                      <a:lnTo>
                        <a:pt x="10478" y="81881"/>
                      </a:lnTo>
                      <a:lnTo>
                        <a:pt x="0" y="81881"/>
                      </a:lnTo>
                      <a:lnTo>
                        <a:pt x="0" y="0"/>
                      </a:lnTo>
                      <a:lnTo>
                        <a:pt x="45720"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9" name="Google Shape;67;p85">
                  <a:extLst>
                    <a:ext uri="{FF2B5EF4-FFF2-40B4-BE49-F238E27FC236}">
                      <a16:creationId xmlns:a16="http://schemas.microsoft.com/office/drawing/2014/main" id="{C16F24F8-EB8E-F65C-99B6-C163F8C01886}"/>
                    </a:ext>
                  </a:extLst>
                </p:cNvPr>
                <p:cNvSpPr/>
                <p:nvPr/>
              </p:nvSpPr>
              <p:spPr>
                <a:xfrm>
                  <a:off x="11066780" y="5670327"/>
                  <a:ext cx="83819" cy="85689"/>
                </a:xfrm>
                <a:custGeom>
                  <a:avLst/>
                  <a:gdLst/>
                  <a:ahLst/>
                  <a:cxnLst/>
                  <a:rect l="l" t="t" r="r" b="b"/>
                  <a:pathLst>
                    <a:path w="83819" h="85689" extrusionOk="0">
                      <a:moveTo>
                        <a:pt x="20955" y="79977"/>
                      </a:moveTo>
                      <a:cubicBezTo>
                        <a:pt x="14288" y="76168"/>
                        <a:pt x="9525" y="71408"/>
                        <a:pt x="5715" y="64743"/>
                      </a:cubicBezTo>
                      <a:cubicBezTo>
                        <a:pt x="1905" y="58078"/>
                        <a:pt x="0" y="51414"/>
                        <a:pt x="0" y="42845"/>
                      </a:cubicBezTo>
                      <a:cubicBezTo>
                        <a:pt x="0" y="35228"/>
                        <a:pt x="1905" y="27611"/>
                        <a:pt x="5715" y="20946"/>
                      </a:cubicBezTo>
                      <a:cubicBezTo>
                        <a:pt x="9525" y="14282"/>
                        <a:pt x="14288" y="9521"/>
                        <a:pt x="20955" y="5713"/>
                      </a:cubicBezTo>
                      <a:cubicBezTo>
                        <a:pt x="27622" y="1904"/>
                        <a:pt x="34290" y="0"/>
                        <a:pt x="41910" y="0"/>
                      </a:cubicBezTo>
                      <a:cubicBezTo>
                        <a:pt x="49530" y="0"/>
                        <a:pt x="56197" y="1904"/>
                        <a:pt x="62865" y="5713"/>
                      </a:cubicBezTo>
                      <a:cubicBezTo>
                        <a:pt x="69532" y="9521"/>
                        <a:pt x="74295" y="14282"/>
                        <a:pt x="78105" y="20946"/>
                      </a:cubicBezTo>
                      <a:cubicBezTo>
                        <a:pt x="81915" y="27611"/>
                        <a:pt x="83820" y="34276"/>
                        <a:pt x="83820" y="42845"/>
                      </a:cubicBezTo>
                      <a:cubicBezTo>
                        <a:pt x="83820" y="51414"/>
                        <a:pt x="81915" y="58078"/>
                        <a:pt x="78105" y="64743"/>
                      </a:cubicBezTo>
                      <a:cubicBezTo>
                        <a:pt x="74295" y="71408"/>
                        <a:pt x="69532" y="76168"/>
                        <a:pt x="62865" y="79977"/>
                      </a:cubicBezTo>
                      <a:cubicBezTo>
                        <a:pt x="56197" y="83785"/>
                        <a:pt x="49530" y="85689"/>
                        <a:pt x="41910" y="85689"/>
                      </a:cubicBezTo>
                      <a:cubicBezTo>
                        <a:pt x="34290" y="84737"/>
                        <a:pt x="27622" y="82833"/>
                        <a:pt x="20955" y="79977"/>
                      </a:cubicBezTo>
                      <a:close/>
                      <a:moveTo>
                        <a:pt x="58102" y="71408"/>
                      </a:moveTo>
                      <a:cubicBezTo>
                        <a:pt x="62865" y="68552"/>
                        <a:pt x="66675" y="64743"/>
                        <a:pt x="68580" y="59983"/>
                      </a:cubicBezTo>
                      <a:cubicBezTo>
                        <a:pt x="71438" y="55222"/>
                        <a:pt x="72390" y="49510"/>
                        <a:pt x="72390" y="42845"/>
                      </a:cubicBezTo>
                      <a:cubicBezTo>
                        <a:pt x="72390" y="36180"/>
                        <a:pt x="71438" y="30467"/>
                        <a:pt x="68580" y="25707"/>
                      </a:cubicBezTo>
                      <a:cubicBezTo>
                        <a:pt x="65722" y="20946"/>
                        <a:pt x="61913" y="17138"/>
                        <a:pt x="58102" y="14282"/>
                      </a:cubicBezTo>
                      <a:cubicBezTo>
                        <a:pt x="53340" y="11425"/>
                        <a:pt x="48577" y="10473"/>
                        <a:pt x="42863" y="10473"/>
                      </a:cubicBezTo>
                      <a:cubicBezTo>
                        <a:pt x="37147" y="10473"/>
                        <a:pt x="31432" y="11425"/>
                        <a:pt x="27622" y="14282"/>
                      </a:cubicBezTo>
                      <a:cubicBezTo>
                        <a:pt x="22860" y="17138"/>
                        <a:pt x="19050" y="20946"/>
                        <a:pt x="17145" y="25707"/>
                      </a:cubicBezTo>
                      <a:cubicBezTo>
                        <a:pt x="14288" y="30467"/>
                        <a:pt x="13335" y="36180"/>
                        <a:pt x="13335" y="42845"/>
                      </a:cubicBezTo>
                      <a:cubicBezTo>
                        <a:pt x="13335" y="49510"/>
                        <a:pt x="14288" y="55222"/>
                        <a:pt x="17145" y="59983"/>
                      </a:cubicBezTo>
                      <a:cubicBezTo>
                        <a:pt x="20002" y="64743"/>
                        <a:pt x="23813" y="68552"/>
                        <a:pt x="27622" y="71408"/>
                      </a:cubicBezTo>
                      <a:cubicBezTo>
                        <a:pt x="32385" y="74264"/>
                        <a:pt x="37147" y="75216"/>
                        <a:pt x="42863" y="75216"/>
                      </a:cubicBezTo>
                      <a:cubicBezTo>
                        <a:pt x="48577" y="75216"/>
                        <a:pt x="53340" y="74264"/>
                        <a:pt x="58102" y="71408"/>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0" name="Google Shape;68;p85">
                  <a:extLst>
                    <a:ext uri="{FF2B5EF4-FFF2-40B4-BE49-F238E27FC236}">
                      <a16:creationId xmlns:a16="http://schemas.microsoft.com/office/drawing/2014/main" id="{DECA5662-D074-A6BD-44F4-77E847E3A7E8}"/>
                    </a:ext>
                  </a:extLst>
                </p:cNvPr>
                <p:cNvSpPr/>
                <p:nvPr/>
              </p:nvSpPr>
              <p:spPr>
                <a:xfrm>
                  <a:off x="11164887" y="5672232"/>
                  <a:ext cx="56197" cy="81880"/>
                </a:xfrm>
                <a:custGeom>
                  <a:avLst/>
                  <a:gdLst/>
                  <a:ahLst/>
                  <a:cxnLst/>
                  <a:rect l="l" t="t" r="r" b="b"/>
                  <a:pathLst>
                    <a:path w="56197" h="81880" extrusionOk="0">
                      <a:moveTo>
                        <a:pt x="42863" y="81881"/>
                      </a:moveTo>
                      <a:lnTo>
                        <a:pt x="23813" y="48557"/>
                      </a:lnTo>
                      <a:lnTo>
                        <a:pt x="10478" y="48557"/>
                      </a:lnTo>
                      <a:lnTo>
                        <a:pt x="10478" y="81881"/>
                      </a:lnTo>
                      <a:lnTo>
                        <a:pt x="0" y="81881"/>
                      </a:lnTo>
                      <a:lnTo>
                        <a:pt x="0" y="0"/>
                      </a:lnTo>
                      <a:lnTo>
                        <a:pt x="26670" y="0"/>
                      </a:lnTo>
                      <a:cubicBezTo>
                        <a:pt x="32385" y="0"/>
                        <a:pt x="38100" y="952"/>
                        <a:pt x="41910" y="2856"/>
                      </a:cubicBezTo>
                      <a:cubicBezTo>
                        <a:pt x="45720" y="4761"/>
                        <a:pt x="49530" y="7617"/>
                        <a:pt x="51435" y="11425"/>
                      </a:cubicBezTo>
                      <a:cubicBezTo>
                        <a:pt x="53340" y="15234"/>
                        <a:pt x="54293" y="19042"/>
                        <a:pt x="54293" y="23803"/>
                      </a:cubicBezTo>
                      <a:cubicBezTo>
                        <a:pt x="54293" y="29515"/>
                        <a:pt x="52388" y="34276"/>
                        <a:pt x="49530" y="39036"/>
                      </a:cubicBezTo>
                      <a:cubicBezTo>
                        <a:pt x="46672" y="43797"/>
                        <a:pt x="40957" y="46653"/>
                        <a:pt x="35243" y="47605"/>
                      </a:cubicBezTo>
                      <a:lnTo>
                        <a:pt x="56197" y="81881"/>
                      </a:lnTo>
                      <a:lnTo>
                        <a:pt x="42863" y="81881"/>
                      </a:lnTo>
                      <a:close/>
                      <a:moveTo>
                        <a:pt x="10478" y="39988"/>
                      </a:moveTo>
                      <a:lnTo>
                        <a:pt x="26670" y="39988"/>
                      </a:lnTo>
                      <a:cubicBezTo>
                        <a:pt x="32385" y="39988"/>
                        <a:pt x="37147" y="39036"/>
                        <a:pt x="40005" y="36180"/>
                      </a:cubicBezTo>
                      <a:cubicBezTo>
                        <a:pt x="42863" y="33324"/>
                        <a:pt x="44768" y="29515"/>
                        <a:pt x="44768" y="24755"/>
                      </a:cubicBezTo>
                      <a:cubicBezTo>
                        <a:pt x="44768" y="19994"/>
                        <a:pt x="42863" y="16186"/>
                        <a:pt x="40957" y="13329"/>
                      </a:cubicBezTo>
                      <a:cubicBezTo>
                        <a:pt x="38100" y="10473"/>
                        <a:pt x="33338" y="9521"/>
                        <a:pt x="27622" y="9521"/>
                      </a:cubicBezTo>
                      <a:lnTo>
                        <a:pt x="11430" y="9521"/>
                      </a:lnTo>
                      <a:lnTo>
                        <a:pt x="11430" y="39988"/>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grpSp>
      <p:pic>
        <p:nvPicPr>
          <p:cNvPr id="54" name="Picture 53">
            <a:extLst>
              <a:ext uri="{FF2B5EF4-FFF2-40B4-BE49-F238E27FC236}">
                <a16:creationId xmlns:a16="http://schemas.microsoft.com/office/drawing/2014/main" id="{918349B5-6C68-7972-E5DE-869F35F7236C}"/>
              </a:ext>
            </a:extLst>
          </p:cNvPr>
          <p:cNvPicPr>
            <a:picLocks noChangeAspect="1"/>
          </p:cNvPicPr>
          <p:nvPr/>
        </p:nvPicPr>
        <p:blipFill>
          <a:blip r:embed="rId4"/>
          <a:stretch>
            <a:fillRect/>
          </a:stretch>
        </p:blipFill>
        <p:spPr>
          <a:xfrm>
            <a:off x="10328160" y="5769340"/>
            <a:ext cx="1638095" cy="342857"/>
          </a:xfrm>
          <a:prstGeom prst="rect">
            <a:avLst/>
          </a:prstGeom>
        </p:spPr>
      </p:pic>
      <p:sp>
        <p:nvSpPr>
          <p:cNvPr id="55" name="Rectangle 54">
            <a:extLst>
              <a:ext uri="{FF2B5EF4-FFF2-40B4-BE49-F238E27FC236}">
                <a16:creationId xmlns:a16="http://schemas.microsoft.com/office/drawing/2014/main" id="{F21D8250-1848-61D4-6042-41D3E9AEF28A}"/>
              </a:ext>
            </a:extLst>
          </p:cNvPr>
          <p:cNvSpPr>
            <a:spLocks noChangeArrowheads="1"/>
          </p:cNvSpPr>
          <p:nvPr/>
        </p:nvSpPr>
        <p:spPr bwMode="auto">
          <a:xfrm>
            <a:off x="1003996" y="6128500"/>
            <a:ext cx="3180284" cy="600164"/>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ctr" latinLnBrk="0" hangingPunct="0">
              <a:lnSpc>
                <a:spcPct val="100000"/>
              </a:lnSpc>
              <a:spcBef>
                <a:spcPct val="0"/>
              </a:spcBef>
              <a:spcAft>
                <a:spcPct val="0"/>
              </a:spcAft>
              <a:buClrTx/>
              <a:buSzTx/>
              <a:buFontTx/>
              <a:buNone/>
              <a:tabLst/>
            </a:pPr>
            <a:r>
              <a:rPr kumimoji="0" lang="en-US" altLang="en-US" sz="1100" b="0" i="0" u="none" strike="noStrike" cap="none" normalizeH="0" baseline="0" dirty="0">
                <a:ln>
                  <a:noFill/>
                </a:ln>
                <a:solidFill>
                  <a:srgbClr val="333333"/>
                </a:solidFill>
                <a:effectLst/>
                <a:latin typeface="Source Sans Pro" panose="020B0503030403020204" pitchFamily="34" charset="0"/>
              </a:rPr>
              <a:t>Blockchain for </a:t>
            </a:r>
            <a:r>
              <a:rPr kumimoji="0" lang="en-US" altLang="en-US" sz="1100" b="0" i="0" u="none" strike="noStrike" cap="none" normalizeH="0" baseline="0" dirty="0" err="1">
                <a:ln>
                  <a:noFill/>
                </a:ln>
                <a:solidFill>
                  <a:srgbClr val="333333"/>
                </a:solidFill>
                <a:effectLst/>
                <a:latin typeface="Source Sans Pro" panose="020B0503030403020204" pitchFamily="34" charset="0"/>
              </a:rPr>
              <a:t>AgriFood</a:t>
            </a:r>
            <a:r>
              <a:rPr kumimoji="0" lang="en-US" altLang="en-US" sz="1100" b="0" i="0" u="none" strike="noStrike" cap="none" normalizeH="0" baseline="0" dirty="0">
                <a:ln>
                  <a:noFill/>
                </a:ln>
                <a:solidFill>
                  <a:srgbClr val="333333"/>
                </a:solidFill>
                <a:effectLst/>
                <a:latin typeface="Source Sans Pro" panose="020B0503030403020204" pitchFamily="34" charset="0"/>
              </a:rPr>
              <a:t> Open Educational Resources © 2023/2024 by Blockchain for </a:t>
            </a:r>
            <a:r>
              <a:rPr kumimoji="0" lang="en-US" altLang="en-US" sz="1100" b="0" i="0" u="none" strike="noStrike" cap="none" normalizeH="0" baseline="0" dirty="0" err="1">
                <a:ln>
                  <a:noFill/>
                </a:ln>
                <a:solidFill>
                  <a:srgbClr val="333333"/>
                </a:solidFill>
                <a:effectLst/>
                <a:latin typeface="Source Sans Pro" panose="020B0503030403020204" pitchFamily="34" charset="0"/>
              </a:rPr>
              <a:t>AgriFood</a:t>
            </a:r>
            <a:r>
              <a:rPr kumimoji="0" lang="en-US" altLang="en-US" sz="1100" b="0" i="0" u="none" strike="noStrike" cap="none" normalizeH="0" baseline="0" dirty="0">
                <a:ln>
                  <a:noFill/>
                </a:ln>
                <a:solidFill>
                  <a:srgbClr val="333333"/>
                </a:solidFill>
                <a:effectLst/>
                <a:latin typeface="Source Sans Pro" panose="020B0503030403020204" pitchFamily="34" charset="0"/>
              </a:rPr>
              <a:t> Consortium is licensed under </a:t>
            </a:r>
            <a:r>
              <a:rPr kumimoji="0" lang="en-US" altLang="en-US" sz="1100" b="0" i="0" u="none" strike="noStrike" cap="none" normalizeH="0" baseline="0" dirty="0">
                <a:ln>
                  <a:noFill/>
                </a:ln>
                <a:solidFill>
                  <a:srgbClr val="D14500"/>
                </a:solidFill>
                <a:effectLst/>
                <a:latin typeface="Source Sans Pro" panose="020B0503030403020204" pitchFamily="34" charset="0"/>
                <a:hlinkClick r:id="rId5"/>
              </a:rPr>
              <a:t>CC BY-SA 4.0  </a:t>
            </a:r>
            <a:r>
              <a:rPr kumimoji="0" lang="en-US" altLang="en-US" sz="1100" b="0" i="0" u="none" strike="noStrike" cap="none" normalizeH="0" baseline="0" dirty="0">
                <a:ln>
                  <a:noFill/>
                </a:ln>
                <a:solidFill>
                  <a:srgbClr val="D14500"/>
                </a:solidFill>
                <a:effectLst/>
                <a:latin typeface="Source Sans Pro" panose="020B0503030403020204" pitchFamily="34" charset="0"/>
              </a:rPr>
              <a:t>  </a:t>
            </a:r>
            <a:r>
              <a:rPr kumimoji="0" lang="en-US" altLang="en-US" sz="700" b="0" i="0" u="none" strike="noStrike" cap="none" normalizeH="0" baseline="0" dirty="0">
                <a:ln>
                  <a:noFill/>
                </a:ln>
                <a:solidFill>
                  <a:schemeClr val="tx1"/>
                </a:solidFill>
                <a:effectLst/>
              </a:rPr>
              <a:t> </a:t>
            </a:r>
            <a:endParaRPr kumimoji="0" lang="en-US" altLang="en-US" sz="1600" b="0" i="0" u="none" strike="noStrike" cap="none" normalizeH="0" baseline="0" dirty="0">
              <a:ln>
                <a:noFill/>
              </a:ln>
              <a:solidFill>
                <a:schemeClr val="tx1"/>
              </a:solidFill>
              <a:effectLst/>
              <a:latin typeface="Arial" panose="020B0604020202020204" pitchFamily="34" charset="0"/>
            </a:endParaRPr>
          </a:p>
        </p:txBody>
      </p:sp>
      <p:pic>
        <p:nvPicPr>
          <p:cNvPr id="56" name="Picture 6">
            <a:extLst>
              <a:ext uri="{FF2B5EF4-FFF2-40B4-BE49-F238E27FC236}">
                <a16:creationId xmlns:a16="http://schemas.microsoft.com/office/drawing/2014/main" id="{05CF7CA8-41AD-DE16-90DA-474FED6F679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261752" y="6362124"/>
            <a:ext cx="903881" cy="316246"/>
          </a:xfrm>
          <a:prstGeom prst="rect">
            <a:avLst/>
          </a:prstGeom>
          <a:noFill/>
          <a:extLst>
            <a:ext uri="{909E8E84-426E-40DD-AFC4-6F175D3DCCD1}">
              <a14:hiddenFill xmlns:a14="http://schemas.microsoft.com/office/drawing/2010/main">
                <a:solidFill>
                  <a:srgbClr val="FFFFFF"/>
                </a:solidFill>
              </a14:hiddenFill>
            </a:ext>
          </a:extLst>
        </p:spPr>
      </p:pic>
      <p:sp>
        <p:nvSpPr>
          <p:cNvPr id="57" name="TextBox 56">
            <a:extLst>
              <a:ext uri="{FF2B5EF4-FFF2-40B4-BE49-F238E27FC236}">
                <a16:creationId xmlns:a16="http://schemas.microsoft.com/office/drawing/2014/main" id="{D8CCDD92-B024-60C5-A914-680D81B8AF46}"/>
              </a:ext>
            </a:extLst>
          </p:cNvPr>
          <p:cNvSpPr txBox="1"/>
          <p:nvPr/>
        </p:nvSpPr>
        <p:spPr>
          <a:xfrm>
            <a:off x="8305700" y="6111512"/>
            <a:ext cx="3777558" cy="584775"/>
          </a:xfrm>
          <a:prstGeom prst="rect">
            <a:avLst/>
          </a:prstGeom>
          <a:noFill/>
        </p:spPr>
        <p:txBody>
          <a:bodyPr wrap="square">
            <a:spAutoFit/>
          </a:bodyPr>
          <a:lstStyle/>
          <a:p>
            <a:pPr algn="just"/>
            <a:r>
              <a:rPr lang="en-GB" sz="800" dirty="0" err="1"/>
              <a:t>Financované</a:t>
            </a:r>
            <a:r>
              <a:rPr lang="en-GB" sz="800" dirty="0"/>
              <a:t> </a:t>
            </a:r>
            <a:r>
              <a:rPr lang="en-GB" sz="800" dirty="0" err="1"/>
              <a:t>Európskou</a:t>
            </a:r>
            <a:r>
              <a:rPr lang="en-GB" sz="800" dirty="0"/>
              <a:t> </a:t>
            </a:r>
            <a:r>
              <a:rPr lang="en-GB" sz="800" dirty="0" err="1"/>
              <a:t>úniou</a:t>
            </a:r>
            <a:r>
              <a:rPr lang="en-GB" sz="800" dirty="0"/>
              <a:t>. </a:t>
            </a:r>
            <a:r>
              <a:rPr lang="en-GB" sz="800" dirty="0" err="1"/>
              <a:t>Vyjadrené</a:t>
            </a:r>
            <a:r>
              <a:rPr lang="en-GB" sz="800" dirty="0"/>
              <a:t> </a:t>
            </a:r>
            <a:r>
              <a:rPr lang="en-GB" sz="800" dirty="0" err="1"/>
              <a:t>názory</a:t>
            </a:r>
            <a:r>
              <a:rPr lang="en-GB" sz="800" dirty="0"/>
              <a:t> a </a:t>
            </a:r>
            <a:r>
              <a:rPr lang="en-GB" sz="800" dirty="0" err="1"/>
              <a:t>postoje</a:t>
            </a:r>
            <a:r>
              <a:rPr lang="en-GB" sz="800" dirty="0"/>
              <a:t> </a:t>
            </a:r>
            <a:r>
              <a:rPr lang="en-GB" sz="800" dirty="0" err="1"/>
              <a:t>sú</a:t>
            </a:r>
            <a:r>
              <a:rPr lang="en-GB" sz="800" dirty="0"/>
              <a:t> </a:t>
            </a:r>
            <a:r>
              <a:rPr lang="en-GB" sz="800" dirty="0" err="1"/>
              <a:t>názormi</a:t>
            </a:r>
            <a:r>
              <a:rPr lang="en-GB" sz="800" dirty="0"/>
              <a:t> a </a:t>
            </a:r>
            <a:r>
              <a:rPr lang="en-GB" sz="800" dirty="0" err="1"/>
              <a:t>vyhláseniami</a:t>
            </a:r>
            <a:r>
              <a:rPr lang="en-GB" sz="800" dirty="0"/>
              <a:t> </a:t>
            </a:r>
            <a:r>
              <a:rPr lang="en-GB" sz="800" dirty="0" err="1"/>
              <a:t>autora</a:t>
            </a:r>
            <a:r>
              <a:rPr lang="en-GB" sz="800" dirty="0"/>
              <a:t>(-</a:t>
            </a:r>
            <a:r>
              <a:rPr lang="en-GB" sz="800" dirty="0" err="1"/>
              <a:t>ov</a:t>
            </a:r>
            <a:r>
              <a:rPr lang="en-GB" sz="800" dirty="0"/>
              <a:t>) a </a:t>
            </a:r>
            <a:r>
              <a:rPr lang="en-GB" sz="800" dirty="0" err="1"/>
              <a:t>nemusia</a:t>
            </a:r>
            <a:r>
              <a:rPr lang="en-GB" sz="800" dirty="0"/>
              <a:t> </a:t>
            </a:r>
            <a:r>
              <a:rPr lang="en-GB" sz="800" dirty="0" err="1"/>
              <a:t>nevyhnutne</a:t>
            </a:r>
            <a:r>
              <a:rPr lang="en-GB" sz="800" dirty="0"/>
              <a:t> </a:t>
            </a:r>
            <a:r>
              <a:rPr lang="en-GB" sz="800" dirty="0" err="1"/>
              <a:t>odrážať</a:t>
            </a:r>
            <a:r>
              <a:rPr lang="en-GB" sz="800" dirty="0"/>
              <a:t> </a:t>
            </a:r>
            <a:r>
              <a:rPr lang="en-GB" sz="800" dirty="0" err="1"/>
              <a:t>názory</a:t>
            </a:r>
            <a:r>
              <a:rPr lang="en-GB" sz="800" dirty="0"/>
              <a:t> a </a:t>
            </a:r>
            <a:r>
              <a:rPr lang="en-GB" sz="800" dirty="0" err="1"/>
              <a:t>stanoviská</a:t>
            </a:r>
            <a:r>
              <a:rPr lang="en-GB" sz="800" dirty="0"/>
              <a:t> </a:t>
            </a:r>
            <a:r>
              <a:rPr lang="en-GB" sz="800" dirty="0" err="1"/>
              <a:t>Európskej</a:t>
            </a:r>
            <a:r>
              <a:rPr lang="en-GB" sz="800" dirty="0"/>
              <a:t> </a:t>
            </a:r>
            <a:r>
              <a:rPr lang="en-GB" sz="800" dirty="0" err="1"/>
              <a:t>únie</a:t>
            </a:r>
            <a:r>
              <a:rPr lang="en-GB" sz="800" dirty="0"/>
              <a:t> </a:t>
            </a:r>
            <a:r>
              <a:rPr lang="en-GB" sz="800" dirty="0" err="1"/>
              <a:t>alebo</a:t>
            </a:r>
            <a:r>
              <a:rPr lang="en-GB" sz="800" dirty="0"/>
              <a:t> </a:t>
            </a:r>
            <a:r>
              <a:rPr lang="en-GB" sz="800" dirty="0" err="1"/>
              <a:t>Európskej</a:t>
            </a:r>
            <a:r>
              <a:rPr lang="en-GB" sz="800" dirty="0"/>
              <a:t> </a:t>
            </a:r>
            <a:r>
              <a:rPr lang="en-GB" sz="800" dirty="0" err="1"/>
              <a:t>výkonnej</a:t>
            </a:r>
            <a:r>
              <a:rPr lang="en-GB" sz="800" dirty="0"/>
              <a:t> </a:t>
            </a:r>
            <a:r>
              <a:rPr lang="en-GB" sz="800" dirty="0" err="1"/>
              <a:t>agentúry</a:t>
            </a:r>
            <a:r>
              <a:rPr lang="en-GB" sz="800" dirty="0"/>
              <a:t> pre </a:t>
            </a:r>
            <a:r>
              <a:rPr lang="en-GB" sz="800" dirty="0" err="1"/>
              <a:t>vzdelávanie</a:t>
            </a:r>
            <a:r>
              <a:rPr lang="en-GB" sz="800" dirty="0"/>
              <a:t> a </a:t>
            </a:r>
            <a:r>
              <a:rPr lang="en-GB" sz="800" dirty="0" err="1"/>
              <a:t>kultúru</a:t>
            </a:r>
            <a:r>
              <a:rPr lang="en-GB" sz="800" dirty="0"/>
              <a:t> (EACEA). </a:t>
            </a:r>
            <a:r>
              <a:rPr lang="en-GB" sz="800" dirty="0" err="1"/>
              <a:t>Európska</a:t>
            </a:r>
            <a:r>
              <a:rPr lang="en-GB" sz="800" dirty="0"/>
              <a:t> </a:t>
            </a:r>
            <a:r>
              <a:rPr lang="en-GB" sz="800" dirty="0" err="1"/>
              <a:t>únia</a:t>
            </a:r>
            <a:r>
              <a:rPr lang="en-GB" sz="800" dirty="0"/>
              <a:t> ani EACEA za ne </a:t>
            </a:r>
            <a:r>
              <a:rPr lang="en-GB" sz="800" dirty="0" err="1"/>
              <a:t>nepreberajú</a:t>
            </a:r>
            <a:r>
              <a:rPr lang="en-GB" sz="800" dirty="0"/>
              <a:t> </a:t>
            </a:r>
            <a:r>
              <a:rPr lang="en-GB" sz="800" dirty="0" err="1"/>
              <a:t>žiadnu</a:t>
            </a:r>
            <a:r>
              <a:rPr lang="en-GB" sz="800" dirty="0"/>
              <a:t> </a:t>
            </a:r>
            <a:r>
              <a:rPr lang="en-GB" sz="800" dirty="0" err="1"/>
              <a:t>zodpovednosť</a:t>
            </a:r>
            <a:r>
              <a:rPr lang="en-GB" sz="800" dirty="0"/>
              <a: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439"/>
        <p:cNvGrpSpPr/>
        <p:nvPr/>
      </p:nvGrpSpPr>
      <p:grpSpPr>
        <a:xfrm>
          <a:off x="0" y="0"/>
          <a:ext cx="0" cy="0"/>
          <a:chOff x="0" y="0"/>
          <a:chExt cx="0" cy="0"/>
        </a:xfrm>
      </p:grpSpPr>
      <p:sp>
        <p:nvSpPr>
          <p:cNvPr id="440" name="Google Shape;440;p10"/>
          <p:cNvSpPr txBox="1">
            <a:spLocks noGrp="1"/>
          </p:cNvSpPr>
          <p:nvPr>
            <p:ph type="body" idx="1"/>
          </p:nvPr>
        </p:nvSpPr>
        <p:spPr>
          <a:xfrm>
            <a:off x="841279" y="2001185"/>
            <a:ext cx="10595237" cy="3849918"/>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2400"/>
              <a:buNone/>
            </a:pPr>
            <a:r>
              <a:rPr lang="en-GB" b="1"/>
              <a:t>BLOKY</a:t>
            </a:r>
            <a:endParaRPr/>
          </a:p>
          <a:p>
            <a:pPr marL="228600" lvl="0" indent="-228600" algn="l" rtl="0">
              <a:lnSpc>
                <a:spcPct val="90000"/>
              </a:lnSpc>
              <a:spcBef>
                <a:spcPts val="1000"/>
              </a:spcBef>
              <a:spcAft>
                <a:spcPts val="0"/>
              </a:spcAft>
              <a:buClr>
                <a:srgbClr val="262626"/>
              </a:buClr>
              <a:buSzPts val="2400"/>
              <a:buNone/>
            </a:pPr>
            <a:r>
              <a:rPr lang="en-GB"/>
              <a:t>Blockchain sa skladá z reťazca blokov, pričom každý blok obsahuje zoznam transakcií a jedinečný identifikátor (hash) predchádzajúceho bloku. Tým sa zabezpečuje integrita údajov.</a:t>
            </a:r>
            <a:endParaRPr/>
          </a:p>
          <a:p>
            <a:pPr marL="228600" lvl="0" indent="-228600" algn="l" rtl="0">
              <a:lnSpc>
                <a:spcPct val="90000"/>
              </a:lnSpc>
              <a:spcBef>
                <a:spcPts val="1000"/>
              </a:spcBef>
              <a:spcAft>
                <a:spcPts val="0"/>
              </a:spcAft>
              <a:buClr>
                <a:srgbClr val="262626"/>
              </a:buClr>
              <a:buSzPts val="2400"/>
              <a:buNone/>
            </a:pPr>
            <a:r>
              <a:rPr lang="en-GB" b="1"/>
              <a:t>DISTRIBUOVANÉ ZÁZNAMY</a:t>
            </a:r>
            <a:endParaRPr/>
          </a:p>
          <a:p>
            <a:pPr marL="228600" lvl="0" indent="-228600" algn="l" rtl="0">
              <a:lnSpc>
                <a:spcPct val="90000"/>
              </a:lnSpc>
              <a:spcBef>
                <a:spcPts val="1000"/>
              </a:spcBef>
              <a:spcAft>
                <a:spcPts val="0"/>
              </a:spcAft>
              <a:buClr>
                <a:srgbClr val="262626"/>
              </a:buClr>
              <a:buSzPts val="2400"/>
              <a:buNone/>
            </a:pPr>
            <a:r>
              <a:rPr lang="en-GB"/>
              <a:t>Blockchain je uložený na tisícoch počítačov (uzlov) po celom svete. Každý uzol má kópiu celého blockchainu, čo zvyšuje jeho odolnosť voči výpadkom a útokom.</a:t>
            </a:r>
            <a:endParaRPr b="1"/>
          </a:p>
        </p:txBody>
      </p:sp>
      <p:sp>
        <p:nvSpPr>
          <p:cNvPr id="441" name="Google Shape;441;p10"/>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Domov </a:t>
            </a:r>
            <a:endParaRPr/>
          </a:p>
          <a:p>
            <a:pPr marL="0" lvl="0" indent="0" algn="l" rtl="0">
              <a:lnSpc>
                <a:spcPct val="90000"/>
              </a:lnSpc>
              <a:spcBef>
                <a:spcPts val="1000"/>
              </a:spcBef>
              <a:spcAft>
                <a:spcPts val="0"/>
              </a:spcAft>
              <a:buClr>
                <a:srgbClr val="262626"/>
              </a:buClr>
              <a:buSzPts val="2800"/>
              <a:buNone/>
            </a:pPr>
            <a:r>
              <a:rPr lang="en-GB" sz="2800"/>
              <a:t>Stavebné bloky blockchainu a mechanizmus blockchainu</a:t>
            </a:r>
            <a:endParaRPr sz="2800"/>
          </a:p>
        </p:txBody>
      </p:sp>
      <p:grpSp>
        <p:nvGrpSpPr>
          <p:cNvPr id="442" name="Google Shape;442;p10"/>
          <p:cNvGrpSpPr/>
          <p:nvPr/>
        </p:nvGrpSpPr>
        <p:grpSpPr>
          <a:xfrm rot="10800000" flipH="1">
            <a:off x="10388648" y="0"/>
            <a:ext cx="1803350" cy="2809693"/>
            <a:chOff x="12708052" y="5708395"/>
            <a:chExt cx="760808" cy="1185370"/>
          </a:xfrm>
        </p:grpSpPr>
        <p:sp>
          <p:nvSpPr>
            <p:cNvPr id="443" name="Google Shape;443;p10"/>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44" name="Google Shape;444;p10"/>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45" name="Google Shape;445;p10"/>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46" name="Google Shape;446;p10"/>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47" name="Google Shape;447;p10"/>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48" name="Google Shape;448;p10"/>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52"/>
        <p:cNvGrpSpPr/>
        <p:nvPr/>
      </p:nvGrpSpPr>
      <p:grpSpPr>
        <a:xfrm>
          <a:off x="0" y="0"/>
          <a:ext cx="0" cy="0"/>
          <a:chOff x="0" y="0"/>
          <a:chExt cx="0" cy="0"/>
        </a:xfrm>
      </p:grpSpPr>
      <p:sp>
        <p:nvSpPr>
          <p:cNvPr id="453" name="Google Shape;453;p11"/>
          <p:cNvSpPr txBox="1">
            <a:spLocks noGrp="1"/>
          </p:cNvSpPr>
          <p:nvPr>
            <p:ph type="body" idx="1"/>
          </p:nvPr>
        </p:nvSpPr>
        <p:spPr>
          <a:xfrm>
            <a:off x="841279" y="2001185"/>
            <a:ext cx="10595237" cy="3849918"/>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2400"/>
              <a:buNone/>
            </a:pPr>
            <a:r>
              <a:rPr lang="en-GB" b="1"/>
              <a:t>KRYPTOGRAFIA</a:t>
            </a:r>
            <a:endParaRPr/>
          </a:p>
          <a:p>
            <a:pPr marL="228600" lvl="0" indent="-228600" algn="l" rtl="0">
              <a:lnSpc>
                <a:spcPct val="90000"/>
              </a:lnSpc>
              <a:spcBef>
                <a:spcPts val="1000"/>
              </a:spcBef>
              <a:spcAft>
                <a:spcPts val="0"/>
              </a:spcAft>
              <a:buClr>
                <a:srgbClr val="262626"/>
              </a:buClr>
              <a:buSzPts val="2400"/>
              <a:buNone/>
            </a:pPr>
            <a:r>
              <a:rPr lang="en-GB"/>
              <a:t>Na zabezpečenie transakcií sa používa asymetrická kryptografia. Každý účastník má súkromný a verejný kľúč, ktoré umožňujú overovanie a podpisovanie transakcií.</a:t>
            </a:r>
            <a:endParaRPr/>
          </a:p>
          <a:p>
            <a:pPr marL="0" lvl="0" indent="0" algn="l" rtl="0">
              <a:lnSpc>
                <a:spcPct val="90000"/>
              </a:lnSpc>
              <a:spcBef>
                <a:spcPts val="2200"/>
              </a:spcBef>
              <a:spcAft>
                <a:spcPts val="0"/>
              </a:spcAft>
              <a:buClr>
                <a:srgbClr val="262626"/>
              </a:buClr>
              <a:buSzPts val="2400"/>
              <a:buNone/>
            </a:pPr>
            <a:r>
              <a:rPr lang="en-GB" b="1"/>
              <a:t>MECHANIZMUS PÁROVANIA</a:t>
            </a:r>
            <a:endParaRPr b="1"/>
          </a:p>
          <a:p>
            <a:pPr marL="0" lvl="0" indent="0" algn="l" rtl="0">
              <a:lnSpc>
                <a:spcPct val="90000"/>
              </a:lnSpc>
              <a:spcBef>
                <a:spcPts val="2200"/>
              </a:spcBef>
              <a:spcAft>
                <a:spcPts val="0"/>
              </a:spcAft>
              <a:buClr>
                <a:srgbClr val="262626"/>
              </a:buClr>
              <a:buSzPts val="2400"/>
              <a:buNone/>
            </a:pPr>
            <a:r>
              <a:rPr lang="en-GB"/>
              <a:t>Blockchain vyžaduje, aby uzly dosiahli konsenzus o platných transakciách. To sa zvyčajne dosahuje pomocou rôznych konsenzuálnych algoritmov, ako sú Proof of Work (PoW) alebo Proof of Stake (PoS).</a:t>
            </a:r>
            <a:endParaRPr/>
          </a:p>
          <a:p>
            <a:pPr marL="0" lvl="0" indent="0" algn="l" rtl="0">
              <a:lnSpc>
                <a:spcPct val="90000"/>
              </a:lnSpc>
              <a:spcBef>
                <a:spcPts val="2200"/>
              </a:spcBef>
              <a:spcAft>
                <a:spcPts val="0"/>
              </a:spcAft>
              <a:buClr>
                <a:srgbClr val="262626"/>
              </a:buClr>
              <a:buSzPts val="2400"/>
              <a:buNone/>
            </a:pPr>
            <a:r>
              <a:rPr lang="en-GB" b="1"/>
              <a:t>NEZÁVISLOSŤ</a:t>
            </a:r>
            <a:endParaRPr/>
          </a:p>
          <a:p>
            <a:pPr marL="228600" lvl="0" indent="-228600" algn="l" rtl="0">
              <a:lnSpc>
                <a:spcPct val="90000"/>
              </a:lnSpc>
              <a:spcBef>
                <a:spcPts val="1000"/>
              </a:spcBef>
              <a:spcAft>
                <a:spcPts val="0"/>
              </a:spcAft>
              <a:buClr>
                <a:srgbClr val="262626"/>
              </a:buClr>
              <a:buSzPts val="2400"/>
              <a:buNone/>
            </a:pPr>
            <a:r>
              <a:rPr lang="en-GB"/>
              <a:t>Po uložení údajov do blockchainu ich nemožno jednoducho zmeniť. Tým sa zabezpečuje dôvera a transparentnosť.</a:t>
            </a:r>
            <a:endParaRPr/>
          </a:p>
        </p:txBody>
      </p:sp>
      <p:sp>
        <p:nvSpPr>
          <p:cNvPr id="454" name="Google Shape;454;p11"/>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Domov </a:t>
            </a:r>
            <a:endParaRPr/>
          </a:p>
          <a:p>
            <a:pPr marL="0" lvl="0" indent="0" algn="l" rtl="0">
              <a:lnSpc>
                <a:spcPct val="90000"/>
              </a:lnSpc>
              <a:spcBef>
                <a:spcPts val="1000"/>
              </a:spcBef>
              <a:spcAft>
                <a:spcPts val="0"/>
              </a:spcAft>
              <a:buClr>
                <a:srgbClr val="262626"/>
              </a:buClr>
              <a:buSzPts val="2800"/>
              <a:buNone/>
            </a:pPr>
            <a:r>
              <a:rPr lang="en-GB" sz="2800"/>
              <a:t>Stavebné bloky blockchainu a mechanizmus blockchainu</a:t>
            </a:r>
            <a:endParaRPr sz="2800"/>
          </a:p>
        </p:txBody>
      </p:sp>
      <p:grpSp>
        <p:nvGrpSpPr>
          <p:cNvPr id="455" name="Google Shape;455;p11"/>
          <p:cNvGrpSpPr/>
          <p:nvPr/>
        </p:nvGrpSpPr>
        <p:grpSpPr>
          <a:xfrm rot="10800000" flipH="1">
            <a:off x="10388648" y="0"/>
            <a:ext cx="1803350" cy="2809693"/>
            <a:chOff x="12708052" y="5708395"/>
            <a:chExt cx="760808" cy="1185370"/>
          </a:xfrm>
        </p:grpSpPr>
        <p:sp>
          <p:nvSpPr>
            <p:cNvPr id="456" name="Google Shape;456;p11"/>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57" name="Google Shape;457;p11"/>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58" name="Google Shape;458;p11"/>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59" name="Google Shape;459;p11"/>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60" name="Google Shape;460;p11"/>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61" name="Google Shape;461;p11"/>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465"/>
        <p:cNvGrpSpPr/>
        <p:nvPr/>
      </p:nvGrpSpPr>
      <p:grpSpPr>
        <a:xfrm>
          <a:off x="0" y="0"/>
          <a:ext cx="0" cy="0"/>
          <a:chOff x="0" y="0"/>
          <a:chExt cx="0" cy="0"/>
        </a:xfrm>
      </p:grpSpPr>
      <p:sp>
        <p:nvSpPr>
          <p:cNvPr id="466" name="Google Shape;466;p12"/>
          <p:cNvSpPr txBox="1">
            <a:spLocks noGrp="1"/>
          </p:cNvSpPr>
          <p:nvPr>
            <p:ph type="body" idx="1"/>
          </p:nvPr>
        </p:nvSpPr>
        <p:spPr>
          <a:xfrm>
            <a:off x="925374" y="2991278"/>
            <a:ext cx="10595237" cy="3849918"/>
          </a:xfrm>
          <a:prstGeom prst="rect">
            <a:avLst/>
          </a:prstGeom>
          <a:noFill/>
          <a:ln>
            <a:noFill/>
          </a:ln>
        </p:spPr>
        <p:txBody>
          <a:bodyPr spcFirstLastPara="1" wrap="square" lIns="91425" tIns="45700" rIns="91425" bIns="45700" anchor="t" anchorCtr="0">
            <a:noAutofit/>
          </a:bodyPr>
          <a:lstStyle/>
          <a:p>
            <a:pPr marL="342900" lvl="0" indent="-342900" algn="l" rtl="0">
              <a:lnSpc>
                <a:spcPct val="90000"/>
              </a:lnSpc>
              <a:spcBef>
                <a:spcPts val="0"/>
              </a:spcBef>
              <a:spcAft>
                <a:spcPts val="0"/>
              </a:spcAft>
              <a:buClr>
                <a:srgbClr val="262626"/>
              </a:buClr>
              <a:buSzPts val="2400"/>
              <a:buFont typeface="Arial"/>
              <a:buChar char="•"/>
            </a:pPr>
            <a:r>
              <a:rPr lang="en-GB"/>
              <a:t>Mechanizmus blockchain zabezpečuje integritu údajov a zaručuje nespochybniteľnosť transakcií.</a:t>
            </a:r>
            <a:endParaRPr/>
          </a:p>
          <a:p>
            <a:pPr marL="342900" lvl="0" indent="-342900" algn="l" rtl="0">
              <a:lnSpc>
                <a:spcPct val="90000"/>
              </a:lnSpc>
              <a:spcBef>
                <a:spcPts val="1000"/>
              </a:spcBef>
              <a:spcAft>
                <a:spcPts val="0"/>
              </a:spcAft>
              <a:buClr>
                <a:srgbClr val="262626"/>
              </a:buClr>
              <a:buSzPts val="2400"/>
              <a:buFont typeface="Arial"/>
              <a:buChar char="•"/>
            </a:pPr>
            <a:r>
              <a:rPr lang="en-GB"/>
              <a:t>Blockchain má širokú škálu aplikácií aj mimo kryptomien, vrátane financií, dodávateľského reťazca, zdravotníctva a mnohých ďalších odvetví.</a:t>
            </a:r>
            <a:endParaRPr/>
          </a:p>
          <a:p>
            <a:pPr marL="342900" lvl="0" indent="-342900" algn="l" rtl="0">
              <a:lnSpc>
                <a:spcPct val="90000"/>
              </a:lnSpc>
              <a:spcBef>
                <a:spcPts val="1000"/>
              </a:spcBef>
              <a:spcAft>
                <a:spcPts val="0"/>
              </a:spcAft>
              <a:buClr>
                <a:srgbClr val="262626"/>
              </a:buClr>
              <a:buSzPts val="2400"/>
              <a:buFont typeface="Arial"/>
              <a:buChar char="•"/>
            </a:pPr>
            <a:r>
              <a:rPr lang="en-GB"/>
              <a:t>Jeho budúcnosť závisí od schopnosti komunít a podnikov inovovať a využívať jeho potenciál na riešenie skutočných problémov a zmenu digitálneho sveta.</a:t>
            </a:r>
            <a:endParaRPr/>
          </a:p>
        </p:txBody>
      </p:sp>
      <p:sp>
        <p:nvSpPr>
          <p:cNvPr id="467" name="Google Shape;467;p12"/>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Domov </a:t>
            </a:r>
            <a:endParaRPr/>
          </a:p>
          <a:p>
            <a:pPr marL="0" lvl="0" indent="0" algn="l" rtl="0">
              <a:lnSpc>
                <a:spcPct val="90000"/>
              </a:lnSpc>
              <a:spcBef>
                <a:spcPts val="1000"/>
              </a:spcBef>
              <a:spcAft>
                <a:spcPts val="0"/>
              </a:spcAft>
              <a:buClr>
                <a:srgbClr val="262626"/>
              </a:buClr>
              <a:buSzPts val="2800"/>
              <a:buNone/>
            </a:pPr>
            <a:r>
              <a:rPr lang="en-GB" sz="2800"/>
              <a:t>Stavebné bloky blockchainu a mechanizmus blockchainu</a:t>
            </a:r>
            <a:endParaRPr sz="2800"/>
          </a:p>
        </p:txBody>
      </p:sp>
      <p:grpSp>
        <p:nvGrpSpPr>
          <p:cNvPr id="468" name="Google Shape;468;p12"/>
          <p:cNvGrpSpPr/>
          <p:nvPr/>
        </p:nvGrpSpPr>
        <p:grpSpPr>
          <a:xfrm rot="10800000" flipH="1">
            <a:off x="10388648" y="0"/>
            <a:ext cx="1803350" cy="2809693"/>
            <a:chOff x="12708052" y="5708395"/>
            <a:chExt cx="760808" cy="1185370"/>
          </a:xfrm>
        </p:grpSpPr>
        <p:sp>
          <p:nvSpPr>
            <p:cNvPr id="469" name="Google Shape;469;p12"/>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70" name="Google Shape;470;p12"/>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71" name="Google Shape;471;p12"/>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72" name="Google Shape;472;p12"/>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73" name="Google Shape;473;p12"/>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74" name="Google Shape;474;p12"/>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479"/>
        <p:cNvGrpSpPr/>
        <p:nvPr/>
      </p:nvGrpSpPr>
      <p:grpSpPr>
        <a:xfrm>
          <a:off x="0" y="0"/>
          <a:ext cx="0" cy="0"/>
          <a:chOff x="0" y="0"/>
          <a:chExt cx="0" cy="0"/>
        </a:xfrm>
      </p:grpSpPr>
      <p:sp>
        <p:nvSpPr>
          <p:cNvPr id="480" name="Google Shape;480;p13"/>
          <p:cNvSpPr txBox="1">
            <a:spLocks noGrp="1"/>
          </p:cNvSpPr>
          <p:nvPr>
            <p:ph type="body" idx="1"/>
          </p:nvPr>
        </p:nvSpPr>
        <p:spPr>
          <a:xfrm>
            <a:off x="5267332" y="2721528"/>
            <a:ext cx="5150436" cy="2757828"/>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lt1"/>
              </a:buClr>
              <a:buSzPts val="3900"/>
              <a:buNone/>
            </a:pPr>
            <a:r>
              <a:rPr lang="en-GB" sz="3900" cap="none"/>
              <a:t>ZÁKLADNÉ KOMPONENTY: BLOKY, KRYPTOGRAFICKÝ HASH, DECENTRALIZÁCIA </a:t>
            </a:r>
            <a:endParaRPr sz="3900" cap="none"/>
          </a:p>
        </p:txBody>
      </p:sp>
      <p:sp>
        <p:nvSpPr>
          <p:cNvPr id="481" name="Google Shape;481;p13"/>
          <p:cNvSpPr txBox="1">
            <a:spLocks noGrp="1"/>
          </p:cNvSpPr>
          <p:nvPr>
            <p:ph type="body" idx="2"/>
          </p:nvPr>
        </p:nvSpPr>
        <p:spPr>
          <a:xfrm>
            <a:off x="861664" y="1103100"/>
            <a:ext cx="2066906" cy="582221"/>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13000"/>
              <a:buNone/>
            </a:pPr>
            <a:r>
              <a:rPr lang="en-GB"/>
              <a:t>02</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485"/>
        <p:cNvGrpSpPr/>
        <p:nvPr/>
      </p:nvGrpSpPr>
      <p:grpSpPr>
        <a:xfrm>
          <a:off x="0" y="0"/>
          <a:ext cx="0" cy="0"/>
          <a:chOff x="0" y="0"/>
          <a:chExt cx="0" cy="0"/>
        </a:xfrm>
      </p:grpSpPr>
      <p:sp>
        <p:nvSpPr>
          <p:cNvPr id="486" name="Google Shape;486;p14"/>
          <p:cNvSpPr txBox="1">
            <a:spLocks noGrp="1"/>
          </p:cNvSpPr>
          <p:nvPr>
            <p:ph type="body" idx="1"/>
          </p:nvPr>
        </p:nvSpPr>
        <p:spPr>
          <a:xfrm>
            <a:off x="925374" y="2123349"/>
            <a:ext cx="10595237" cy="3849918"/>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2400"/>
              <a:buNone/>
            </a:pPr>
            <a:r>
              <a:rPr lang="en-GB"/>
              <a:t>Ako funguje blockchain? </a:t>
            </a:r>
            <a:endParaRPr/>
          </a:p>
          <a:p>
            <a:pPr marL="342900" lvl="0" indent="-342900" algn="l" rtl="0">
              <a:lnSpc>
                <a:spcPct val="90000"/>
              </a:lnSpc>
              <a:spcBef>
                <a:spcPts val="1000"/>
              </a:spcBef>
              <a:spcAft>
                <a:spcPts val="0"/>
              </a:spcAft>
              <a:buClr>
                <a:srgbClr val="262626"/>
              </a:buClr>
              <a:buSzPts val="2400"/>
              <a:buFont typeface="Arial"/>
              <a:buChar char="•"/>
            </a:pPr>
            <a:r>
              <a:rPr lang="en-GB"/>
              <a:t>Každá transakcia alebo dátový záznam, známy ako "blok", je bezpečne prepojený s predchádzajúcim záznamom pomocou kryptografického hashovania, čím sa vytvorí súvislý reťazec informácií odolných voči manipulácii. </a:t>
            </a:r>
            <a:endParaRPr/>
          </a:p>
          <a:p>
            <a:pPr marL="342900" lvl="0" indent="-342900" algn="l" rtl="0">
              <a:lnSpc>
                <a:spcPct val="90000"/>
              </a:lnSpc>
              <a:spcBef>
                <a:spcPts val="1000"/>
              </a:spcBef>
              <a:spcAft>
                <a:spcPts val="0"/>
              </a:spcAft>
              <a:buClr>
                <a:srgbClr val="262626"/>
              </a:buClr>
              <a:buSzPts val="2400"/>
              <a:buFont typeface="Arial"/>
              <a:buChar char="•"/>
            </a:pPr>
            <a:r>
              <a:rPr lang="en-GB"/>
              <a:t>Keďže blok nie je možné zmeniť, jediná dôvera je potrebná v čase, keď používateľ alebo program zadáva údaje. Tento aspekt znižuje potrebu dôveryhodných tretích strán, ktorými sú zvyčajne audítori alebo iné osoby, ale zvyšujú náklady a robia chyby.</a:t>
            </a:r>
            <a:endParaRPr/>
          </a:p>
        </p:txBody>
      </p:sp>
      <p:sp>
        <p:nvSpPr>
          <p:cNvPr id="487" name="Google Shape;487;p14"/>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Základné komponenty: bloky, kryptografický hash, decentralizácia</a:t>
            </a:r>
            <a:endParaRPr/>
          </a:p>
        </p:txBody>
      </p:sp>
      <p:grpSp>
        <p:nvGrpSpPr>
          <p:cNvPr id="488" name="Google Shape;488;p14"/>
          <p:cNvGrpSpPr/>
          <p:nvPr/>
        </p:nvGrpSpPr>
        <p:grpSpPr>
          <a:xfrm rot="10800000" flipH="1">
            <a:off x="10388648" y="0"/>
            <a:ext cx="1803350" cy="2809693"/>
            <a:chOff x="12708052" y="5708395"/>
            <a:chExt cx="760808" cy="1185370"/>
          </a:xfrm>
        </p:grpSpPr>
        <p:sp>
          <p:nvSpPr>
            <p:cNvPr id="489" name="Google Shape;489;p14"/>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90" name="Google Shape;490;p14"/>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91" name="Google Shape;491;p14"/>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92" name="Google Shape;492;p14"/>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93" name="Google Shape;493;p14"/>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94" name="Google Shape;494;p14"/>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98"/>
        <p:cNvGrpSpPr/>
        <p:nvPr/>
      </p:nvGrpSpPr>
      <p:grpSpPr>
        <a:xfrm>
          <a:off x="0" y="0"/>
          <a:ext cx="0" cy="0"/>
          <a:chOff x="0" y="0"/>
          <a:chExt cx="0" cy="0"/>
        </a:xfrm>
      </p:grpSpPr>
      <p:sp>
        <p:nvSpPr>
          <p:cNvPr id="499" name="Google Shape;499;p15"/>
          <p:cNvSpPr txBox="1">
            <a:spLocks noGrp="1"/>
          </p:cNvSpPr>
          <p:nvPr>
            <p:ph type="body" idx="1"/>
          </p:nvPr>
        </p:nvSpPr>
        <p:spPr>
          <a:xfrm>
            <a:off x="529998" y="2011138"/>
            <a:ext cx="10595237" cy="3849918"/>
          </a:xfrm>
          <a:prstGeom prst="rect">
            <a:avLst/>
          </a:prstGeom>
          <a:noFill/>
          <a:ln>
            <a:noFill/>
          </a:ln>
        </p:spPr>
        <p:txBody>
          <a:bodyPr spcFirstLastPara="1" wrap="square" lIns="91425" tIns="45700" rIns="91425" bIns="45700" anchor="t" anchorCtr="0">
            <a:noAutofit/>
          </a:bodyPr>
          <a:lstStyle/>
          <a:p>
            <a:pPr marL="228600" lvl="0" indent="-228600" algn="l" rtl="0">
              <a:lnSpc>
                <a:spcPct val="90000"/>
              </a:lnSpc>
              <a:spcBef>
                <a:spcPts val="0"/>
              </a:spcBef>
              <a:spcAft>
                <a:spcPts val="0"/>
              </a:spcAft>
              <a:buClr>
                <a:srgbClr val="000000"/>
              </a:buClr>
              <a:buSzPts val="2400"/>
              <a:buNone/>
            </a:pPr>
            <a:r>
              <a:rPr lang="en-GB" b="0" i="0">
                <a:solidFill>
                  <a:srgbClr val="000000"/>
                </a:solidFill>
                <a:latin typeface="Calibri"/>
                <a:ea typeface="Calibri"/>
                <a:cs typeface="Calibri"/>
                <a:sym typeface="Calibri"/>
              </a:rPr>
              <a:t>Blockchain sa skladá z programov nazývaných skripty, ktoré vykonávajú úlohy, ktoré by ste bežne vykonávali v databáze: zadávanie informácií, prístup k nim a ich ukladanie. Je to distribuovaný blockchain, čo znamená, že na mnohých počítačoch je uložených viacero kópií a všetky sa musia zhodovať, aby boli platné.</a:t>
            </a:r>
            <a:endParaRPr b="0" i="0">
              <a:solidFill>
                <a:srgbClr val="000000"/>
              </a:solidFill>
              <a:latin typeface="Calibri"/>
              <a:ea typeface="Calibri"/>
              <a:cs typeface="Calibri"/>
              <a:sym typeface="Calibri"/>
            </a:endParaRPr>
          </a:p>
          <a:p>
            <a:pPr marL="228600" lvl="0" indent="-228600" algn="l" rtl="0">
              <a:lnSpc>
                <a:spcPct val="90000"/>
              </a:lnSpc>
              <a:spcBef>
                <a:spcPts val="1000"/>
              </a:spcBef>
              <a:spcAft>
                <a:spcPts val="0"/>
              </a:spcAft>
              <a:buClr>
                <a:srgbClr val="000000"/>
              </a:buClr>
              <a:buSzPts val="2400"/>
              <a:buNone/>
            </a:pPr>
            <a:r>
              <a:rPr lang="en-GB" b="0" i="0">
                <a:solidFill>
                  <a:srgbClr val="000000"/>
                </a:solidFill>
                <a:latin typeface="Calibri"/>
                <a:ea typeface="Calibri"/>
                <a:cs typeface="Calibri"/>
                <a:sym typeface="Calibri"/>
              </a:rPr>
              <a:t>V blockchaine sa zhromažďujú informácie o </a:t>
            </a:r>
            <a:r>
              <a:rPr lang="en-GB" b="1" i="0">
                <a:solidFill>
                  <a:srgbClr val="000000"/>
                </a:solidFill>
                <a:latin typeface="Calibri"/>
                <a:ea typeface="Calibri"/>
                <a:cs typeface="Calibri"/>
                <a:sym typeface="Calibri"/>
              </a:rPr>
              <a:t>transakciách </a:t>
            </a:r>
            <a:r>
              <a:rPr lang="en-GB" b="0" i="0">
                <a:solidFill>
                  <a:srgbClr val="000000"/>
                </a:solidFill>
                <a:latin typeface="Calibri"/>
                <a:ea typeface="Calibri"/>
                <a:cs typeface="Calibri"/>
                <a:sym typeface="Calibri"/>
              </a:rPr>
              <a:t>a ukladajú sa do bloku, podobne ako bunky v tabuľke obsahujúce informácie. Po vyplnení informácie prejdú </a:t>
            </a:r>
            <a:r>
              <a:rPr lang="en-GB" b="1" i="0">
                <a:solidFill>
                  <a:srgbClr val="000000"/>
                </a:solidFill>
                <a:latin typeface="Calibri"/>
                <a:ea typeface="Calibri"/>
                <a:cs typeface="Calibri"/>
                <a:sym typeface="Calibri"/>
              </a:rPr>
              <a:t>šifrovacím algoritmom, </a:t>
            </a:r>
            <a:r>
              <a:rPr lang="en-GB" b="0" i="0">
                <a:solidFill>
                  <a:srgbClr val="000000"/>
                </a:solidFill>
                <a:latin typeface="Calibri"/>
                <a:ea typeface="Calibri"/>
                <a:cs typeface="Calibri"/>
                <a:sym typeface="Calibri"/>
              </a:rPr>
              <a:t>ktorý vytvorí hexadecimálne číslo nazývané </a:t>
            </a:r>
            <a:r>
              <a:rPr lang="en-GB" b="1" i="0">
                <a:solidFill>
                  <a:srgbClr val="000000"/>
                </a:solidFill>
                <a:latin typeface="Calibri"/>
                <a:ea typeface="Calibri"/>
                <a:cs typeface="Calibri"/>
                <a:sym typeface="Calibri"/>
              </a:rPr>
              <a:t>hash</a:t>
            </a:r>
            <a:r>
              <a:rPr lang="en-GB" b="0" i="0">
                <a:solidFill>
                  <a:srgbClr val="000000"/>
                </a:solidFill>
                <a:latin typeface="Calibri"/>
                <a:ea typeface="Calibri"/>
                <a:cs typeface="Calibri"/>
                <a:sym typeface="Calibri"/>
              </a:rPr>
              <a:t>.</a:t>
            </a:r>
            <a:endParaRPr/>
          </a:p>
        </p:txBody>
      </p:sp>
      <p:sp>
        <p:nvSpPr>
          <p:cNvPr id="500" name="Google Shape;500;p15"/>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Základné komponenty: bloky, kryptografický hash, decentralizácia</a:t>
            </a:r>
            <a:endParaRPr/>
          </a:p>
        </p:txBody>
      </p:sp>
      <p:grpSp>
        <p:nvGrpSpPr>
          <p:cNvPr id="501" name="Google Shape;501;p15"/>
          <p:cNvGrpSpPr/>
          <p:nvPr/>
        </p:nvGrpSpPr>
        <p:grpSpPr>
          <a:xfrm rot="10800000" flipH="1">
            <a:off x="10388648" y="0"/>
            <a:ext cx="1803350" cy="2809693"/>
            <a:chOff x="12708052" y="5708395"/>
            <a:chExt cx="760808" cy="1185370"/>
          </a:xfrm>
        </p:grpSpPr>
        <p:sp>
          <p:nvSpPr>
            <p:cNvPr id="502" name="Google Shape;502;p15"/>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03" name="Google Shape;503;p15"/>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04" name="Google Shape;504;p15"/>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05" name="Google Shape;505;p15"/>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06" name="Google Shape;506;p15"/>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07" name="Google Shape;507;p15"/>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511"/>
        <p:cNvGrpSpPr/>
        <p:nvPr/>
      </p:nvGrpSpPr>
      <p:grpSpPr>
        <a:xfrm>
          <a:off x="0" y="0"/>
          <a:ext cx="0" cy="0"/>
          <a:chOff x="0" y="0"/>
          <a:chExt cx="0" cy="0"/>
        </a:xfrm>
      </p:grpSpPr>
      <p:sp>
        <p:nvSpPr>
          <p:cNvPr id="512" name="Google Shape;512;p16"/>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Základné komponenty: bloky, kryptografický hash, decentralizácia</a:t>
            </a:r>
            <a:endParaRPr/>
          </a:p>
        </p:txBody>
      </p:sp>
      <p:grpSp>
        <p:nvGrpSpPr>
          <p:cNvPr id="513" name="Google Shape;513;p16"/>
          <p:cNvGrpSpPr/>
          <p:nvPr/>
        </p:nvGrpSpPr>
        <p:grpSpPr>
          <a:xfrm rot="10800000" flipH="1">
            <a:off x="10388648" y="0"/>
            <a:ext cx="1803350" cy="2809693"/>
            <a:chOff x="12708052" y="5708395"/>
            <a:chExt cx="760808" cy="1185370"/>
          </a:xfrm>
        </p:grpSpPr>
        <p:sp>
          <p:nvSpPr>
            <p:cNvPr id="514" name="Google Shape;514;p16"/>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15" name="Google Shape;515;p16"/>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16" name="Google Shape;516;p16"/>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17" name="Google Shape;517;p16"/>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18" name="Google Shape;518;p16"/>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19" name="Google Shape;519;p16"/>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
        <p:nvSpPr>
          <p:cNvPr id="520" name="Google Shape;520;p16"/>
          <p:cNvSpPr txBox="1">
            <a:spLocks noGrp="1"/>
          </p:cNvSpPr>
          <p:nvPr>
            <p:ph type="body" idx="1"/>
          </p:nvPr>
        </p:nvSpPr>
        <p:spPr>
          <a:xfrm>
            <a:off x="217896" y="2407985"/>
            <a:ext cx="10595237" cy="3688413"/>
          </a:xfrm>
          <a:prstGeom prst="rect">
            <a:avLst/>
          </a:prstGeom>
          <a:noFill/>
          <a:ln>
            <a:noFill/>
          </a:ln>
        </p:spPr>
        <p:txBody>
          <a:bodyPr spcFirstLastPara="1" wrap="square" lIns="91425" tIns="45700" rIns="91425" bIns="45700" anchor="t" anchorCtr="0">
            <a:noAutofit/>
          </a:bodyPr>
          <a:lstStyle/>
          <a:p>
            <a:pPr marL="228600" lvl="0" indent="-228600" algn="l" rtl="0">
              <a:lnSpc>
                <a:spcPct val="90000"/>
              </a:lnSpc>
              <a:spcBef>
                <a:spcPts val="0"/>
              </a:spcBef>
              <a:spcAft>
                <a:spcPts val="0"/>
              </a:spcAft>
              <a:buClr>
                <a:srgbClr val="262626"/>
              </a:buClr>
              <a:buSzPts val="1800"/>
              <a:buNone/>
            </a:pPr>
            <a:endParaRPr sz="1800" b="0" i="1">
              <a:solidFill>
                <a:srgbClr val="44546A"/>
              </a:solidFill>
              <a:latin typeface="Calibri"/>
              <a:ea typeface="Calibri"/>
              <a:cs typeface="Calibri"/>
              <a:sym typeface="Calibri"/>
            </a:endParaRPr>
          </a:p>
          <a:p>
            <a:pPr marL="228600" lvl="0" indent="-228600" algn="l" rtl="0">
              <a:lnSpc>
                <a:spcPct val="90000"/>
              </a:lnSpc>
              <a:spcBef>
                <a:spcPts val="1000"/>
              </a:spcBef>
              <a:spcAft>
                <a:spcPts val="0"/>
              </a:spcAft>
              <a:buClr>
                <a:srgbClr val="262626"/>
              </a:buClr>
              <a:buSzPts val="1800"/>
              <a:buNone/>
            </a:pPr>
            <a:endParaRPr sz="1800" i="1">
              <a:solidFill>
                <a:srgbClr val="44546A"/>
              </a:solidFill>
              <a:latin typeface="Calibri"/>
              <a:ea typeface="Calibri"/>
              <a:cs typeface="Calibri"/>
              <a:sym typeface="Calibri"/>
            </a:endParaRPr>
          </a:p>
          <a:p>
            <a:pPr marL="228600" lvl="0" indent="-228600" algn="l" rtl="0">
              <a:lnSpc>
                <a:spcPct val="90000"/>
              </a:lnSpc>
              <a:spcBef>
                <a:spcPts val="1000"/>
              </a:spcBef>
              <a:spcAft>
                <a:spcPts val="0"/>
              </a:spcAft>
              <a:buClr>
                <a:srgbClr val="262626"/>
              </a:buClr>
              <a:buSzPts val="1800"/>
              <a:buNone/>
            </a:pPr>
            <a:endParaRPr sz="1800" b="0" i="1">
              <a:solidFill>
                <a:srgbClr val="44546A"/>
              </a:solidFill>
              <a:latin typeface="Calibri"/>
              <a:ea typeface="Calibri"/>
              <a:cs typeface="Calibri"/>
              <a:sym typeface="Calibri"/>
            </a:endParaRPr>
          </a:p>
          <a:p>
            <a:pPr marL="228600" lvl="0" indent="-228600" algn="l" rtl="0">
              <a:lnSpc>
                <a:spcPct val="90000"/>
              </a:lnSpc>
              <a:spcBef>
                <a:spcPts val="1000"/>
              </a:spcBef>
              <a:spcAft>
                <a:spcPts val="0"/>
              </a:spcAft>
              <a:buClr>
                <a:srgbClr val="262626"/>
              </a:buClr>
              <a:buSzPts val="1800"/>
              <a:buNone/>
            </a:pPr>
            <a:endParaRPr sz="1800" i="1">
              <a:solidFill>
                <a:srgbClr val="44546A"/>
              </a:solidFill>
              <a:latin typeface="Calibri"/>
              <a:ea typeface="Calibri"/>
              <a:cs typeface="Calibri"/>
              <a:sym typeface="Calibri"/>
            </a:endParaRPr>
          </a:p>
          <a:p>
            <a:pPr marL="228600" lvl="0" indent="-228600" algn="l" rtl="0">
              <a:lnSpc>
                <a:spcPct val="90000"/>
              </a:lnSpc>
              <a:spcBef>
                <a:spcPts val="1000"/>
              </a:spcBef>
              <a:spcAft>
                <a:spcPts val="0"/>
              </a:spcAft>
              <a:buClr>
                <a:srgbClr val="262626"/>
              </a:buClr>
              <a:buSzPts val="1800"/>
              <a:buNone/>
            </a:pPr>
            <a:endParaRPr sz="1800" b="0" i="1">
              <a:solidFill>
                <a:srgbClr val="44546A"/>
              </a:solidFill>
              <a:latin typeface="Calibri"/>
              <a:ea typeface="Calibri"/>
              <a:cs typeface="Calibri"/>
              <a:sym typeface="Calibri"/>
            </a:endParaRPr>
          </a:p>
          <a:p>
            <a:pPr marL="228600" lvl="0" indent="-228600" algn="l" rtl="0">
              <a:lnSpc>
                <a:spcPct val="90000"/>
              </a:lnSpc>
              <a:spcBef>
                <a:spcPts val="1000"/>
              </a:spcBef>
              <a:spcAft>
                <a:spcPts val="0"/>
              </a:spcAft>
              <a:buClr>
                <a:srgbClr val="262626"/>
              </a:buClr>
              <a:buSzPts val="1800"/>
              <a:buNone/>
            </a:pPr>
            <a:endParaRPr sz="1800" i="1">
              <a:solidFill>
                <a:srgbClr val="44546A"/>
              </a:solidFill>
              <a:latin typeface="Calibri"/>
              <a:ea typeface="Calibri"/>
              <a:cs typeface="Calibri"/>
              <a:sym typeface="Calibri"/>
            </a:endParaRPr>
          </a:p>
          <a:p>
            <a:pPr marL="228600" lvl="0" indent="-228600" algn="l" rtl="0">
              <a:lnSpc>
                <a:spcPct val="90000"/>
              </a:lnSpc>
              <a:spcBef>
                <a:spcPts val="1000"/>
              </a:spcBef>
              <a:spcAft>
                <a:spcPts val="0"/>
              </a:spcAft>
              <a:buClr>
                <a:srgbClr val="262626"/>
              </a:buClr>
              <a:buSzPts val="1800"/>
              <a:buNone/>
            </a:pPr>
            <a:endParaRPr sz="1800" b="0" i="1">
              <a:solidFill>
                <a:srgbClr val="44546A"/>
              </a:solidFill>
              <a:latin typeface="Calibri"/>
              <a:ea typeface="Calibri"/>
              <a:cs typeface="Calibri"/>
              <a:sym typeface="Calibri"/>
            </a:endParaRPr>
          </a:p>
          <a:p>
            <a:pPr marL="228600" lvl="0" indent="-228600" algn="l" rtl="0">
              <a:lnSpc>
                <a:spcPct val="90000"/>
              </a:lnSpc>
              <a:spcBef>
                <a:spcPts val="1000"/>
              </a:spcBef>
              <a:spcAft>
                <a:spcPts val="0"/>
              </a:spcAft>
              <a:buClr>
                <a:srgbClr val="262626"/>
              </a:buClr>
              <a:buSzPts val="1800"/>
              <a:buNone/>
            </a:pPr>
            <a:endParaRPr sz="1800" i="1">
              <a:solidFill>
                <a:srgbClr val="44546A"/>
              </a:solidFill>
              <a:latin typeface="Calibri"/>
              <a:ea typeface="Calibri"/>
              <a:cs typeface="Calibri"/>
              <a:sym typeface="Calibri"/>
            </a:endParaRPr>
          </a:p>
          <a:p>
            <a:pPr marL="228600" lvl="0" indent="-228600" algn="l" rtl="0">
              <a:lnSpc>
                <a:spcPct val="90000"/>
              </a:lnSpc>
              <a:spcBef>
                <a:spcPts val="1000"/>
              </a:spcBef>
              <a:spcAft>
                <a:spcPts val="0"/>
              </a:spcAft>
              <a:buClr>
                <a:srgbClr val="262626"/>
              </a:buClr>
              <a:buSzPts val="1800"/>
              <a:buNone/>
            </a:pPr>
            <a:endParaRPr sz="1800" b="0" i="1">
              <a:solidFill>
                <a:srgbClr val="44546A"/>
              </a:solidFill>
              <a:latin typeface="Calibri"/>
              <a:ea typeface="Calibri"/>
              <a:cs typeface="Calibri"/>
              <a:sym typeface="Calibri"/>
            </a:endParaRPr>
          </a:p>
          <a:p>
            <a:pPr marL="228600" lvl="0" indent="-228600" algn="l" rtl="0">
              <a:lnSpc>
                <a:spcPct val="90000"/>
              </a:lnSpc>
              <a:spcBef>
                <a:spcPts val="1000"/>
              </a:spcBef>
              <a:spcAft>
                <a:spcPts val="0"/>
              </a:spcAft>
              <a:buClr>
                <a:srgbClr val="262626"/>
              </a:buClr>
              <a:buSzPts val="1800"/>
              <a:buNone/>
            </a:pPr>
            <a:endParaRPr sz="1800" i="1">
              <a:solidFill>
                <a:srgbClr val="44546A"/>
              </a:solidFill>
              <a:latin typeface="Calibri"/>
              <a:ea typeface="Calibri"/>
              <a:cs typeface="Calibri"/>
              <a:sym typeface="Calibri"/>
            </a:endParaRPr>
          </a:p>
          <a:p>
            <a:pPr marL="228600" lvl="0" indent="-228600" algn="l" rtl="0">
              <a:lnSpc>
                <a:spcPct val="90000"/>
              </a:lnSpc>
              <a:spcBef>
                <a:spcPts val="1000"/>
              </a:spcBef>
              <a:spcAft>
                <a:spcPts val="0"/>
              </a:spcAft>
              <a:buClr>
                <a:srgbClr val="262626"/>
              </a:buClr>
              <a:buSzPts val="1800"/>
              <a:buNone/>
            </a:pPr>
            <a:endParaRPr sz="1800" b="0" i="1">
              <a:solidFill>
                <a:srgbClr val="44546A"/>
              </a:solidFill>
              <a:latin typeface="Calibri"/>
              <a:ea typeface="Calibri"/>
              <a:cs typeface="Calibri"/>
              <a:sym typeface="Calibri"/>
            </a:endParaRPr>
          </a:p>
          <a:p>
            <a:pPr marL="228600" lvl="0" indent="-228600" algn="ctr" rtl="0">
              <a:lnSpc>
                <a:spcPct val="90000"/>
              </a:lnSpc>
              <a:spcBef>
                <a:spcPts val="1000"/>
              </a:spcBef>
              <a:spcAft>
                <a:spcPts val="0"/>
              </a:spcAft>
              <a:buClr>
                <a:srgbClr val="44546A"/>
              </a:buClr>
              <a:buSzPts val="1800"/>
              <a:buNone/>
            </a:pPr>
            <a:r>
              <a:rPr lang="en-GB" sz="1800" b="0" i="1">
                <a:solidFill>
                  <a:srgbClr val="44546A"/>
                </a:solidFill>
                <a:latin typeface="Calibri"/>
                <a:ea typeface="Calibri"/>
                <a:cs typeface="Calibri"/>
                <a:sym typeface="Calibri"/>
              </a:rPr>
              <a:t>Obrázok 1 Ako funguje blockchain (Zdroj: </a:t>
            </a:r>
            <a:r>
              <a:rPr lang="en-GB" sz="1800" b="0" i="1" u="sng" strike="noStrike">
                <a:solidFill>
                  <a:srgbClr val="0563C1"/>
                </a:solidFill>
                <a:latin typeface="Calibri"/>
                <a:ea typeface="Calibri"/>
                <a:cs typeface="Calibri"/>
                <a:sym typeface="Calibri"/>
                <a:hlinkClick r:id="rId3">
                  <a:extLst>
                    <a:ext uri="{A12FA001-AC4F-418D-AE19-62706E023703}">
                      <ahyp:hlinkClr xmlns:ahyp="http://schemas.microsoft.com/office/drawing/2018/hyperlinkcolor" val="tx"/>
                    </a:ext>
                  </a:extLst>
                </a:hlinkClick>
              </a:rPr>
              <a:t>https:</a:t>
            </a:r>
            <a:r>
              <a:rPr lang="en-GB" sz="1800" b="0" i="1">
                <a:solidFill>
                  <a:srgbClr val="44546A"/>
                </a:solidFill>
                <a:latin typeface="Calibri"/>
                <a:ea typeface="Calibri"/>
                <a:cs typeface="Calibri"/>
                <a:sym typeface="Calibri"/>
              </a:rPr>
              <a:t>//www.geeksforgeeks.org/how-does-the-blockchain-work/ ) </a:t>
            </a:r>
            <a:endParaRPr/>
          </a:p>
        </p:txBody>
      </p:sp>
      <p:pic>
        <p:nvPicPr>
          <p:cNvPr id="521" name="Google Shape;521;p16" descr="Blockchain Working"/>
          <p:cNvPicPr preferRelativeResize="0"/>
          <p:nvPr/>
        </p:nvPicPr>
        <p:blipFill rotWithShape="1">
          <a:blip r:embed="rId4">
            <a:alphaModFix/>
          </a:blip>
          <a:srcRect/>
          <a:stretch/>
        </p:blipFill>
        <p:spPr>
          <a:xfrm>
            <a:off x="753016" y="1848979"/>
            <a:ext cx="9525000" cy="4563396"/>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525"/>
        <p:cNvGrpSpPr/>
        <p:nvPr/>
      </p:nvGrpSpPr>
      <p:grpSpPr>
        <a:xfrm>
          <a:off x="0" y="0"/>
          <a:ext cx="0" cy="0"/>
          <a:chOff x="0" y="0"/>
          <a:chExt cx="0" cy="0"/>
        </a:xfrm>
      </p:grpSpPr>
      <p:sp>
        <p:nvSpPr>
          <p:cNvPr id="526" name="Google Shape;526;p17"/>
          <p:cNvSpPr txBox="1">
            <a:spLocks noGrp="1"/>
          </p:cNvSpPr>
          <p:nvPr>
            <p:ph type="body" idx="1"/>
          </p:nvPr>
        </p:nvSpPr>
        <p:spPr>
          <a:xfrm>
            <a:off x="529998" y="2011138"/>
            <a:ext cx="10595237" cy="3849918"/>
          </a:xfrm>
          <a:prstGeom prst="rect">
            <a:avLst/>
          </a:prstGeom>
          <a:noFill/>
          <a:ln>
            <a:noFill/>
          </a:ln>
        </p:spPr>
        <p:txBody>
          <a:bodyPr spcFirstLastPara="1" wrap="square" lIns="91425" tIns="45700" rIns="91425" bIns="45700" anchor="t" anchorCtr="0">
            <a:noAutofit/>
          </a:bodyPr>
          <a:lstStyle/>
          <a:p>
            <a:pPr marL="228600" lvl="0" indent="-228600" algn="l" rtl="0">
              <a:lnSpc>
                <a:spcPct val="90000"/>
              </a:lnSpc>
              <a:spcBef>
                <a:spcPts val="0"/>
              </a:spcBef>
              <a:spcAft>
                <a:spcPts val="0"/>
              </a:spcAft>
              <a:buClr>
                <a:srgbClr val="262626"/>
              </a:buClr>
              <a:buSzPts val="2400"/>
              <a:buNone/>
            </a:pPr>
            <a:r>
              <a:rPr lang="en-GB"/>
              <a:t>Proces transakcie v blockchaine možno zhrnúť takto</a:t>
            </a:r>
            <a:r>
              <a:rPr lang="en-GB">
                <a:solidFill>
                  <a:srgbClr val="000000"/>
                </a:solidFill>
                <a:latin typeface="Calibri"/>
                <a:ea typeface="Calibri"/>
                <a:cs typeface="Calibri"/>
                <a:sym typeface="Calibri"/>
              </a:rPr>
              <a:t>: </a:t>
            </a:r>
            <a:endParaRPr/>
          </a:p>
          <a:p>
            <a:pPr marL="457200" lvl="0" indent="-457200" algn="l" rtl="0">
              <a:lnSpc>
                <a:spcPct val="90000"/>
              </a:lnSpc>
              <a:spcBef>
                <a:spcPts val="1000"/>
              </a:spcBef>
              <a:spcAft>
                <a:spcPts val="0"/>
              </a:spcAft>
              <a:buClr>
                <a:srgbClr val="262626"/>
              </a:buClr>
              <a:buSzPts val="2400"/>
              <a:buFont typeface="Calibri"/>
              <a:buAutoNum type="arabicPeriod"/>
            </a:pPr>
            <a:r>
              <a:rPr lang="en-GB"/>
              <a:t>Uľahčenie transakcie </a:t>
            </a:r>
            <a:endParaRPr/>
          </a:p>
          <a:p>
            <a:pPr marL="457200" lvl="0" indent="-457200" algn="l" rtl="0">
              <a:lnSpc>
                <a:spcPct val="90000"/>
              </a:lnSpc>
              <a:spcBef>
                <a:spcPts val="1000"/>
              </a:spcBef>
              <a:spcAft>
                <a:spcPts val="0"/>
              </a:spcAft>
              <a:buClr>
                <a:srgbClr val="262626"/>
              </a:buClr>
              <a:buSzPts val="2400"/>
              <a:buFont typeface="Calibri"/>
              <a:buAutoNum type="arabicPeriod"/>
            </a:pPr>
            <a:r>
              <a:rPr lang="en-GB"/>
              <a:t>Overovanie transakcií </a:t>
            </a:r>
            <a:endParaRPr/>
          </a:p>
          <a:p>
            <a:pPr marL="457200" lvl="0" indent="-457200" algn="l" rtl="0">
              <a:lnSpc>
                <a:spcPct val="90000"/>
              </a:lnSpc>
              <a:spcBef>
                <a:spcPts val="1000"/>
              </a:spcBef>
              <a:spcAft>
                <a:spcPts val="0"/>
              </a:spcAft>
              <a:buClr>
                <a:srgbClr val="262626"/>
              </a:buClr>
              <a:buSzPts val="2400"/>
              <a:buFont typeface="Calibri"/>
              <a:buAutoNum type="arabicPeriod"/>
            </a:pPr>
            <a:r>
              <a:rPr lang="en-GB"/>
              <a:t>Vytvorenie nového bloku </a:t>
            </a:r>
            <a:endParaRPr/>
          </a:p>
          <a:p>
            <a:pPr marL="457200" lvl="0" indent="-457200" algn="l" rtl="0">
              <a:lnSpc>
                <a:spcPct val="90000"/>
              </a:lnSpc>
              <a:spcBef>
                <a:spcPts val="1000"/>
              </a:spcBef>
              <a:spcAft>
                <a:spcPts val="0"/>
              </a:spcAft>
              <a:buClr>
                <a:srgbClr val="262626"/>
              </a:buClr>
              <a:buSzPts val="2400"/>
              <a:buFont typeface="Calibri"/>
              <a:buAutoNum type="arabicPeriod"/>
            </a:pPr>
            <a:r>
              <a:rPr lang="en-GB"/>
              <a:t>Algoritmus konsenzu </a:t>
            </a:r>
            <a:endParaRPr/>
          </a:p>
          <a:p>
            <a:pPr marL="457200" lvl="0" indent="-457200" algn="l" rtl="0">
              <a:lnSpc>
                <a:spcPct val="90000"/>
              </a:lnSpc>
              <a:spcBef>
                <a:spcPts val="1000"/>
              </a:spcBef>
              <a:spcAft>
                <a:spcPts val="0"/>
              </a:spcAft>
              <a:buClr>
                <a:srgbClr val="262626"/>
              </a:buClr>
              <a:buSzPts val="2400"/>
              <a:buFont typeface="Calibri"/>
              <a:buAutoNum type="arabicPeriod"/>
            </a:pPr>
            <a:r>
              <a:rPr lang="en-GB"/>
              <a:t>Pridanie nového bloku do blockchainu </a:t>
            </a:r>
            <a:endParaRPr/>
          </a:p>
          <a:p>
            <a:pPr marL="457200" lvl="0" indent="-457200" algn="l" rtl="0">
              <a:lnSpc>
                <a:spcPct val="90000"/>
              </a:lnSpc>
              <a:spcBef>
                <a:spcPts val="1000"/>
              </a:spcBef>
              <a:spcAft>
                <a:spcPts val="0"/>
              </a:spcAft>
              <a:buClr>
                <a:srgbClr val="262626"/>
              </a:buClr>
              <a:buSzPts val="2400"/>
              <a:buFont typeface="Calibri"/>
              <a:buAutoNum type="arabicPeriod"/>
            </a:pPr>
            <a:r>
              <a:rPr lang="en-GB"/>
              <a:t>Ukončenie transakcie</a:t>
            </a:r>
            <a:endParaRPr>
              <a:solidFill>
                <a:srgbClr val="000000"/>
              </a:solidFill>
              <a:latin typeface="Calibri"/>
              <a:ea typeface="Calibri"/>
              <a:cs typeface="Calibri"/>
              <a:sym typeface="Calibri"/>
            </a:endParaRPr>
          </a:p>
        </p:txBody>
      </p:sp>
      <p:sp>
        <p:nvSpPr>
          <p:cNvPr id="527" name="Google Shape;527;p17"/>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Základné komponenty: bloky, kryptografický hash, decentralizácia</a:t>
            </a:r>
            <a:endParaRPr/>
          </a:p>
        </p:txBody>
      </p:sp>
      <p:grpSp>
        <p:nvGrpSpPr>
          <p:cNvPr id="528" name="Google Shape;528;p17"/>
          <p:cNvGrpSpPr/>
          <p:nvPr/>
        </p:nvGrpSpPr>
        <p:grpSpPr>
          <a:xfrm rot="10800000" flipH="1">
            <a:off x="10388648" y="0"/>
            <a:ext cx="1803350" cy="2809693"/>
            <a:chOff x="12708052" y="5708395"/>
            <a:chExt cx="760808" cy="1185370"/>
          </a:xfrm>
        </p:grpSpPr>
        <p:sp>
          <p:nvSpPr>
            <p:cNvPr id="529" name="Google Shape;529;p17"/>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30" name="Google Shape;530;p17"/>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31" name="Google Shape;531;p17"/>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32" name="Google Shape;532;p17"/>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33" name="Google Shape;533;p17"/>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34" name="Google Shape;534;p17"/>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538"/>
        <p:cNvGrpSpPr/>
        <p:nvPr/>
      </p:nvGrpSpPr>
      <p:grpSpPr>
        <a:xfrm>
          <a:off x="0" y="0"/>
          <a:ext cx="0" cy="0"/>
          <a:chOff x="0" y="0"/>
          <a:chExt cx="0" cy="0"/>
        </a:xfrm>
      </p:grpSpPr>
      <p:sp>
        <p:nvSpPr>
          <p:cNvPr id="539" name="Google Shape;539;p18"/>
          <p:cNvSpPr txBox="1">
            <a:spLocks noGrp="1"/>
          </p:cNvSpPr>
          <p:nvPr>
            <p:ph type="body" idx="1"/>
          </p:nvPr>
        </p:nvSpPr>
        <p:spPr>
          <a:xfrm>
            <a:off x="529998" y="2011138"/>
            <a:ext cx="10595237" cy="3849918"/>
          </a:xfrm>
          <a:prstGeom prst="rect">
            <a:avLst/>
          </a:prstGeom>
          <a:noFill/>
          <a:ln>
            <a:noFill/>
          </a:ln>
        </p:spPr>
        <p:txBody>
          <a:bodyPr spcFirstLastPara="1" wrap="square" lIns="91425" tIns="45700" rIns="91425" bIns="45700" anchor="t" anchorCtr="0">
            <a:noAutofit/>
          </a:bodyPr>
          <a:lstStyle/>
          <a:p>
            <a:pPr marL="228600" lvl="0" indent="-228600" algn="l" rtl="0">
              <a:lnSpc>
                <a:spcPct val="90000"/>
              </a:lnSpc>
              <a:spcBef>
                <a:spcPts val="0"/>
              </a:spcBef>
              <a:spcAft>
                <a:spcPts val="0"/>
              </a:spcAft>
              <a:buClr>
                <a:srgbClr val="000000"/>
              </a:buClr>
              <a:buSzPts val="2400"/>
              <a:buNone/>
            </a:pPr>
            <a:r>
              <a:rPr lang="en-GB" b="0" i="0">
                <a:solidFill>
                  <a:srgbClr val="000000"/>
                </a:solidFill>
                <a:latin typeface="Calibri"/>
                <a:ea typeface="Calibri"/>
                <a:cs typeface="Calibri"/>
                <a:sym typeface="Calibri"/>
              </a:rPr>
              <a:t>Hash sa potom vloží do hlavičky ďalšieho bloku a zašifruje sa spolu s ostatnými informáciami v bloku. Tým sa vytvorí séria blokov, ktoré sú navzájom prepojené.</a:t>
            </a:r>
            <a:endParaRPr b="0" i="0">
              <a:solidFill>
                <a:srgbClr val="000000"/>
              </a:solidFill>
              <a:latin typeface="Calibri"/>
              <a:ea typeface="Calibri"/>
              <a:cs typeface="Calibri"/>
              <a:sym typeface="Calibri"/>
            </a:endParaRPr>
          </a:p>
          <a:p>
            <a:pPr marL="228600" lvl="0" indent="-228600" algn="l" rtl="0">
              <a:lnSpc>
                <a:spcPct val="90000"/>
              </a:lnSpc>
              <a:spcBef>
                <a:spcPts val="1000"/>
              </a:spcBef>
              <a:spcAft>
                <a:spcPts val="0"/>
              </a:spcAft>
              <a:buClr>
                <a:srgbClr val="000000"/>
              </a:buClr>
              <a:buSzPts val="2400"/>
              <a:buNone/>
            </a:pPr>
            <a:r>
              <a:rPr lang="en-GB" b="0" i="0">
                <a:solidFill>
                  <a:srgbClr val="000000"/>
                </a:solidFill>
                <a:latin typeface="Calibri"/>
                <a:ea typeface="Calibri"/>
                <a:cs typeface="Calibri"/>
                <a:sym typeface="Calibri"/>
              </a:rPr>
              <a:t>Transakcie prebiehajú podľa špecifického procesu v závislosti od blockchainu, na ktorom sa uskutočňujú. Napríklad v bitcoinovom blockchaine, ak iniciujete transakciu pomocou svojej kryptomenovej peňaženky - aplikácie, ktorá poskytuje rozhranie k blockchainu - spustí sa sled udalostí.</a:t>
            </a:r>
            <a:endParaRPr/>
          </a:p>
        </p:txBody>
      </p:sp>
      <p:sp>
        <p:nvSpPr>
          <p:cNvPr id="540" name="Google Shape;540;p18"/>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Základné komponenty: bloky, kryptografický hash, decentralizácia</a:t>
            </a:r>
            <a:endParaRPr/>
          </a:p>
        </p:txBody>
      </p:sp>
      <p:grpSp>
        <p:nvGrpSpPr>
          <p:cNvPr id="541" name="Google Shape;541;p18"/>
          <p:cNvGrpSpPr/>
          <p:nvPr/>
        </p:nvGrpSpPr>
        <p:grpSpPr>
          <a:xfrm rot="10800000" flipH="1">
            <a:off x="10388648" y="0"/>
            <a:ext cx="1803350" cy="2809693"/>
            <a:chOff x="12708052" y="5708395"/>
            <a:chExt cx="760808" cy="1185370"/>
          </a:xfrm>
        </p:grpSpPr>
        <p:sp>
          <p:nvSpPr>
            <p:cNvPr id="542" name="Google Shape;542;p18"/>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43" name="Google Shape;543;p18"/>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44" name="Google Shape;544;p18"/>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45" name="Google Shape;545;p18"/>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46" name="Google Shape;546;p18"/>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47" name="Google Shape;547;p18"/>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551"/>
        <p:cNvGrpSpPr/>
        <p:nvPr/>
      </p:nvGrpSpPr>
      <p:grpSpPr>
        <a:xfrm>
          <a:off x="0" y="0"/>
          <a:ext cx="0" cy="0"/>
          <a:chOff x="0" y="0"/>
          <a:chExt cx="0" cy="0"/>
        </a:xfrm>
      </p:grpSpPr>
      <p:sp>
        <p:nvSpPr>
          <p:cNvPr id="552" name="Google Shape;552;p19"/>
          <p:cNvSpPr txBox="1">
            <a:spLocks noGrp="1"/>
          </p:cNvSpPr>
          <p:nvPr>
            <p:ph type="body" idx="1"/>
          </p:nvPr>
        </p:nvSpPr>
        <p:spPr>
          <a:xfrm>
            <a:off x="529998" y="2011138"/>
            <a:ext cx="10595237" cy="3849918"/>
          </a:xfrm>
          <a:prstGeom prst="rect">
            <a:avLst/>
          </a:prstGeom>
          <a:noFill/>
          <a:ln>
            <a:noFill/>
          </a:ln>
        </p:spPr>
        <p:txBody>
          <a:bodyPr spcFirstLastPara="1" wrap="square" lIns="91425" tIns="45700" rIns="91425" bIns="45700" anchor="t" anchorCtr="0">
            <a:noAutofit/>
          </a:bodyPr>
          <a:lstStyle/>
          <a:p>
            <a:pPr marL="457200" lvl="0" indent="-457200" algn="l" rtl="0">
              <a:lnSpc>
                <a:spcPct val="90000"/>
              </a:lnSpc>
              <a:spcBef>
                <a:spcPts val="0"/>
              </a:spcBef>
              <a:spcAft>
                <a:spcPts val="0"/>
              </a:spcAft>
              <a:buClr>
                <a:srgbClr val="262626"/>
              </a:buClr>
              <a:buSzPts val="2400"/>
              <a:buAutoNum type="arabicPeriod"/>
            </a:pPr>
            <a:r>
              <a:rPr lang="en-GB" b="1"/>
              <a:t>Uľahčenie transakcie: </a:t>
            </a:r>
            <a:r>
              <a:rPr lang="en-GB"/>
              <a:t>nová transakcia vstupuje do siete blockchain. Všetky informácie, ktoré je potrebné preniesť, sa dvakrát zašifrujú pomocou verejných a súkromných kľúčov. </a:t>
            </a:r>
            <a:endParaRPr/>
          </a:p>
          <a:p>
            <a:pPr marL="457200" lvl="0" indent="-457200" algn="l" rtl="0">
              <a:lnSpc>
                <a:spcPct val="90000"/>
              </a:lnSpc>
              <a:spcBef>
                <a:spcPts val="1000"/>
              </a:spcBef>
              <a:spcAft>
                <a:spcPts val="0"/>
              </a:spcAft>
              <a:buClr>
                <a:srgbClr val="262626"/>
              </a:buClr>
              <a:buSzPts val="2400"/>
              <a:buAutoNum type="arabicPeriod"/>
            </a:pPr>
            <a:r>
              <a:rPr lang="en-GB" b="1"/>
              <a:t>Overenie transakcie: </a:t>
            </a:r>
            <a:r>
              <a:rPr lang="en-GB"/>
              <a:t>transakcia sa následne prenesie do siete peer-to-peer počítačov rozmiestnených po celom svete. Všetky uzly v sieti skontrolujú platnosť transakcie, napríklad či je k dispozícii dostatočný zostatok na vykonanie transakcie. </a:t>
            </a:r>
            <a:endParaRPr/>
          </a:p>
          <a:p>
            <a:pPr marL="457200" lvl="0" indent="-457200" algn="l" rtl="0">
              <a:lnSpc>
                <a:spcPct val="90000"/>
              </a:lnSpc>
              <a:spcBef>
                <a:spcPts val="1000"/>
              </a:spcBef>
              <a:spcAft>
                <a:spcPts val="0"/>
              </a:spcAft>
              <a:buClr>
                <a:srgbClr val="262626"/>
              </a:buClr>
              <a:buSzPts val="2400"/>
              <a:buAutoNum type="arabicPeriod"/>
            </a:pPr>
            <a:r>
              <a:rPr lang="en-GB" b="1"/>
              <a:t>Vytvorenie nového bloku: </a:t>
            </a:r>
            <a:r>
              <a:rPr lang="en-GB"/>
              <a:t>V typickej blockchainovej sieti je veľa uzlov a mnoho transakcií sa overuje naraz. Keď je transakcia overená a vyhlásená za legitímnu, pridá sa do mempoolu. Všetky overené transakcie na konkrétnom uzle tvoria mempool a takéto viaceré mempooly tvoria blok.</a:t>
            </a:r>
            <a:endParaRPr/>
          </a:p>
        </p:txBody>
      </p:sp>
      <p:sp>
        <p:nvSpPr>
          <p:cNvPr id="553" name="Google Shape;553;p19"/>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Základné komponenty: bloky, kryptografický hash, decentralizácia</a:t>
            </a:r>
            <a:endParaRPr/>
          </a:p>
        </p:txBody>
      </p:sp>
      <p:grpSp>
        <p:nvGrpSpPr>
          <p:cNvPr id="554" name="Google Shape;554;p19"/>
          <p:cNvGrpSpPr/>
          <p:nvPr/>
        </p:nvGrpSpPr>
        <p:grpSpPr>
          <a:xfrm rot="10800000" flipH="1">
            <a:off x="10388648" y="0"/>
            <a:ext cx="1803350" cy="2809693"/>
            <a:chOff x="12708052" y="5708395"/>
            <a:chExt cx="760808" cy="1185370"/>
          </a:xfrm>
        </p:grpSpPr>
        <p:sp>
          <p:nvSpPr>
            <p:cNvPr id="555" name="Google Shape;555;p19"/>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56" name="Google Shape;556;p19"/>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57" name="Google Shape;557;p19"/>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58" name="Google Shape;558;p19"/>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59" name="Google Shape;559;p19"/>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60" name="Google Shape;560;p19"/>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40"/>
        <p:cNvGrpSpPr/>
        <p:nvPr/>
      </p:nvGrpSpPr>
      <p:grpSpPr>
        <a:xfrm>
          <a:off x="0" y="0"/>
          <a:ext cx="0" cy="0"/>
          <a:chOff x="0" y="0"/>
          <a:chExt cx="0" cy="0"/>
        </a:xfrm>
      </p:grpSpPr>
      <p:sp>
        <p:nvSpPr>
          <p:cNvPr id="341" name="Google Shape;341;p2"/>
          <p:cNvSpPr txBox="1">
            <a:spLocks noGrp="1"/>
          </p:cNvSpPr>
          <p:nvPr>
            <p:ph type="body" idx="1"/>
          </p:nvPr>
        </p:nvSpPr>
        <p:spPr>
          <a:xfrm>
            <a:off x="798380" y="2123349"/>
            <a:ext cx="10595237" cy="4184854"/>
          </a:xfrm>
          <a:prstGeom prst="rect">
            <a:avLst/>
          </a:prstGeom>
          <a:noFill/>
          <a:ln>
            <a:noFill/>
          </a:ln>
        </p:spPr>
        <p:txBody>
          <a:bodyPr spcFirstLastPara="1" wrap="square" lIns="91425" tIns="45700" rIns="91425" bIns="45700" anchor="t" anchorCtr="0">
            <a:noAutofit/>
          </a:bodyPr>
          <a:lstStyle/>
          <a:p>
            <a:pPr marL="228600" lvl="0" indent="-228600" algn="l" rtl="0">
              <a:lnSpc>
                <a:spcPct val="107000"/>
              </a:lnSpc>
              <a:spcBef>
                <a:spcPts val="0"/>
              </a:spcBef>
              <a:spcAft>
                <a:spcPts val="0"/>
              </a:spcAft>
              <a:buClr>
                <a:srgbClr val="262626"/>
              </a:buClr>
              <a:buSzPts val="2400"/>
              <a:buNone/>
            </a:pPr>
            <a:r>
              <a:rPr lang="en-GB"/>
              <a:t>Modul "Stavebné bloky blockchainu a mechanizmus blockchainu" sa zaoberá princípmi tvorby blockchainu (čo je blok a čo reťazec), základnými vlastnosťami tradičných, decentralizovaných a distribuovaných databázových konceptov a vlastnosťami a požiadavkami kryptografických a hashovacích funkcií, ktoré z toho vyplývajú. Modul obsahuje aj vysvetlenie rozdielu medzi dôkazom práce a dôkazom stavu a hlavné výhody blockchainu.</a:t>
            </a:r>
            <a:endParaRPr/>
          </a:p>
        </p:txBody>
      </p:sp>
      <p:sp>
        <p:nvSpPr>
          <p:cNvPr id="342" name="Google Shape;342;p2"/>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Popis modulu</a:t>
            </a:r>
            <a:endParaRPr/>
          </a:p>
        </p:txBody>
      </p:sp>
      <p:grpSp>
        <p:nvGrpSpPr>
          <p:cNvPr id="343" name="Google Shape;343;p2"/>
          <p:cNvGrpSpPr/>
          <p:nvPr/>
        </p:nvGrpSpPr>
        <p:grpSpPr>
          <a:xfrm rot="10800000" flipH="1">
            <a:off x="10388648" y="0"/>
            <a:ext cx="1803350" cy="2809693"/>
            <a:chOff x="12708052" y="5708395"/>
            <a:chExt cx="760808" cy="1185370"/>
          </a:xfrm>
        </p:grpSpPr>
        <p:sp>
          <p:nvSpPr>
            <p:cNvPr id="344" name="Google Shape;344;p2"/>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45" name="Google Shape;345;p2"/>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46" name="Google Shape;346;p2"/>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47" name="Google Shape;347;p2"/>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48" name="Google Shape;348;p2"/>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49" name="Google Shape;349;p2"/>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564"/>
        <p:cNvGrpSpPr/>
        <p:nvPr/>
      </p:nvGrpSpPr>
      <p:grpSpPr>
        <a:xfrm>
          <a:off x="0" y="0"/>
          <a:ext cx="0" cy="0"/>
          <a:chOff x="0" y="0"/>
          <a:chExt cx="0" cy="0"/>
        </a:xfrm>
      </p:grpSpPr>
      <p:sp>
        <p:nvSpPr>
          <p:cNvPr id="565" name="Google Shape;565;p20"/>
          <p:cNvSpPr txBox="1">
            <a:spLocks noGrp="1"/>
          </p:cNvSpPr>
          <p:nvPr>
            <p:ph type="body" idx="1"/>
          </p:nvPr>
        </p:nvSpPr>
        <p:spPr>
          <a:xfrm>
            <a:off x="529998" y="2011138"/>
            <a:ext cx="10595237" cy="3849918"/>
          </a:xfrm>
          <a:prstGeom prst="rect">
            <a:avLst/>
          </a:prstGeom>
          <a:noFill/>
          <a:ln>
            <a:noFill/>
          </a:ln>
        </p:spPr>
        <p:txBody>
          <a:bodyPr spcFirstLastPara="1" wrap="square" lIns="91425" tIns="45700" rIns="91425" bIns="45700" anchor="t" anchorCtr="0">
            <a:noAutofit/>
          </a:bodyPr>
          <a:lstStyle/>
          <a:p>
            <a:pPr marL="457200" lvl="0" indent="-457200" algn="l" rtl="0">
              <a:lnSpc>
                <a:spcPct val="90000"/>
              </a:lnSpc>
              <a:spcBef>
                <a:spcPts val="0"/>
              </a:spcBef>
              <a:spcAft>
                <a:spcPts val="0"/>
              </a:spcAft>
              <a:buClr>
                <a:srgbClr val="262626"/>
              </a:buClr>
              <a:buSzPts val="2400"/>
              <a:buFont typeface="Calibri"/>
              <a:buAutoNum type="arabicPeriod" startAt="6"/>
            </a:pPr>
            <a:r>
              <a:rPr lang="en-GB" b="1"/>
              <a:t>Algoritmus konsenzu: </a:t>
            </a:r>
            <a:r>
              <a:rPr lang="en-GB"/>
              <a:t>uzly, ktoré tvoria blok, sa pokúsia pridať blok do siete blockchain, aby bol trvalý. Ak však každý uzol môže takto pridávať bloky, naruší to fungovanie siete blockchain.</a:t>
            </a:r>
            <a:endParaRPr/>
          </a:p>
          <a:p>
            <a:pPr marL="457200" lvl="0" indent="-457200" algn="l" rtl="0">
              <a:lnSpc>
                <a:spcPct val="90000"/>
              </a:lnSpc>
              <a:spcBef>
                <a:spcPts val="1000"/>
              </a:spcBef>
              <a:spcAft>
                <a:spcPts val="0"/>
              </a:spcAft>
              <a:buClr>
                <a:srgbClr val="262626"/>
              </a:buClr>
              <a:buSzPts val="2400"/>
              <a:buFont typeface="Calibri"/>
              <a:buAutoNum type="arabicPeriod" startAt="6"/>
            </a:pPr>
            <a:r>
              <a:rPr lang="en-GB" b="1"/>
              <a:t>Pridanie nového bloku do blockchainu: </a:t>
            </a:r>
            <a:r>
              <a:rPr lang="en-GB"/>
              <a:t>Po získaní hodnoty hash a overení je novovytvorený blok pripravený na pridanie do blockchainu. Každý blok obsahuje hash hodnotu predchádzajúceho bloku, a tak sú bloky kryptograficky prepojené a tvoria blockchain. Nový blok sa pridáva na otvorený koniec blockchainu.</a:t>
            </a:r>
            <a:endParaRPr/>
          </a:p>
          <a:p>
            <a:pPr marL="457200" lvl="0" indent="-457200" algn="l" rtl="0">
              <a:lnSpc>
                <a:spcPct val="90000"/>
              </a:lnSpc>
              <a:spcBef>
                <a:spcPts val="1000"/>
              </a:spcBef>
              <a:spcAft>
                <a:spcPts val="0"/>
              </a:spcAft>
              <a:buClr>
                <a:srgbClr val="262626"/>
              </a:buClr>
              <a:buSzPts val="2400"/>
              <a:buFont typeface="Calibri"/>
              <a:buAutoNum type="arabicPeriod" startAt="6"/>
            </a:pPr>
            <a:r>
              <a:rPr lang="en-GB" b="1"/>
              <a:t>Dokončenie transakcie: </a:t>
            </a:r>
            <a:r>
              <a:rPr lang="en-GB"/>
              <a:t>po pridaní bloku do blockchainu je transakcia dokončená a podrobnosti o nej sú trvalo uložené v blockchaine. Ktokoľvek môže získať údaje o transakcii a potvrdiť transakciu.</a:t>
            </a:r>
            <a:endParaRPr/>
          </a:p>
        </p:txBody>
      </p:sp>
      <p:sp>
        <p:nvSpPr>
          <p:cNvPr id="566" name="Google Shape;566;p20"/>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Základné komponenty: bloky, kryptografický hash, decentralizácia</a:t>
            </a:r>
            <a:endParaRPr/>
          </a:p>
        </p:txBody>
      </p:sp>
      <p:grpSp>
        <p:nvGrpSpPr>
          <p:cNvPr id="567" name="Google Shape;567;p20"/>
          <p:cNvGrpSpPr/>
          <p:nvPr/>
        </p:nvGrpSpPr>
        <p:grpSpPr>
          <a:xfrm rot="10800000" flipH="1">
            <a:off x="10388648" y="0"/>
            <a:ext cx="1803350" cy="2809693"/>
            <a:chOff x="12708052" y="5708395"/>
            <a:chExt cx="760808" cy="1185370"/>
          </a:xfrm>
        </p:grpSpPr>
        <p:sp>
          <p:nvSpPr>
            <p:cNvPr id="568" name="Google Shape;568;p20"/>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69" name="Google Shape;569;p20"/>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70" name="Google Shape;570;p20"/>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71" name="Google Shape;571;p20"/>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72" name="Google Shape;572;p20"/>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73" name="Google Shape;573;p20"/>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577"/>
        <p:cNvGrpSpPr/>
        <p:nvPr/>
      </p:nvGrpSpPr>
      <p:grpSpPr>
        <a:xfrm>
          <a:off x="0" y="0"/>
          <a:ext cx="0" cy="0"/>
          <a:chOff x="0" y="0"/>
          <a:chExt cx="0" cy="0"/>
        </a:xfrm>
      </p:grpSpPr>
      <p:sp>
        <p:nvSpPr>
          <p:cNvPr id="578" name="Google Shape;578;p21"/>
          <p:cNvSpPr txBox="1">
            <a:spLocks noGrp="1"/>
          </p:cNvSpPr>
          <p:nvPr>
            <p:ph type="body" idx="1"/>
          </p:nvPr>
        </p:nvSpPr>
        <p:spPr>
          <a:xfrm>
            <a:off x="529998" y="1729182"/>
            <a:ext cx="10595237" cy="4690604"/>
          </a:xfrm>
          <a:prstGeom prst="rect">
            <a:avLst/>
          </a:prstGeom>
          <a:noFill/>
          <a:ln>
            <a:noFill/>
          </a:ln>
        </p:spPr>
        <p:txBody>
          <a:bodyPr spcFirstLastPara="1" wrap="square" lIns="91425" tIns="45700" rIns="91425" bIns="45700" anchor="t" anchorCtr="0">
            <a:noAutofit/>
          </a:bodyPr>
          <a:lstStyle/>
          <a:p>
            <a:pPr marL="228600" lvl="0" indent="-228600" algn="l" rtl="0">
              <a:lnSpc>
                <a:spcPct val="90000"/>
              </a:lnSpc>
              <a:spcBef>
                <a:spcPts val="0"/>
              </a:spcBef>
              <a:spcAft>
                <a:spcPts val="0"/>
              </a:spcAft>
              <a:buClr>
                <a:srgbClr val="262626"/>
              </a:buClr>
              <a:buSzPts val="2400"/>
              <a:buNone/>
            </a:pPr>
            <a:r>
              <a:rPr lang="en-GB"/>
              <a:t>Tradičné databázy sú centralizované, meniteľné a optimalizované na vysokorýchlostné spracovanie údajov, zatiaľ čo blockchainy sú decentralizované, nemenné a zamerané na poskytovanie dôvery a transparentnosti prostredníctvom mechanizmov konsenzu. Výber medzi nimi závisí od konkrétnych potrieb danej aplikácie</a:t>
            </a:r>
            <a:r>
              <a:rPr lang="en-GB" b="0" i="0">
                <a:solidFill>
                  <a:srgbClr val="000000"/>
                </a:solidFill>
              </a:rPr>
              <a:t>. </a:t>
            </a:r>
            <a:endParaRPr/>
          </a:p>
          <a:p>
            <a:pPr marL="342900" lvl="0" indent="-342900" algn="l" rtl="0">
              <a:lnSpc>
                <a:spcPct val="90000"/>
              </a:lnSpc>
              <a:spcBef>
                <a:spcPts val="1000"/>
              </a:spcBef>
              <a:spcAft>
                <a:spcPts val="0"/>
              </a:spcAft>
              <a:buClr>
                <a:srgbClr val="262626"/>
              </a:buClr>
              <a:buSzPts val="2400"/>
              <a:buFont typeface="Arial"/>
              <a:buChar char="•"/>
            </a:pPr>
            <a:r>
              <a:rPr lang="en-GB" i="1"/>
              <a:t>Centralizácia vs. decentralizácia </a:t>
            </a:r>
            <a:endParaRPr/>
          </a:p>
          <a:p>
            <a:pPr marL="342900" lvl="0" indent="-342900" algn="l" rtl="0">
              <a:lnSpc>
                <a:spcPct val="90000"/>
              </a:lnSpc>
              <a:spcBef>
                <a:spcPts val="1000"/>
              </a:spcBef>
              <a:spcAft>
                <a:spcPts val="0"/>
              </a:spcAft>
              <a:buClr>
                <a:srgbClr val="262626"/>
              </a:buClr>
              <a:buSzPts val="2400"/>
              <a:buFont typeface="Arial"/>
              <a:buChar char="•"/>
            </a:pPr>
            <a:r>
              <a:rPr lang="en-GB" i="1"/>
              <a:t>Štruktúra údajov </a:t>
            </a:r>
            <a:endParaRPr/>
          </a:p>
          <a:p>
            <a:pPr marL="342900" lvl="0" indent="-342900" algn="l" rtl="0">
              <a:lnSpc>
                <a:spcPct val="90000"/>
              </a:lnSpc>
              <a:spcBef>
                <a:spcPts val="1000"/>
              </a:spcBef>
              <a:spcAft>
                <a:spcPts val="0"/>
              </a:spcAft>
              <a:buClr>
                <a:srgbClr val="262626"/>
              </a:buClr>
              <a:buSzPts val="2400"/>
              <a:buFont typeface="Arial"/>
              <a:buChar char="•"/>
            </a:pPr>
            <a:r>
              <a:rPr lang="en-GB" i="1"/>
              <a:t>Kontrola prístupu </a:t>
            </a:r>
            <a:endParaRPr/>
          </a:p>
          <a:p>
            <a:pPr marL="342900" lvl="0" indent="-342900" algn="l" rtl="0">
              <a:lnSpc>
                <a:spcPct val="90000"/>
              </a:lnSpc>
              <a:spcBef>
                <a:spcPts val="1000"/>
              </a:spcBef>
              <a:spcAft>
                <a:spcPts val="0"/>
              </a:spcAft>
              <a:buClr>
                <a:srgbClr val="262626"/>
              </a:buClr>
              <a:buSzPts val="2400"/>
              <a:buFont typeface="Arial"/>
              <a:buChar char="•"/>
            </a:pPr>
            <a:r>
              <a:rPr lang="en-GB" i="1"/>
              <a:t>Mechanizmus konsenzu </a:t>
            </a:r>
            <a:endParaRPr/>
          </a:p>
          <a:p>
            <a:pPr marL="342900" lvl="0" indent="-342900" algn="l" rtl="0">
              <a:lnSpc>
                <a:spcPct val="90000"/>
              </a:lnSpc>
              <a:spcBef>
                <a:spcPts val="1000"/>
              </a:spcBef>
              <a:spcAft>
                <a:spcPts val="0"/>
              </a:spcAft>
              <a:buClr>
                <a:srgbClr val="262626"/>
              </a:buClr>
              <a:buSzPts val="2400"/>
              <a:buFont typeface="Arial"/>
              <a:buChar char="•"/>
            </a:pPr>
            <a:r>
              <a:rPr lang="en-GB" i="1"/>
              <a:t>Invariantné vs. variabilné údaje </a:t>
            </a:r>
            <a:endParaRPr/>
          </a:p>
          <a:p>
            <a:pPr marL="342900" lvl="0" indent="-342900" algn="l" rtl="0">
              <a:lnSpc>
                <a:spcPct val="90000"/>
              </a:lnSpc>
              <a:spcBef>
                <a:spcPts val="1000"/>
              </a:spcBef>
              <a:spcAft>
                <a:spcPts val="0"/>
              </a:spcAft>
              <a:buClr>
                <a:srgbClr val="262626"/>
              </a:buClr>
              <a:buSzPts val="2400"/>
              <a:buFont typeface="Arial"/>
              <a:buChar char="•"/>
            </a:pPr>
            <a:r>
              <a:rPr lang="en-GB" i="1"/>
              <a:t>Rýchlosť transakcií a škálovateľnosť </a:t>
            </a:r>
            <a:endParaRPr/>
          </a:p>
          <a:p>
            <a:pPr marL="342900" lvl="0" indent="-342900" algn="l" rtl="0">
              <a:lnSpc>
                <a:spcPct val="90000"/>
              </a:lnSpc>
              <a:spcBef>
                <a:spcPts val="1000"/>
              </a:spcBef>
              <a:spcAft>
                <a:spcPts val="0"/>
              </a:spcAft>
              <a:buClr>
                <a:srgbClr val="262626"/>
              </a:buClr>
              <a:buSzPts val="2400"/>
              <a:buFont typeface="Arial"/>
              <a:buChar char="•"/>
            </a:pPr>
            <a:r>
              <a:rPr lang="en-GB" i="1"/>
              <a:t>Prípadová štúdia</a:t>
            </a:r>
            <a:endParaRPr b="0" i="1">
              <a:solidFill>
                <a:srgbClr val="000000"/>
              </a:solidFill>
            </a:endParaRPr>
          </a:p>
        </p:txBody>
      </p:sp>
      <p:sp>
        <p:nvSpPr>
          <p:cNvPr id="579" name="Google Shape;579;p21"/>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sz="3600"/>
              <a:t>Porovnanie s tradičnými databázami</a:t>
            </a:r>
            <a:endParaRPr sz="3600"/>
          </a:p>
        </p:txBody>
      </p:sp>
      <p:grpSp>
        <p:nvGrpSpPr>
          <p:cNvPr id="580" name="Google Shape;580;p21"/>
          <p:cNvGrpSpPr/>
          <p:nvPr/>
        </p:nvGrpSpPr>
        <p:grpSpPr>
          <a:xfrm rot="10800000" flipH="1">
            <a:off x="10388648" y="0"/>
            <a:ext cx="1803350" cy="2809693"/>
            <a:chOff x="12708052" y="5708395"/>
            <a:chExt cx="760808" cy="1185370"/>
          </a:xfrm>
        </p:grpSpPr>
        <p:sp>
          <p:nvSpPr>
            <p:cNvPr id="581" name="Google Shape;581;p21"/>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82" name="Google Shape;582;p21"/>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83" name="Google Shape;583;p21"/>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84" name="Google Shape;584;p21"/>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85" name="Google Shape;585;p21"/>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86" name="Google Shape;586;p21"/>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590"/>
        <p:cNvGrpSpPr/>
        <p:nvPr/>
      </p:nvGrpSpPr>
      <p:grpSpPr>
        <a:xfrm>
          <a:off x="0" y="0"/>
          <a:ext cx="0" cy="0"/>
          <a:chOff x="0" y="0"/>
          <a:chExt cx="0" cy="0"/>
        </a:xfrm>
      </p:grpSpPr>
      <p:sp>
        <p:nvSpPr>
          <p:cNvPr id="591" name="Google Shape;591;p22"/>
          <p:cNvSpPr txBox="1">
            <a:spLocks noGrp="1"/>
          </p:cNvSpPr>
          <p:nvPr>
            <p:ph type="body" idx="1"/>
          </p:nvPr>
        </p:nvSpPr>
        <p:spPr>
          <a:xfrm>
            <a:off x="529998" y="2011138"/>
            <a:ext cx="10595237" cy="4690604"/>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2400"/>
              <a:buNone/>
            </a:pPr>
            <a:r>
              <a:rPr lang="en-GB" b="1"/>
              <a:t>Centralizácia vs. decentralizácia</a:t>
            </a:r>
            <a:endParaRPr/>
          </a:p>
          <a:p>
            <a:pPr marL="0" lvl="0" indent="0" algn="l" rtl="0">
              <a:lnSpc>
                <a:spcPct val="90000"/>
              </a:lnSpc>
              <a:spcBef>
                <a:spcPts val="1000"/>
              </a:spcBef>
              <a:spcAft>
                <a:spcPts val="0"/>
              </a:spcAft>
              <a:buClr>
                <a:srgbClr val="262626"/>
              </a:buClr>
              <a:buSzPts val="2400"/>
              <a:buNone/>
            </a:pPr>
            <a:endParaRPr i="1">
              <a:solidFill>
                <a:srgbClr val="000000"/>
              </a:solidFill>
            </a:endParaRPr>
          </a:p>
          <a:p>
            <a:pPr marL="228600" lvl="0" indent="-228600" algn="l" rtl="0">
              <a:lnSpc>
                <a:spcPct val="90000"/>
              </a:lnSpc>
              <a:spcBef>
                <a:spcPts val="1000"/>
              </a:spcBef>
              <a:spcAft>
                <a:spcPts val="0"/>
              </a:spcAft>
              <a:buClr>
                <a:srgbClr val="262626"/>
              </a:buClr>
              <a:buSzPts val="2400"/>
              <a:buNone/>
            </a:pPr>
            <a:r>
              <a:rPr lang="en-GB" b="1"/>
              <a:t>Tradičné databázy: </a:t>
            </a:r>
            <a:r>
              <a:rPr lang="en-GB"/>
              <a:t>Tradičné databázy sú centralizované systémy, v ktorých má nad databázou kontrolu jeden subjekt (napr. spoločnosť alebo organizácia). Pri správe a ukladaní údajov sa spoliehajú na centrálny server alebo klaster serverov.</a:t>
            </a:r>
            <a:endParaRPr/>
          </a:p>
          <a:p>
            <a:pPr marL="228600" lvl="0" indent="-228600" algn="l" rtl="0">
              <a:lnSpc>
                <a:spcPct val="90000"/>
              </a:lnSpc>
              <a:spcBef>
                <a:spcPts val="1000"/>
              </a:spcBef>
              <a:spcAft>
                <a:spcPts val="0"/>
              </a:spcAft>
              <a:buClr>
                <a:srgbClr val="262626"/>
              </a:buClr>
              <a:buSzPts val="2400"/>
              <a:buNone/>
            </a:pPr>
            <a:r>
              <a:rPr lang="en-GB" b="1"/>
              <a:t>Blockchain: </a:t>
            </a:r>
            <a:r>
              <a:rPr lang="en-GB"/>
              <a:t>Blockchainy sú decentralizované siete, v ktorých sú údaje distribuované medzi viaceré uzly (počítače) v sieti. Neexistuje žiadna centrálna autorita ani jediný kontrolný bod, vďaka čomu sú odolné voči cenzúre a manipulácii.</a:t>
            </a:r>
            <a:endParaRPr b="0" i="1">
              <a:solidFill>
                <a:srgbClr val="000000"/>
              </a:solidFill>
            </a:endParaRPr>
          </a:p>
        </p:txBody>
      </p:sp>
      <p:sp>
        <p:nvSpPr>
          <p:cNvPr id="592" name="Google Shape;592;p22"/>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sz="3600"/>
              <a:t>Porovnanie s tradičnými databázami</a:t>
            </a:r>
            <a:endParaRPr sz="3600"/>
          </a:p>
        </p:txBody>
      </p:sp>
      <p:grpSp>
        <p:nvGrpSpPr>
          <p:cNvPr id="593" name="Google Shape;593;p22"/>
          <p:cNvGrpSpPr/>
          <p:nvPr/>
        </p:nvGrpSpPr>
        <p:grpSpPr>
          <a:xfrm rot="10800000" flipH="1">
            <a:off x="10388648" y="0"/>
            <a:ext cx="1803350" cy="2809693"/>
            <a:chOff x="12708052" y="5708395"/>
            <a:chExt cx="760808" cy="1185370"/>
          </a:xfrm>
        </p:grpSpPr>
        <p:sp>
          <p:nvSpPr>
            <p:cNvPr id="594" name="Google Shape;594;p22"/>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95" name="Google Shape;595;p22"/>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96" name="Google Shape;596;p22"/>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97" name="Google Shape;597;p22"/>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98" name="Google Shape;598;p22"/>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99" name="Google Shape;599;p22"/>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603"/>
        <p:cNvGrpSpPr/>
        <p:nvPr/>
      </p:nvGrpSpPr>
      <p:grpSpPr>
        <a:xfrm>
          <a:off x="0" y="0"/>
          <a:ext cx="0" cy="0"/>
          <a:chOff x="0" y="0"/>
          <a:chExt cx="0" cy="0"/>
        </a:xfrm>
      </p:grpSpPr>
      <p:sp>
        <p:nvSpPr>
          <p:cNvPr id="604" name="Google Shape;604;p23"/>
          <p:cNvSpPr txBox="1">
            <a:spLocks noGrp="1"/>
          </p:cNvSpPr>
          <p:nvPr>
            <p:ph type="body" idx="1"/>
          </p:nvPr>
        </p:nvSpPr>
        <p:spPr>
          <a:xfrm>
            <a:off x="6096001" y="593579"/>
            <a:ext cx="4724400" cy="5604021"/>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lt1"/>
              </a:buClr>
              <a:buSzPts val="3000"/>
              <a:buNone/>
            </a:pPr>
            <a:r>
              <a:rPr lang="en-GB"/>
              <a:t>Centralizované</a:t>
            </a:r>
            <a:endParaRPr/>
          </a:p>
          <a:p>
            <a:pPr marL="0" lvl="0" indent="0" algn="ctr" rtl="0">
              <a:lnSpc>
                <a:spcPct val="90000"/>
              </a:lnSpc>
              <a:spcBef>
                <a:spcPts val="1000"/>
              </a:spcBef>
              <a:spcAft>
                <a:spcPts val="0"/>
              </a:spcAft>
              <a:buClr>
                <a:schemeClr val="lt1"/>
              </a:buClr>
              <a:buSzPts val="3000"/>
              <a:buNone/>
            </a:pPr>
            <a:endParaRPr/>
          </a:p>
          <a:p>
            <a:pPr marL="0" lvl="0" indent="0" algn="ctr" rtl="0">
              <a:lnSpc>
                <a:spcPct val="90000"/>
              </a:lnSpc>
              <a:spcBef>
                <a:spcPts val="1000"/>
              </a:spcBef>
              <a:spcAft>
                <a:spcPts val="0"/>
              </a:spcAft>
              <a:buClr>
                <a:schemeClr val="lt1"/>
              </a:buClr>
              <a:buSzPts val="3000"/>
              <a:buNone/>
            </a:pPr>
            <a:r>
              <a:rPr lang="en-GB"/>
              <a:t>Všetky uzly sú prepojené pod jednou autoritou.</a:t>
            </a:r>
            <a:endParaRPr/>
          </a:p>
        </p:txBody>
      </p:sp>
      <p:grpSp>
        <p:nvGrpSpPr>
          <p:cNvPr id="605" name="Google Shape;605;p23"/>
          <p:cNvGrpSpPr/>
          <p:nvPr/>
        </p:nvGrpSpPr>
        <p:grpSpPr>
          <a:xfrm>
            <a:off x="272537" y="928865"/>
            <a:ext cx="4330235" cy="5000270"/>
            <a:chOff x="138722" y="948247"/>
            <a:chExt cx="4330235" cy="5000270"/>
          </a:xfrm>
        </p:grpSpPr>
        <p:sp>
          <p:nvSpPr>
            <p:cNvPr id="606" name="Google Shape;606;p23"/>
            <p:cNvSpPr/>
            <p:nvPr/>
          </p:nvSpPr>
          <p:spPr>
            <a:xfrm>
              <a:off x="1884638" y="3586859"/>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07" name="Google Shape;607;p23"/>
            <p:cNvSpPr/>
            <p:nvPr/>
          </p:nvSpPr>
          <p:spPr>
            <a:xfrm>
              <a:off x="1608700" y="1349366"/>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08" name="Google Shape;608;p23"/>
            <p:cNvSpPr/>
            <p:nvPr/>
          </p:nvSpPr>
          <p:spPr>
            <a:xfrm>
              <a:off x="1873394" y="1982177"/>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09" name="Google Shape;609;p23"/>
            <p:cNvSpPr/>
            <p:nvPr/>
          </p:nvSpPr>
          <p:spPr>
            <a:xfrm>
              <a:off x="2670271" y="1482126"/>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10" name="Google Shape;610;p23"/>
            <p:cNvSpPr/>
            <p:nvPr/>
          </p:nvSpPr>
          <p:spPr>
            <a:xfrm>
              <a:off x="2491133" y="2382763"/>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11" name="Google Shape;611;p23"/>
            <p:cNvSpPr/>
            <p:nvPr/>
          </p:nvSpPr>
          <p:spPr>
            <a:xfrm>
              <a:off x="3644708" y="948247"/>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12" name="Google Shape;612;p23"/>
            <p:cNvSpPr/>
            <p:nvPr/>
          </p:nvSpPr>
          <p:spPr>
            <a:xfrm>
              <a:off x="3777055" y="2093324"/>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13" name="Google Shape;613;p23"/>
            <p:cNvSpPr/>
            <p:nvPr/>
          </p:nvSpPr>
          <p:spPr>
            <a:xfrm>
              <a:off x="3341958" y="2890600"/>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14" name="Google Shape;614;p23"/>
            <p:cNvSpPr/>
            <p:nvPr/>
          </p:nvSpPr>
          <p:spPr>
            <a:xfrm>
              <a:off x="3852946" y="3296652"/>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cxnSp>
          <p:nvCxnSpPr>
            <p:cNvPr id="615" name="Google Shape;615;p23"/>
            <p:cNvCxnSpPr>
              <a:stCxn id="606" idx="0"/>
              <a:endCxn id="608" idx="4"/>
            </p:cNvCxnSpPr>
            <p:nvPr/>
          </p:nvCxnSpPr>
          <p:spPr>
            <a:xfrm rot="10800000">
              <a:off x="2005885" y="2246759"/>
              <a:ext cx="11100" cy="1340100"/>
            </a:xfrm>
            <a:prstGeom prst="straightConnector1">
              <a:avLst/>
            </a:prstGeom>
            <a:noFill/>
            <a:ln w="12700" cap="flat" cmpd="sng">
              <a:solidFill>
                <a:schemeClr val="accent1"/>
              </a:solidFill>
              <a:prstDash val="solid"/>
              <a:miter lim="800000"/>
              <a:headEnd type="none" w="sm" len="sm"/>
              <a:tailEnd type="none" w="sm" len="sm"/>
            </a:ln>
          </p:spPr>
        </p:cxnSp>
        <p:cxnSp>
          <p:nvCxnSpPr>
            <p:cNvPr id="616" name="Google Shape;616;p23"/>
            <p:cNvCxnSpPr>
              <a:stCxn id="606" idx="0"/>
              <a:endCxn id="607" idx="4"/>
            </p:cNvCxnSpPr>
            <p:nvPr/>
          </p:nvCxnSpPr>
          <p:spPr>
            <a:xfrm rot="10800000">
              <a:off x="1740985" y="1614059"/>
              <a:ext cx="276000" cy="1972800"/>
            </a:xfrm>
            <a:prstGeom prst="straightConnector1">
              <a:avLst/>
            </a:prstGeom>
            <a:noFill/>
            <a:ln w="12700" cap="flat" cmpd="sng">
              <a:solidFill>
                <a:schemeClr val="accent1"/>
              </a:solidFill>
              <a:prstDash val="solid"/>
              <a:miter lim="800000"/>
              <a:headEnd type="none" w="sm" len="sm"/>
              <a:tailEnd type="none" w="sm" len="sm"/>
            </a:ln>
          </p:spPr>
        </p:cxnSp>
        <p:cxnSp>
          <p:nvCxnSpPr>
            <p:cNvPr id="617" name="Google Shape;617;p23"/>
            <p:cNvCxnSpPr>
              <a:stCxn id="606" idx="0"/>
              <a:endCxn id="609" idx="3"/>
            </p:cNvCxnSpPr>
            <p:nvPr/>
          </p:nvCxnSpPr>
          <p:spPr>
            <a:xfrm rot="10800000" flipH="1">
              <a:off x="2016985" y="1707959"/>
              <a:ext cx="692100" cy="1878900"/>
            </a:xfrm>
            <a:prstGeom prst="straightConnector1">
              <a:avLst/>
            </a:prstGeom>
            <a:noFill/>
            <a:ln w="12700" cap="flat" cmpd="sng">
              <a:solidFill>
                <a:schemeClr val="accent1"/>
              </a:solidFill>
              <a:prstDash val="solid"/>
              <a:miter lim="800000"/>
              <a:headEnd type="none" w="sm" len="sm"/>
              <a:tailEnd type="none" w="sm" len="sm"/>
            </a:ln>
          </p:spPr>
        </p:cxnSp>
        <p:cxnSp>
          <p:nvCxnSpPr>
            <p:cNvPr id="618" name="Google Shape;618;p23"/>
            <p:cNvCxnSpPr>
              <a:stCxn id="606" idx="7"/>
              <a:endCxn id="611" idx="3"/>
            </p:cNvCxnSpPr>
            <p:nvPr/>
          </p:nvCxnSpPr>
          <p:spPr>
            <a:xfrm rot="10800000" flipH="1">
              <a:off x="2110568" y="1174323"/>
              <a:ext cx="1572900" cy="2451300"/>
            </a:xfrm>
            <a:prstGeom prst="straightConnector1">
              <a:avLst/>
            </a:prstGeom>
            <a:noFill/>
            <a:ln w="12700" cap="flat" cmpd="sng">
              <a:solidFill>
                <a:schemeClr val="accent1"/>
              </a:solidFill>
              <a:prstDash val="solid"/>
              <a:miter lim="800000"/>
              <a:headEnd type="none" w="sm" len="sm"/>
              <a:tailEnd type="none" w="sm" len="sm"/>
            </a:ln>
          </p:spPr>
        </p:cxnSp>
        <p:cxnSp>
          <p:nvCxnSpPr>
            <p:cNvPr id="619" name="Google Shape;619;p23"/>
            <p:cNvCxnSpPr>
              <a:stCxn id="606" idx="7"/>
              <a:endCxn id="610" idx="3"/>
            </p:cNvCxnSpPr>
            <p:nvPr/>
          </p:nvCxnSpPr>
          <p:spPr>
            <a:xfrm rot="10800000" flipH="1">
              <a:off x="2110568" y="2608623"/>
              <a:ext cx="419400" cy="1017000"/>
            </a:xfrm>
            <a:prstGeom prst="straightConnector1">
              <a:avLst/>
            </a:prstGeom>
            <a:noFill/>
            <a:ln w="12700" cap="flat" cmpd="sng">
              <a:solidFill>
                <a:schemeClr val="accent1"/>
              </a:solidFill>
              <a:prstDash val="solid"/>
              <a:miter lim="800000"/>
              <a:headEnd type="none" w="sm" len="sm"/>
              <a:tailEnd type="none" w="sm" len="sm"/>
            </a:ln>
          </p:spPr>
        </p:cxnSp>
        <p:cxnSp>
          <p:nvCxnSpPr>
            <p:cNvPr id="620" name="Google Shape;620;p23"/>
            <p:cNvCxnSpPr>
              <a:stCxn id="606" idx="7"/>
              <a:endCxn id="612" idx="3"/>
            </p:cNvCxnSpPr>
            <p:nvPr/>
          </p:nvCxnSpPr>
          <p:spPr>
            <a:xfrm rot="10800000" flipH="1">
              <a:off x="2110568" y="2319123"/>
              <a:ext cx="1705200" cy="1306500"/>
            </a:xfrm>
            <a:prstGeom prst="straightConnector1">
              <a:avLst/>
            </a:prstGeom>
            <a:noFill/>
            <a:ln w="12700" cap="flat" cmpd="sng">
              <a:solidFill>
                <a:schemeClr val="accent1"/>
              </a:solidFill>
              <a:prstDash val="solid"/>
              <a:miter lim="800000"/>
              <a:headEnd type="none" w="sm" len="sm"/>
              <a:tailEnd type="none" w="sm" len="sm"/>
            </a:ln>
          </p:spPr>
        </p:cxnSp>
        <p:cxnSp>
          <p:nvCxnSpPr>
            <p:cNvPr id="621" name="Google Shape;621;p23"/>
            <p:cNvCxnSpPr>
              <a:stCxn id="606" idx="7"/>
              <a:endCxn id="613" idx="2"/>
            </p:cNvCxnSpPr>
            <p:nvPr/>
          </p:nvCxnSpPr>
          <p:spPr>
            <a:xfrm rot="10800000" flipH="1">
              <a:off x="2110568" y="3022923"/>
              <a:ext cx="1231500" cy="602700"/>
            </a:xfrm>
            <a:prstGeom prst="straightConnector1">
              <a:avLst/>
            </a:prstGeom>
            <a:noFill/>
            <a:ln w="12700" cap="flat" cmpd="sng">
              <a:solidFill>
                <a:schemeClr val="accent1"/>
              </a:solidFill>
              <a:prstDash val="solid"/>
              <a:miter lim="800000"/>
              <a:headEnd type="none" w="sm" len="sm"/>
              <a:tailEnd type="none" w="sm" len="sm"/>
            </a:ln>
          </p:spPr>
        </p:cxnSp>
        <p:cxnSp>
          <p:nvCxnSpPr>
            <p:cNvPr id="622" name="Google Shape;622;p23"/>
            <p:cNvCxnSpPr>
              <a:stCxn id="606" idx="6"/>
              <a:endCxn id="614" idx="2"/>
            </p:cNvCxnSpPr>
            <p:nvPr/>
          </p:nvCxnSpPr>
          <p:spPr>
            <a:xfrm rot="10800000" flipH="1">
              <a:off x="2149332" y="3429106"/>
              <a:ext cx="1703700" cy="290100"/>
            </a:xfrm>
            <a:prstGeom prst="straightConnector1">
              <a:avLst/>
            </a:prstGeom>
            <a:noFill/>
            <a:ln w="12700" cap="flat" cmpd="sng">
              <a:solidFill>
                <a:schemeClr val="accent1"/>
              </a:solidFill>
              <a:prstDash val="solid"/>
              <a:miter lim="800000"/>
              <a:headEnd type="none" w="sm" len="sm"/>
              <a:tailEnd type="none" w="sm" len="sm"/>
            </a:ln>
          </p:spPr>
        </p:cxnSp>
        <p:sp>
          <p:nvSpPr>
            <p:cNvPr id="623" name="Google Shape;623;p23"/>
            <p:cNvSpPr/>
            <p:nvPr/>
          </p:nvSpPr>
          <p:spPr>
            <a:xfrm>
              <a:off x="2934817" y="3704052"/>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24" name="Google Shape;624;p23"/>
            <p:cNvSpPr/>
            <p:nvPr/>
          </p:nvSpPr>
          <p:spPr>
            <a:xfrm>
              <a:off x="4204263" y="3462633"/>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25" name="Google Shape;625;p23"/>
            <p:cNvSpPr/>
            <p:nvPr/>
          </p:nvSpPr>
          <p:spPr>
            <a:xfrm>
              <a:off x="3551125" y="4010283"/>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cxnSp>
          <p:nvCxnSpPr>
            <p:cNvPr id="626" name="Google Shape;626;p23"/>
            <p:cNvCxnSpPr>
              <a:stCxn id="606" idx="6"/>
              <a:endCxn id="624" idx="2"/>
            </p:cNvCxnSpPr>
            <p:nvPr/>
          </p:nvCxnSpPr>
          <p:spPr>
            <a:xfrm rot="10800000" flipH="1">
              <a:off x="2149332" y="3595006"/>
              <a:ext cx="2055000" cy="124200"/>
            </a:xfrm>
            <a:prstGeom prst="straightConnector1">
              <a:avLst/>
            </a:prstGeom>
            <a:noFill/>
            <a:ln w="12700" cap="flat" cmpd="sng">
              <a:solidFill>
                <a:schemeClr val="accent1"/>
              </a:solidFill>
              <a:prstDash val="solid"/>
              <a:miter lim="800000"/>
              <a:headEnd type="none" w="sm" len="sm"/>
              <a:tailEnd type="none" w="sm" len="sm"/>
            </a:ln>
          </p:spPr>
        </p:cxnSp>
        <p:cxnSp>
          <p:nvCxnSpPr>
            <p:cNvPr id="627" name="Google Shape;627;p23"/>
            <p:cNvCxnSpPr>
              <a:stCxn id="606" idx="6"/>
              <a:endCxn id="623" idx="2"/>
            </p:cNvCxnSpPr>
            <p:nvPr/>
          </p:nvCxnSpPr>
          <p:spPr>
            <a:xfrm>
              <a:off x="2149332" y="3719206"/>
              <a:ext cx="785400" cy="117300"/>
            </a:xfrm>
            <a:prstGeom prst="straightConnector1">
              <a:avLst/>
            </a:prstGeom>
            <a:noFill/>
            <a:ln w="12700" cap="flat" cmpd="sng">
              <a:solidFill>
                <a:schemeClr val="accent1"/>
              </a:solidFill>
              <a:prstDash val="solid"/>
              <a:miter lim="800000"/>
              <a:headEnd type="none" w="sm" len="sm"/>
              <a:tailEnd type="none" w="sm" len="sm"/>
            </a:ln>
          </p:spPr>
        </p:cxnSp>
        <p:cxnSp>
          <p:nvCxnSpPr>
            <p:cNvPr id="628" name="Google Shape;628;p23"/>
            <p:cNvCxnSpPr>
              <a:stCxn id="606" idx="6"/>
              <a:endCxn id="625" idx="2"/>
            </p:cNvCxnSpPr>
            <p:nvPr/>
          </p:nvCxnSpPr>
          <p:spPr>
            <a:xfrm>
              <a:off x="2149332" y="3719206"/>
              <a:ext cx="1401900" cy="423300"/>
            </a:xfrm>
            <a:prstGeom prst="straightConnector1">
              <a:avLst/>
            </a:prstGeom>
            <a:noFill/>
            <a:ln w="12700" cap="flat" cmpd="sng">
              <a:solidFill>
                <a:schemeClr val="accent1"/>
              </a:solidFill>
              <a:prstDash val="solid"/>
              <a:miter lim="800000"/>
              <a:headEnd type="none" w="sm" len="sm"/>
              <a:tailEnd type="none" w="sm" len="sm"/>
            </a:ln>
          </p:spPr>
        </p:cxnSp>
        <p:sp>
          <p:nvSpPr>
            <p:cNvPr id="629" name="Google Shape;629;p23"/>
            <p:cNvSpPr/>
            <p:nvPr/>
          </p:nvSpPr>
          <p:spPr>
            <a:xfrm>
              <a:off x="3197584" y="4439160"/>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cxnSp>
          <p:nvCxnSpPr>
            <p:cNvPr id="630" name="Google Shape;630;p23"/>
            <p:cNvCxnSpPr>
              <a:stCxn id="606" idx="5"/>
              <a:endCxn id="629" idx="1"/>
            </p:cNvCxnSpPr>
            <p:nvPr/>
          </p:nvCxnSpPr>
          <p:spPr>
            <a:xfrm>
              <a:off x="2110568" y="3812789"/>
              <a:ext cx="1125900" cy="665100"/>
            </a:xfrm>
            <a:prstGeom prst="straightConnector1">
              <a:avLst/>
            </a:prstGeom>
            <a:noFill/>
            <a:ln w="12700" cap="flat" cmpd="sng">
              <a:solidFill>
                <a:schemeClr val="accent1"/>
              </a:solidFill>
              <a:prstDash val="solid"/>
              <a:miter lim="800000"/>
              <a:headEnd type="none" w="sm" len="sm"/>
              <a:tailEnd type="none" w="sm" len="sm"/>
            </a:ln>
          </p:spPr>
        </p:cxnSp>
        <p:sp>
          <p:nvSpPr>
            <p:cNvPr id="631" name="Google Shape;631;p23"/>
            <p:cNvSpPr/>
            <p:nvPr/>
          </p:nvSpPr>
          <p:spPr>
            <a:xfrm>
              <a:off x="3865902" y="4287526"/>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cxnSp>
          <p:nvCxnSpPr>
            <p:cNvPr id="632" name="Google Shape;632;p23"/>
            <p:cNvCxnSpPr>
              <a:stCxn id="606" idx="5"/>
              <a:endCxn id="631" idx="2"/>
            </p:cNvCxnSpPr>
            <p:nvPr/>
          </p:nvCxnSpPr>
          <p:spPr>
            <a:xfrm>
              <a:off x="2110568" y="3812789"/>
              <a:ext cx="1755300" cy="607200"/>
            </a:xfrm>
            <a:prstGeom prst="straightConnector1">
              <a:avLst/>
            </a:prstGeom>
            <a:noFill/>
            <a:ln w="12700" cap="flat" cmpd="sng">
              <a:solidFill>
                <a:schemeClr val="accent1"/>
              </a:solidFill>
              <a:prstDash val="solid"/>
              <a:miter lim="800000"/>
              <a:headEnd type="none" w="sm" len="sm"/>
              <a:tailEnd type="none" w="sm" len="sm"/>
            </a:ln>
          </p:spPr>
        </p:cxnSp>
        <p:sp>
          <p:nvSpPr>
            <p:cNvPr id="633" name="Google Shape;633;p23"/>
            <p:cNvSpPr/>
            <p:nvPr/>
          </p:nvSpPr>
          <p:spPr>
            <a:xfrm>
              <a:off x="3462278" y="4868518"/>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34" name="Google Shape;634;p23"/>
            <p:cNvSpPr/>
            <p:nvPr/>
          </p:nvSpPr>
          <p:spPr>
            <a:xfrm>
              <a:off x="3003287" y="4828951"/>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cxnSp>
          <p:nvCxnSpPr>
            <p:cNvPr id="635" name="Google Shape;635;p23"/>
            <p:cNvCxnSpPr>
              <a:stCxn id="606" idx="5"/>
              <a:endCxn id="633" idx="1"/>
            </p:cNvCxnSpPr>
            <p:nvPr/>
          </p:nvCxnSpPr>
          <p:spPr>
            <a:xfrm>
              <a:off x="2110568" y="3812789"/>
              <a:ext cx="1390500" cy="1094400"/>
            </a:xfrm>
            <a:prstGeom prst="straightConnector1">
              <a:avLst/>
            </a:prstGeom>
            <a:noFill/>
            <a:ln w="12700" cap="flat" cmpd="sng">
              <a:solidFill>
                <a:schemeClr val="accent1"/>
              </a:solidFill>
              <a:prstDash val="solid"/>
              <a:miter lim="800000"/>
              <a:headEnd type="none" w="sm" len="sm"/>
              <a:tailEnd type="none" w="sm" len="sm"/>
            </a:ln>
          </p:spPr>
        </p:cxnSp>
        <p:cxnSp>
          <p:nvCxnSpPr>
            <p:cNvPr id="636" name="Google Shape;636;p23"/>
            <p:cNvCxnSpPr>
              <a:stCxn id="606" idx="5"/>
              <a:endCxn id="634" idx="1"/>
            </p:cNvCxnSpPr>
            <p:nvPr/>
          </p:nvCxnSpPr>
          <p:spPr>
            <a:xfrm>
              <a:off x="2110568" y="3812789"/>
              <a:ext cx="931500" cy="1054800"/>
            </a:xfrm>
            <a:prstGeom prst="straightConnector1">
              <a:avLst/>
            </a:prstGeom>
            <a:noFill/>
            <a:ln w="12700" cap="flat" cmpd="sng">
              <a:solidFill>
                <a:schemeClr val="accent1"/>
              </a:solidFill>
              <a:prstDash val="solid"/>
              <a:miter lim="800000"/>
              <a:headEnd type="none" w="sm" len="sm"/>
              <a:tailEnd type="none" w="sm" len="sm"/>
            </a:ln>
          </p:spPr>
        </p:cxnSp>
        <p:sp>
          <p:nvSpPr>
            <p:cNvPr id="637" name="Google Shape;637;p23"/>
            <p:cNvSpPr/>
            <p:nvPr/>
          </p:nvSpPr>
          <p:spPr>
            <a:xfrm>
              <a:off x="1873394" y="5683823"/>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38" name="Google Shape;638;p23"/>
            <p:cNvSpPr/>
            <p:nvPr/>
          </p:nvSpPr>
          <p:spPr>
            <a:xfrm>
              <a:off x="2384062" y="5077472"/>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39" name="Google Shape;639;p23"/>
            <p:cNvSpPr/>
            <p:nvPr/>
          </p:nvSpPr>
          <p:spPr>
            <a:xfrm>
              <a:off x="2387573" y="4703854"/>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40" name="Google Shape;640;p23"/>
            <p:cNvSpPr/>
            <p:nvPr/>
          </p:nvSpPr>
          <p:spPr>
            <a:xfrm>
              <a:off x="1594401" y="5373424"/>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41" name="Google Shape;641;p23"/>
            <p:cNvSpPr/>
            <p:nvPr/>
          </p:nvSpPr>
          <p:spPr>
            <a:xfrm>
              <a:off x="1316519" y="4774935"/>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cxnSp>
          <p:nvCxnSpPr>
            <p:cNvPr id="642" name="Google Shape;642;p23"/>
            <p:cNvCxnSpPr>
              <a:stCxn id="606" idx="4"/>
              <a:endCxn id="639" idx="1"/>
            </p:cNvCxnSpPr>
            <p:nvPr/>
          </p:nvCxnSpPr>
          <p:spPr>
            <a:xfrm>
              <a:off x="2016985" y="3851553"/>
              <a:ext cx="409500" cy="891000"/>
            </a:xfrm>
            <a:prstGeom prst="straightConnector1">
              <a:avLst/>
            </a:prstGeom>
            <a:noFill/>
            <a:ln w="12700" cap="flat" cmpd="sng">
              <a:solidFill>
                <a:schemeClr val="accent1"/>
              </a:solidFill>
              <a:prstDash val="solid"/>
              <a:miter lim="800000"/>
              <a:headEnd type="none" w="sm" len="sm"/>
              <a:tailEnd type="none" w="sm" len="sm"/>
            </a:ln>
          </p:spPr>
        </p:cxnSp>
        <p:cxnSp>
          <p:nvCxnSpPr>
            <p:cNvPr id="643" name="Google Shape;643;p23"/>
            <p:cNvCxnSpPr>
              <a:stCxn id="606" idx="4"/>
              <a:endCxn id="638" idx="1"/>
            </p:cNvCxnSpPr>
            <p:nvPr/>
          </p:nvCxnSpPr>
          <p:spPr>
            <a:xfrm>
              <a:off x="2016985" y="3851553"/>
              <a:ext cx="405900" cy="1264800"/>
            </a:xfrm>
            <a:prstGeom prst="straightConnector1">
              <a:avLst/>
            </a:prstGeom>
            <a:noFill/>
            <a:ln w="12700" cap="flat" cmpd="sng">
              <a:solidFill>
                <a:schemeClr val="accent1"/>
              </a:solidFill>
              <a:prstDash val="solid"/>
              <a:miter lim="800000"/>
              <a:headEnd type="none" w="sm" len="sm"/>
              <a:tailEnd type="none" w="sm" len="sm"/>
            </a:ln>
          </p:spPr>
        </p:cxnSp>
        <p:cxnSp>
          <p:nvCxnSpPr>
            <p:cNvPr id="644" name="Google Shape;644;p23"/>
            <p:cNvCxnSpPr>
              <a:stCxn id="606" idx="4"/>
              <a:endCxn id="637" idx="0"/>
            </p:cNvCxnSpPr>
            <p:nvPr/>
          </p:nvCxnSpPr>
          <p:spPr>
            <a:xfrm flipH="1">
              <a:off x="2005885" y="3851553"/>
              <a:ext cx="11100" cy="1832400"/>
            </a:xfrm>
            <a:prstGeom prst="straightConnector1">
              <a:avLst/>
            </a:prstGeom>
            <a:noFill/>
            <a:ln w="12700" cap="flat" cmpd="sng">
              <a:solidFill>
                <a:schemeClr val="accent1"/>
              </a:solidFill>
              <a:prstDash val="solid"/>
              <a:miter lim="800000"/>
              <a:headEnd type="none" w="sm" len="sm"/>
              <a:tailEnd type="none" w="sm" len="sm"/>
            </a:ln>
          </p:spPr>
        </p:cxnSp>
        <p:cxnSp>
          <p:nvCxnSpPr>
            <p:cNvPr id="645" name="Google Shape;645;p23"/>
            <p:cNvCxnSpPr>
              <a:stCxn id="606" idx="4"/>
              <a:endCxn id="640" idx="0"/>
            </p:cNvCxnSpPr>
            <p:nvPr/>
          </p:nvCxnSpPr>
          <p:spPr>
            <a:xfrm flipH="1">
              <a:off x="1726885" y="3851553"/>
              <a:ext cx="290100" cy="1521900"/>
            </a:xfrm>
            <a:prstGeom prst="straightConnector1">
              <a:avLst/>
            </a:prstGeom>
            <a:noFill/>
            <a:ln w="12700" cap="flat" cmpd="sng">
              <a:solidFill>
                <a:schemeClr val="accent1"/>
              </a:solidFill>
              <a:prstDash val="solid"/>
              <a:miter lim="800000"/>
              <a:headEnd type="none" w="sm" len="sm"/>
              <a:tailEnd type="none" w="sm" len="sm"/>
            </a:ln>
          </p:spPr>
        </p:cxnSp>
        <p:cxnSp>
          <p:nvCxnSpPr>
            <p:cNvPr id="646" name="Google Shape;646;p23"/>
            <p:cNvCxnSpPr>
              <a:stCxn id="606" idx="4"/>
              <a:endCxn id="641" idx="7"/>
            </p:cNvCxnSpPr>
            <p:nvPr/>
          </p:nvCxnSpPr>
          <p:spPr>
            <a:xfrm flipH="1">
              <a:off x="1542385" y="3851553"/>
              <a:ext cx="474600" cy="962100"/>
            </a:xfrm>
            <a:prstGeom prst="straightConnector1">
              <a:avLst/>
            </a:prstGeom>
            <a:noFill/>
            <a:ln w="12700" cap="flat" cmpd="sng">
              <a:solidFill>
                <a:schemeClr val="accent1"/>
              </a:solidFill>
              <a:prstDash val="solid"/>
              <a:miter lim="800000"/>
              <a:headEnd type="none" w="sm" len="sm"/>
              <a:tailEnd type="none" w="sm" len="sm"/>
            </a:ln>
          </p:spPr>
        </p:cxnSp>
        <p:sp>
          <p:nvSpPr>
            <p:cNvPr id="647" name="Google Shape;647;p23"/>
            <p:cNvSpPr/>
            <p:nvPr/>
          </p:nvSpPr>
          <p:spPr>
            <a:xfrm>
              <a:off x="465348" y="4749005"/>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48" name="Google Shape;648;p23"/>
            <p:cNvSpPr/>
            <p:nvPr/>
          </p:nvSpPr>
          <p:spPr>
            <a:xfrm>
              <a:off x="836336" y="4884800"/>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49" name="Google Shape;649;p23"/>
            <p:cNvSpPr/>
            <p:nvPr/>
          </p:nvSpPr>
          <p:spPr>
            <a:xfrm>
              <a:off x="302581" y="4164738"/>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cxnSp>
          <p:nvCxnSpPr>
            <p:cNvPr id="650" name="Google Shape;650;p23"/>
            <p:cNvCxnSpPr>
              <a:stCxn id="606" idx="3"/>
              <a:endCxn id="648" idx="7"/>
            </p:cNvCxnSpPr>
            <p:nvPr/>
          </p:nvCxnSpPr>
          <p:spPr>
            <a:xfrm flipH="1">
              <a:off x="1062402" y="3812789"/>
              <a:ext cx="861000" cy="1110900"/>
            </a:xfrm>
            <a:prstGeom prst="straightConnector1">
              <a:avLst/>
            </a:prstGeom>
            <a:noFill/>
            <a:ln w="12700" cap="flat" cmpd="sng">
              <a:solidFill>
                <a:schemeClr val="accent1"/>
              </a:solidFill>
              <a:prstDash val="solid"/>
              <a:miter lim="800000"/>
              <a:headEnd type="none" w="sm" len="sm"/>
              <a:tailEnd type="none" w="sm" len="sm"/>
            </a:ln>
          </p:spPr>
        </p:cxnSp>
        <p:cxnSp>
          <p:nvCxnSpPr>
            <p:cNvPr id="651" name="Google Shape;651;p23"/>
            <p:cNvCxnSpPr>
              <a:stCxn id="606" idx="3"/>
              <a:endCxn id="647" idx="7"/>
            </p:cNvCxnSpPr>
            <p:nvPr/>
          </p:nvCxnSpPr>
          <p:spPr>
            <a:xfrm flipH="1">
              <a:off x="691302" y="3812789"/>
              <a:ext cx="1232100" cy="975000"/>
            </a:xfrm>
            <a:prstGeom prst="straightConnector1">
              <a:avLst/>
            </a:prstGeom>
            <a:noFill/>
            <a:ln w="12700" cap="flat" cmpd="sng">
              <a:solidFill>
                <a:schemeClr val="accent1"/>
              </a:solidFill>
              <a:prstDash val="solid"/>
              <a:miter lim="800000"/>
              <a:headEnd type="none" w="sm" len="sm"/>
              <a:tailEnd type="none" w="sm" len="sm"/>
            </a:ln>
          </p:spPr>
        </p:cxnSp>
        <p:cxnSp>
          <p:nvCxnSpPr>
            <p:cNvPr id="652" name="Google Shape;652;p23"/>
            <p:cNvCxnSpPr>
              <a:stCxn id="606" idx="3"/>
              <a:endCxn id="649" idx="6"/>
            </p:cNvCxnSpPr>
            <p:nvPr/>
          </p:nvCxnSpPr>
          <p:spPr>
            <a:xfrm flipH="1">
              <a:off x="567402" y="3812789"/>
              <a:ext cx="1356000" cy="484200"/>
            </a:xfrm>
            <a:prstGeom prst="straightConnector1">
              <a:avLst/>
            </a:prstGeom>
            <a:noFill/>
            <a:ln w="12700" cap="flat" cmpd="sng">
              <a:solidFill>
                <a:schemeClr val="accent1"/>
              </a:solidFill>
              <a:prstDash val="solid"/>
              <a:miter lim="800000"/>
              <a:headEnd type="none" w="sm" len="sm"/>
              <a:tailEnd type="none" w="sm" len="sm"/>
            </a:ln>
          </p:spPr>
        </p:cxnSp>
        <p:sp>
          <p:nvSpPr>
            <p:cNvPr id="653" name="Google Shape;653;p23"/>
            <p:cNvSpPr/>
            <p:nvPr/>
          </p:nvSpPr>
          <p:spPr>
            <a:xfrm>
              <a:off x="1123282" y="3625623"/>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54" name="Google Shape;654;p23"/>
            <p:cNvSpPr/>
            <p:nvPr/>
          </p:nvSpPr>
          <p:spPr>
            <a:xfrm>
              <a:off x="138722" y="2889393"/>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cxnSp>
          <p:nvCxnSpPr>
            <p:cNvPr id="655" name="Google Shape;655;p23"/>
            <p:cNvCxnSpPr>
              <a:stCxn id="606" idx="2"/>
              <a:endCxn id="653" idx="6"/>
            </p:cNvCxnSpPr>
            <p:nvPr/>
          </p:nvCxnSpPr>
          <p:spPr>
            <a:xfrm flipH="1">
              <a:off x="1387838" y="3719206"/>
              <a:ext cx="496800" cy="38700"/>
            </a:xfrm>
            <a:prstGeom prst="straightConnector1">
              <a:avLst/>
            </a:prstGeom>
            <a:noFill/>
            <a:ln w="12700" cap="flat" cmpd="sng">
              <a:solidFill>
                <a:schemeClr val="accent1"/>
              </a:solidFill>
              <a:prstDash val="solid"/>
              <a:miter lim="800000"/>
              <a:headEnd type="none" w="sm" len="sm"/>
              <a:tailEnd type="none" w="sm" len="sm"/>
            </a:ln>
          </p:spPr>
        </p:cxnSp>
        <p:cxnSp>
          <p:nvCxnSpPr>
            <p:cNvPr id="656" name="Google Shape;656;p23"/>
            <p:cNvCxnSpPr>
              <a:stCxn id="606" idx="2"/>
              <a:endCxn id="654" idx="5"/>
            </p:cNvCxnSpPr>
            <p:nvPr/>
          </p:nvCxnSpPr>
          <p:spPr>
            <a:xfrm rot="10800000">
              <a:off x="364538" y="3115306"/>
              <a:ext cx="1520100" cy="603900"/>
            </a:xfrm>
            <a:prstGeom prst="straightConnector1">
              <a:avLst/>
            </a:prstGeom>
            <a:noFill/>
            <a:ln w="12700" cap="flat" cmpd="sng">
              <a:solidFill>
                <a:schemeClr val="accent1"/>
              </a:solidFill>
              <a:prstDash val="solid"/>
              <a:miter lim="800000"/>
              <a:headEnd type="none" w="sm" len="sm"/>
              <a:tailEnd type="none" w="sm" len="sm"/>
            </a:ln>
          </p:spPr>
        </p:cxnSp>
        <p:sp>
          <p:nvSpPr>
            <p:cNvPr id="657" name="Google Shape;657;p23"/>
            <p:cNvSpPr/>
            <p:nvPr/>
          </p:nvSpPr>
          <p:spPr>
            <a:xfrm>
              <a:off x="285430" y="1933138"/>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58" name="Google Shape;658;p23"/>
            <p:cNvSpPr/>
            <p:nvPr/>
          </p:nvSpPr>
          <p:spPr>
            <a:xfrm>
              <a:off x="1179931" y="1734682"/>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59" name="Google Shape;659;p23"/>
            <p:cNvSpPr/>
            <p:nvPr/>
          </p:nvSpPr>
          <p:spPr>
            <a:xfrm>
              <a:off x="667130" y="2737664"/>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60" name="Google Shape;660;p23"/>
            <p:cNvSpPr/>
            <p:nvPr/>
          </p:nvSpPr>
          <p:spPr>
            <a:xfrm>
              <a:off x="316880" y="1624817"/>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cxnSp>
          <p:nvCxnSpPr>
            <p:cNvPr id="661" name="Google Shape;661;p23"/>
            <p:cNvCxnSpPr>
              <a:stCxn id="606" idx="1"/>
              <a:endCxn id="659" idx="5"/>
            </p:cNvCxnSpPr>
            <p:nvPr/>
          </p:nvCxnSpPr>
          <p:spPr>
            <a:xfrm rot="10800000">
              <a:off x="893202" y="2963523"/>
              <a:ext cx="1030200" cy="662100"/>
            </a:xfrm>
            <a:prstGeom prst="straightConnector1">
              <a:avLst/>
            </a:prstGeom>
            <a:noFill/>
            <a:ln w="12700" cap="flat" cmpd="sng">
              <a:solidFill>
                <a:schemeClr val="accent1"/>
              </a:solidFill>
              <a:prstDash val="solid"/>
              <a:miter lim="800000"/>
              <a:headEnd type="none" w="sm" len="sm"/>
              <a:tailEnd type="none" w="sm" len="sm"/>
            </a:ln>
          </p:spPr>
        </p:cxnSp>
        <p:cxnSp>
          <p:nvCxnSpPr>
            <p:cNvPr id="662" name="Google Shape;662;p23"/>
            <p:cNvCxnSpPr>
              <a:stCxn id="606" idx="1"/>
              <a:endCxn id="657" idx="5"/>
            </p:cNvCxnSpPr>
            <p:nvPr/>
          </p:nvCxnSpPr>
          <p:spPr>
            <a:xfrm rot="10800000">
              <a:off x="511302" y="2158923"/>
              <a:ext cx="1412100" cy="1466700"/>
            </a:xfrm>
            <a:prstGeom prst="straightConnector1">
              <a:avLst/>
            </a:prstGeom>
            <a:noFill/>
            <a:ln w="12700" cap="flat" cmpd="sng">
              <a:solidFill>
                <a:schemeClr val="accent1"/>
              </a:solidFill>
              <a:prstDash val="solid"/>
              <a:miter lim="800000"/>
              <a:headEnd type="none" w="sm" len="sm"/>
              <a:tailEnd type="none" w="sm" len="sm"/>
            </a:ln>
          </p:spPr>
        </p:cxnSp>
        <p:cxnSp>
          <p:nvCxnSpPr>
            <p:cNvPr id="663" name="Google Shape;663;p23"/>
            <p:cNvCxnSpPr>
              <a:stCxn id="606" idx="1"/>
              <a:endCxn id="660" idx="5"/>
            </p:cNvCxnSpPr>
            <p:nvPr/>
          </p:nvCxnSpPr>
          <p:spPr>
            <a:xfrm rot="10800000">
              <a:off x="542802" y="1850823"/>
              <a:ext cx="1380600" cy="1774800"/>
            </a:xfrm>
            <a:prstGeom prst="straightConnector1">
              <a:avLst/>
            </a:prstGeom>
            <a:noFill/>
            <a:ln w="12700" cap="flat" cmpd="sng">
              <a:solidFill>
                <a:schemeClr val="accent1"/>
              </a:solidFill>
              <a:prstDash val="solid"/>
              <a:miter lim="800000"/>
              <a:headEnd type="none" w="sm" len="sm"/>
              <a:tailEnd type="none" w="sm" len="sm"/>
            </a:ln>
          </p:spPr>
        </p:cxnSp>
        <p:cxnSp>
          <p:nvCxnSpPr>
            <p:cNvPr id="664" name="Google Shape;664;p23"/>
            <p:cNvCxnSpPr>
              <a:stCxn id="606" idx="1"/>
              <a:endCxn id="658" idx="4"/>
            </p:cNvCxnSpPr>
            <p:nvPr/>
          </p:nvCxnSpPr>
          <p:spPr>
            <a:xfrm rot="10800000">
              <a:off x="1312302" y="1999323"/>
              <a:ext cx="611100" cy="1626300"/>
            </a:xfrm>
            <a:prstGeom prst="straightConnector1">
              <a:avLst/>
            </a:prstGeom>
            <a:noFill/>
            <a:ln w="12700" cap="flat" cmpd="sng">
              <a:solidFill>
                <a:schemeClr val="accent1"/>
              </a:solidFill>
              <a:prstDash val="solid"/>
              <a:miter lim="800000"/>
              <a:headEnd type="none" w="sm" len="sm"/>
              <a:tailEnd type="none" w="sm" len="sm"/>
            </a:ln>
          </p:spPr>
        </p:cxnSp>
      </p:gr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668"/>
        <p:cNvGrpSpPr/>
        <p:nvPr/>
      </p:nvGrpSpPr>
      <p:grpSpPr>
        <a:xfrm>
          <a:off x="0" y="0"/>
          <a:ext cx="0" cy="0"/>
          <a:chOff x="0" y="0"/>
          <a:chExt cx="0" cy="0"/>
        </a:xfrm>
      </p:grpSpPr>
      <p:sp>
        <p:nvSpPr>
          <p:cNvPr id="669" name="Google Shape;669;p24"/>
          <p:cNvSpPr txBox="1">
            <a:spLocks noGrp="1"/>
          </p:cNvSpPr>
          <p:nvPr>
            <p:ph type="body" idx="1"/>
          </p:nvPr>
        </p:nvSpPr>
        <p:spPr>
          <a:xfrm>
            <a:off x="6096001" y="593579"/>
            <a:ext cx="4724400" cy="5604021"/>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lt1"/>
              </a:buClr>
              <a:buSzPts val="3000"/>
              <a:buNone/>
            </a:pPr>
            <a:r>
              <a:rPr lang="en-GB"/>
              <a:t>Decentralizované </a:t>
            </a:r>
            <a:endParaRPr/>
          </a:p>
          <a:p>
            <a:pPr marL="0" lvl="0" indent="0" algn="ctr" rtl="0">
              <a:lnSpc>
                <a:spcPct val="90000"/>
              </a:lnSpc>
              <a:spcBef>
                <a:spcPts val="1000"/>
              </a:spcBef>
              <a:spcAft>
                <a:spcPts val="0"/>
              </a:spcAft>
              <a:buClr>
                <a:schemeClr val="lt1"/>
              </a:buClr>
              <a:buSzPts val="3000"/>
              <a:buNone/>
            </a:pPr>
            <a:endParaRPr/>
          </a:p>
          <a:p>
            <a:pPr marL="0" lvl="0" indent="0" algn="ctr" rtl="0">
              <a:lnSpc>
                <a:spcPct val="90000"/>
              </a:lnSpc>
              <a:spcBef>
                <a:spcPts val="1000"/>
              </a:spcBef>
              <a:spcAft>
                <a:spcPts val="0"/>
              </a:spcAft>
              <a:buClr>
                <a:schemeClr val="lt1"/>
              </a:buClr>
              <a:buSzPts val="3000"/>
              <a:buNone/>
            </a:pPr>
            <a:r>
              <a:rPr lang="en-GB"/>
              <a:t>Uzly nie sú spravované žiadnym autoritatívnym serverom, všetky majú individuálne entity.</a:t>
            </a:r>
            <a:endParaRPr/>
          </a:p>
        </p:txBody>
      </p:sp>
      <p:grpSp>
        <p:nvGrpSpPr>
          <p:cNvPr id="670" name="Google Shape;670;p24"/>
          <p:cNvGrpSpPr/>
          <p:nvPr/>
        </p:nvGrpSpPr>
        <p:grpSpPr>
          <a:xfrm>
            <a:off x="468203" y="419542"/>
            <a:ext cx="4078392" cy="6294078"/>
            <a:chOff x="468203" y="419542"/>
            <a:chExt cx="4078392" cy="6294078"/>
          </a:xfrm>
        </p:grpSpPr>
        <p:sp>
          <p:nvSpPr>
            <p:cNvPr id="671" name="Google Shape;671;p24"/>
            <p:cNvSpPr/>
            <p:nvPr/>
          </p:nvSpPr>
          <p:spPr>
            <a:xfrm>
              <a:off x="526046" y="4682784"/>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72" name="Google Shape;672;p24"/>
            <p:cNvSpPr/>
            <p:nvPr/>
          </p:nvSpPr>
          <p:spPr>
            <a:xfrm>
              <a:off x="1371599" y="4666311"/>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73" name="Google Shape;673;p24"/>
            <p:cNvSpPr/>
            <p:nvPr/>
          </p:nvSpPr>
          <p:spPr>
            <a:xfrm>
              <a:off x="726990" y="4072206"/>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74" name="Google Shape;674;p24"/>
            <p:cNvSpPr/>
            <p:nvPr/>
          </p:nvSpPr>
          <p:spPr>
            <a:xfrm>
              <a:off x="1364263" y="5146798"/>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75" name="Google Shape;675;p24"/>
            <p:cNvSpPr/>
            <p:nvPr/>
          </p:nvSpPr>
          <p:spPr>
            <a:xfrm>
              <a:off x="1660039" y="4970165"/>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76" name="Google Shape;676;p24"/>
            <p:cNvSpPr/>
            <p:nvPr/>
          </p:nvSpPr>
          <p:spPr>
            <a:xfrm>
              <a:off x="936170" y="5206616"/>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77" name="Google Shape;677;p24"/>
            <p:cNvSpPr/>
            <p:nvPr/>
          </p:nvSpPr>
          <p:spPr>
            <a:xfrm>
              <a:off x="1132450" y="5929077"/>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78" name="Google Shape;678;p24"/>
            <p:cNvSpPr/>
            <p:nvPr/>
          </p:nvSpPr>
          <p:spPr>
            <a:xfrm>
              <a:off x="1226033" y="6448926"/>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79" name="Google Shape;679;p24"/>
            <p:cNvSpPr/>
            <p:nvPr/>
          </p:nvSpPr>
          <p:spPr>
            <a:xfrm>
              <a:off x="1865119" y="5913631"/>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80" name="Google Shape;680;p24"/>
            <p:cNvSpPr/>
            <p:nvPr/>
          </p:nvSpPr>
          <p:spPr>
            <a:xfrm>
              <a:off x="2319664" y="6316579"/>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81" name="Google Shape;681;p24"/>
            <p:cNvSpPr/>
            <p:nvPr/>
          </p:nvSpPr>
          <p:spPr>
            <a:xfrm>
              <a:off x="2481552" y="5206616"/>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82" name="Google Shape;682;p24"/>
            <p:cNvSpPr/>
            <p:nvPr/>
          </p:nvSpPr>
          <p:spPr>
            <a:xfrm>
              <a:off x="3830173" y="6209765"/>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83" name="Google Shape;683;p24"/>
            <p:cNvSpPr/>
            <p:nvPr/>
          </p:nvSpPr>
          <p:spPr>
            <a:xfrm>
              <a:off x="3228510" y="5997412"/>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84" name="Google Shape;684;p24"/>
            <p:cNvSpPr/>
            <p:nvPr/>
          </p:nvSpPr>
          <p:spPr>
            <a:xfrm>
              <a:off x="2969015" y="5389011"/>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85" name="Google Shape;685;p24"/>
            <p:cNvSpPr/>
            <p:nvPr/>
          </p:nvSpPr>
          <p:spPr>
            <a:xfrm>
              <a:off x="3815044" y="5389011"/>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86" name="Google Shape;686;p24"/>
            <p:cNvSpPr/>
            <p:nvPr/>
          </p:nvSpPr>
          <p:spPr>
            <a:xfrm>
              <a:off x="4281901" y="4892241"/>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87" name="Google Shape;687;p24"/>
            <p:cNvSpPr/>
            <p:nvPr/>
          </p:nvSpPr>
          <p:spPr>
            <a:xfrm>
              <a:off x="3508853" y="4200373"/>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88" name="Google Shape;688;p24"/>
            <p:cNvSpPr/>
            <p:nvPr/>
          </p:nvSpPr>
          <p:spPr>
            <a:xfrm>
              <a:off x="4216776" y="3304384"/>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89" name="Google Shape;689;p24"/>
            <p:cNvSpPr/>
            <p:nvPr/>
          </p:nvSpPr>
          <p:spPr>
            <a:xfrm>
              <a:off x="4062955" y="2764819"/>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90" name="Google Shape;690;p24"/>
            <p:cNvSpPr/>
            <p:nvPr/>
          </p:nvSpPr>
          <p:spPr>
            <a:xfrm>
              <a:off x="3539317" y="2559448"/>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91" name="Google Shape;691;p24"/>
            <p:cNvSpPr/>
            <p:nvPr/>
          </p:nvSpPr>
          <p:spPr>
            <a:xfrm>
              <a:off x="3081348" y="2892379"/>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92" name="Google Shape;692;p24"/>
            <p:cNvSpPr/>
            <p:nvPr/>
          </p:nvSpPr>
          <p:spPr>
            <a:xfrm>
              <a:off x="3478389" y="3307896"/>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93" name="Google Shape;693;p24"/>
            <p:cNvSpPr/>
            <p:nvPr/>
          </p:nvSpPr>
          <p:spPr>
            <a:xfrm>
              <a:off x="3059723" y="3670300"/>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94" name="Google Shape;694;p24"/>
            <p:cNvSpPr/>
            <p:nvPr/>
          </p:nvSpPr>
          <p:spPr>
            <a:xfrm>
              <a:off x="2265638" y="3294759"/>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95" name="Google Shape;695;p24"/>
            <p:cNvSpPr/>
            <p:nvPr/>
          </p:nvSpPr>
          <p:spPr>
            <a:xfrm>
              <a:off x="2290409" y="2355039"/>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96" name="Google Shape;696;p24"/>
            <p:cNvSpPr/>
            <p:nvPr/>
          </p:nvSpPr>
          <p:spPr>
            <a:xfrm>
              <a:off x="1657775" y="2724693"/>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97" name="Google Shape;697;p24"/>
            <p:cNvSpPr/>
            <p:nvPr/>
          </p:nvSpPr>
          <p:spPr>
            <a:xfrm>
              <a:off x="853755" y="3443317"/>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98" name="Google Shape;698;p24"/>
            <p:cNvSpPr/>
            <p:nvPr/>
          </p:nvSpPr>
          <p:spPr>
            <a:xfrm>
              <a:off x="980963" y="2559448"/>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99" name="Google Shape;699;p24"/>
            <p:cNvSpPr/>
            <p:nvPr/>
          </p:nvSpPr>
          <p:spPr>
            <a:xfrm>
              <a:off x="468203" y="2075694"/>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00" name="Google Shape;700;p24"/>
            <p:cNvSpPr/>
            <p:nvPr/>
          </p:nvSpPr>
          <p:spPr>
            <a:xfrm>
              <a:off x="1212695" y="2015434"/>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01" name="Google Shape;701;p24"/>
            <p:cNvSpPr/>
            <p:nvPr/>
          </p:nvSpPr>
          <p:spPr>
            <a:xfrm>
              <a:off x="3502039" y="2075694"/>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02" name="Google Shape;702;p24"/>
            <p:cNvSpPr/>
            <p:nvPr/>
          </p:nvSpPr>
          <p:spPr>
            <a:xfrm>
              <a:off x="3413407" y="419542"/>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03" name="Google Shape;703;p24"/>
            <p:cNvSpPr/>
            <p:nvPr/>
          </p:nvSpPr>
          <p:spPr>
            <a:xfrm>
              <a:off x="3437762" y="1357971"/>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04" name="Google Shape;704;p24"/>
            <p:cNvSpPr/>
            <p:nvPr/>
          </p:nvSpPr>
          <p:spPr>
            <a:xfrm>
              <a:off x="4114650" y="1815211"/>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05" name="Google Shape;705;p24"/>
            <p:cNvSpPr/>
            <p:nvPr/>
          </p:nvSpPr>
          <p:spPr>
            <a:xfrm>
              <a:off x="2774643" y="924137"/>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06" name="Google Shape;706;p24"/>
            <p:cNvSpPr/>
            <p:nvPr/>
          </p:nvSpPr>
          <p:spPr>
            <a:xfrm>
              <a:off x="1850286" y="797460"/>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07" name="Google Shape;707;p24"/>
            <p:cNvSpPr/>
            <p:nvPr/>
          </p:nvSpPr>
          <p:spPr>
            <a:xfrm>
              <a:off x="1264797" y="1285934"/>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08" name="Google Shape;708;p24"/>
            <p:cNvSpPr/>
            <p:nvPr/>
          </p:nvSpPr>
          <p:spPr>
            <a:xfrm>
              <a:off x="680741" y="1079249"/>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09" name="Google Shape;709;p24"/>
            <p:cNvSpPr/>
            <p:nvPr/>
          </p:nvSpPr>
          <p:spPr>
            <a:xfrm>
              <a:off x="668559" y="514526"/>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10" name="Google Shape;710;p24"/>
            <p:cNvSpPr/>
            <p:nvPr/>
          </p:nvSpPr>
          <p:spPr>
            <a:xfrm>
              <a:off x="1322970" y="472299"/>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11" name="Google Shape;711;p24"/>
            <p:cNvSpPr/>
            <p:nvPr/>
          </p:nvSpPr>
          <p:spPr>
            <a:xfrm>
              <a:off x="4127573" y="639673"/>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cxnSp>
          <p:nvCxnSpPr>
            <p:cNvPr id="712" name="Google Shape;712;p24"/>
            <p:cNvCxnSpPr>
              <a:stCxn id="707" idx="1"/>
              <a:endCxn id="709" idx="5"/>
            </p:cNvCxnSpPr>
            <p:nvPr/>
          </p:nvCxnSpPr>
          <p:spPr>
            <a:xfrm rot="10800000">
              <a:off x="894361" y="740598"/>
              <a:ext cx="409200" cy="584100"/>
            </a:xfrm>
            <a:prstGeom prst="straightConnector1">
              <a:avLst/>
            </a:prstGeom>
            <a:noFill/>
            <a:ln w="12700" cap="flat" cmpd="sng">
              <a:solidFill>
                <a:schemeClr val="accent1"/>
              </a:solidFill>
              <a:prstDash val="solid"/>
              <a:miter lim="800000"/>
              <a:headEnd type="none" w="sm" len="sm"/>
              <a:tailEnd type="none" w="sm" len="sm"/>
            </a:ln>
          </p:spPr>
        </p:cxnSp>
        <p:cxnSp>
          <p:nvCxnSpPr>
            <p:cNvPr id="713" name="Google Shape;713;p24"/>
            <p:cNvCxnSpPr>
              <a:stCxn id="707" idx="2"/>
              <a:endCxn id="708" idx="5"/>
            </p:cNvCxnSpPr>
            <p:nvPr/>
          </p:nvCxnSpPr>
          <p:spPr>
            <a:xfrm rot="10800000">
              <a:off x="906597" y="1305181"/>
              <a:ext cx="358200" cy="113100"/>
            </a:xfrm>
            <a:prstGeom prst="straightConnector1">
              <a:avLst/>
            </a:prstGeom>
            <a:noFill/>
            <a:ln w="12700" cap="flat" cmpd="sng">
              <a:solidFill>
                <a:schemeClr val="accent1"/>
              </a:solidFill>
              <a:prstDash val="solid"/>
              <a:miter lim="800000"/>
              <a:headEnd type="none" w="sm" len="sm"/>
              <a:tailEnd type="none" w="sm" len="sm"/>
            </a:ln>
          </p:spPr>
        </p:cxnSp>
        <p:cxnSp>
          <p:nvCxnSpPr>
            <p:cNvPr id="714" name="Google Shape;714;p24"/>
            <p:cNvCxnSpPr>
              <a:stCxn id="707" idx="3"/>
              <a:endCxn id="699" idx="7"/>
            </p:cNvCxnSpPr>
            <p:nvPr/>
          </p:nvCxnSpPr>
          <p:spPr>
            <a:xfrm flipH="1">
              <a:off x="694261" y="1511864"/>
              <a:ext cx="609300" cy="602700"/>
            </a:xfrm>
            <a:prstGeom prst="straightConnector1">
              <a:avLst/>
            </a:prstGeom>
            <a:noFill/>
            <a:ln w="12700" cap="flat" cmpd="sng">
              <a:solidFill>
                <a:schemeClr val="accent1"/>
              </a:solidFill>
              <a:prstDash val="solid"/>
              <a:miter lim="800000"/>
              <a:headEnd type="none" w="sm" len="sm"/>
              <a:tailEnd type="none" w="sm" len="sm"/>
            </a:ln>
          </p:spPr>
        </p:cxnSp>
        <p:cxnSp>
          <p:nvCxnSpPr>
            <p:cNvPr id="715" name="Google Shape;715;p24"/>
            <p:cNvCxnSpPr>
              <a:stCxn id="707" idx="0"/>
              <a:endCxn id="710" idx="4"/>
            </p:cNvCxnSpPr>
            <p:nvPr/>
          </p:nvCxnSpPr>
          <p:spPr>
            <a:xfrm rot="10800000" flipH="1">
              <a:off x="1397144" y="736934"/>
              <a:ext cx="58200" cy="549000"/>
            </a:xfrm>
            <a:prstGeom prst="straightConnector1">
              <a:avLst/>
            </a:prstGeom>
            <a:noFill/>
            <a:ln w="12700" cap="flat" cmpd="sng">
              <a:solidFill>
                <a:schemeClr val="accent1"/>
              </a:solidFill>
              <a:prstDash val="solid"/>
              <a:miter lim="800000"/>
              <a:headEnd type="none" w="sm" len="sm"/>
              <a:tailEnd type="none" w="sm" len="sm"/>
            </a:ln>
          </p:spPr>
        </p:cxnSp>
        <p:cxnSp>
          <p:nvCxnSpPr>
            <p:cNvPr id="716" name="Google Shape;716;p24"/>
            <p:cNvCxnSpPr>
              <a:stCxn id="707" idx="7"/>
              <a:endCxn id="706" idx="3"/>
            </p:cNvCxnSpPr>
            <p:nvPr/>
          </p:nvCxnSpPr>
          <p:spPr>
            <a:xfrm rot="10800000" flipH="1">
              <a:off x="1490727" y="1023498"/>
              <a:ext cx="398400" cy="301200"/>
            </a:xfrm>
            <a:prstGeom prst="straightConnector1">
              <a:avLst/>
            </a:prstGeom>
            <a:noFill/>
            <a:ln w="12700" cap="flat" cmpd="sng">
              <a:solidFill>
                <a:schemeClr val="accent1"/>
              </a:solidFill>
              <a:prstDash val="solid"/>
              <a:miter lim="800000"/>
              <a:headEnd type="none" w="sm" len="sm"/>
              <a:tailEnd type="none" w="sm" len="sm"/>
            </a:ln>
          </p:spPr>
        </p:cxnSp>
        <p:cxnSp>
          <p:nvCxnSpPr>
            <p:cNvPr id="717" name="Google Shape;717;p24"/>
            <p:cNvCxnSpPr>
              <a:stCxn id="707" idx="4"/>
              <a:endCxn id="700" idx="0"/>
            </p:cNvCxnSpPr>
            <p:nvPr/>
          </p:nvCxnSpPr>
          <p:spPr>
            <a:xfrm flipH="1">
              <a:off x="1344944" y="1550628"/>
              <a:ext cx="52200" cy="464700"/>
            </a:xfrm>
            <a:prstGeom prst="straightConnector1">
              <a:avLst/>
            </a:prstGeom>
            <a:noFill/>
            <a:ln w="12700" cap="flat" cmpd="sng">
              <a:solidFill>
                <a:schemeClr val="accent1"/>
              </a:solidFill>
              <a:prstDash val="solid"/>
              <a:miter lim="800000"/>
              <a:headEnd type="none" w="sm" len="sm"/>
              <a:tailEnd type="none" w="sm" len="sm"/>
            </a:ln>
          </p:spPr>
        </p:cxnSp>
        <p:cxnSp>
          <p:nvCxnSpPr>
            <p:cNvPr id="718" name="Google Shape;718;p24"/>
            <p:cNvCxnSpPr>
              <a:stCxn id="707" idx="6"/>
              <a:endCxn id="703" idx="2"/>
            </p:cNvCxnSpPr>
            <p:nvPr/>
          </p:nvCxnSpPr>
          <p:spPr>
            <a:xfrm>
              <a:off x="1529491" y="1418281"/>
              <a:ext cx="1908300" cy="72000"/>
            </a:xfrm>
            <a:prstGeom prst="straightConnector1">
              <a:avLst/>
            </a:prstGeom>
            <a:noFill/>
            <a:ln w="12700" cap="flat" cmpd="sng">
              <a:solidFill>
                <a:schemeClr val="accent1"/>
              </a:solidFill>
              <a:prstDash val="solid"/>
              <a:miter lim="800000"/>
              <a:headEnd type="none" w="sm" len="sm"/>
              <a:tailEnd type="none" w="sm" len="sm"/>
            </a:ln>
          </p:spPr>
        </p:cxnSp>
        <p:cxnSp>
          <p:nvCxnSpPr>
            <p:cNvPr id="719" name="Google Shape;719;p24"/>
            <p:cNvCxnSpPr>
              <a:stCxn id="705" idx="5"/>
              <a:endCxn id="703" idx="1"/>
            </p:cNvCxnSpPr>
            <p:nvPr/>
          </p:nvCxnSpPr>
          <p:spPr>
            <a:xfrm>
              <a:off x="3000573" y="1150067"/>
              <a:ext cx="476100" cy="246600"/>
            </a:xfrm>
            <a:prstGeom prst="straightConnector1">
              <a:avLst/>
            </a:prstGeom>
            <a:noFill/>
            <a:ln w="12700" cap="flat" cmpd="sng">
              <a:solidFill>
                <a:schemeClr val="accent1"/>
              </a:solidFill>
              <a:prstDash val="solid"/>
              <a:miter lim="800000"/>
              <a:headEnd type="none" w="sm" len="sm"/>
              <a:tailEnd type="none" w="sm" len="sm"/>
            </a:ln>
          </p:spPr>
        </p:cxnSp>
        <p:cxnSp>
          <p:nvCxnSpPr>
            <p:cNvPr id="720" name="Google Shape;720;p24"/>
            <p:cNvCxnSpPr>
              <a:stCxn id="703" idx="7"/>
              <a:endCxn id="711" idx="3"/>
            </p:cNvCxnSpPr>
            <p:nvPr/>
          </p:nvCxnSpPr>
          <p:spPr>
            <a:xfrm rot="10800000" flipH="1">
              <a:off x="3663692" y="865735"/>
              <a:ext cx="502500" cy="531000"/>
            </a:xfrm>
            <a:prstGeom prst="straightConnector1">
              <a:avLst/>
            </a:prstGeom>
            <a:noFill/>
            <a:ln w="12700" cap="flat" cmpd="sng">
              <a:solidFill>
                <a:schemeClr val="accent1"/>
              </a:solidFill>
              <a:prstDash val="solid"/>
              <a:miter lim="800000"/>
              <a:headEnd type="none" w="sm" len="sm"/>
              <a:tailEnd type="none" w="sm" len="sm"/>
            </a:ln>
          </p:spPr>
        </p:cxnSp>
        <p:cxnSp>
          <p:nvCxnSpPr>
            <p:cNvPr id="721" name="Google Shape;721;p24"/>
            <p:cNvCxnSpPr>
              <a:stCxn id="703" idx="5"/>
              <a:endCxn id="704" idx="1"/>
            </p:cNvCxnSpPr>
            <p:nvPr/>
          </p:nvCxnSpPr>
          <p:spPr>
            <a:xfrm>
              <a:off x="3663692" y="1583901"/>
              <a:ext cx="489600" cy="270000"/>
            </a:xfrm>
            <a:prstGeom prst="straightConnector1">
              <a:avLst/>
            </a:prstGeom>
            <a:noFill/>
            <a:ln w="12700" cap="flat" cmpd="sng">
              <a:solidFill>
                <a:schemeClr val="accent1"/>
              </a:solidFill>
              <a:prstDash val="solid"/>
              <a:miter lim="800000"/>
              <a:headEnd type="none" w="sm" len="sm"/>
              <a:tailEnd type="none" w="sm" len="sm"/>
            </a:ln>
          </p:spPr>
        </p:cxnSp>
        <p:cxnSp>
          <p:nvCxnSpPr>
            <p:cNvPr id="722" name="Google Shape;722;p24"/>
            <p:cNvCxnSpPr>
              <a:stCxn id="702" idx="4"/>
              <a:endCxn id="703" idx="0"/>
            </p:cNvCxnSpPr>
            <p:nvPr/>
          </p:nvCxnSpPr>
          <p:spPr>
            <a:xfrm>
              <a:off x="3545754" y="684236"/>
              <a:ext cx="24300" cy="673800"/>
            </a:xfrm>
            <a:prstGeom prst="straightConnector1">
              <a:avLst/>
            </a:prstGeom>
            <a:noFill/>
            <a:ln w="12700" cap="flat" cmpd="sng">
              <a:solidFill>
                <a:schemeClr val="accent1"/>
              </a:solidFill>
              <a:prstDash val="solid"/>
              <a:miter lim="800000"/>
              <a:headEnd type="none" w="sm" len="sm"/>
              <a:tailEnd type="none" w="sm" len="sm"/>
            </a:ln>
          </p:spPr>
        </p:cxnSp>
        <p:cxnSp>
          <p:nvCxnSpPr>
            <p:cNvPr id="723" name="Google Shape;723;p24"/>
            <p:cNvCxnSpPr>
              <a:stCxn id="701" idx="0"/>
              <a:endCxn id="703" idx="4"/>
            </p:cNvCxnSpPr>
            <p:nvPr/>
          </p:nvCxnSpPr>
          <p:spPr>
            <a:xfrm rot="10800000">
              <a:off x="3570186" y="1622694"/>
              <a:ext cx="64200" cy="453000"/>
            </a:xfrm>
            <a:prstGeom prst="straightConnector1">
              <a:avLst/>
            </a:prstGeom>
            <a:noFill/>
            <a:ln w="12700" cap="flat" cmpd="sng">
              <a:solidFill>
                <a:schemeClr val="accent1"/>
              </a:solidFill>
              <a:prstDash val="solid"/>
              <a:miter lim="800000"/>
              <a:headEnd type="none" w="sm" len="sm"/>
              <a:tailEnd type="none" w="sm" len="sm"/>
            </a:ln>
          </p:spPr>
        </p:cxnSp>
        <p:cxnSp>
          <p:nvCxnSpPr>
            <p:cNvPr id="724" name="Google Shape;724;p24"/>
            <p:cNvCxnSpPr>
              <a:stCxn id="694" idx="7"/>
              <a:endCxn id="703" idx="3"/>
            </p:cNvCxnSpPr>
            <p:nvPr/>
          </p:nvCxnSpPr>
          <p:spPr>
            <a:xfrm rot="10800000" flipH="1">
              <a:off x="2491568" y="1583923"/>
              <a:ext cx="984900" cy="1749600"/>
            </a:xfrm>
            <a:prstGeom prst="straightConnector1">
              <a:avLst/>
            </a:prstGeom>
            <a:noFill/>
            <a:ln w="12700" cap="flat" cmpd="sng">
              <a:solidFill>
                <a:schemeClr val="accent1"/>
              </a:solidFill>
              <a:prstDash val="solid"/>
              <a:miter lim="800000"/>
              <a:headEnd type="none" w="sm" len="sm"/>
              <a:tailEnd type="none" w="sm" len="sm"/>
            </a:ln>
          </p:spPr>
        </p:cxnSp>
        <p:cxnSp>
          <p:nvCxnSpPr>
            <p:cNvPr id="725" name="Google Shape;725;p24"/>
            <p:cNvCxnSpPr>
              <a:stCxn id="694" idx="1"/>
              <a:endCxn id="707" idx="5"/>
            </p:cNvCxnSpPr>
            <p:nvPr/>
          </p:nvCxnSpPr>
          <p:spPr>
            <a:xfrm rot="10800000">
              <a:off x="1490802" y="1511923"/>
              <a:ext cx="813600" cy="1821600"/>
            </a:xfrm>
            <a:prstGeom prst="straightConnector1">
              <a:avLst/>
            </a:prstGeom>
            <a:noFill/>
            <a:ln w="12700" cap="flat" cmpd="sng">
              <a:solidFill>
                <a:schemeClr val="accent1"/>
              </a:solidFill>
              <a:prstDash val="solid"/>
              <a:miter lim="800000"/>
              <a:headEnd type="none" w="sm" len="sm"/>
              <a:tailEnd type="none" w="sm" len="sm"/>
            </a:ln>
          </p:spPr>
        </p:cxnSp>
        <p:cxnSp>
          <p:nvCxnSpPr>
            <p:cNvPr id="726" name="Google Shape;726;p24"/>
            <p:cNvCxnSpPr>
              <a:stCxn id="694" idx="0"/>
              <a:endCxn id="695" idx="4"/>
            </p:cNvCxnSpPr>
            <p:nvPr/>
          </p:nvCxnSpPr>
          <p:spPr>
            <a:xfrm rot="10800000" flipH="1">
              <a:off x="2397985" y="2619759"/>
              <a:ext cx="24900" cy="675000"/>
            </a:xfrm>
            <a:prstGeom prst="straightConnector1">
              <a:avLst/>
            </a:prstGeom>
            <a:noFill/>
            <a:ln w="12700" cap="flat" cmpd="sng">
              <a:solidFill>
                <a:schemeClr val="accent1"/>
              </a:solidFill>
              <a:prstDash val="solid"/>
              <a:miter lim="800000"/>
              <a:headEnd type="none" w="sm" len="sm"/>
              <a:tailEnd type="none" w="sm" len="sm"/>
            </a:ln>
          </p:spPr>
        </p:cxnSp>
        <p:cxnSp>
          <p:nvCxnSpPr>
            <p:cNvPr id="727" name="Google Shape;727;p24"/>
            <p:cNvCxnSpPr>
              <a:stCxn id="694" idx="1"/>
              <a:endCxn id="696" idx="5"/>
            </p:cNvCxnSpPr>
            <p:nvPr/>
          </p:nvCxnSpPr>
          <p:spPr>
            <a:xfrm rot="10800000">
              <a:off x="1883802" y="2950723"/>
              <a:ext cx="420600" cy="382800"/>
            </a:xfrm>
            <a:prstGeom prst="straightConnector1">
              <a:avLst/>
            </a:prstGeom>
            <a:noFill/>
            <a:ln w="12700" cap="flat" cmpd="sng">
              <a:solidFill>
                <a:schemeClr val="accent1"/>
              </a:solidFill>
              <a:prstDash val="solid"/>
              <a:miter lim="800000"/>
              <a:headEnd type="none" w="sm" len="sm"/>
              <a:tailEnd type="none" w="sm" len="sm"/>
            </a:ln>
          </p:spPr>
        </p:cxnSp>
        <p:cxnSp>
          <p:nvCxnSpPr>
            <p:cNvPr id="728" name="Google Shape;728;p24"/>
            <p:cNvCxnSpPr>
              <a:stCxn id="694" idx="2"/>
              <a:endCxn id="698" idx="5"/>
            </p:cNvCxnSpPr>
            <p:nvPr/>
          </p:nvCxnSpPr>
          <p:spPr>
            <a:xfrm rot="10800000">
              <a:off x="1206938" y="2785406"/>
              <a:ext cx="1058700" cy="641700"/>
            </a:xfrm>
            <a:prstGeom prst="straightConnector1">
              <a:avLst/>
            </a:prstGeom>
            <a:noFill/>
            <a:ln w="12700" cap="flat" cmpd="sng">
              <a:solidFill>
                <a:schemeClr val="accent1"/>
              </a:solidFill>
              <a:prstDash val="solid"/>
              <a:miter lim="800000"/>
              <a:headEnd type="none" w="sm" len="sm"/>
              <a:tailEnd type="none" w="sm" len="sm"/>
            </a:ln>
          </p:spPr>
        </p:cxnSp>
        <p:cxnSp>
          <p:nvCxnSpPr>
            <p:cNvPr id="729" name="Google Shape;729;p24"/>
            <p:cNvCxnSpPr>
              <a:stCxn id="694" idx="2"/>
              <a:endCxn id="697" idx="6"/>
            </p:cNvCxnSpPr>
            <p:nvPr/>
          </p:nvCxnSpPr>
          <p:spPr>
            <a:xfrm flipH="1">
              <a:off x="1118438" y="3427106"/>
              <a:ext cx="1147200" cy="148500"/>
            </a:xfrm>
            <a:prstGeom prst="straightConnector1">
              <a:avLst/>
            </a:prstGeom>
            <a:noFill/>
            <a:ln w="12700" cap="flat" cmpd="sng">
              <a:solidFill>
                <a:schemeClr val="accent1"/>
              </a:solidFill>
              <a:prstDash val="solid"/>
              <a:miter lim="800000"/>
              <a:headEnd type="none" w="sm" len="sm"/>
              <a:tailEnd type="none" w="sm" len="sm"/>
            </a:ln>
          </p:spPr>
        </p:cxnSp>
        <p:cxnSp>
          <p:nvCxnSpPr>
            <p:cNvPr id="730" name="Google Shape;730;p24"/>
            <p:cNvCxnSpPr>
              <a:stCxn id="692" idx="2"/>
              <a:endCxn id="694" idx="6"/>
            </p:cNvCxnSpPr>
            <p:nvPr/>
          </p:nvCxnSpPr>
          <p:spPr>
            <a:xfrm rot="10800000">
              <a:off x="2530389" y="3427043"/>
              <a:ext cx="948000" cy="13200"/>
            </a:xfrm>
            <a:prstGeom prst="straightConnector1">
              <a:avLst/>
            </a:prstGeom>
            <a:noFill/>
            <a:ln w="12700" cap="flat" cmpd="sng">
              <a:solidFill>
                <a:schemeClr val="accent1"/>
              </a:solidFill>
              <a:prstDash val="solid"/>
              <a:miter lim="800000"/>
              <a:headEnd type="none" w="sm" len="sm"/>
              <a:tailEnd type="none" w="sm" len="sm"/>
            </a:ln>
          </p:spPr>
        </p:cxnSp>
        <p:cxnSp>
          <p:nvCxnSpPr>
            <p:cNvPr id="731" name="Google Shape;731;p24"/>
            <p:cNvCxnSpPr>
              <a:stCxn id="692" idx="1"/>
              <a:endCxn id="691" idx="5"/>
            </p:cNvCxnSpPr>
            <p:nvPr/>
          </p:nvCxnSpPr>
          <p:spPr>
            <a:xfrm rot="10800000">
              <a:off x="3307153" y="3118360"/>
              <a:ext cx="210000" cy="228300"/>
            </a:xfrm>
            <a:prstGeom prst="straightConnector1">
              <a:avLst/>
            </a:prstGeom>
            <a:noFill/>
            <a:ln w="12700" cap="flat" cmpd="sng">
              <a:solidFill>
                <a:schemeClr val="accent1"/>
              </a:solidFill>
              <a:prstDash val="solid"/>
              <a:miter lim="800000"/>
              <a:headEnd type="none" w="sm" len="sm"/>
              <a:tailEnd type="none" w="sm" len="sm"/>
            </a:ln>
          </p:spPr>
        </p:cxnSp>
        <p:cxnSp>
          <p:nvCxnSpPr>
            <p:cNvPr id="732" name="Google Shape;732;p24"/>
            <p:cNvCxnSpPr>
              <a:stCxn id="692" idx="0"/>
              <a:endCxn id="690" idx="4"/>
            </p:cNvCxnSpPr>
            <p:nvPr/>
          </p:nvCxnSpPr>
          <p:spPr>
            <a:xfrm rot="10800000" flipH="1">
              <a:off x="3610736" y="2823996"/>
              <a:ext cx="60900" cy="483900"/>
            </a:xfrm>
            <a:prstGeom prst="straightConnector1">
              <a:avLst/>
            </a:prstGeom>
            <a:noFill/>
            <a:ln w="12700" cap="flat" cmpd="sng">
              <a:solidFill>
                <a:schemeClr val="accent1"/>
              </a:solidFill>
              <a:prstDash val="solid"/>
              <a:miter lim="800000"/>
              <a:headEnd type="none" w="sm" len="sm"/>
              <a:tailEnd type="none" w="sm" len="sm"/>
            </a:ln>
          </p:spPr>
        </p:cxnSp>
        <p:cxnSp>
          <p:nvCxnSpPr>
            <p:cNvPr id="733" name="Google Shape;733;p24"/>
            <p:cNvCxnSpPr>
              <a:stCxn id="692" idx="7"/>
              <a:endCxn id="689" idx="3"/>
            </p:cNvCxnSpPr>
            <p:nvPr/>
          </p:nvCxnSpPr>
          <p:spPr>
            <a:xfrm rot="10800000" flipH="1">
              <a:off x="3704319" y="2990860"/>
              <a:ext cx="397500" cy="355800"/>
            </a:xfrm>
            <a:prstGeom prst="straightConnector1">
              <a:avLst/>
            </a:prstGeom>
            <a:noFill/>
            <a:ln w="12700" cap="flat" cmpd="sng">
              <a:solidFill>
                <a:schemeClr val="accent1"/>
              </a:solidFill>
              <a:prstDash val="solid"/>
              <a:miter lim="800000"/>
              <a:headEnd type="none" w="sm" len="sm"/>
              <a:tailEnd type="none" w="sm" len="sm"/>
            </a:ln>
          </p:spPr>
        </p:cxnSp>
        <p:cxnSp>
          <p:nvCxnSpPr>
            <p:cNvPr id="734" name="Google Shape;734;p24"/>
            <p:cNvCxnSpPr>
              <a:stCxn id="692" idx="6"/>
              <a:endCxn id="688" idx="2"/>
            </p:cNvCxnSpPr>
            <p:nvPr/>
          </p:nvCxnSpPr>
          <p:spPr>
            <a:xfrm rot="10800000" flipH="1">
              <a:off x="3743083" y="3436643"/>
              <a:ext cx="473700" cy="3600"/>
            </a:xfrm>
            <a:prstGeom prst="straightConnector1">
              <a:avLst/>
            </a:prstGeom>
            <a:noFill/>
            <a:ln w="12700" cap="flat" cmpd="sng">
              <a:solidFill>
                <a:schemeClr val="accent1"/>
              </a:solidFill>
              <a:prstDash val="solid"/>
              <a:miter lim="800000"/>
              <a:headEnd type="none" w="sm" len="sm"/>
              <a:tailEnd type="none" w="sm" len="sm"/>
            </a:ln>
          </p:spPr>
        </p:cxnSp>
        <p:cxnSp>
          <p:nvCxnSpPr>
            <p:cNvPr id="735" name="Google Shape;735;p24"/>
            <p:cNvCxnSpPr>
              <a:stCxn id="692" idx="4"/>
              <a:endCxn id="687" idx="0"/>
            </p:cNvCxnSpPr>
            <p:nvPr/>
          </p:nvCxnSpPr>
          <p:spPr>
            <a:xfrm>
              <a:off x="3610736" y="3572590"/>
              <a:ext cx="30600" cy="627900"/>
            </a:xfrm>
            <a:prstGeom prst="straightConnector1">
              <a:avLst/>
            </a:prstGeom>
            <a:noFill/>
            <a:ln w="12700" cap="flat" cmpd="sng">
              <a:solidFill>
                <a:schemeClr val="accent1"/>
              </a:solidFill>
              <a:prstDash val="solid"/>
              <a:miter lim="800000"/>
              <a:headEnd type="none" w="sm" len="sm"/>
              <a:tailEnd type="none" w="sm" len="sm"/>
            </a:ln>
          </p:spPr>
        </p:cxnSp>
        <p:cxnSp>
          <p:nvCxnSpPr>
            <p:cNvPr id="736" name="Google Shape;736;p24"/>
            <p:cNvCxnSpPr>
              <a:stCxn id="692" idx="3"/>
              <a:endCxn id="693" idx="7"/>
            </p:cNvCxnSpPr>
            <p:nvPr/>
          </p:nvCxnSpPr>
          <p:spPr>
            <a:xfrm flipH="1">
              <a:off x="3285553" y="3533826"/>
              <a:ext cx="231600" cy="175200"/>
            </a:xfrm>
            <a:prstGeom prst="straightConnector1">
              <a:avLst/>
            </a:prstGeom>
            <a:noFill/>
            <a:ln w="12700" cap="flat" cmpd="sng">
              <a:solidFill>
                <a:schemeClr val="accent1"/>
              </a:solidFill>
              <a:prstDash val="solid"/>
              <a:miter lim="800000"/>
              <a:headEnd type="none" w="sm" len="sm"/>
              <a:tailEnd type="none" w="sm" len="sm"/>
            </a:ln>
          </p:spPr>
        </p:cxnSp>
        <p:cxnSp>
          <p:nvCxnSpPr>
            <p:cNvPr id="737" name="Google Shape;737;p24"/>
            <p:cNvCxnSpPr>
              <a:stCxn id="694" idx="5"/>
              <a:endCxn id="685" idx="1"/>
            </p:cNvCxnSpPr>
            <p:nvPr/>
          </p:nvCxnSpPr>
          <p:spPr>
            <a:xfrm>
              <a:off x="2491568" y="3520689"/>
              <a:ext cx="1362300" cy="1907100"/>
            </a:xfrm>
            <a:prstGeom prst="straightConnector1">
              <a:avLst/>
            </a:prstGeom>
            <a:noFill/>
            <a:ln w="12700" cap="flat" cmpd="sng">
              <a:solidFill>
                <a:schemeClr val="accent1"/>
              </a:solidFill>
              <a:prstDash val="solid"/>
              <a:miter lim="800000"/>
              <a:headEnd type="none" w="sm" len="sm"/>
              <a:tailEnd type="none" w="sm" len="sm"/>
            </a:ln>
          </p:spPr>
        </p:cxnSp>
        <p:cxnSp>
          <p:nvCxnSpPr>
            <p:cNvPr id="738" name="Google Shape;738;p24"/>
            <p:cNvCxnSpPr>
              <a:stCxn id="694" idx="4"/>
              <a:endCxn id="679" idx="0"/>
            </p:cNvCxnSpPr>
            <p:nvPr/>
          </p:nvCxnSpPr>
          <p:spPr>
            <a:xfrm flipH="1">
              <a:off x="1997485" y="3559453"/>
              <a:ext cx="400500" cy="2354100"/>
            </a:xfrm>
            <a:prstGeom prst="straightConnector1">
              <a:avLst/>
            </a:prstGeom>
            <a:noFill/>
            <a:ln w="12700" cap="flat" cmpd="sng">
              <a:solidFill>
                <a:schemeClr val="accent1"/>
              </a:solidFill>
              <a:prstDash val="solid"/>
              <a:miter lim="800000"/>
              <a:headEnd type="none" w="sm" len="sm"/>
              <a:tailEnd type="none" w="sm" len="sm"/>
            </a:ln>
          </p:spPr>
        </p:cxnSp>
        <p:cxnSp>
          <p:nvCxnSpPr>
            <p:cNvPr id="739" name="Google Shape;739;p24"/>
            <p:cNvCxnSpPr>
              <a:stCxn id="694" idx="3"/>
              <a:endCxn id="672" idx="7"/>
            </p:cNvCxnSpPr>
            <p:nvPr/>
          </p:nvCxnSpPr>
          <p:spPr>
            <a:xfrm flipH="1">
              <a:off x="1597602" y="3520689"/>
              <a:ext cx="706800" cy="1184400"/>
            </a:xfrm>
            <a:prstGeom prst="straightConnector1">
              <a:avLst/>
            </a:prstGeom>
            <a:noFill/>
            <a:ln w="12700" cap="flat" cmpd="sng">
              <a:solidFill>
                <a:schemeClr val="accent1"/>
              </a:solidFill>
              <a:prstDash val="solid"/>
              <a:miter lim="800000"/>
              <a:headEnd type="none" w="sm" len="sm"/>
              <a:tailEnd type="none" w="sm" len="sm"/>
            </a:ln>
          </p:spPr>
        </p:cxnSp>
        <p:cxnSp>
          <p:nvCxnSpPr>
            <p:cNvPr id="740" name="Google Shape;740;p24"/>
            <p:cNvCxnSpPr>
              <a:stCxn id="673" idx="5"/>
              <a:endCxn id="672" idx="1"/>
            </p:cNvCxnSpPr>
            <p:nvPr/>
          </p:nvCxnSpPr>
          <p:spPr>
            <a:xfrm>
              <a:off x="952920" y="4298136"/>
              <a:ext cx="457500" cy="406800"/>
            </a:xfrm>
            <a:prstGeom prst="straightConnector1">
              <a:avLst/>
            </a:prstGeom>
            <a:noFill/>
            <a:ln w="12700" cap="flat" cmpd="sng">
              <a:solidFill>
                <a:schemeClr val="accent1"/>
              </a:solidFill>
              <a:prstDash val="solid"/>
              <a:miter lim="800000"/>
              <a:headEnd type="none" w="sm" len="sm"/>
              <a:tailEnd type="none" w="sm" len="sm"/>
            </a:ln>
          </p:spPr>
        </p:cxnSp>
        <p:cxnSp>
          <p:nvCxnSpPr>
            <p:cNvPr id="741" name="Google Shape;741;p24"/>
            <p:cNvCxnSpPr>
              <a:stCxn id="671" idx="6"/>
              <a:endCxn id="672" idx="2"/>
            </p:cNvCxnSpPr>
            <p:nvPr/>
          </p:nvCxnSpPr>
          <p:spPr>
            <a:xfrm rot="10800000" flipH="1">
              <a:off x="790740" y="4798631"/>
              <a:ext cx="580800" cy="16500"/>
            </a:xfrm>
            <a:prstGeom prst="straightConnector1">
              <a:avLst/>
            </a:prstGeom>
            <a:noFill/>
            <a:ln w="12700" cap="flat" cmpd="sng">
              <a:solidFill>
                <a:schemeClr val="accent1"/>
              </a:solidFill>
              <a:prstDash val="solid"/>
              <a:miter lim="800000"/>
              <a:headEnd type="none" w="sm" len="sm"/>
              <a:tailEnd type="none" w="sm" len="sm"/>
            </a:ln>
          </p:spPr>
        </p:cxnSp>
        <p:cxnSp>
          <p:nvCxnSpPr>
            <p:cNvPr id="742" name="Google Shape;742;p24"/>
            <p:cNvCxnSpPr>
              <a:stCxn id="674" idx="0"/>
              <a:endCxn id="672" idx="4"/>
            </p:cNvCxnSpPr>
            <p:nvPr/>
          </p:nvCxnSpPr>
          <p:spPr>
            <a:xfrm rot="10800000" flipH="1">
              <a:off x="1496610" y="4931098"/>
              <a:ext cx="7200" cy="215700"/>
            </a:xfrm>
            <a:prstGeom prst="straightConnector1">
              <a:avLst/>
            </a:prstGeom>
            <a:noFill/>
            <a:ln w="12700" cap="flat" cmpd="sng">
              <a:solidFill>
                <a:schemeClr val="accent1"/>
              </a:solidFill>
              <a:prstDash val="solid"/>
              <a:miter lim="800000"/>
              <a:headEnd type="none" w="sm" len="sm"/>
              <a:tailEnd type="none" w="sm" len="sm"/>
            </a:ln>
          </p:spPr>
        </p:cxnSp>
        <p:cxnSp>
          <p:nvCxnSpPr>
            <p:cNvPr id="743" name="Google Shape;743;p24"/>
            <p:cNvCxnSpPr>
              <a:stCxn id="672" idx="5"/>
              <a:endCxn id="675" idx="1"/>
            </p:cNvCxnSpPr>
            <p:nvPr/>
          </p:nvCxnSpPr>
          <p:spPr>
            <a:xfrm>
              <a:off x="1597529" y="4892241"/>
              <a:ext cx="101400" cy="116700"/>
            </a:xfrm>
            <a:prstGeom prst="straightConnector1">
              <a:avLst/>
            </a:prstGeom>
            <a:noFill/>
            <a:ln w="12700" cap="flat" cmpd="sng">
              <a:solidFill>
                <a:schemeClr val="accent1"/>
              </a:solidFill>
              <a:prstDash val="solid"/>
              <a:miter lim="800000"/>
              <a:headEnd type="none" w="sm" len="sm"/>
              <a:tailEnd type="none" w="sm" len="sm"/>
            </a:ln>
          </p:spPr>
        </p:cxnSp>
        <p:cxnSp>
          <p:nvCxnSpPr>
            <p:cNvPr id="744" name="Google Shape;744;p24"/>
            <p:cNvCxnSpPr>
              <a:stCxn id="676" idx="5"/>
              <a:endCxn id="679" idx="1"/>
            </p:cNvCxnSpPr>
            <p:nvPr/>
          </p:nvCxnSpPr>
          <p:spPr>
            <a:xfrm>
              <a:off x="1162100" y="5432546"/>
              <a:ext cx="741900" cy="519900"/>
            </a:xfrm>
            <a:prstGeom prst="straightConnector1">
              <a:avLst/>
            </a:prstGeom>
            <a:noFill/>
            <a:ln w="12700" cap="flat" cmpd="sng">
              <a:solidFill>
                <a:schemeClr val="accent1"/>
              </a:solidFill>
              <a:prstDash val="solid"/>
              <a:miter lim="800000"/>
              <a:headEnd type="none" w="sm" len="sm"/>
              <a:tailEnd type="none" w="sm" len="sm"/>
            </a:ln>
          </p:spPr>
        </p:cxnSp>
        <p:cxnSp>
          <p:nvCxnSpPr>
            <p:cNvPr id="745" name="Google Shape;745;p24"/>
            <p:cNvCxnSpPr>
              <a:stCxn id="677" idx="6"/>
              <a:endCxn id="679" idx="2"/>
            </p:cNvCxnSpPr>
            <p:nvPr/>
          </p:nvCxnSpPr>
          <p:spPr>
            <a:xfrm rot="10800000" flipH="1">
              <a:off x="1397144" y="6046124"/>
              <a:ext cx="468000" cy="15300"/>
            </a:xfrm>
            <a:prstGeom prst="straightConnector1">
              <a:avLst/>
            </a:prstGeom>
            <a:noFill/>
            <a:ln w="12700" cap="flat" cmpd="sng">
              <a:solidFill>
                <a:schemeClr val="accent1"/>
              </a:solidFill>
              <a:prstDash val="solid"/>
              <a:miter lim="800000"/>
              <a:headEnd type="none" w="sm" len="sm"/>
              <a:tailEnd type="none" w="sm" len="sm"/>
            </a:ln>
          </p:spPr>
        </p:cxnSp>
        <p:cxnSp>
          <p:nvCxnSpPr>
            <p:cNvPr id="746" name="Google Shape;746;p24"/>
            <p:cNvCxnSpPr>
              <a:stCxn id="678" idx="7"/>
              <a:endCxn id="679" idx="3"/>
            </p:cNvCxnSpPr>
            <p:nvPr/>
          </p:nvCxnSpPr>
          <p:spPr>
            <a:xfrm rot="10800000" flipH="1">
              <a:off x="1451963" y="6139690"/>
              <a:ext cx="451800" cy="348000"/>
            </a:xfrm>
            <a:prstGeom prst="straightConnector1">
              <a:avLst/>
            </a:prstGeom>
            <a:noFill/>
            <a:ln w="12700" cap="flat" cmpd="sng">
              <a:solidFill>
                <a:schemeClr val="accent1"/>
              </a:solidFill>
              <a:prstDash val="solid"/>
              <a:miter lim="800000"/>
              <a:headEnd type="none" w="sm" len="sm"/>
              <a:tailEnd type="none" w="sm" len="sm"/>
            </a:ln>
          </p:spPr>
        </p:cxnSp>
        <p:cxnSp>
          <p:nvCxnSpPr>
            <p:cNvPr id="747" name="Google Shape;747;p24"/>
            <p:cNvCxnSpPr>
              <a:stCxn id="679" idx="5"/>
              <a:endCxn id="680" idx="1"/>
            </p:cNvCxnSpPr>
            <p:nvPr/>
          </p:nvCxnSpPr>
          <p:spPr>
            <a:xfrm>
              <a:off x="2091049" y="6139561"/>
              <a:ext cx="267300" cy="215700"/>
            </a:xfrm>
            <a:prstGeom prst="straightConnector1">
              <a:avLst/>
            </a:prstGeom>
            <a:noFill/>
            <a:ln w="12700" cap="flat" cmpd="sng">
              <a:solidFill>
                <a:schemeClr val="accent1"/>
              </a:solidFill>
              <a:prstDash val="solid"/>
              <a:miter lim="800000"/>
              <a:headEnd type="none" w="sm" len="sm"/>
              <a:tailEnd type="none" w="sm" len="sm"/>
            </a:ln>
          </p:spPr>
        </p:cxnSp>
        <p:cxnSp>
          <p:nvCxnSpPr>
            <p:cNvPr id="748" name="Google Shape;748;p24"/>
            <p:cNvCxnSpPr>
              <a:stCxn id="681" idx="3"/>
              <a:endCxn id="679" idx="7"/>
            </p:cNvCxnSpPr>
            <p:nvPr/>
          </p:nvCxnSpPr>
          <p:spPr>
            <a:xfrm flipH="1">
              <a:off x="2091016" y="5432546"/>
              <a:ext cx="429300" cy="519900"/>
            </a:xfrm>
            <a:prstGeom prst="straightConnector1">
              <a:avLst/>
            </a:prstGeom>
            <a:noFill/>
            <a:ln w="12700" cap="flat" cmpd="sng">
              <a:solidFill>
                <a:schemeClr val="accent1"/>
              </a:solidFill>
              <a:prstDash val="solid"/>
              <a:miter lim="800000"/>
              <a:headEnd type="none" w="sm" len="sm"/>
              <a:tailEnd type="none" w="sm" len="sm"/>
            </a:ln>
          </p:spPr>
        </p:cxnSp>
        <p:cxnSp>
          <p:nvCxnSpPr>
            <p:cNvPr id="749" name="Google Shape;749;p24"/>
            <p:cNvCxnSpPr>
              <a:stCxn id="686" idx="3"/>
              <a:endCxn id="685" idx="7"/>
            </p:cNvCxnSpPr>
            <p:nvPr/>
          </p:nvCxnSpPr>
          <p:spPr>
            <a:xfrm flipH="1">
              <a:off x="4041065" y="5118171"/>
              <a:ext cx="279600" cy="309600"/>
            </a:xfrm>
            <a:prstGeom prst="straightConnector1">
              <a:avLst/>
            </a:prstGeom>
            <a:noFill/>
            <a:ln w="12700" cap="flat" cmpd="sng">
              <a:solidFill>
                <a:schemeClr val="accent1"/>
              </a:solidFill>
              <a:prstDash val="solid"/>
              <a:miter lim="800000"/>
              <a:headEnd type="none" w="sm" len="sm"/>
              <a:tailEnd type="none" w="sm" len="sm"/>
            </a:ln>
          </p:spPr>
        </p:cxnSp>
        <p:cxnSp>
          <p:nvCxnSpPr>
            <p:cNvPr id="750" name="Google Shape;750;p24"/>
            <p:cNvCxnSpPr>
              <a:stCxn id="684" idx="6"/>
              <a:endCxn id="685" idx="2"/>
            </p:cNvCxnSpPr>
            <p:nvPr/>
          </p:nvCxnSpPr>
          <p:spPr>
            <a:xfrm>
              <a:off x="3233709" y="5521358"/>
              <a:ext cx="581400" cy="0"/>
            </a:xfrm>
            <a:prstGeom prst="straightConnector1">
              <a:avLst/>
            </a:prstGeom>
            <a:noFill/>
            <a:ln w="12700" cap="flat" cmpd="sng">
              <a:solidFill>
                <a:schemeClr val="accent1"/>
              </a:solidFill>
              <a:prstDash val="solid"/>
              <a:miter lim="800000"/>
              <a:headEnd type="none" w="sm" len="sm"/>
              <a:tailEnd type="none" w="sm" len="sm"/>
            </a:ln>
          </p:spPr>
        </p:cxnSp>
        <p:cxnSp>
          <p:nvCxnSpPr>
            <p:cNvPr id="751" name="Google Shape;751;p24"/>
            <p:cNvCxnSpPr>
              <a:stCxn id="683" idx="7"/>
              <a:endCxn id="685" idx="3"/>
            </p:cNvCxnSpPr>
            <p:nvPr/>
          </p:nvCxnSpPr>
          <p:spPr>
            <a:xfrm rot="10800000" flipH="1">
              <a:off x="3454440" y="5614976"/>
              <a:ext cx="399300" cy="421200"/>
            </a:xfrm>
            <a:prstGeom prst="straightConnector1">
              <a:avLst/>
            </a:prstGeom>
            <a:noFill/>
            <a:ln w="12700" cap="flat" cmpd="sng">
              <a:solidFill>
                <a:schemeClr val="accent1"/>
              </a:solidFill>
              <a:prstDash val="solid"/>
              <a:miter lim="800000"/>
              <a:headEnd type="none" w="sm" len="sm"/>
              <a:tailEnd type="none" w="sm" len="sm"/>
            </a:ln>
          </p:spPr>
        </p:cxnSp>
        <p:cxnSp>
          <p:nvCxnSpPr>
            <p:cNvPr id="752" name="Google Shape;752;p24"/>
            <p:cNvCxnSpPr>
              <a:stCxn id="682" idx="0"/>
              <a:endCxn id="685" idx="4"/>
            </p:cNvCxnSpPr>
            <p:nvPr/>
          </p:nvCxnSpPr>
          <p:spPr>
            <a:xfrm rot="10800000">
              <a:off x="3947520" y="5653565"/>
              <a:ext cx="15000" cy="556200"/>
            </a:xfrm>
            <a:prstGeom prst="straightConnector1">
              <a:avLst/>
            </a:prstGeom>
            <a:noFill/>
            <a:ln w="12700" cap="flat" cmpd="sng">
              <a:solidFill>
                <a:schemeClr val="accent1"/>
              </a:solidFill>
              <a:prstDash val="solid"/>
              <a:miter lim="800000"/>
              <a:headEnd type="none" w="sm" len="sm"/>
              <a:tailEnd type="none" w="sm" len="sm"/>
            </a:ln>
          </p:spPr>
        </p:cxnSp>
        <p:sp>
          <p:nvSpPr>
            <p:cNvPr id="753" name="Google Shape;753;p24"/>
            <p:cNvSpPr/>
            <p:nvPr/>
          </p:nvSpPr>
          <p:spPr>
            <a:xfrm>
              <a:off x="4281901" y="3939859"/>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cxnSp>
          <p:nvCxnSpPr>
            <p:cNvPr id="754" name="Google Shape;754;p24"/>
            <p:cNvCxnSpPr>
              <a:stCxn id="692" idx="5"/>
              <a:endCxn id="753" idx="1"/>
            </p:cNvCxnSpPr>
            <p:nvPr/>
          </p:nvCxnSpPr>
          <p:spPr>
            <a:xfrm>
              <a:off x="3704319" y="3533826"/>
              <a:ext cx="616200" cy="444900"/>
            </a:xfrm>
            <a:prstGeom prst="straightConnector1">
              <a:avLst/>
            </a:prstGeom>
            <a:noFill/>
            <a:ln w="12700" cap="flat" cmpd="sng">
              <a:solidFill>
                <a:schemeClr val="accent1"/>
              </a:solidFill>
              <a:prstDash val="solid"/>
              <a:miter lim="800000"/>
              <a:headEnd type="none" w="sm" len="sm"/>
              <a:tailEnd type="none" w="sm" len="sm"/>
            </a:ln>
          </p:spPr>
        </p:cxnSp>
      </p:gr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758"/>
        <p:cNvGrpSpPr/>
        <p:nvPr/>
      </p:nvGrpSpPr>
      <p:grpSpPr>
        <a:xfrm>
          <a:off x="0" y="0"/>
          <a:ext cx="0" cy="0"/>
          <a:chOff x="0" y="0"/>
          <a:chExt cx="0" cy="0"/>
        </a:xfrm>
      </p:grpSpPr>
      <p:sp>
        <p:nvSpPr>
          <p:cNvPr id="759" name="Google Shape;759;p25"/>
          <p:cNvSpPr txBox="1">
            <a:spLocks noGrp="1"/>
          </p:cNvSpPr>
          <p:nvPr>
            <p:ph type="body" idx="1"/>
          </p:nvPr>
        </p:nvSpPr>
        <p:spPr>
          <a:xfrm>
            <a:off x="6096001" y="593579"/>
            <a:ext cx="4724400" cy="5604021"/>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lt1"/>
              </a:buClr>
              <a:buSzPts val="3000"/>
              <a:buNone/>
            </a:pPr>
            <a:r>
              <a:rPr lang="en-GB"/>
              <a:t>Distribuuje</a:t>
            </a:r>
            <a:endParaRPr/>
          </a:p>
          <a:p>
            <a:pPr marL="0" lvl="0" indent="0" algn="ctr" rtl="0">
              <a:lnSpc>
                <a:spcPct val="90000"/>
              </a:lnSpc>
              <a:spcBef>
                <a:spcPts val="1000"/>
              </a:spcBef>
              <a:spcAft>
                <a:spcPts val="0"/>
              </a:spcAft>
              <a:buClr>
                <a:schemeClr val="lt1"/>
              </a:buClr>
              <a:buSzPts val="3000"/>
              <a:buNone/>
            </a:pPr>
            <a:endParaRPr/>
          </a:p>
          <a:p>
            <a:pPr marL="0" lvl="0" indent="0" algn="ctr" rtl="0">
              <a:lnSpc>
                <a:spcPct val="90000"/>
              </a:lnSpc>
              <a:spcBef>
                <a:spcPts val="1000"/>
              </a:spcBef>
              <a:spcAft>
                <a:spcPts val="0"/>
              </a:spcAft>
              <a:buClr>
                <a:schemeClr val="lt1"/>
              </a:buClr>
              <a:buSzPts val="3000"/>
              <a:buNone/>
            </a:pPr>
            <a:r>
              <a:rPr lang="en-GB"/>
              <a:t>Každý uzol je nezávislý a vzájomne prepojený.</a:t>
            </a:r>
            <a:endParaRPr/>
          </a:p>
        </p:txBody>
      </p:sp>
      <p:grpSp>
        <p:nvGrpSpPr>
          <p:cNvPr id="760" name="Google Shape;760;p25"/>
          <p:cNvGrpSpPr/>
          <p:nvPr/>
        </p:nvGrpSpPr>
        <p:grpSpPr>
          <a:xfrm>
            <a:off x="590555" y="337802"/>
            <a:ext cx="3532261" cy="6254029"/>
            <a:chOff x="590555" y="337802"/>
            <a:chExt cx="3532261" cy="6254029"/>
          </a:xfrm>
        </p:grpSpPr>
        <p:sp>
          <p:nvSpPr>
            <p:cNvPr id="761" name="Google Shape;761;p25"/>
            <p:cNvSpPr/>
            <p:nvPr/>
          </p:nvSpPr>
          <p:spPr>
            <a:xfrm>
              <a:off x="2725151" y="6057899"/>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62" name="Google Shape;762;p25"/>
            <p:cNvSpPr/>
            <p:nvPr/>
          </p:nvSpPr>
          <p:spPr>
            <a:xfrm>
              <a:off x="3074066" y="5741069"/>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63" name="Google Shape;763;p25"/>
            <p:cNvSpPr/>
            <p:nvPr/>
          </p:nvSpPr>
          <p:spPr>
            <a:xfrm>
              <a:off x="2983832" y="4954473"/>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64" name="Google Shape;764;p25"/>
            <p:cNvSpPr/>
            <p:nvPr/>
          </p:nvSpPr>
          <p:spPr>
            <a:xfrm>
              <a:off x="1743240" y="6327137"/>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65" name="Google Shape;765;p25"/>
            <p:cNvSpPr/>
            <p:nvPr/>
          </p:nvSpPr>
          <p:spPr>
            <a:xfrm>
              <a:off x="957512" y="6136105"/>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66" name="Google Shape;766;p25"/>
            <p:cNvSpPr/>
            <p:nvPr/>
          </p:nvSpPr>
          <p:spPr>
            <a:xfrm>
              <a:off x="1391654" y="5434260"/>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67" name="Google Shape;767;p25"/>
            <p:cNvSpPr/>
            <p:nvPr/>
          </p:nvSpPr>
          <p:spPr>
            <a:xfrm>
              <a:off x="2478689" y="5193631"/>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68" name="Google Shape;768;p25"/>
            <p:cNvSpPr/>
            <p:nvPr/>
          </p:nvSpPr>
          <p:spPr>
            <a:xfrm>
              <a:off x="3653588" y="5350040"/>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69" name="Google Shape;769;p25"/>
            <p:cNvSpPr/>
            <p:nvPr/>
          </p:nvSpPr>
          <p:spPr>
            <a:xfrm>
              <a:off x="3840078" y="4965033"/>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70" name="Google Shape;770;p25"/>
            <p:cNvSpPr/>
            <p:nvPr/>
          </p:nvSpPr>
          <p:spPr>
            <a:xfrm>
              <a:off x="2134267" y="4700339"/>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71" name="Google Shape;771;p25"/>
            <p:cNvSpPr/>
            <p:nvPr/>
          </p:nvSpPr>
          <p:spPr>
            <a:xfrm>
              <a:off x="885655" y="4742447"/>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72" name="Google Shape;772;p25"/>
            <p:cNvSpPr/>
            <p:nvPr/>
          </p:nvSpPr>
          <p:spPr>
            <a:xfrm>
              <a:off x="2116217" y="4273216"/>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73" name="Google Shape;773;p25"/>
            <p:cNvSpPr/>
            <p:nvPr/>
          </p:nvSpPr>
          <p:spPr>
            <a:xfrm>
              <a:off x="2629082" y="3683668"/>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74" name="Google Shape;774;p25"/>
            <p:cNvSpPr/>
            <p:nvPr/>
          </p:nvSpPr>
          <p:spPr>
            <a:xfrm>
              <a:off x="3647572" y="3653588"/>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75" name="Google Shape;775;p25"/>
            <p:cNvSpPr/>
            <p:nvPr/>
          </p:nvSpPr>
          <p:spPr>
            <a:xfrm>
              <a:off x="1767306" y="3664152"/>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76" name="Google Shape;776;p25"/>
            <p:cNvSpPr/>
            <p:nvPr/>
          </p:nvSpPr>
          <p:spPr>
            <a:xfrm>
              <a:off x="969544" y="3822031"/>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77" name="Google Shape;777;p25"/>
            <p:cNvSpPr/>
            <p:nvPr/>
          </p:nvSpPr>
          <p:spPr>
            <a:xfrm>
              <a:off x="3858122" y="3148115"/>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78" name="Google Shape;778;p25"/>
            <p:cNvSpPr/>
            <p:nvPr/>
          </p:nvSpPr>
          <p:spPr>
            <a:xfrm>
              <a:off x="2797346" y="2939717"/>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79" name="Google Shape;779;p25"/>
            <p:cNvSpPr/>
            <p:nvPr/>
          </p:nvSpPr>
          <p:spPr>
            <a:xfrm>
              <a:off x="3110163" y="2491864"/>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80" name="Google Shape;780;p25"/>
            <p:cNvSpPr/>
            <p:nvPr/>
          </p:nvSpPr>
          <p:spPr>
            <a:xfrm>
              <a:off x="2386932" y="2434389"/>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81" name="Google Shape;781;p25"/>
            <p:cNvSpPr/>
            <p:nvPr/>
          </p:nvSpPr>
          <p:spPr>
            <a:xfrm>
              <a:off x="1427746" y="2209116"/>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82" name="Google Shape;782;p25"/>
            <p:cNvSpPr/>
            <p:nvPr/>
          </p:nvSpPr>
          <p:spPr>
            <a:xfrm>
              <a:off x="825167" y="2897606"/>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83" name="Google Shape;783;p25"/>
            <p:cNvSpPr/>
            <p:nvPr/>
          </p:nvSpPr>
          <p:spPr>
            <a:xfrm>
              <a:off x="590555" y="2015291"/>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84" name="Google Shape;784;p25"/>
            <p:cNvSpPr/>
            <p:nvPr/>
          </p:nvSpPr>
          <p:spPr>
            <a:xfrm>
              <a:off x="3637211" y="1853453"/>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85" name="Google Shape;785;p25"/>
            <p:cNvSpPr/>
            <p:nvPr/>
          </p:nvSpPr>
          <p:spPr>
            <a:xfrm>
              <a:off x="3834065" y="2510587"/>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86" name="Google Shape;786;p25"/>
            <p:cNvSpPr/>
            <p:nvPr/>
          </p:nvSpPr>
          <p:spPr>
            <a:xfrm>
              <a:off x="2420020" y="1962005"/>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87" name="Google Shape;787;p25"/>
            <p:cNvSpPr/>
            <p:nvPr/>
          </p:nvSpPr>
          <p:spPr>
            <a:xfrm>
              <a:off x="1467855" y="1322256"/>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88" name="Google Shape;788;p25"/>
            <p:cNvSpPr/>
            <p:nvPr/>
          </p:nvSpPr>
          <p:spPr>
            <a:xfrm>
              <a:off x="687130" y="1250875"/>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89" name="Google Shape;789;p25"/>
            <p:cNvSpPr/>
            <p:nvPr/>
          </p:nvSpPr>
          <p:spPr>
            <a:xfrm>
              <a:off x="933449" y="337802"/>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90" name="Google Shape;790;p25"/>
            <p:cNvSpPr/>
            <p:nvPr/>
          </p:nvSpPr>
          <p:spPr>
            <a:xfrm>
              <a:off x="1610893" y="729296"/>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91" name="Google Shape;791;p25"/>
            <p:cNvSpPr/>
            <p:nvPr/>
          </p:nvSpPr>
          <p:spPr>
            <a:xfrm>
              <a:off x="2435055" y="854834"/>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92" name="Google Shape;792;p25"/>
            <p:cNvSpPr/>
            <p:nvPr/>
          </p:nvSpPr>
          <p:spPr>
            <a:xfrm>
              <a:off x="3134227" y="1187641"/>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93" name="Google Shape;793;p25"/>
            <p:cNvSpPr/>
            <p:nvPr/>
          </p:nvSpPr>
          <p:spPr>
            <a:xfrm>
              <a:off x="3230478" y="377578"/>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cxnSp>
          <p:nvCxnSpPr>
            <p:cNvPr id="794" name="Google Shape;794;p25"/>
            <p:cNvCxnSpPr>
              <a:endCxn id="792" idx="0"/>
            </p:cNvCxnSpPr>
            <p:nvPr/>
          </p:nvCxnSpPr>
          <p:spPr>
            <a:xfrm flipH="1">
              <a:off x="3266574" y="642241"/>
              <a:ext cx="72300" cy="545400"/>
            </a:xfrm>
            <a:prstGeom prst="straightConnector1">
              <a:avLst/>
            </a:prstGeom>
            <a:noFill/>
            <a:ln w="12700" cap="flat" cmpd="sng">
              <a:solidFill>
                <a:schemeClr val="accent1"/>
              </a:solidFill>
              <a:prstDash val="solid"/>
              <a:miter lim="800000"/>
              <a:headEnd type="none" w="sm" len="sm"/>
              <a:tailEnd type="none" w="sm" len="sm"/>
            </a:ln>
          </p:spPr>
        </p:cxnSp>
        <p:cxnSp>
          <p:nvCxnSpPr>
            <p:cNvPr id="795" name="Google Shape;795;p25"/>
            <p:cNvCxnSpPr>
              <a:stCxn id="793" idx="3"/>
              <a:endCxn id="791" idx="7"/>
            </p:cNvCxnSpPr>
            <p:nvPr/>
          </p:nvCxnSpPr>
          <p:spPr>
            <a:xfrm flipH="1">
              <a:off x="2660842" y="603508"/>
              <a:ext cx="608400" cy="290100"/>
            </a:xfrm>
            <a:prstGeom prst="straightConnector1">
              <a:avLst/>
            </a:prstGeom>
            <a:noFill/>
            <a:ln w="12700" cap="flat" cmpd="sng">
              <a:solidFill>
                <a:schemeClr val="accent1"/>
              </a:solidFill>
              <a:prstDash val="solid"/>
              <a:miter lim="800000"/>
              <a:headEnd type="none" w="sm" len="sm"/>
              <a:tailEnd type="none" w="sm" len="sm"/>
            </a:ln>
          </p:spPr>
        </p:cxnSp>
        <p:cxnSp>
          <p:nvCxnSpPr>
            <p:cNvPr id="796" name="Google Shape;796;p25"/>
            <p:cNvCxnSpPr>
              <a:stCxn id="791" idx="4"/>
              <a:endCxn id="786" idx="0"/>
            </p:cNvCxnSpPr>
            <p:nvPr/>
          </p:nvCxnSpPr>
          <p:spPr>
            <a:xfrm flipH="1">
              <a:off x="2552402" y="1119528"/>
              <a:ext cx="15000" cy="842400"/>
            </a:xfrm>
            <a:prstGeom prst="straightConnector1">
              <a:avLst/>
            </a:prstGeom>
            <a:noFill/>
            <a:ln w="12700" cap="flat" cmpd="sng">
              <a:solidFill>
                <a:schemeClr val="accent1"/>
              </a:solidFill>
              <a:prstDash val="solid"/>
              <a:miter lim="800000"/>
              <a:headEnd type="none" w="sm" len="sm"/>
              <a:tailEnd type="none" w="sm" len="sm"/>
            </a:ln>
          </p:spPr>
        </p:cxnSp>
        <p:cxnSp>
          <p:nvCxnSpPr>
            <p:cNvPr id="797" name="Google Shape;797;p25"/>
            <p:cNvCxnSpPr>
              <a:stCxn id="792" idx="3"/>
              <a:endCxn id="786" idx="7"/>
            </p:cNvCxnSpPr>
            <p:nvPr/>
          </p:nvCxnSpPr>
          <p:spPr>
            <a:xfrm flipH="1">
              <a:off x="2645891" y="1413571"/>
              <a:ext cx="527100" cy="587100"/>
            </a:xfrm>
            <a:prstGeom prst="straightConnector1">
              <a:avLst/>
            </a:prstGeom>
            <a:noFill/>
            <a:ln w="12700" cap="flat" cmpd="sng">
              <a:solidFill>
                <a:schemeClr val="accent1"/>
              </a:solidFill>
              <a:prstDash val="solid"/>
              <a:miter lim="800000"/>
              <a:headEnd type="none" w="sm" len="sm"/>
              <a:tailEnd type="none" w="sm" len="sm"/>
            </a:ln>
          </p:spPr>
        </p:cxnSp>
        <p:cxnSp>
          <p:nvCxnSpPr>
            <p:cNvPr id="798" name="Google Shape;798;p25"/>
            <p:cNvCxnSpPr>
              <a:stCxn id="792" idx="5"/>
              <a:endCxn id="784" idx="1"/>
            </p:cNvCxnSpPr>
            <p:nvPr/>
          </p:nvCxnSpPr>
          <p:spPr>
            <a:xfrm>
              <a:off x="3360157" y="1413571"/>
              <a:ext cx="315900" cy="478500"/>
            </a:xfrm>
            <a:prstGeom prst="straightConnector1">
              <a:avLst/>
            </a:prstGeom>
            <a:noFill/>
            <a:ln w="12700" cap="flat" cmpd="sng">
              <a:solidFill>
                <a:schemeClr val="accent1"/>
              </a:solidFill>
              <a:prstDash val="solid"/>
              <a:miter lim="800000"/>
              <a:headEnd type="none" w="sm" len="sm"/>
              <a:tailEnd type="none" w="sm" len="sm"/>
            </a:ln>
          </p:spPr>
        </p:cxnSp>
        <p:cxnSp>
          <p:nvCxnSpPr>
            <p:cNvPr id="799" name="Google Shape;799;p25"/>
            <p:cNvCxnSpPr>
              <a:stCxn id="790" idx="6"/>
              <a:endCxn id="791" idx="2"/>
            </p:cNvCxnSpPr>
            <p:nvPr/>
          </p:nvCxnSpPr>
          <p:spPr>
            <a:xfrm>
              <a:off x="1875587" y="861643"/>
              <a:ext cx="559500" cy="125400"/>
            </a:xfrm>
            <a:prstGeom prst="straightConnector1">
              <a:avLst/>
            </a:prstGeom>
            <a:noFill/>
            <a:ln w="12700" cap="flat" cmpd="sng">
              <a:solidFill>
                <a:schemeClr val="accent1"/>
              </a:solidFill>
              <a:prstDash val="solid"/>
              <a:miter lim="800000"/>
              <a:headEnd type="none" w="sm" len="sm"/>
              <a:tailEnd type="none" w="sm" len="sm"/>
            </a:ln>
          </p:spPr>
        </p:cxnSp>
        <p:cxnSp>
          <p:nvCxnSpPr>
            <p:cNvPr id="800" name="Google Shape;800;p25"/>
            <p:cNvCxnSpPr>
              <a:stCxn id="789" idx="5"/>
              <a:endCxn id="790" idx="1"/>
            </p:cNvCxnSpPr>
            <p:nvPr/>
          </p:nvCxnSpPr>
          <p:spPr>
            <a:xfrm>
              <a:off x="1159379" y="563732"/>
              <a:ext cx="490200" cy="204300"/>
            </a:xfrm>
            <a:prstGeom prst="straightConnector1">
              <a:avLst/>
            </a:prstGeom>
            <a:noFill/>
            <a:ln w="12700" cap="flat" cmpd="sng">
              <a:solidFill>
                <a:schemeClr val="accent1"/>
              </a:solidFill>
              <a:prstDash val="solid"/>
              <a:miter lim="800000"/>
              <a:headEnd type="none" w="sm" len="sm"/>
              <a:tailEnd type="none" w="sm" len="sm"/>
            </a:ln>
          </p:spPr>
        </p:cxnSp>
        <p:cxnSp>
          <p:nvCxnSpPr>
            <p:cNvPr id="801" name="Google Shape;801;p25"/>
            <p:cNvCxnSpPr>
              <a:stCxn id="788" idx="0"/>
              <a:endCxn id="789" idx="4"/>
            </p:cNvCxnSpPr>
            <p:nvPr/>
          </p:nvCxnSpPr>
          <p:spPr>
            <a:xfrm rot="10800000" flipH="1">
              <a:off x="819477" y="602575"/>
              <a:ext cx="246300" cy="648300"/>
            </a:xfrm>
            <a:prstGeom prst="straightConnector1">
              <a:avLst/>
            </a:prstGeom>
            <a:noFill/>
            <a:ln w="12700" cap="flat" cmpd="sng">
              <a:solidFill>
                <a:schemeClr val="accent1"/>
              </a:solidFill>
              <a:prstDash val="solid"/>
              <a:miter lim="800000"/>
              <a:headEnd type="none" w="sm" len="sm"/>
              <a:tailEnd type="none" w="sm" len="sm"/>
            </a:ln>
          </p:spPr>
        </p:cxnSp>
        <p:cxnSp>
          <p:nvCxnSpPr>
            <p:cNvPr id="802" name="Google Shape;802;p25"/>
            <p:cNvCxnSpPr>
              <a:stCxn id="787" idx="0"/>
              <a:endCxn id="790" idx="3"/>
            </p:cNvCxnSpPr>
            <p:nvPr/>
          </p:nvCxnSpPr>
          <p:spPr>
            <a:xfrm rot="10800000" flipH="1">
              <a:off x="1600202" y="955356"/>
              <a:ext cx="49500" cy="366900"/>
            </a:xfrm>
            <a:prstGeom prst="straightConnector1">
              <a:avLst/>
            </a:prstGeom>
            <a:noFill/>
            <a:ln w="12700" cap="flat" cmpd="sng">
              <a:solidFill>
                <a:schemeClr val="accent1"/>
              </a:solidFill>
              <a:prstDash val="solid"/>
              <a:miter lim="800000"/>
              <a:headEnd type="none" w="sm" len="sm"/>
              <a:tailEnd type="none" w="sm" len="sm"/>
            </a:ln>
          </p:spPr>
        </p:cxnSp>
        <p:cxnSp>
          <p:nvCxnSpPr>
            <p:cNvPr id="803" name="Google Shape;803;p25"/>
            <p:cNvCxnSpPr>
              <a:stCxn id="787" idx="5"/>
              <a:endCxn id="786" idx="1"/>
            </p:cNvCxnSpPr>
            <p:nvPr/>
          </p:nvCxnSpPr>
          <p:spPr>
            <a:xfrm>
              <a:off x="1693785" y="1548186"/>
              <a:ext cx="765000" cy="452700"/>
            </a:xfrm>
            <a:prstGeom prst="straightConnector1">
              <a:avLst/>
            </a:prstGeom>
            <a:noFill/>
            <a:ln w="12700" cap="flat" cmpd="sng">
              <a:solidFill>
                <a:schemeClr val="accent1"/>
              </a:solidFill>
              <a:prstDash val="solid"/>
              <a:miter lim="800000"/>
              <a:headEnd type="none" w="sm" len="sm"/>
              <a:tailEnd type="none" w="sm" len="sm"/>
            </a:ln>
          </p:spPr>
        </p:cxnSp>
        <p:cxnSp>
          <p:nvCxnSpPr>
            <p:cNvPr id="804" name="Google Shape;804;p25"/>
            <p:cNvCxnSpPr>
              <a:stCxn id="788" idx="6"/>
              <a:endCxn id="787" idx="2"/>
            </p:cNvCxnSpPr>
            <p:nvPr/>
          </p:nvCxnSpPr>
          <p:spPr>
            <a:xfrm>
              <a:off x="951824" y="1383222"/>
              <a:ext cx="516000" cy="71400"/>
            </a:xfrm>
            <a:prstGeom prst="straightConnector1">
              <a:avLst/>
            </a:prstGeom>
            <a:noFill/>
            <a:ln w="12700" cap="flat" cmpd="sng">
              <a:solidFill>
                <a:schemeClr val="accent1"/>
              </a:solidFill>
              <a:prstDash val="solid"/>
              <a:miter lim="800000"/>
              <a:headEnd type="none" w="sm" len="sm"/>
              <a:tailEnd type="none" w="sm" len="sm"/>
            </a:ln>
          </p:spPr>
        </p:cxnSp>
        <p:cxnSp>
          <p:nvCxnSpPr>
            <p:cNvPr id="805" name="Google Shape;805;p25"/>
            <p:cNvCxnSpPr>
              <a:stCxn id="788" idx="4"/>
              <a:endCxn id="783" idx="0"/>
            </p:cNvCxnSpPr>
            <p:nvPr/>
          </p:nvCxnSpPr>
          <p:spPr>
            <a:xfrm flipH="1">
              <a:off x="722877" y="1515569"/>
              <a:ext cx="96600" cy="499800"/>
            </a:xfrm>
            <a:prstGeom prst="straightConnector1">
              <a:avLst/>
            </a:prstGeom>
            <a:noFill/>
            <a:ln w="12700" cap="flat" cmpd="sng">
              <a:solidFill>
                <a:schemeClr val="accent1"/>
              </a:solidFill>
              <a:prstDash val="solid"/>
              <a:miter lim="800000"/>
              <a:headEnd type="none" w="sm" len="sm"/>
              <a:tailEnd type="none" w="sm" len="sm"/>
            </a:ln>
          </p:spPr>
        </p:cxnSp>
        <p:cxnSp>
          <p:nvCxnSpPr>
            <p:cNvPr id="806" name="Google Shape;806;p25"/>
            <p:cNvCxnSpPr>
              <a:stCxn id="787" idx="4"/>
              <a:endCxn id="781" idx="0"/>
            </p:cNvCxnSpPr>
            <p:nvPr/>
          </p:nvCxnSpPr>
          <p:spPr>
            <a:xfrm flipH="1">
              <a:off x="1560002" y="1586950"/>
              <a:ext cx="40200" cy="622200"/>
            </a:xfrm>
            <a:prstGeom prst="straightConnector1">
              <a:avLst/>
            </a:prstGeom>
            <a:noFill/>
            <a:ln w="12700" cap="flat" cmpd="sng">
              <a:solidFill>
                <a:schemeClr val="accent1"/>
              </a:solidFill>
              <a:prstDash val="solid"/>
              <a:miter lim="800000"/>
              <a:headEnd type="none" w="sm" len="sm"/>
              <a:tailEnd type="none" w="sm" len="sm"/>
            </a:ln>
          </p:spPr>
        </p:cxnSp>
        <p:cxnSp>
          <p:nvCxnSpPr>
            <p:cNvPr id="807" name="Google Shape;807;p25"/>
            <p:cNvCxnSpPr>
              <a:stCxn id="783" idx="6"/>
              <a:endCxn id="781" idx="2"/>
            </p:cNvCxnSpPr>
            <p:nvPr/>
          </p:nvCxnSpPr>
          <p:spPr>
            <a:xfrm>
              <a:off x="855249" y="2147638"/>
              <a:ext cx="572400" cy="193800"/>
            </a:xfrm>
            <a:prstGeom prst="straightConnector1">
              <a:avLst/>
            </a:prstGeom>
            <a:noFill/>
            <a:ln w="12700" cap="flat" cmpd="sng">
              <a:solidFill>
                <a:schemeClr val="accent1"/>
              </a:solidFill>
              <a:prstDash val="solid"/>
              <a:miter lim="800000"/>
              <a:headEnd type="none" w="sm" len="sm"/>
              <a:tailEnd type="none" w="sm" len="sm"/>
            </a:ln>
          </p:spPr>
        </p:cxnSp>
        <p:cxnSp>
          <p:nvCxnSpPr>
            <p:cNvPr id="808" name="Google Shape;808;p25"/>
            <p:cNvCxnSpPr>
              <a:stCxn id="781" idx="6"/>
              <a:endCxn id="780" idx="2"/>
            </p:cNvCxnSpPr>
            <p:nvPr/>
          </p:nvCxnSpPr>
          <p:spPr>
            <a:xfrm>
              <a:off x="1692440" y="2341463"/>
              <a:ext cx="694500" cy="225300"/>
            </a:xfrm>
            <a:prstGeom prst="straightConnector1">
              <a:avLst/>
            </a:prstGeom>
            <a:noFill/>
            <a:ln w="12700" cap="flat" cmpd="sng">
              <a:solidFill>
                <a:schemeClr val="accent1"/>
              </a:solidFill>
              <a:prstDash val="solid"/>
              <a:miter lim="800000"/>
              <a:headEnd type="none" w="sm" len="sm"/>
              <a:tailEnd type="none" w="sm" len="sm"/>
            </a:ln>
          </p:spPr>
        </p:cxnSp>
        <p:cxnSp>
          <p:nvCxnSpPr>
            <p:cNvPr id="809" name="Google Shape;809;p25"/>
            <p:cNvCxnSpPr>
              <a:stCxn id="780" idx="0"/>
              <a:endCxn id="786" idx="4"/>
            </p:cNvCxnSpPr>
            <p:nvPr/>
          </p:nvCxnSpPr>
          <p:spPr>
            <a:xfrm rot="10800000" flipH="1">
              <a:off x="2519279" y="2226789"/>
              <a:ext cx="33000" cy="207600"/>
            </a:xfrm>
            <a:prstGeom prst="straightConnector1">
              <a:avLst/>
            </a:prstGeom>
            <a:noFill/>
            <a:ln w="12700" cap="flat" cmpd="sng">
              <a:solidFill>
                <a:schemeClr val="accent1"/>
              </a:solidFill>
              <a:prstDash val="solid"/>
              <a:miter lim="800000"/>
              <a:headEnd type="none" w="sm" len="sm"/>
              <a:tailEnd type="none" w="sm" len="sm"/>
            </a:ln>
          </p:spPr>
        </p:cxnSp>
        <p:cxnSp>
          <p:nvCxnSpPr>
            <p:cNvPr id="810" name="Google Shape;810;p25"/>
            <p:cNvCxnSpPr>
              <a:stCxn id="779" idx="7"/>
              <a:endCxn id="784" idx="3"/>
            </p:cNvCxnSpPr>
            <p:nvPr/>
          </p:nvCxnSpPr>
          <p:spPr>
            <a:xfrm rot="10800000" flipH="1">
              <a:off x="3336093" y="2079428"/>
              <a:ext cx="339900" cy="451200"/>
            </a:xfrm>
            <a:prstGeom prst="straightConnector1">
              <a:avLst/>
            </a:prstGeom>
            <a:noFill/>
            <a:ln w="12700" cap="flat" cmpd="sng">
              <a:solidFill>
                <a:schemeClr val="accent1"/>
              </a:solidFill>
              <a:prstDash val="solid"/>
              <a:miter lim="800000"/>
              <a:headEnd type="none" w="sm" len="sm"/>
              <a:tailEnd type="none" w="sm" len="sm"/>
            </a:ln>
          </p:spPr>
        </p:cxnSp>
        <p:cxnSp>
          <p:nvCxnSpPr>
            <p:cNvPr id="811" name="Google Shape;811;p25"/>
            <p:cNvCxnSpPr>
              <a:stCxn id="785" idx="0"/>
              <a:endCxn id="784" idx="4"/>
            </p:cNvCxnSpPr>
            <p:nvPr/>
          </p:nvCxnSpPr>
          <p:spPr>
            <a:xfrm rot="10800000">
              <a:off x="3769612" y="2118187"/>
              <a:ext cx="196800" cy="392400"/>
            </a:xfrm>
            <a:prstGeom prst="straightConnector1">
              <a:avLst/>
            </a:prstGeom>
            <a:noFill/>
            <a:ln w="12700" cap="flat" cmpd="sng">
              <a:solidFill>
                <a:schemeClr val="accent1"/>
              </a:solidFill>
              <a:prstDash val="solid"/>
              <a:miter lim="800000"/>
              <a:headEnd type="none" w="sm" len="sm"/>
              <a:tailEnd type="none" w="sm" len="sm"/>
            </a:ln>
          </p:spPr>
        </p:cxnSp>
        <p:cxnSp>
          <p:nvCxnSpPr>
            <p:cNvPr id="812" name="Google Shape;812;p25"/>
            <p:cNvCxnSpPr>
              <a:stCxn id="779" idx="6"/>
              <a:endCxn id="785" idx="2"/>
            </p:cNvCxnSpPr>
            <p:nvPr/>
          </p:nvCxnSpPr>
          <p:spPr>
            <a:xfrm>
              <a:off x="3374857" y="2624211"/>
              <a:ext cx="459300" cy="18600"/>
            </a:xfrm>
            <a:prstGeom prst="straightConnector1">
              <a:avLst/>
            </a:prstGeom>
            <a:noFill/>
            <a:ln w="12700" cap="flat" cmpd="sng">
              <a:solidFill>
                <a:schemeClr val="accent1"/>
              </a:solidFill>
              <a:prstDash val="solid"/>
              <a:miter lim="800000"/>
              <a:headEnd type="none" w="sm" len="sm"/>
              <a:tailEnd type="none" w="sm" len="sm"/>
            </a:ln>
          </p:spPr>
        </p:cxnSp>
        <p:cxnSp>
          <p:nvCxnSpPr>
            <p:cNvPr id="813" name="Google Shape;813;p25"/>
            <p:cNvCxnSpPr>
              <a:stCxn id="780" idx="6"/>
              <a:endCxn id="779" idx="2"/>
            </p:cNvCxnSpPr>
            <p:nvPr/>
          </p:nvCxnSpPr>
          <p:spPr>
            <a:xfrm>
              <a:off x="2651626" y="2566736"/>
              <a:ext cx="458400" cy="57600"/>
            </a:xfrm>
            <a:prstGeom prst="straightConnector1">
              <a:avLst/>
            </a:prstGeom>
            <a:noFill/>
            <a:ln w="12700" cap="flat" cmpd="sng">
              <a:solidFill>
                <a:schemeClr val="accent1"/>
              </a:solidFill>
              <a:prstDash val="solid"/>
              <a:miter lim="800000"/>
              <a:headEnd type="none" w="sm" len="sm"/>
              <a:tailEnd type="none" w="sm" len="sm"/>
            </a:ln>
          </p:spPr>
        </p:cxnSp>
        <p:cxnSp>
          <p:nvCxnSpPr>
            <p:cNvPr id="814" name="Google Shape;814;p25"/>
            <p:cNvCxnSpPr>
              <a:stCxn id="783" idx="4"/>
              <a:endCxn id="782" idx="0"/>
            </p:cNvCxnSpPr>
            <p:nvPr/>
          </p:nvCxnSpPr>
          <p:spPr>
            <a:xfrm>
              <a:off x="722902" y="2279985"/>
              <a:ext cx="234600" cy="617700"/>
            </a:xfrm>
            <a:prstGeom prst="straightConnector1">
              <a:avLst/>
            </a:prstGeom>
            <a:noFill/>
            <a:ln w="12700" cap="flat" cmpd="sng">
              <a:solidFill>
                <a:schemeClr val="accent1"/>
              </a:solidFill>
              <a:prstDash val="solid"/>
              <a:miter lim="800000"/>
              <a:headEnd type="none" w="sm" len="sm"/>
              <a:tailEnd type="none" w="sm" len="sm"/>
            </a:ln>
          </p:spPr>
        </p:cxnSp>
        <p:cxnSp>
          <p:nvCxnSpPr>
            <p:cNvPr id="815" name="Google Shape;815;p25"/>
            <p:cNvCxnSpPr>
              <a:stCxn id="782" idx="7"/>
              <a:endCxn id="781" idx="3"/>
            </p:cNvCxnSpPr>
            <p:nvPr/>
          </p:nvCxnSpPr>
          <p:spPr>
            <a:xfrm rot="10800000" flipH="1">
              <a:off x="1051097" y="2435070"/>
              <a:ext cx="415500" cy="501300"/>
            </a:xfrm>
            <a:prstGeom prst="straightConnector1">
              <a:avLst/>
            </a:prstGeom>
            <a:noFill/>
            <a:ln w="12700" cap="flat" cmpd="sng">
              <a:solidFill>
                <a:schemeClr val="accent1"/>
              </a:solidFill>
              <a:prstDash val="solid"/>
              <a:miter lim="800000"/>
              <a:headEnd type="none" w="sm" len="sm"/>
              <a:tailEnd type="none" w="sm" len="sm"/>
            </a:ln>
          </p:spPr>
        </p:cxnSp>
        <p:cxnSp>
          <p:nvCxnSpPr>
            <p:cNvPr id="816" name="Google Shape;816;p25"/>
            <p:cNvCxnSpPr>
              <a:stCxn id="776" idx="0"/>
              <a:endCxn id="782" idx="4"/>
            </p:cNvCxnSpPr>
            <p:nvPr/>
          </p:nvCxnSpPr>
          <p:spPr>
            <a:xfrm rot="10800000">
              <a:off x="957591" y="3162331"/>
              <a:ext cx="144300" cy="659700"/>
            </a:xfrm>
            <a:prstGeom prst="straightConnector1">
              <a:avLst/>
            </a:prstGeom>
            <a:noFill/>
            <a:ln w="12700" cap="flat" cmpd="sng">
              <a:solidFill>
                <a:schemeClr val="accent1"/>
              </a:solidFill>
              <a:prstDash val="solid"/>
              <a:miter lim="800000"/>
              <a:headEnd type="none" w="sm" len="sm"/>
              <a:tailEnd type="none" w="sm" len="sm"/>
            </a:ln>
          </p:spPr>
        </p:cxnSp>
        <p:cxnSp>
          <p:nvCxnSpPr>
            <p:cNvPr id="817" name="Google Shape;817;p25"/>
            <p:cNvCxnSpPr>
              <a:stCxn id="782" idx="5"/>
              <a:endCxn id="775" idx="1"/>
            </p:cNvCxnSpPr>
            <p:nvPr/>
          </p:nvCxnSpPr>
          <p:spPr>
            <a:xfrm>
              <a:off x="1051097" y="3123536"/>
              <a:ext cx="755100" cy="579300"/>
            </a:xfrm>
            <a:prstGeom prst="straightConnector1">
              <a:avLst/>
            </a:prstGeom>
            <a:noFill/>
            <a:ln w="12700" cap="flat" cmpd="sng">
              <a:solidFill>
                <a:schemeClr val="accent1"/>
              </a:solidFill>
              <a:prstDash val="solid"/>
              <a:miter lim="800000"/>
              <a:headEnd type="none" w="sm" len="sm"/>
              <a:tailEnd type="none" w="sm" len="sm"/>
            </a:ln>
          </p:spPr>
        </p:cxnSp>
        <p:cxnSp>
          <p:nvCxnSpPr>
            <p:cNvPr id="818" name="Google Shape;818;p25"/>
            <p:cNvCxnSpPr>
              <a:stCxn id="775" idx="0"/>
              <a:endCxn id="780" idx="3"/>
            </p:cNvCxnSpPr>
            <p:nvPr/>
          </p:nvCxnSpPr>
          <p:spPr>
            <a:xfrm rot="10800000" flipH="1">
              <a:off x="1899653" y="2660352"/>
              <a:ext cx="525900" cy="1003800"/>
            </a:xfrm>
            <a:prstGeom prst="straightConnector1">
              <a:avLst/>
            </a:prstGeom>
            <a:noFill/>
            <a:ln w="12700" cap="flat" cmpd="sng">
              <a:solidFill>
                <a:schemeClr val="accent1"/>
              </a:solidFill>
              <a:prstDash val="solid"/>
              <a:miter lim="800000"/>
              <a:headEnd type="none" w="sm" len="sm"/>
              <a:tailEnd type="none" w="sm" len="sm"/>
            </a:ln>
          </p:spPr>
        </p:cxnSp>
        <p:cxnSp>
          <p:nvCxnSpPr>
            <p:cNvPr id="819" name="Google Shape;819;p25"/>
            <p:cNvCxnSpPr>
              <a:stCxn id="775" idx="7"/>
              <a:endCxn id="778" idx="3"/>
            </p:cNvCxnSpPr>
            <p:nvPr/>
          </p:nvCxnSpPr>
          <p:spPr>
            <a:xfrm rot="10800000" flipH="1">
              <a:off x="1993236" y="3165616"/>
              <a:ext cx="843000" cy="537300"/>
            </a:xfrm>
            <a:prstGeom prst="straightConnector1">
              <a:avLst/>
            </a:prstGeom>
            <a:noFill/>
            <a:ln w="12700" cap="flat" cmpd="sng">
              <a:solidFill>
                <a:schemeClr val="accent1"/>
              </a:solidFill>
              <a:prstDash val="solid"/>
              <a:miter lim="800000"/>
              <a:headEnd type="none" w="sm" len="sm"/>
              <a:tailEnd type="none" w="sm" len="sm"/>
            </a:ln>
          </p:spPr>
        </p:cxnSp>
        <p:cxnSp>
          <p:nvCxnSpPr>
            <p:cNvPr id="820" name="Google Shape;820;p25"/>
            <p:cNvCxnSpPr>
              <a:stCxn id="780" idx="5"/>
              <a:endCxn id="778" idx="1"/>
            </p:cNvCxnSpPr>
            <p:nvPr/>
          </p:nvCxnSpPr>
          <p:spPr>
            <a:xfrm>
              <a:off x="2612862" y="2660319"/>
              <a:ext cx="223200" cy="318300"/>
            </a:xfrm>
            <a:prstGeom prst="straightConnector1">
              <a:avLst/>
            </a:prstGeom>
            <a:noFill/>
            <a:ln w="12700" cap="flat" cmpd="sng">
              <a:solidFill>
                <a:schemeClr val="accent1"/>
              </a:solidFill>
              <a:prstDash val="solid"/>
              <a:miter lim="800000"/>
              <a:headEnd type="none" w="sm" len="sm"/>
              <a:tailEnd type="none" w="sm" len="sm"/>
            </a:ln>
          </p:spPr>
        </p:cxnSp>
        <p:cxnSp>
          <p:nvCxnSpPr>
            <p:cNvPr id="821" name="Google Shape;821;p25"/>
            <p:cNvCxnSpPr>
              <a:stCxn id="778" idx="7"/>
              <a:endCxn id="779" idx="3"/>
            </p:cNvCxnSpPr>
            <p:nvPr/>
          </p:nvCxnSpPr>
          <p:spPr>
            <a:xfrm rot="10800000" flipH="1">
              <a:off x="3023276" y="2717781"/>
              <a:ext cx="125700" cy="260700"/>
            </a:xfrm>
            <a:prstGeom prst="straightConnector1">
              <a:avLst/>
            </a:prstGeom>
            <a:noFill/>
            <a:ln w="12700" cap="flat" cmpd="sng">
              <a:solidFill>
                <a:schemeClr val="accent1"/>
              </a:solidFill>
              <a:prstDash val="solid"/>
              <a:miter lim="800000"/>
              <a:headEnd type="none" w="sm" len="sm"/>
              <a:tailEnd type="none" w="sm" len="sm"/>
            </a:ln>
          </p:spPr>
        </p:cxnSp>
        <p:cxnSp>
          <p:nvCxnSpPr>
            <p:cNvPr id="822" name="Google Shape;822;p25"/>
            <p:cNvCxnSpPr>
              <a:stCxn id="777" idx="0"/>
              <a:endCxn id="785" idx="4"/>
            </p:cNvCxnSpPr>
            <p:nvPr/>
          </p:nvCxnSpPr>
          <p:spPr>
            <a:xfrm rot="10800000">
              <a:off x="3966469" y="2775215"/>
              <a:ext cx="24000" cy="372900"/>
            </a:xfrm>
            <a:prstGeom prst="straightConnector1">
              <a:avLst/>
            </a:prstGeom>
            <a:noFill/>
            <a:ln w="12700" cap="flat" cmpd="sng">
              <a:solidFill>
                <a:schemeClr val="accent1"/>
              </a:solidFill>
              <a:prstDash val="solid"/>
              <a:miter lim="800000"/>
              <a:headEnd type="none" w="sm" len="sm"/>
              <a:tailEnd type="none" w="sm" len="sm"/>
            </a:ln>
          </p:spPr>
        </p:cxnSp>
        <p:cxnSp>
          <p:nvCxnSpPr>
            <p:cNvPr id="823" name="Google Shape;823;p25"/>
            <p:cNvCxnSpPr>
              <a:stCxn id="778" idx="5"/>
              <a:endCxn id="774" idx="1"/>
            </p:cNvCxnSpPr>
            <p:nvPr/>
          </p:nvCxnSpPr>
          <p:spPr>
            <a:xfrm>
              <a:off x="3023276" y="3165647"/>
              <a:ext cx="663000" cy="526800"/>
            </a:xfrm>
            <a:prstGeom prst="straightConnector1">
              <a:avLst/>
            </a:prstGeom>
            <a:noFill/>
            <a:ln w="12700" cap="flat" cmpd="sng">
              <a:solidFill>
                <a:schemeClr val="accent1"/>
              </a:solidFill>
              <a:prstDash val="solid"/>
              <a:miter lim="800000"/>
              <a:headEnd type="none" w="sm" len="sm"/>
              <a:tailEnd type="none" w="sm" len="sm"/>
            </a:ln>
          </p:spPr>
        </p:cxnSp>
        <p:cxnSp>
          <p:nvCxnSpPr>
            <p:cNvPr id="824" name="Google Shape;824;p25"/>
            <p:cNvCxnSpPr>
              <a:stCxn id="774" idx="7"/>
              <a:endCxn id="777" idx="4"/>
            </p:cNvCxnSpPr>
            <p:nvPr/>
          </p:nvCxnSpPr>
          <p:spPr>
            <a:xfrm rot="10800000" flipH="1">
              <a:off x="3873502" y="3412752"/>
              <a:ext cx="117000" cy="279600"/>
            </a:xfrm>
            <a:prstGeom prst="straightConnector1">
              <a:avLst/>
            </a:prstGeom>
            <a:noFill/>
            <a:ln w="12700" cap="flat" cmpd="sng">
              <a:solidFill>
                <a:schemeClr val="accent1"/>
              </a:solidFill>
              <a:prstDash val="solid"/>
              <a:miter lim="800000"/>
              <a:headEnd type="none" w="sm" len="sm"/>
              <a:tailEnd type="none" w="sm" len="sm"/>
            </a:ln>
          </p:spPr>
        </p:cxnSp>
        <p:cxnSp>
          <p:nvCxnSpPr>
            <p:cNvPr id="825" name="Google Shape;825;p25"/>
            <p:cNvCxnSpPr>
              <a:stCxn id="773" idx="0"/>
              <a:endCxn id="778" idx="4"/>
            </p:cNvCxnSpPr>
            <p:nvPr/>
          </p:nvCxnSpPr>
          <p:spPr>
            <a:xfrm rot="10800000" flipH="1">
              <a:off x="2761429" y="3204268"/>
              <a:ext cx="168300" cy="479400"/>
            </a:xfrm>
            <a:prstGeom prst="straightConnector1">
              <a:avLst/>
            </a:prstGeom>
            <a:noFill/>
            <a:ln w="12700" cap="flat" cmpd="sng">
              <a:solidFill>
                <a:schemeClr val="accent1"/>
              </a:solidFill>
              <a:prstDash val="solid"/>
              <a:miter lim="800000"/>
              <a:headEnd type="none" w="sm" len="sm"/>
              <a:tailEnd type="none" w="sm" len="sm"/>
            </a:ln>
          </p:spPr>
        </p:cxnSp>
        <p:cxnSp>
          <p:nvCxnSpPr>
            <p:cNvPr id="826" name="Google Shape;826;p25"/>
            <p:cNvCxnSpPr>
              <a:stCxn id="774" idx="2"/>
              <a:endCxn id="773" idx="6"/>
            </p:cNvCxnSpPr>
            <p:nvPr/>
          </p:nvCxnSpPr>
          <p:spPr>
            <a:xfrm flipH="1">
              <a:off x="2893672" y="3785935"/>
              <a:ext cx="753900" cy="30000"/>
            </a:xfrm>
            <a:prstGeom prst="straightConnector1">
              <a:avLst/>
            </a:prstGeom>
            <a:noFill/>
            <a:ln w="12700" cap="flat" cmpd="sng">
              <a:solidFill>
                <a:schemeClr val="accent1"/>
              </a:solidFill>
              <a:prstDash val="solid"/>
              <a:miter lim="800000"/>
              <a:headEnd type="none" w="sm" len="sm"/>
              <a:tailEnd type="none" w="sm" len="sm"/>
            </a:ln>
          </p:spPr>
        </p:cxnSp>
        <p:cxnSp>
          <p:nvCxnSpPr>
            <p:cNvPr id="827" name="Google Shape;827;p25"/>
            <p:cNvCxnSpPr>
              <a:stCxn id="775" idx="6"/>
              <a:endCxn id="773" idx="2"/>
            </p:cNvCxnSpPr>
            <p:nvPr/>
          </p:nvCxnSpPr>
          <p:spPr>
            <a:xfrm>
              <a:off x="2032000" y="3796499"/>
              <a:ext cx="597000" cy="19500"/>
            </a:xfrm>
            <a:prstGeom prst="straightConnector1">
              <a:avLst/>
            </a:prstGeom>
            <a:noFill/>
            <a:ln w="12700" cap="flat" cmpd="sng">
              <a:solidFill>
                <a:schemeClr val="accent1"/>
              </a:solidFill>
              <a:prstDash val="solid"/>
              <a:miter lim="800000"/>
              <a:headEnd type="none" w="sm" len="sm"/>
              <a:tailEnd type="none" w="sm" len="sm"/>
            </a:ln>
          </p:spPr>
        </p:cxnSp>
        <p:cxnSp>
          <p:nvCxnSpPr>
            <p:cNvPr id="828" name="Google Shape;828;p25"/>
            <p:cNvCxnSpPr>
              <a:stCxn id="772" idx="1"/>
              <a:endCxn id="775" idx="5"/>
            </p:cNvCxnSpPr>
            <p:nvPr/>
          </p:nvCxnSpPr>
          <p:spPr>
            <a:xfrm rot="10800000">
              <a:off x="1993281" y="3890180"/>
              <a:ext cx="161700" cy="421800"/>
            </a:xfrm>
            <a:prstGeom prst="straightConnector1">
              <a:avLst/>
            </a:prstGeom>
            <a:noFill/>
            <a:ln w="12700" cap="flat" cmpd="sng">
              <a:solidFill>
                <a:schemeClr val="accent1"/>
              </a:solidFill>
              <a:prstDash val="solid"/>
              <a:miter lim="800000"/>
              <a:headEnd type="none" w="sm" len="sm"/>
              <a:tailEnd type="none" w="sm" len="sm"/>
            </a:ln>
          </p:spPr>
        </p:cxnSp>
        <p:cxnSp>
          <p:nvCxnSpPr>
            <p:cNvPr id="829" name="Google Shape;829;p25"/>
            <p:cNvCxnSpPr>
              <a:stCxn id="775" idx="2"/>
              <a:endCxn id="776" idx="7"/>
            </p:cNvCxnSpPr>
            <p:nvPr/>
          </p:nvCxnSpPr>
          <p:spPr>
            <a:xfrm flipH="1">
              <a:off x="1195506" y="3796499"/>
              <a:ext cx="571800" cy="64200"/>
            </a:xfrm>
            <a:prstGeom prst="straightConnector1">
              <a:avLst/>
            </a:prstGeom>
            <a:noFill/>
            <a:ln w="12700" cap="flat" cmpd="sng">
              <a:solidFill>
                <a:schemeClr val="accent1"/>
              </a:solidFill>
              <a:prstDash val="solid"/>
              <a:miter lim="800000"/>
              <a:headEnd type="none" w="sm" len="sm"/>
              <a:tailEnd type="none" w="sm" len="sm"/>
            </a:ln>
          </p:spPr>
        </p:cxnSp>
        <p:cxnSp>
          <p:nvCxnSpPr>
            <p:cNvPr id="830" name="Google Shape;830;p25"/>
            <p:cNvCxnSpPr>
              <a:stCxn id="771" idx="0"/>
              <a:endCxn id="776" idx="4"/>
            </p:cNvCxnSpPr>
            <p:nvPr/>
          </p:nvCxnSpPr>
          <p:spPr>
            <a:xfrm rot="10800000" flipH="1">
              <a:off x="1018002" y="4086647"/>
              <a:ext cx="84000" cy="655800"/>
            </a:xfrm>
            <a:prstGeom prst="straightConnector1">
              <a:avLst/>
            </a:prstGeom>
            <a:noFill/>
            <a:ln w="12700" cap="flat" cmpd="sng">
              <a:solidFill>
                <a:schemeClr val="accent1"/>
              </a:solidFill>
              <a:prstDash val="solid"/>
              <a:miter lim="800000"/>
              <a:headEnd type="none" w="sm" len="sm"/>
              <a:tailEnd type="none" w="sm" len="sm"/>
            </a:ln>
          </p:spPr>
        </p:cxnSp>
        <p:cxnSp>
          <p:nvCxnSpPr>
            <p:cNvPr id="831" name="Google Shape;831;p25"/>
            <p:cNvCxnSpPr>
              <a:stCxn id="771" idx="6"/>
              <a:endCxn id="770" idx="2"/>
            </p:cNvCxnSpPr>
            <p:nvPr/>
          </p:nvCxnSpPr>
          <p:spPr>
            <a:xfrm rot="10800000" flipH="1">
              <a:off x="1150349" y="4832794"/>
              <a:ext cx="984000" cy="42000"/>
            </a:xfrm>
            <a:prstGeom prst="straightConnector1">
              <a:avLst/>
            </a:prstGeom>
            <a:noFill/>
            <a:ln w="12700" cap="flat" cmpd="sng">
              <a:solidFill>
                <a:schemeClr val="accent1"/>
              </a:solidFill>
              <a:prstDash val="solid"/>
              <a:miter lim="800000"/>
              <a:headEnd type="none" w="sm" len="sm"/>
              <a:tailEnd type="none" w="sm" len="sm"/>
            </a:ln>
          </p:spPr>
        </p:cxnSp>
        <p:cxnSp>
          <p:nvCxnSpPr>
            <p:cNvPr id="832" name="Google Shape;832;p25"/>
            <p:cNvCxnSpPr>
              <a:stCxn id="770" idx="0"/>
              <a:endCxn id="772" idx="4"/>
            </p:cNvCxnSpPr>
            <p:nvPr/>
          </p:nvCxnSpPr>
          <p:spPr>
            <a:xfrm rot="10800000">
              <a:off x="2248614" y="4538039"/>
              <a:ext cx="18000" cy="162300"/>
            </a:xfrm>
            <a:prstGeom prst="straightConnector1">
              <a:avLst/>
            </a:prstGeom>
            <a:noFill/>
            <a:ln w="12700" cap="flat" cmpd="sng">
              <a:solidFill>
                <a:schemeClr val="accent1"/>
              </a:solidFill>
              <a:prstDash val="solid"/>
              <a:miter lim="800000"/>
              <a:headEnd type="none" w="sm" len="sm"/>
              <a:tailEnd type="none" w="sm" len="sm"/>
            </a:ln>
          </p:spPr>
        </p:cxnSp>
        <p:cxnSp>
          <p:nvCxnSpPr>
            <p:cNvPr id="833" name="Google Shape;833;p25"/>
            <p:cNvCxnSpPr>
              <a:stCxn id="772" idx="7"/>
              <a:endCxn id="773" idx="3"/>
            </p:cNvCxnSpPr>
            <p:nvPr/>
          </p:nvCxnSpPr>
          <p:spPr>
            <a:xfrm rot="10800000" flipH="1">
              <a:off x="2342147" y="3909680"/>
              <a:ext cx="325800" cy="402300"/>
            </a:xfrm>
            <a:prstGeom prst="straightConnector1">
              <a:avLst/>
            </a:prstGeom>
            <a:noFill/>
            <a:ln w="12700" cap="flat" cmpd="sng">
              <a:solidFill>
                <a:schemeClr val="accent1"/>
              </a:solidFill>
              <a:prstDash val="solid"/>
              <a:miter lim="800000"/>
              <a:headEnd type="none" w="sm" len="sm"/>
              <a:tailEnd type="none" w="sm" len="sm"/>
            </a:ln>
          </p:spPr>
        </p:cxnSp>
        <p:cxnSp>
          <p:nvCxnSpPr>
            <p:cNvPr id="834" name="Google Shape;834;p25"/>
            <p:cNvCxnSpPr>
              <a:stCxn id="769" idx="0"/>
              <a:endCxn id="774" idx="4"/>
            </p:cNvCxnSpPr>
            <p:nvPr/>
          </p:nvCxnSpPr>
          <p:spPr>
            <a:xfrm rot="10800000">
              <a:off x="3779825" y="3918333"/>
              <a:ext cx="192600" cy="1046700"/>
            </a:xfrm>
            <a:prstGeom prst="straightConnector1">
              <a:avLst/>
            </a:prstGeom>
            <a:noFill/>
            <a:ln w="12700" cap="flat" cmpd="sng">
              <a:solidFill>
                <a:schemeClr val="accent1"/>
              </a:solidFill>
              <a:prstDash val="solid"/>
              <a:miter lim="800000"/>
              <a:headEnd type="none" w="sm" len="sm"/>
              <a:tailEnd type="none" w="sm" len="sm"/>
            </a:ln>
          </p:spPr>
        </p:cxnSp>
        <p:cxnSp>
          <p:nvCxnSpPr>
            <p:cNvPr id="835" name="Google Shape;835;p25"/>
            <p:cNvCxnSpPr>
              <a:stCxn id="772" idx="6"/>
              <a:endCxn id="769" idx="1"/>
            </p:cNvCxnSpPr>
            <p:nvPr/>
          </p:nvCxnSpPr>
          <p:spPr>
            <a:xfrm>
              <a:off x="2380911" y="4405563"/>
              <a:ext cx="1497900" cy="598200"/>
            </a:xfrm>
            <a:prstGeom prst="straightConnector1">
              <a:avLst/>
            </a:prstGeom>
            <a:noFill/>
            <a:ln w="12700" cap="flat" cmpd="sng">
              <a:solidFill>
                <a:schemeClr val="accent1"/>
              </a:solidFill>
              <a:prstDash val="solid"/>
              <a:miter lim="800000"/>
              <a:headEnd type="none" w="sm" len="sm"/>
              <a:tailEnd type="none" w="sm" len="sm"/>
            </a:ln>
          </p:spPr>
        </p:cxnSp>
        <p:cxnSp>
          <p:nvCxnSpPr>
            <p:cNvPr id="836" name="Google Shape;836;p25"/>
            <p:cNvCxnSpPr>
              <a:stCxn id="770" idx="6"/>
              <a:endCxn id="763" idx="2"/>
            </p:cNvCxnSpPr>
            <p:nvPr/>
          </p:nvCxnSpPr>
          <p:spPr>
            <a:xfrm>
              <a:off x="2398961" y="4832686"/>
              <a:ext cx="585000" cy="254100"/>
            </a:xfrm>
            <a:prstGeom prst="straightConnector1">
              <a:avLst/>
            </a:prstGeom>
            <a:noFill/>
            <a:ln w="12700" cap="flat" cmpd="sng">
              <a:solidFill>
                <a:schemeClr val="accent1"/>
              </a:solidFill>
              <a:prstDash val="solid"/>
              <a:miter lim="800000"/>
              <a:headEnd type="none" w="sm" len="sm"/>
              <a:tailEnd type="none" w="sm" len="sm"/>
            </a:ln>
          </p:spPr>
        </p:cxnSp>
        <p:cxnSp>
          <p:nvCxnSpPr>
            <p:cNvPr id="837" name="Google Shape;837;p25"/>
            <p:cNvCxnSpPr>
              <a:stCxn id="770" idx="5"/>
              <a:endCxn id="767" idx="1"/>
            </p:cNvCxnSpPr>
            <p:nvPr/>
          </p:nvCxnSpPr>
          <p:spPr>
            <a:xfrm>
              <a:off x="2360197" y="4926269"/>
              <a:ext cx="157200" cy="306000"/>
            </a:xfrm>
            <a:prstGeom prst="straightConnector1">
              <a:avLst/>
            </a:prstGeom>
            <a:noFill/>
            <a:ln w="12700" cap="flat" cmpd="sng">
              <a:solidFill>
                <a:schemeClr val="accent1"/>
              </a:solidFill>
              <a:prstDash val="solid"/>
              <a:miter lim="800000"/>
              <a:headEnd type="none" w="sm" len="sm"/>
              <a:tailEnd type="none" w="sm" len="sm"/>
            </a:ln>
          </p:spPr>
        </p:cxnSp>
        <p:cxnSp>
          <p:nvCxnSpPr>
            <p:cNvPr id="838" name="Google Shape;838;p25"/>
            <p:cNvCxnSpPr>
              <a:stCxn id="766" idx="1"/>
              <a:endCxn id="771" idx="4"/>
            </p:cNvCxnSpPr>
            <p:nvPr/>
          </p:nvCxnSpPr>
          <p:spPr>
            <a:xfrm rot="10800000">
              <a:off x="1017918" y="5007124"/>
              <a:ext cx="412500" cy="465900"/>
            </a:xfrm>
            <a:prstGeom prst="straightConnector1">
              <a:avLst/>
            </a:prstGeom>
            <a:noFill/>
            <a:ln w="12700" cap="flat" cmpd="sng">
              <a:solidFill>
                <a:schemeClr val="accent1"/>
              </a:solidFill>
              <a:prstDash val="solid"/>
              <a:miter lim="800000"/>
              <a:headEnd type="none" w="sm" len="sm"/>
              <a:tailEnd type="none" w="sm" len="sm"/>
            </a:ln>
          </p:spPr>
        </p:cxnSp>
        <p:cxnSp>
          <p:nvCxnSpPr>
            <p:cNvPr id="839" name="Google Shape;839;p25"/>
            <p:cNvCxnSpPr>
              <a:stCxn id="766" idx="6"/>
              <a:endCxn id="767" idx="3"/>
            </p:cNvCxnSpPr>
            <p:nvPr/>
          </p:nvCxnSpPr>
          <p:spPr>
            <a:xfrm rot="10800000" flipH="1">
              <a:off x="1656348" y="5419607"/>
              <a:ext cx="861000" cy="147000"/>
            </a:xfrm>
            <a:prstGeom prst="straightConnector1">
              <a:avLst/>
            </a:prstGeom>
            <a:noFill/>
            <a:ln w="12700" cap="flat" cmpd="sng">
              <a:solidFill>
                <a:schemeClr val="accent1"/>
              </a:solidFill>
              <a:prstDash val="solid"/>
              <a:miter lim="800000"/>
              <a:headEnd type="none" w="sm" len="sm"/>
              <a:tailEnd type="none" w="sm" len="sm"/>
            </a:ln>
          </p:spPr>
        </p:cxnSp>
        <p:cxnSp>
          <p:nvCxnSpPr>
            <p:cNvPr id="840" name="Google Shape;840;p25"/>
            <p:cNvCxnSpPr>
              <a:stCxn id="761" idx="1"/>
              <a:endCxn id="767" idx="4"/>
            </p:cNvCxnSpPr>
            <p:nvPr/>
          </p:nvCxnSpPr>
          <p:spPr>
            <a:xfrm rot="10800000">
              <a:off x="2610915" y="5458263"/>
              <a:ext cx="153000" cy="638400"/>
            </a:xfrm>
            <a:prstGeom prst="straightConnector1">
              <a:avLst/>
            </a:prstGeom>
            <a:noFill/>
            <a:ln w="12700" cap="flat" cmpd="sng">
              <a:solidFill>
                <a:schemeClr val="accent1"/>
              </a:solidFill>
              <a:prstDash val="solid"/>
              <a:miter lim="800000"/>
              <a:headEnd type="none" w="sm" len="sm"/>
              <a:tailEnd type="none" w="sm" len="sm"/>
            </a:ln>
          </p:spPr>
        </p:cxnSp>
        <p:cxnSp>
          <p:nvCxnSpPr>
            <p:cNvPr id="841" name="Google Shape;841;p25"/>
            <p:cNvCxnSpPr>
              <a:stCxn id="767" idx="5"/>
              <a:endCxn id="762" idx="1"/>
            </p:cNvCxnSpPr>
            <p:nvPr/>
          </p:nvCxnSpPr>
          <p:spPr>
            <a:xfrm>
              <a:off x="2704619" y="5419561"/>
              <a:ext cx="408300" cy="360300"/>
            </a:xfrm>
            <a:prstGeom prst="straightConnector1">
              <a:avLst/>
            </a:prstGeom>
            <a:noFill/>
            <a:ln w="12700" cap="flat" cmpd="sng">
              <a:solidFill>
                <a:schemeClr val="accent1"/>
              </a:solidFill>
              <a:prstDash val="solid"/>
              <a:miter lim="800000"/>
              <a:headEnd type="none" w="sm" len="sm"/>
              <a:tailEnd type="none" w="sm" len="sm"/>
            </a:ln>
          </p:spPr>
        </p:cxnSp>
        <p:cxnSp>
          <p:nvCxnSpPr>
            <p:cNvPr id="842" name="Google Shape;842;p25"/>
            <p:cNvCxnSpPr>
              <a:stCxn id="768" idx="7"/>
              <a:endCxn id="769" idx="4"/>
            </p:cNvCxnSpPr>
            <p:nvPr/>
          </p:nvCxnSpPr>
          <p:spPr>
            <a:xfrm rot="10800000" flipH="1">
              <a:off x="3879518" y="5229804"/>
              <a:ext cx="93000" cy="159000"/>
            </a:xfrm>
            <a:prstGeom prst="straightConnector1">
              <a:avLst/>
            </a:prstGeom>
            <a:noFill/>
            <a:ln w="12700" cap="flat" cmpd="sng">
              <a:solidFill>
                <a:schemeClr val="accent1"/>
              </a:solidFill>
              <a:prstDash val="solid"/>
              <a:miter lim="800000"/>
              <a:headEnd type="none" w="sm" len="sm"/>
              <a:tailEnd type="none" w="sm" len="sm"/>
            </a:ln>
          </p:spPr>
        </p:cxnSp>
        <p:cxnSp>
          <p:nvCxnSpPr>
            <p:cNvPr id="843" name="Google Shape;843;p25"/>
            <p:cNvCxnSpPr>
              <a:stCxn id="763" idx="5"/>
              <a:endCxn id="768" idx="2"/>
            </p:cNvCxnSpPr>
            <p:nvPr/>
          </p:nvCxnSpPr>
          <p:spPr>
            <a:xfrm>
              <a:off x="3209762" y="5180403"/>
              <a:ext cx="443700" cy="302100"/>
            </a:xfrm>
            <a:prstGeom prst="straightConnector1">
              <a:avLst/>
            </a:prstGeom>
            <a:noFill/>
            <a:ln w="12700" cap="flat" cmpd="sng">
              <a:solidFill>
                <a:schemeClr val="accent1"/>
              </a:solidFill>
              <a:prstDash val="solid"/>
              <a:miter lim="800000"/>
              <a:headEnd type="none" w="sm" len="sm"/>
              <a:tailEnd type="none" w="sm" len="sm"/>
            </a:ln>
          </p:spPr>
        </p:cxnSp>
        <p:cxnSp>
          <p:nvCxnSpPr>
            <p:cNvPr id="844" name="Google Shape;844;p25"/>
            <p:cNvCxnSpPr>
              <a:stCxn id="762" idx="7"/>
              <a:endCxn id="768" idx="3"/>
            </p:cNvCxnSpPr>
            <p:nvPr/>
          </p:nvCxnSpPr>
          <p:spPr>
            <a:xfrm rot="10800000" flipH="1">
              <a:off x="3299996" y="5575833"/>
              <a:ext cx="392400" cy="204000"/>
            </a:xfrm>
            <a:prstGeom prst="straightConnector1">
              <a:avLst/>
            </a:prstGeom>
            <a:noFill/>
            <a:ln w="12700" cap="flat" cmpd="sng">
              <a:solidFill>
                <a:schemeClr val="accent1"/>
              </a:solidFill>
              <a:prstDash val="solid"/>
              <a:miter lim="800000"/>
              <a:headEnd type="none" w="sm" len="sm"/>
              <a:tailEnd type="none" w="sm" len="sm"/>
            </a:ln>
          </p:spPr>
        </p:cxnSp>
        <p:cxnSp>
          <p:nvCxnSpPr>
            <p:cNvPr id="845" name="Google Shape;845;p25"/>
            <p:cNvCxnSpPr>
              <a:stCxn id="761" idx="7"/>
              <a:endCxn id="762" idx="3"/>
            </p:cNvCxnSpPr>
            <p:nvPr/>
          </p:nvCxnSpPr>
          <p:spPr>
            <a:xfrm rot="10800000" flipH="1">
              <a:off x="2951081" y="5967063"/>
              <a:ext cx="161700" cy="129600"/>
            </a:xfrm>
            <a:prstGeom prst="straightConnector1">
              <a:avLst/>
            </a:prstGeom>
            <a:noFill/>
            <a:ln w="12700" cap="flat" cmpd="sng">
              <a:solidFill>
                <a:schemeClr val="accent1"/>
              </a:solidFill>
              <a:prstDash val="solid"/>
              <a:miter lim="800000"/>
              <a:headEnd type="none" w="sm" len="sm"/>
              <a:tailEnd type="none" w="sm" len="sm"/>
            </a:ln>
          </p:spPr>
        </p:cxnSp>
        <p:cxnSp>
          <p:nvCxnSpPr>
            <p:cNvPr id="846" name="Google Shape;846;p25"/>
            <p:cNvCxnSpPr>
              <a:stCxn id="761" idx="2"/>
              <a:endCxn id="766" idx="5"/>
            </p:cNvCxnSpPr>
            <p:nvPr/>
          </p:nvCxnSpPr>
          <p:spPr>
            <a:xfrm rot="10800000">
              <a:off x="1617551" y="5660146"/>
              <a:ext cx="1107600" cy="530100"/>
            </a:xfrm>
            <a:prstGeom prst="straightConnector1">
              <a:avLst/>
            </a:prstGeom>
            <a:noFill/>
            <a:ln w="12700" cap="flat" cmpd="sng">
              <a:solidFill>
                <a:schemeClr val="accent1"/>
              </a:solidFill>
              <a:prstDash val="solid"/>
              <a:miter lim="800000"/>
              <a:headEnd type="none" w="sm" len="sm"/>
              <a:tailEnd type="none" w="sm" len="sm"/>
            </a:ln>
          </p:spPr>
        </p:cxnSp>
        <p:cxnSp>
          <p:nvCxnSpPr>
            <p:cNvPr id="847" name="Google Shape;847;p25"/>
            <p:cNvCxnSpPr>
              <a:stCxn id="764" idx="1"/>
              <a:endCxn id="766" idx="4"/>
            </p:cNvCxnSpPr>
            <p:nvPr/>
          </p:nvCxnSpPr>
          <p:spPr>
            <a:xfrm rot="10800000">
              <a:off x="1524004" y="5699001"/>
              <a:ext cx="258000" cy="666900"/>
            </a:xfrm>
            <a:prstGeom prst="straightConnector1">
              <a:avLst/>
            </a:prstGeom>
            <a:noFill/>
            <a:ln w="12700" cap="flat" cmpd="sng">
              <a:solidFill>
                <a:schemeClr val="accent1"/>
              </a:solidFill>
              <a:prstDash val="solid"/>
              <a:miter lim="800000"/>
              <a:headEnd type="none" w="sm" len="sm"/>
              <a:tailEnd type="none" w="sm" len="sm"/>
            </a:ln>
          </p:spPr>
        </p:cxnSp>
        <p:cxnSp>
          <p:nvCxnSpPr>
            <p:cNvPr id="848" name="Google Shape;848;p25"/>
            <p:cNvCxnSpPr>
              <a:stCxn id="761" idx="3"/>
              <a:endCxn id="764" idx="6"/>
            </p:cNvCxnSpPr>
            <p:nvPr/>
          </p:nvCxnSpPr>
          <p:spPr>
            <a:xfrm flipH="1">
              <a:off x="2007915" y="6283829"/>
              <a:ext cx="756000" cy="175800"/>
            </a:xfrm>
            <a:prstGeom prst="straightConnector1">
              <a:avLst/>
            </a:prstGeom>
            <a:noFill/>
            <a:ln w="12700" cap="flat" cmpd="sng">
              <a:solidFill>
                <a:schemeClr val="accent1"/>
              </a:solidFill>
              <a:prstDash val="solid"/>
              <a:miter lim="800000"/>
              <a:headEnd type="none" w="sm" len="sm"/>
              <a:tailEnd type="none" w="sm" len="sm"/>
            </a:ln>
          </p:spPr>
        </p:cxnSp>
        <p:cxnSp>
          <p:nvCxnSpPr>
            <p:cNvPr id="849" name="Google Shape;849;p25"/>
            <p:cNvCxnSpPr>
              <a:stCxn id="766" idx="3"/>
              <a:endCxn id="765" idx="7"/>
            </p:cNvCxnSpPr>
            <p:nvPr/>
          </p:nvCxnSpPr>
          <p:spPr>
            <a:xfrm flipH="1">
              <a:off x="1183518" y="5660190"/>
              <a:ext cx="246900" cy="514800"/>
            </a:xfrm>
            <a:prstGeom prst="straightConnector1">
              <a:avLst/>
            </a:prstGeom>
            <a:noFill/>
            <a:ln w="12700" cap="flat" cmpd="sng">
              <a:solidFill>
                <a:schemeClr val="accent1"/>
              </a:solidFill>
              <a:prstDash val="solid"/>
              <a:miter lim="800000"/>
              <a:headEnd type="none" w="sm" len="sm"/>
              <a:tailEnd type="none" w="sm" len="sm"/>
            </a:ln>
          </p:spPr>
        </p:cxnSp>
        <p:cxnSp>
          <p:nvCxnSpPr>
            <p:cNvPr id="850" name="Google Shape;850;p25"/>
            <p:cNvCxnSpPr>
              <a:stCxn id="764" idx="2"/>
              <a:endCxn id="765" idx="5"/>
            </p:cNvCxnSpPr>
            <p:nvPr/>
          </p:nvCxnSpPr>
          <p:spPr>
            <a:xfrm rot="10800000">
              <a:off x="1183440" y="6361984"/>
              <a:ext cx="559800" cy="97500"/>
            </a:xfrm>
            <a:prstGeom prst="straightConnector1">
              <a:avLst/>
            </a:prstGeom>
            <a:noFill/>
            <a:ln w="12700" cap="flat" cmpd="sng">
              <a:solidFill>
                <a:schemeClr val="accent1"/>
              </a:solidFill>
              <a:prstDash val="solid"/>
              <a:miter lim="800000"/>
              <a:headEnd type="none" w="sm" len="sm"/>
              <a:tailEnd type="none" w="sm" len="sm"/>
            </a:ln>
          </p:spPr>
        </p:cxnSp>
      </p:gr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854"/>
        <p:cNvGrpSpPr/>
        <p:nvPr/>
      </p:nvGrpSpPr>
      <p:grpSpPr>
        <a:xfrm>
          <a:off x="0" y="0"/>
          <a:ext cx="0" cy="0"/>
          <a:chOff x="0" y="0"/>
          <a:chExt cx="0" cy="0"/>
        </a:xfrm>
      </p:grpSpPr>
      <p:sp>
        <p:nvSpPr>
          <p:cNvPr id="855" name="Google Shape;855;p26"/>
          <p:cNvSpPr txBox="1">
            <a:spLocks noGrp="1"/>
          </p:cNvSpPr>
          <p:nvPr>
            <p:ph type="body" idx="1"/>
          </p:nvPr>
        </p:nvSpPr>
        <p:spPr>
          <a:xfrm>
            <a:off x="6096001" y="593579"/>
            <a:ext cx="4724400" cy="5604021"/>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lt1"/>
              </a:buClr>
              <a:buSzPts val="3000"/>
              <a:buNone/>
            </a:pPr>
            <a:r>
              <a:rPr lang="en-GB"/>
              <a:t>Transakcie v distribuovanej sieti</a:t>
            </a:r>
            <a:endParaRPr/>
          </a:p>
          <a:p>
            <a:pPr marL="0" lvl="0" indent="0" algn="ctr" rtl="0">
              <a:lnSpc>
                <a:spcPct val="90000"/>
              </a:lnSpc>
              <a:spcBef>
                <a:spcPts val="1000"/>
              </a:spcBef>
              <a:spcAft>
                <a:spcPts val="0"/>
              </a:spcAft>
              <a:buClr>
                <a:schemeClr val="lt1"/>
              </a:buClr>
              <a:buSzPts val="3000"/>
              <a:buNone/>
            </a:pPr>
            <a:endParaRPr/>
          </a:p>
          <a:p>
            <a:pPr marL="0" lvl="0" indent="0" algn="ctr" rtl="0">
              <a:lnSpc>
                <a:spcPct val="90000"/>
              </a:lnSpc>
              <a:spcBef>
                <a:spcPts val="1000"/>
              </a:spcBef>
              <a:spcAft>
                <a:spcPts val="0"/>
              </a:spcAft>
              <a:buClr>
                <a:schemeClr val="lt1"/>
              </a:buClr>
              <a:buSzPts val="3000"/>
              <a:buNone/>
            </a:pPr>
            <a:r>
              <a:rPr lang="en-GB"/>
              <a:t>Transakcia sa zaznamená v uzle a skopíruje sa do neho.</a:t>
            </a:r>
            <a:endParaRPr/>
          </a:p>
        </p:txBody>
      </p:sp>
      <p:grpSp>
        <p:nvGrpSpPr>
          <p:cNvPr id="856" name="Google Shape;856;p26"/>
          <p:cNvGrpSpPr/>
          <p:nvPr/>
        </p:nvGrpSpPr>
        <p:grpSpPr>
          <a:xfrm>
            <a:off x="590555" y="337802"/>
            <a:ext cx="3532261" cy="6254029"/>
            <a:chOff x="590555" y="337802"/>
            <a:chExt cx="3532261" cy="6254029"/>
          </a:xfrm>
        </p:grpSpPr>
        <p:sp>
          <p:nvSpPr>
            <p:cNvPr id="857" name="Google Shape;857;p26"/>
            <p:cNvSpPr/>
            <p:nvPr/>
          </p:nvSpPr>
          <p:spPr>
            <a:xfrm>
              <a:off x="2725151" y="6057899"/>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858" name="Google Shape;858;p26"/>
            <p:cNvSpPr/>
            <p:nvPr/>
          </p:nvSpPr>
          <p:spPr>
            <a:xfrm>
              <a:off x="3074066" y="5741069"/>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859" name="Google Shape;859;p26"/>
            <p:cNvSpPr/>
            <p:nvPr/>
          </p:nvSpPr>
          <p:spPr>
            <a:xfrm>
              <a:off x="2983832" y="4954473"/>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860" name="Google Shape;860;p26"/>
            <p:cNvSpPr/>
            <p:nvPr/>
          </p:nvSpPr>
          <p:spPr>
            <a:xfrm>
              <a:off x="1743240" y="6327137"/>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861" name="Google Shape;861;p26"/>
            <p:cNvSpPr/>
            <p:nvPr/>
          </p:nvSpPr>
          <p:spPr>
            <a:xfrm>
              <a:off x="957512" y="6136105"/>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862" name="Google Shape;862;p26"/>
            <p:cNvSpPr/>
            <p:nvPr/>
          </p:nvSpPr>
          <p:spPr>
            <a:xfrm>
              <a:off x="1391654" y="5434260"/>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863" name="Google Shape;863;p26"/>
            <p:cNvSpPr/>
            <p:nvPr/>
          </p:nvSpPr>
          <p:spPr>
            <a:xfrm>
              <a:off x="2478689" y="5193631"/>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864" name="Google Shape;864;p26"/>
            <p:cNvSpPr/>
            <p:nvPr/>
          </p:nvSpPr>
          <p:spPr>
            <a:xfrm>
              <a:off x="3653588" y="5350040"/>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865" name="Google Shape;865;p26"/>
            <p:cNvSpPr/>
            <p:nvPr/>
          </p:nvSpPr>
          <p:spPr>
            <a:xfrm>
              <a:off x="3840078" y="4965033"/>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866" name="Google Shape;866;p26"/>
            <p:cNvSpPr/>
            <p:nvPr/>
          </p:nvSpPr>
          <p:spPr>
            <a:xfrm>
              <a:off x="2134267" y="4700339"/>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867" name="Google Shape;867;p26"/>
            <p:cNvSpPr/>
            <p:nvPr/>
          </p:nvSpPr>
          <p:spPr>
            <a:xfrm>
              <a:off x="885655" y="4742447"/>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868" name="Google Shape;868;p26"/>
            <p:cNvSpPr/>
            <p:nvPr/>
          </p:nvSpPr>
          <p:spPr>
            <a:xfrm>
              <a:off x="2116217" y="4273216"/>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869" name="Google Shape;869;p26"/>
            <p:cNvSpPr/>
            <p:nvPr/>
          </p:nvSpPr>
          <p:spPr>
            <a:xfrm>
              <a:off x="2629082" y="3683668"/>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870" name="Google Shape;870;p26"/>
            <p:cNvSpPr/>
            <p:nvPr/>
          </p:nvSpPr>
          <p:spPr>
            <a:xfrm>
              <a:off x="3647572" y="3653588"/>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871" name="Google Shape;871;p26"/>
            <p:cNvSpPr/>
            <p:nvPr/>
          </p:nvSpPr>
          <p:spPr>
            <a:xfrm>
              <a:off x="1767306" y="3664152"/>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872" name="Google Shape;872;p26"/>
            <p:cNvSpPr/>
            <p:nvPr/>
          </p:nvSpPr>
          <p:spPr>
            <a:xfrm>
              <a:off x="969544" y="3822031"/>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873" name="Google Shape;873;p26"/>
            <p:cNvSpPr/>
            <p:nvPr/>
          </p:nvSpPr>
          <p:spPr>
            <a:xfrm>
              <a:off x="3858122" y="3148115"/>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874" name="Google Shape;874;p26"/>
            <p:cNvSpPr/>
            <p:nvPr/>
          </p:nvSpPr>
          <p:spPr>
            <a:xfrm>
              <a:off x="2797346" y="2939717"/>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875" name="Google Shape;875;p26"/>
            <p:cNvSpPr/>
            <p:nvPr/>
          </p:nvSpPr>
          <p:spPr>
            <a:xfrm>
              <a:off x="3110163" y="2491864"/>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876" name="Google Shape;876;p26"/>
            <p:cNvSpPr/>
            <p:nvPr/>
          </p:nvSpPr>
          <p:spPr>
            <a:xfrm>
              <a:off x="2386932" y="2434389"/>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877" name="Google Shape;877;p26"/>
            <p:cNvSpPr/>
            <p:nvPr/>
          </p:nvSpPr>
          <p:spPr>
            <a:xfrm>
              <a:off x="1427746" y="2209116"/>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878" name="Google Shape;878;p26"/>
            <p:cNvSpPr/>
            <p:nvPr/>
          </p:nvSpPr>
          <p:spPr>
            <a:xfrm>
              <a:off x="825167" y="2897606"/>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879" name="Google Shape;879;p26"/>
            <p:cNvSpPr/>
            <p:nvPr/>
          </p:nvSpPr>
          <p:spPr>
            <a:xfrm>
              <a:off x="590555" y="2015291"/>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880" name="Google Shape;880;p26"/>
            <p:cNvSpPr/>
            <p:nvPr/>
          </p:nvSpPr>
          <p:spPr>
            <a:xfrm>
              <a:off x="3637211" y="1853453"/>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881" name="Google Shape;881;p26"/>
            <p:cNvSpPr/>
            <p:nvPr/>
          </p:nvSpPr>
          <p:spPr>
            <a:xfrm>
              <a:off x="3834065" y="2510587"/>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882" name="Google Shape;882;p26"/>
            <p:cNvSpPr/>
            <p:nvPr/>
          </p:nvSpPr>
          <p:spPr>
            <a:xfrm>
              <a:off x="2420020" y="1962005"/>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883" name="Google Shape;883;p26"/>
            <p:cNvSpPr/>
            <p:nvPr/>
          </p:nvSpPr>
          <p:spPr>
            <a:xfrm>
              <a:off x="1467855" y="1322256"/>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884" name="Google Shape;884;p26"/>
            <p:cNvSpPr/>
            <p:nvPr/>
          </p:nvSpPr>
          <p:spPr>
            <a:xfrm>
              <a:off x="687130" y="1250875"/>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885" name="Google Shape;885;p26"/>
            <p:cNvSpPr/>
            <p:nvPr/>
          </p:nvSpPr>
          <p:spPr>
            <a:xfrm>
              <a:off x="933449" y="337802"/>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886" name="Google Shape;886;p26"/>
            <p:cNvSpPr/>
            <p:nvPr/>
          </p:nvSpPr>
          <p:spPr>
            <a:xfrm>
              <a:off x="1610893" y="729296"/>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887" name="Google Shape;887;p26"/>
            <p:cNvSpPr/>
            <p:nvPr/>
          </p:nvSpPr>
          <p:spPr>
            <a:xfrm>
              <a:off x="2435055" y="854834"/>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888" name="Google Shape;888;p26"/>
            <p:cNvSpPr/>
            <p:nvPr/>
          </p:nvSpPr>
          <p:spPr>
            <a:xfrm>
              <a:off x="3134227" y="1187641"/>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889" name="Google Shape;889;p26"/>
            <p:cNvSpPr/>
            <p:nvPr/>
          </p:nvSpPr>
          <p:spPr>
            <a:xfrm>
              <a:off x="3230478" y="377578"/>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cxnSp>
          <p:nvCxnSpPr>
            <p:cNvPr id="890" name="Google Shape;890;p26"/>
            <p:cNvCxnSpPr>
              <a:endCxn id="888" idx="0"/>
            </p:cNvCxnSpPr>
            <p:nvPr/>
          </p:nvCxnSpPr>
          <p:spPr>
            <a:xfrm flipH="1">
              <a:off x="3266574" y="642241"/>
              <a:ext cx="72300" cy="545400"/>
            </a:xfrm>
            <a:prstGeom prst="straightConnector1">
              <a:avLst/>
            </a:prstGeom>
            <a:noFill/>
            <a:ln w="12700" cap="flat" cmpd="sng">
              <a:solidFill>
                <a:schemeClr val="accent1"/>
              </a:solidFill>
              <a:prstDash val="solid"/>
              <a:miter lim="800000"/>
              <a:headEnd type="none" w="sm" len="sm"/>
              <a:tailEnd type="none" w="sm" len="sm"/>
            </a:ln>
          </p:spPr>
        </p:cxnSp>
        <p:cxnSp>
          <p:nvCxnSpPr>
            <p:cNvPr id="891" name="Google Shape;891;p26"/>
            <p:cNvCxnSpPr>
              <a:stCxn id="889" idx="3"/>
              <a:endCxn id="887" idx="7"/>
            </p:cNvCxnSpPr>
            <p:nvPr/>
          </p:nvCxnSpPr>
          <p:spPr>
            <a:xfrm flipH="1">
              <a:off x="2660842" y="603508"/>
              <a:ext cx="608400" cy="290100"/>
            </a:xfrm>
            <a:prstGeom prst="straightConnector1">
              <a:avLst/>
            </a:prstGeom>
            <a:noFill/>
            <a:ln w="12700" cap="flat" cmpd="sng">
              <a:solidFill>
                <a:schemeClr val="accent1"/>
              </a:solidFill>
              <a:prstDash val="solid"/>
              <a:miter lim="800000"/>
              <a:headEnd type="none" w="sm" len="sm"/>
              <a:tailEnd type="none" w="sm" len="sm"/>
            </a:ln>
          </p:spPr>
        </p:cxnSp>
        <p:cxnSp>
          <p:nvCxnSpPr>
            <p:cNvPr id="892" name="Google Shape;892;p26"/>
            <p:cNvCxnSpPr>
              <a:stCxn id="887" idx="4"/>
              <a:endCxn id="882" idx="0"/>
            </p:cNvCxnSpPr>
            <p:nvPr/>
          </p:nvCxnSpPr>
          <p:spPr>
            <a:xfrm flipH="1">
              <a:off x="2552402" y="1119528"/>
              <a:ext cx="15000" cy="842400"/>
            </a:xfrm>
            <a:prstGeom prst="straightConnector1">
              <a:avLst/>
            </a:prstGeom>
            <a:noFill/>
            <a:ln w="12700" cap="flat" cmpd="sng">
              <a:solidFill>
                <a:schemeClr val="accent1"/>
              </a:solidFill>
              <a:prstDash val="solid"/>
              <a:miter lim="800000"/>
              <a:headEnd type="none" w="sm" len="sm"/>
              <a:tailEnd type="none" w="sm" len="sm"/>
            </a:ln>
          </p:spPr>
        </p:cxnSp>
        <p:cxnSp>
          <p:nvCxnSpPr>
            <p:cNvPr id="893" name="Google Shape;893;p26"/>
            <p:cNvCxnSpPr>
              <a:stCxn id="888" idx="3"/>
              <a:endCxn id="882" idx="7"/>
            </p:cNvCxnSpPr>
            <p:nvPr/>
          </p:nvCxnSpPr>
          <p:spPr>
            <a:xfrm flipH="1">
              <a:off x="2645891" y="1413571"/>
              <a:ext cx="527100" cy="587100"/>
            </a:xfrm>
            <a:prstGeom prst="straightConnector1">
              <a:avLst/>
            </a:prstGeom>
            <a:noFill/>
            <a:ln w="12700" cap="flat" cmpd="sng">
              <a:solidFill>
                <a:schemeClr val="accent1"/>
              </a:solidFill>
              <a:prstDash val="solid"/>
              <a:miter lim="800000"/>
              <a:headEnd type="none" w="sm" len="sm"/>
              <a:tailEnd type="none" w="sm" len="sm"/>
            </a:ln>
          </p:spPr>
        </p:cxnSp>
        <p:cxnSp>
          <p:nvCxnSpPr>
            <p:cNvPr id="894" name="Google Shape;894;p26"/>
            <p:cNvCxnSpPr>
              <a:stCxn id="888" idx="5"/>
              <a:endCxn id="880" idx="1"/>
            </p:cNvCxnSpPr>
            <p:nvPr/>
          </p:nvCxnSpPr>
          <p:spPr>
            <a:xfrm>
              <a:off x="3360157" y="1413571"/>
              <a:ext cx="315900" cy="478500"/>
            </a:xfrm>
            <a:prstGeom prst="straightConnector1">
              <a:avLst/>
            </a:prstGeom>
            <a:noFill/>
            <a:ln w="12700" cap="flat" cmpd="sng">
              <a:solidFill>
                <a:schemeClr val="accent1"/>
              </a:solidFill>
              <a:prstDash val="solid"/>
              <a:miter lim="800000"/>
              <a:headEnd type="none" w="sm" len="sm"/>
              <a:tailEnd type="none" w="sm" len="sm"/>
            </a:ln>
          </p:spPr>
        </p:cxnSp>
        <p:cxnSp>
          <p:nvCxnSpPr>
            <p:cNvPr id="895" name="Google Shape;895;p26"/>
            <p:cNvCxnSpPr>
              <a:stCxn id="886" idx="6"/>
              <a:endCxn id="887" idx="2"/>
            </p:cNvCxnSpPr>
            <p:nvPr/>
          </p:nvCxnSpPr>
          <p:spPr>
            <a:xfrm>
              <a:off x="1875587" y="861643"/>
              <a:ext cx="559500" cy="125400"/>
            </a:xfrm>
            <a:prstGeom prst="straightConnector1">
              <a:avLst/>
            </a:prstGeom>
            <a:noFill/>
            <a:ln w="12700" cap="flat" cmpd="sng">
              <a:solidFill>
                <a:schemeClr val="accent1"/>
              </a:solidFill>
              <a:prstDash val="solid"/>
              <a:miter lim="800000"/>
              <a:headEnd type="none" w="sm" len="sm"/>
              <a:tailEnd type="none" w="sm" len="sm"/>
            </a:ln>
          </p:spPr>
        </p:cxnSp>
        <p:cxnSp>
          <p:nvCxnSpPr>
            <p:cNvPr id="896" name="Google Shape;896;p26"/>
            <p:cNvCxnSpPr>
              <a:stCxn id="885" idx="5"/>
              <a:endCxn id="886" idx="1"/>
            </p:cNvCxnSpPr>
            <p:nvPr/>
          </p:nvCxnSpPr>
          <p:spPr>
            <a:xfrm>
              <a:off x="1159379" y="563732"/>
              <a:ext cx="490200" cy="204300"/>
            </a:xfrm>
            <a:prstGeom prst="straightConnector1">
              <a:avLst/>
            </a:prstGeom>
            <a:noFill/>
            <a:ln w="12700" cap="flat" cmpd="sng">
              <a:solidFill>
                <a:schemeClr val="accent1"/>
              </a:solidFill>
              <a:prstDash val="solid"/>
              <a:miter lim="800000"/>
              <a:headEnd type="none" w="sm" len="sm"/>
              <a:tailEnd type="none" w="sm" len="sm"/>
            </a:ln>
          </p:spPr>
        </p:cxnSp>
        <p:cxnSp>
          <p:nvCxnSpPr>
            <p:cNvPr id="897" name="Google Shape;897;p26"/>
            <p:cNvCxnSpPr>
              <a:stCxn id="884" idx="0"/>
              <a:endCxn id="885" idx="4"/>
            </p:cNvCxnSpPr>
            <p:nvPr/>
          </p:nvCxnSpPr>
          <p:spPr>
            <a:xfrm rot="10800000" flipH="1">
              <a:off x="819477" y="602575"/>
              <a:ext cx="246300" cy="648300"/>
            </a:xfrm>
            <a:prstGeom prst="straightConnector1">
              <a:avLst/>
            </a:prstGeom>
            <a:noFill/>
            <a:ln w="12700" cap="flat" cmpd="sng">
              <a:solidFill>
                <a:schemeClr val="accent1"/>
              </a:solidFill>
              <a:prstDash val="solid"/>
              <a:miter lim="800000"/>
              <a:headEnd type="none" w="sm" len="sm"/>
              <a:tailEnd type="none" w="sm" len="sm"/>
            </a:ln>
          </p:spPr>
        </p:cxnSp>
        <p:cxnSp>
          <p:nvCxnSpPr>
            <p:cNvPr id="898" name="Google Shape;898;p26"/>
            <p:cNvCxnSpPr>
              <a:stCxn id="883" idx="0"/>
              <a:endCxn id="886" idx="3"/>
            </p:cNvCxnSpPr>
            <p:nvPr/>
          </p:nvCxnSpPr>
          <p:spPr>
            <a:xfrm rot="10800000" flipH="1">
              <a:off x="1600202" y="955356"/>
              <a:ext cx="49500" cy="366900"/>
            </a:xfrm>
            <a:prstGeom prst="straightConnector1">
              <a:avLst/>
            </a:prstGeom>
            <a:noFill/>
            <a:ln w="12700" cap="flat" cmpd="sng">
              <a:solidFill>
                <a:schemeClr val="accent1"/>
              </a:solidFill>
              <a:prstDash val="solid"/>
              <a:miter lim="800000"/>
              <a:headEnd type="none" w="sm" len="sm"/>
              <a:tailEnd type="none" w="sm" len="sm"/>
            </a:ln>
          </p:spPr>
        </p:cxnSp>
        <p:cxnSp>
          <p:nvCxnSpPr>
            <p:cNvPr id="899" name="Google Shape;899;p26"/>
            <p:cNvCxnSpPr>
              <a:stCxn id="883" idx="5"/>
              <a:endCxn id="882" idx="1"/>
            </p:cNvCxnSpPr>
            <p:nvPr/>
          </p:nvCxnSpPr>
          <p:spPr>
            <a:xfrm>
              <a:off x="1693785" y="1548186"/>
              <a:ext cx="765000" cy="452700"/>
            </a:xfrm>
            <a:prstGeom prst="straightConnector1">
              <a:avLst/>
            </a:prstGeom>
            <a:noFill/>
            <a:ln w="12700" cap="flat" cmpd="sng">
              <a:solidFill>
                <a:schemeClr val="accent1"/>
              </a:solidFill>
              <a:prstDash val="solid"/>
              <a:miter lim="800000"/>
              <a:headEnd type="none" w="sm" len="sm"/>
              <a:tailEnd type="none" w="sm" len="sm"/>
            </a:ln>
          </p:spPr>
        </p:cxnSp>
        <p:cxnSp>
          <p:nvCxnSpPr>
            <p:cNvPr id="900" name="Google Shape;900;p26"/>
            <p:cNvCxnSpPr>
              <a:stCxn id="884" idx="6"/>
              <a:endCxn id="883" idx="2"/>
            </p:cNvCxnSpPr>
            <p:nvPr/>
          </p:nvCxnSpPr>
          <p:spPr>
            <a:xfrm>
              <a:off x="951824" y="1383222"/>
              <a:ext cx="516000" cy="71400"/>
            </a:xfrm>
            <a:prstGeom prst="straightConnector1">
              <a:avLst/>
            </a:prstGeom>
            <a:noFill/>
            <a:ln w="12700" cap="flat" cmpd="sng">
              <a:solidFill>
                <a:schemeClr val="accent1"/>
              </a:solidFill>
              <a:prstDash val="solid"/>
              <a:miter lim="800000"/>
              <a:headEnd type="none" w="sm" len="sm"/>
              <a:tailEnd type="none" w="sm" len="sm"/>
            </a:ln>
          </p:spPr>
        </p:cxnSp>
        <p:cxnSp>
          <p:nvCxnSpPr>
            <p:cNvPr id="901" name="Google Shape;901;p26"/>
            <p:cNvCxnSpPr>
              <a:stCxn id="884" idx="4"/>
              <a:endCxn id="879" idx="0"/>
            </p:cNvCxnSpPr>
            <p:nvPr/>
          </p:nvCxnSpPr>
          <p:spPr>
            <a:xfrm flipH="1">
              <a:off x="722877" y="1515569"/>
              <a:ext cx="96600" cy="499800"/>
            </a:xfrm>
            <a:prstGeom prst="straightConnector1">
              <a:avLst/>
            </a:prstGeom>
            <a:noFill/>
            <a:ln w="12700" cap="flat" cmpd="sng">
              <a:solidFill>
                <a:schemeClr val="accent1"/>
              </a:solidFill>
              <a:prstDash val="solid"/>
              <a:miter lim="800000"/>
              <a:headEnd type="none" w="sm" len="sm"/>
              <a:tailEnd type="none" w="sm" len="sm"/>
            </a:ln>
          </p:spPr>
        </p:cxnSp>
        <p:cxnSp>
          <p:nvCxnSpPr>
            <p:cNvPr id="902" name="Google Shape;902;p26"/>
            <p:cNvCxnSpPr>
              <a:stCxn id="883" idx="4"/>
              <a:endCxn id="877" idx="0"/>
            </p:cNvCxnSpPr>
            <p:nvPr/>
          </p:nvCxnSpPr>
          <p:spPr>
            <a:xfrm flipH="1">
              <a:off x="1560002" y="1586950"/>
              <a:ext cx="40200" cy="622200"/>
            </a:xfrm>
            <a:prstGeom prst="straightConnector1">
              <a:avLst/>
            </a:prstGeom>
            <a:noFill/>
            <a:ln w="12700" cap="flat" cmpd="sng">
              <a:solidFill>
                <a:schemeClr val="accent1"/>
              </a:solidFill>
              <a:prstDash val="solid"/>
              <a:miter lim="800000"/>
              <a:headEnd type="none" w="sm" len="sm"/>
              <a:tailEnd type="none" w="sm" len="sm"/>
            </a:ln>
          </p:spPr>
        </p:cxnSp>
        <p:cxnSp>
          <p:nvCxnSpPr>
            <p:cNvPr id="903" name="Google Shape;903;p26"/>
            <p:cNvCxnSpPr>
              <a:stCxn id="879" idx="6"/>
              <a:endCxn id="877" idx="2"/>
            </p:cNvCxnSpPr>
            <p:nvPr/>
          </p:nvCxnSpPr>
          <p:spPr>
            <a:xfrm>
              <a:off x="855249" y="2147638"/>
              <a:ext cx="572400" cy="193800"/>
            </a:xfrm>
            <a:prstGeom prst="straightConnector1">
              <a:avLst/>
            </a:prstGeom>
            <a:noFill/>
            <a:ln w="12700" cap="flat" cmpd="sng">
              <a:solidFill>
                <a:schemeClr val="accent1"/>
              </a:solidFill>
              <a:prstDash val="solid"/>
              <a:miter lim="800000"/>
              <a:headEnd type="none" w="sm" len="sm"/>
              <a:tailEnd type="none" w="sm" len="sm"/>
            </a:ln>
          </p:spPr>
        </p:cxnSp>
        <p:cxnSp>
          <p:nvCxnSpPr>
            <p:cNvPr id="904" name="Google Shape;904;p26"/>
            <p:cNvCxnSpPr>
              <a:stCxn id="877" idx="6"/>
              <a:endCxn id="876" idx="2"/>
            </p:cNvCxnSpPr>
            <p:nvPr/>
          </p:nvCxnSpPr>
          <p:spPr>
            <a:xfrm>
              <a:off x="1692440" y="2341463"/>
              <a:ext cx="694500" cy="225300"/>
            </a:xfrm>
            <a:prstGeom prst="straightConnector1">
              <a:avLst/>
            </a:prstGeom>
            <a:noFill/>
            <a:ln w="12700" cap="flat" cmpd="sng">
              <a:solidFill>
                <a:schemeClr val="accent1"/>
              </a:solidFill>
              <a:prstDash val="solid"/>
              <a:miter lim="800000"/>
              <a:headEnd type="none" w="sm" len="sm"/>
              <a:tailEnd type="none" w="sm" len="sm"/>
            </a:ln>
          </p:spPr>
        </p:cxnSp>
        <p:cxnSp>
          <p:nvCxnSpPr>
            <p:cNvPr id="905" name="Google Shape;905;p26"/>
            <p:cNvCxnSpPr>
              <a:stCxn id="876" idx="0"/>
              <a:endCxn id="882" idx="4"/>
            </p:cNvCxnSpPr>
            <p:nvPr/>
          </p:nvCxnSpPr>
          <p:spPr>
            <a:xfrm rot="10800000" flipH="1">
              <a:off x="2519279" y="2226789"/>
              <a:ext cx="33000" cy="207600"/>
            </a:xfrm>
            <a:prstGeom prst="straightConnector1">
              <a:avLst/>
            </a:prstGeom>
            <a:noFill/>
            <a:ln w="12700" cap="flat" cmpd="sng">
              <a:solidFill>
                <a:schemeClr val="accent1"/>
              </a:solidFill>
              <a:prstDash val="solid"/>
              <a:miter lim="800000"/>
              <a:headEnd type="none" w="sm" len="sm"/>
              <a:tailEnd type="none" w="sm" len="sm"/>
            </a:ln>
          </p:spPr>
        </p:cxnSp>
        <p:cxnSp>
          <p:nvCxnSpPr>
            <p:cNvPr id="906" name="Google Shape;906;p26"/>
            <p:cNvCxnSpPr>
              <a:stCxn id="875" idx="7"/>
              <a:endCxn id="880" idx="3"/>
            </p:cNvCxnSpPr>
            <p:nvPr/>
          </p:nvCxnSpPr>
          <p:spPr>
            <a:xfrm rot="10800000" flipH="1">
              <a:off x="3336093" y="2079428"/>
              <a:ext cx="339900" cy="451200"/>
            </a:xfrm>
            <a:prstGeom prst="straightConnector1">
              <a:avLst/>
            </a:prstGeom>
            <a:noFill/>
            <a:ln w="12700" cap="flat" cmpd="sng">
              <a:solidFill>
                <a:schemeClr val="accent1"/>
              </a:solidFill>
              <a:prstDash val="solid"/>
              <a:miter lim="800000"/>
              <a:headEnd type="none" w="sm" len="sm"/>
              <a:tailEnd type="none" w="sm" len="sm"/>
            </a:ln>
          </p:spPr>
        </p:cxnSp>
        <p:cxnSp>
          <p:nvCxnSpPr>
            <p:cNvPr id="907" name="Google Shape;907;p26"/>
            <p:cNvCxnSpPr>
              <a:stCxn id="881" idx="0"/>
              <a:endCxn id="880" idx="4"/>
            </p:cNvCxnSpPr>
            <p:nvPr/>
          </p:nvCxnSpPr>
          <p:spPr>
            <a:xfrm rot="10800000">
              <a:off x="3769612" y="2118187"/>
              <a:ext cx="196800" cy="392400"/>
            </a:xfrm>
            <a:prstGeom prst="straightConnector1">
              <a:avLst/>
            </a:prstGeom>
            <a:noFill/>
            <a:ln w="12700" cap="flat" cmpd="sng">
              <a:solidFill>
                <a:schemeClr val="accent1"/>
              </a:solidFill>
              <a:prstDash val="solid"/>
              <a:miter lim="800000"/>
              <a:headEnd type="none" w="sm" len="sm"/>
              <a:tailEnd type="none" w="sm" len="sm"/>
            </a:ln>
          </p:spPr>
        </p:cxnSp>
        <p:cxnSp>
          <p:nvCxnSpPr>
            <p:cNvPr id="908" name="Google Shape;908;p26"/>
            <p:cNvCxnSpPr>
              <a:stCxn id="875" idx="6"/>
              <a:endCxn id="881" idx="2"/>
            </p:cNvCxnSpPr>
            <p:nvPr/>
          </p:nvCxnSpPr>
          <p:spPr>
            <a:xfrm>
              <a:off x="3374857" y="2624211"/>
              <a:ext cx="459300" cy="18600"/>
            </a:xfrm>
            <a:prstGeom prst="straightConnector1">
              <a:avLst/>
            </a:prstGeom>
            <a:noFill/>
            <a:ln w="12700" cap="flat" cmpd="sng">
              <a:solidFill>
                <a:schemeClr val="accent1"/>
              </a:solidFill>
              <a:prstDash val="solid"/>
              <a:miter lim="800000"/>
              <a:headEnd type="none" w="sm" len="sm"/>
              <a:tailEnd type="none" w="sm" len="sm"/>
            </a:ln>
          </p:spPr>
        </p:cxnSp>
        <p:cxnSp>
          <p:nvCxnSpPr>
            <p:cNvPr id="909" name="Google Shape;909;p26"/>
            <p:cNvCxnSpPr>
              <a:stCxn id="876" idx="6"/>
              <a:endCxn id="875" idx="2"/>
            </p:cNvCxnSpPr>
            <p:nvPr/>
          </p:nvCxnSpPr>
          <p:spPr>
            <a:xfrm>
              <a:off x="2651626" y="2566736"/>
              <a:ext cx="458400" cy="57600"/>
            </a:xfrm>
            <a:prstGeom prst="straightConnector1">
              <a:avLst/>
            </a:prstGeom>
            <a:noFill/>
            <a:ln w="12700" cap="flat" cmpd="sng">
              <a:solidFill>
                <a:schemeClr val="accent1"/>
              </a:solidFill>
              <a:prstDash val="solid"/>
              <a:miter lim="800000"/>
              <a:headEnd type="none" w="sm" len="sm"/>
              <a:tailEnd type="none" w="sm" len="sm"/>
            </a:ln>
          </p:spPr>
        </p:cxnSp>
        <p:cxnSp>
          <p:nvCxnSpPr>
            <p:cNvPr id="910" name="Google Shape;910;p26"/>
            <p:cNvCxnSpPr>
              <a:stCxn id="879" idx="4"/>
              <a:endCxn id="878" idx="0"/>
            </p:cNvCxnSpPr>
            <p:nvPr/>
          </p:nvCxnSpPr>
          <p:spPr>
            <a:xfrm>
              <a:off x="722902" y="2279985"/>
              <a:ext cx="234600" cy="617700"/>
            </a:xfrm>
            <a:prstGeom prst="straightConnector1">
              <a:avLst/>
            </a:prstGeom>
            <a:noFill/>
            <a:ln w="12700" cap="flat" cmpd="sng">
              <a:solidFill>
                <a:schemeClr val="accent1"/>
              </a:solidFill>
              <a:prstDash val="solid"/>
              <a:miter lim="800000"/>
              <a:headEnd type="none" w="sm" len="sm"/>
              <a:tailEnd type="none" w="sm" len="sm"/>
            </a:ln>
          </p:spPr>
        </p:cxnSp>
        <p:cxnSp>
          <p:nvCxnSpPr>
            <p:cNvPr id="911" name="Google Shape;911;p26"/>
            <p:cNvCxnSpPr>
              <a:stCxn id="878" idx="7"/>
              <a:endCxn id="877" idx="3"/>
            </p:cNvCxnSpPr>
            <p:nvPr/>
          </p:nvCxnSpPr>
          <p:spPr>
            <a:xfrm rot="10800000" flipH="1">
              <a:off x="1051097" y="2435070"/>
              <a:ext cx="415500" cy="501300"/>
            </a:xfrm>
            <a:prstGeom prst="straightConnector1">
              <a:avLst/>
            </a:prstGeom>
            <a:noFill/>
            <a:ln w="12700" cap="flat" cmpd="sng">
              <a:solidFill>
                <a:schemeClr val="accent1"/>
              </a:solidFill>
              <a:prstDash val="solid"/>
              <a:miter lim="800000"/>
              <a:headEnd type="none" w="sm" len="sm"/>
              <a:tailEnd type="none" w="sm" len="sm"/>
            </a:ln>
          </p:spPr>
        </p:cxnSp>
        <p:cxnSp>
          <p:nvCxnSpPr>
            <p:cNvPr id="912" name="Google Shape;912;p26"/>
            <p:cNvCxnSpPr>
              <a:stCxn id="872" idx="0"/>
              <a:endCxn id="878" idx="4"/>
            </p:cNvCxnSpPr>
            <p:nvPr/>
          </p:nvCxnSpPr>
          <p:spPr>
            <a:xfrm rot="10800000">
              <a:off x="957591" y="3162331"/>
              <a:ext cx="144300" cy="659700"/>
            </a:xfrm>
            <a:prstGeom prst="straightConnector1">
              <a:avLst/>
            </a:prstGeom>
            <a:noFill/>
            <a:ln w="12700" cap="flat" cmpd="sng">
              <a:solidFill>
                <a:schemeClr val="accent1"/>
              </a:solidFill>
              <a:prstDash val="solid"/>
              <a:miter lim="800000"/>
              <a:headEnd type="none" w="sm" len="sm"/>
              <a:tailEnd type="none" w="sm" len="sm"/>
            </a:ln>
          </p:spPr>
        </p:cxnSp>
        <p:cxnSp>
          <p:nvCxnSpPr>
            <p:cNvPr id="913" name="Google Shape;913;p26"/>
            <p:cNvCxnSpPr>
              <a:stCxn id="878" idx="5"/>
              <a:endCxn id="871" idx="1"/>
            </p:cNvCxnSpPr>
            <p:nvPr/>
          </p:nvCxnSpPr>
          <p:spPr>
            <a:xfrm>
              <a:off x="1051097" y="3123536"/>
              <a:ext cx="755100" cy="579300"/>
            </a:xfrm>
            <a:prstGeom prst="straightConnector1">
              <a:avLst/>
            </a:prstGeom>
            <a:noFill/>
            <a:ln w="12700" cap="flat" cmpd="sng">
              <a:solidFill>
                <a:schemeClr val="accent1"/>
              </a:solidFill>
              <a:prstDash val="solid"/>
              <a:miter lim="800000"/>
              <a:headEnd type="none" w="sm" len="sm"/>
              <a:tailEnd type="none" w="sm" len="sm"/>
            </a:ln>
          </p:spPr>
        </p:cxnSp>
        <p:cxnSp>
          <p:nvCxnSpPr>
            <p:cNvPr id="914" name="Google Shape;914;p26"/>
            <p:cNvCxnSpPr>
              <a:stCxn id="871" idx="0"/>
              <a:endCxn id="876" idx="3"/>
            </p:cNvCxnSpPr>
            <p:nvPr/>
          </p:nvCxnSpPr>
          <p:spPr>
            <a:xfrm rot="10800000" flipH="1">
              <a:off x="1899653" y="2660352"/>
              <a:ext cx="525900" cy="1003800"/>
            </a:xfrm>
            <a:prstGeom prst="straightConnector1">
              <a:avLst/>
            </a:prstGeom>
            <a:noFill/>
            <a:ln w="12700" cap="flat" cmpd="sng">
              <a:solidFill>
                <a:schemeClr val="accent1"/>
              </a:solidFill>
              <a:prstDash val="solid"/>
              <a:miter lim="800000"/>
              <a:headEnd type="none" w="sm" len="sm"/>
              <a:tailEnd type="none" w="sm" len="sm"/>
            </a:ln>
          </p:spPr>
        </p:cxnSp>
        <p:cxnSp>
          <p:nvCxnSpPr>
            <p:cNvPr id="915" name="Google Shape;915;p26"/>
            <p:cNvCxnSpPr>
              <a:stCxn id="871" idx="7"/>
              <a:endCxn id="874" idx="3"/>
            </p:cNvCxnSpPr>
            <p:nvPr/>
          </p:nvCxnSpPr>
          <p:spPr>
            <a:xfrm rot="10800000" flipH="1">
              <a:off x="1993236" y="3165616"/>
              <a:ext cx="843000" cy="537300"/>
            </a:xfrm>
            <a:prstGeom prst="straightConnector1">
              <a:avLst/>
            </a:prstGeom>
            <a:noFill/>
            <a:ln w="12700" cap="flat" cmpd="sng">
              <a:solidFill>
                <a:schemeClr val="accent1"/>
              </a:solidFill>
              <a:prstDash val="solid"/>
              <a:miter lim="800000"/>
              <a:headEnd type="none" w="sm" len="sm"/>
              <a:tailEnd type="none" w="sm" len="sm"/>
            </a:ln>
          </p:spPr>
        </p:cxnSp>
        <p:cxnSp>
          <p:nvCxnSpPr>
            <p:cNvPr id="916" name="Google Shape;916;p26"/>
            <p:cNvCxnSpPr>
              <a:stCxn id="876" idx="5"/>
              <a:endCxn id="874" idx="1"/>
            </p:cNvCxnSpPr>
            <p:nvPr/>
          </p:nvCxnSpPr>
          <p:spPr>
            <a:xfrm>
              <a:off x="2612862" y="2660319"/>
              <a:ext cx="223200" cy="318300"/>
            </a:xfrm>
            <a:prstGeom prst="straightConnector1">
              <a:avLst/>
            </a:prstGeom>
            <a:noFill/>
            <a:ln w="12700" cap="flat" cmpd="sng">
              <a:solidFill>
                <a:schemeClr val="accent1"/>
              </a:solidFill>
              <a:prstDash val="solid"/>
              <a:miter lim="800000"/>
              <a:headEnd type="none" w="sm" len="sm"/>
              <a:tailEnd type="none" w="sm" len="sm"/>
            </a:ln>
          </p:spPr>
        </p:cxnSp>
        <p:cxnSp>
          <p:nvCxnSpPr>
            <p:cNvPr id="917" name="Google Shape;917;p26"/>
            <p:cNvCxnSpPr>
              <a:stCxn id="874" idx="7"/>
              <a:endCxn id="875" idx="3"/>
            </p:cNvCxnSpPr>
            <p:nvPr/>
          </p:nvCxnSpPr>
          <p:spPr>
            <a:xfrm rot="10800000" flipH="1">
              <a:off x="3023276" y="2717781"/>
              <a:ext cx="125700" cy="260700"/>
            </a:xfrm>
            <a:prstGeom prst="straightConnector1">
              <a:avLst/>
            </a:prstGeom>
            <a:noFill/>
            <a:ln w="12700" cap="flat" cmpd="sng">
              <a:solidFill>
                <a:schemeClr val="accent1"/>
              </a:solidFill>
              <a:prstDash val="solid"/>
              <a:miter lim="800000"/>
              <a:headEnd type="none" w="sm" len="sm"/>
              <a:tailEnd type="none" w="sm" len="sm"/>
            </a:ln>
          </p:spPr>
        </p:cxnSp>
        <p:cxnSp>
          <p:nvCxnSpPr>
            <p:cNvPr id="918" name="Google Shape;918;p26"/>
            <p:cNvCxnSpPr>
              <a:stCxn id="873" idx="0"/>
              <a:endCxn id="881" idx="4"/>
            </p:cNvCxnSpPr>
            <p:nvPr/>
          </p:nvCxnSpPr>
          <p:spPr>
            <a:xfrm rot="10800000">
              <a:off x="3966469" y="2775215"/>
              <a:ext cx="24000" cy="372900"/>
            </a:xfrm>
            <a:prstGeom prst="straightConnector1">
              <a:avLst/>
            </a:prstGeom>
            <a:noFill/>
            <a:ln w="12700" cap="flat" cmpd="sng">
              <a:solidFill>
                <a:schemeClr val="accent1"/>
              </a:solidFill>
              <a:prstDash val="solid"/>
              <a:miter lim="800000"/>
              <a:headEnd type="none" w="sm" len="sm"/>
              <a:tailEnd type="none" w="sm" len="sm"/>
            </a:ln>
          </p:spPr>
        </p:cxnSp>
        <p:cxnSp>
          <p:nvCxnSpPr>
            <p:cNvPr id="919" name="Google Shape;919;p26"/>
            <p:cNvCxnSpPr>
              <a:stCxn id="874" idx="5"/>
              <a:endCxn id="870" idx="1"/>
            </p:cNvCxnSpPr>
            <p:nvPr/>
          </p:nvCxnSpPr>
          <p:spPr>
            <a:xfrm>
              <a:off x="3023276" y="3165647"/>
              <a:ext cx="663000" cy="526800"/>
            </a:xfrm>
            <a:prstGeom prst="straightConnector1">
              <a:avLst/>
            </a:prstGeom>
            <a:noFill/>
            <a:ln w="12700" cap="flat" cmpd="sng">
              <a:solidFill>
                <a:schemeClr val="accent1"/>
              </a:solidFill>
              <a:prstDash val="solid"/>
              <a:miter lim="800000"/>
              <a:headEnd type="none" w="sm" len="sm"/>
              <a:tailEnd type="none" w="sm" len="sm"/>
            </a:ln>
          </p:spPr>
        </p:cxnSp>
        <p:cxnSp>
          <p:nvCxnSpPr>
            <p:cNvPr id="920" name="Google Shape;920;p26"/>
            <p:cNvCxnSpPr>
              <a:stCxn id="870" idx="7"/>
              <a:endCxn id="873" idx="4"/>
            </p:cNvCxnSpPr>
            <p:nvPr/>
          </p:nvCxnSpPr>
          <p:spPr>
            <a:xfrm rot="10800000" flipH="1">
              <a:off x="3873502" y="3412752"/>
              <a:ext cx="117000" cy="279600"/>
            </a:xfrm>
            <a:prstGeom prst="straightConnector1">
              <a:avLst/>
            </a:prstGeom>
            <a:noFill/>
            <a:ln w="12700" cap="flat" cmpd="sng">
              <a:solidFill>
                <a:schemeClr val="accent1"/>
              </a:solidFill>
              <a:prstDash val="solid"/>
              <a:miter lim="800000"/>
              <a:headEnd type="none" w="sm" len="sm"/>
              <a:tailEnd type="none" w="sm" len="sm"/>
            </a:ln>
          </p:spPr>
        </p:cxnSp>
        <p:cxnSp>
          <p:nvCxnSpPr>
            <p:cNvPr id="921" name="Google Shape;921;p26"/>
            <p:cNvCxnSpPr>
              <a:stCxn id="869" idx="0"/>
              <a:endCxn id="874" idx="4"/>
            </p:cNvCxnSpPr>
            <p:nvPr/>
          </p:nvCxnSpPr>
          <p:spPr>
            <a:xfrm rot="10800000" flipH="1">
              <a:off x="2761429" y="3204268"/>
              <a:ext cx="168300" cy="479400"/>
            </a:xfrm>
            <a:prstGeom prst="straightConnector1">
              <a:avLst/>
            </a:prstGeom>
            <a:noFill/>
            <a:ln w="12700" cap="flat" cmpd="sng">
              <a:solidFill>
                <a:schemeClr val="accent1"/>
              </a:solidFill>
              <a:prstDash val="solid"/>
              <a:miter lim="800000"/>
              <a:headEnd type="none" w="sm" len="sm"/>
              <a:tailEnd type="none" w="sm" len="sm"/>
            </a:ln>
          </p:spPr>
        </p:cxnSp>
        <p:cxnSp>
          <p:nvCxnSpPr>
            <p:cNvPr id="922" name="Google Shape;922;p26"/>
            <p:cNvCxnSpPr>
              <a:stCxn id="870" idx="2"/>
              <a:endCxn id="869" idx="6"/>
            </p:cNvCxnSpPr>
            <p:nvPr/>
          </p:nvCxnSpPr>
          <p:spPr>
            <a:xfrm flipH="1">
              <a:off x="2893672" y="3785935"/>
              <a:ext cx="753900" cy="30000"/>
            </a:xfrm>
            <a:prstGeom prst="straightConnector1">
              <a:avLst/>
            </a:prstGeom>
            <a:noFill/>
            <a:ln w="12700" cap="flat" cmpd="sng">
              <a:solidFill>
                <a:schemeClr val="accent1"/>
              </a:solidFill>
              <a:prstDash val="solid"/>
              <a:miter lim="800000"/>
              <a:headEnd type="none" w="sm" len="sm"/>
              <a:tailEnd type="none" w="sm" len="sm"/>
            </a:ln>
          </p:spPr>
        </p:cxnSp>
        <p:cxnSp>
          <p:nvCxnSpPr>
            <p:cNvPr id="923" name="Google Shape;923;p26"/>
            <p:cNvCxnSpPr>
              <a:stCxn id="871" idx="6"/>
              <a:endCxn id="869" idx="2"/>
            </p:cNvCxnSpPr>
            <p:nvPr/>
          </p:nvCxnSpPr>
          <p:spPr>
            <a:xfrm>
              <a:off x="2032000" y="3796499"/>
              <a:ext cx="597000" cy="19500"/>
            </a:xfrm>
            <a:prstGeom prst="straightConnector1">
              <a:avLst/>
            </a:prstGeom>
            <a:noFill/>
            <a:ln w="12700" cap="flat" cmpd="sng">
              <a:solidFill>
                <a:schemeClr val="accent1"/>
              </a:solidFill>
              <a:prstDash val="solid"/>
              <a:miter lim="800000"/>
              <a:headEnd type="none" w="sm" len="sm"/>
              <a:tailEnd type="none" w="sm" len="sm"/>
            </a:ln>
          </p:spPr>
        </p:cxnSp>
        <p:cxnSp>
          <p:nvCxnSpPr>
            <p:cNvPr id="924" name="Google Shape;924;p26"/>
            <p:cNvCxnSpPr>
              <a:stCxn id="868" idx="1"/>
              <a:endCxn id="871" idx="5"/>
            </p:cNvCxnSpPr>
            <p:nvPr/>
          </p:nvCxnSpPr>
          <p:spPr>
            <a:xfrm rot="10800000">
              <a:off x="1993281" y="3890180"/>
              <a:ext cx="161700" cy="421800"/>
            </a:xfrm>
            <a:prstGeom prst="straightConnector1">
              <a:avLst/>
            </a:prstGeom>
            <a:noFill/>
            <a:ln w="12700" cap="flat" cmpd="sng">
              <a:solidFill>
                <a:schemeClr val="accent1"/>
              </a:solidFill>
              <a:prstDash val="solid"/>
              <a:miter lim="800000"/>
              <a:headEnd type="none" w="sm" len="sm"/>
              <a:tailEnd type="none" w="sm" len="sm"/>
            </a:ln>
          </p:spPr>
        </p:cxnSp>
        <p:cxnSp>
          <p:nvCxnSpPr>
            <p:cNvPr id="925" name="Google Shape;925;p26"/>
            <p:cNvCxnSpPr>
              <a:stCxn id="871" idx="2"/>
              <a:endCxn id="872" idx="7"/>
            </p:cNvCxnSpPr>
            <p:nvPr/>
          </p:nvCxnSpPr>
          <p:spPr>
            <a:xfrm flipH="1">
              <a:off x="1195506" y="3796499"/>
              <a:ext cx="571800" cy="64200"/>
            </a:xfrm>
            <a:prstGeom prst="straightConnector1">
              <a:avLst/>
            </a:prstGeom>
            <a:noFill/>
            <a:ln w="12700" cap="flat" cmpd="sng">
              <a:solidFill>
                <a:schemeClr val="accent1"/>
              </a:solidFill>
              <a:prstDash val="solid"/>
              <a:miter lim="800000"/>
              <a:headEnd type="none" w="sm" len="sm"/>
              <a:tailEnd type="none" w="sm" len="sm"/>
            </a:ln>
          </p:spPr>
        </p:cxnSp>
        <p:cxnSp>
          <p:nvCxnSpPr>
            <p:cNvPr id="926" name="Google Shape;926;p26"/>
            <p:cNvCxnSpPr>
              <a:stCxn id="867" idx="0"/>
              <a:endCxn id="872" idx="4"/>
            </p:cNvCxnSpPr>
            <p:nvPr/>
          </p:nvCxnSpPr>
          <p:spPr>
            <a:xfrm rot="10800000" flipH="1">
              <a:off x="1018002" y="4086647"/>
              <a:ext cx="84000" cy="655800"/>
            </a:xfrm>
            <a:prstGeom prst="straightConnector1">
              <a:avLst/>
            </a:prstGeom>
            <a:noFill/>
            <a:ln w="12700" cap="flat" cmpd="sng">
              <a:solidFill>
                <a:schemeClr val="accent1"/>
              </a:solidFill>
              <a:prstDash val="solid"/>
              <a:miter lim="800000"/>
              <a:headEnd type="none" w="sm" len="sm"/>
              <a:tailEnd type="none" w="sm" len="sm"/>
            </a:ln>
          </p:spPr>
        </p:cxnSp>
        <p:cxnSp>
          <p:nvCxnSpPr>
            <p:cNvPr id="927" name="Google Shape;927;p26"/>
            <p:cNvCxnSpPr>
              <a:stCxn id="867" idx="6"/>
              <a:endCxn id="866" idx="2"/>
            </p:cNvCxnSpPr>
            <p:nvPr/>
          </p:nvCxnSpPr>
          <p:spPr>
            <a:xfrm rot="10800000" flipH="1">
              <a:off x="1150349" y="4832794"/>
              <a:ext cx="984000" cy="42000"/>
            </a:xfrm>
            <a:prstGeom prst="straightConnector1">
              <a:avLst/>
            </a:prstGeom>
            <a:noFill/>
            <a:ln w="12700" cap="flat" cmpd="sng">
              <a:solidFill>
                <a:schemeClr val="accent1"/>
              </a:solidFill>
              <a:prstDash val="solid"/>
              <a:miter lim="800000"/>
              <a:headEnd type="none" w="sm" len="sm"/>
              <a:tailEnd type="none" w="sm" len="sm"/>
            </a:ln>
          </p:spPr>
        </p:cxnSp>
        <p:cxnSp>
          <p:nvCxnSpPr>
            <p:cNvPr id="928" name="Google Shape;928;p26"/>
            <p:cNvCxnSpPr>
              <a:stCxn id="866" idx="0"/>
              <a:endCxn id="868" idx="4"/>
            </p:cNvCxnSpPr>
            <p:nvPr/>
          </p:nvCxnSpPr>
          <p:spPr>
            <a:xfrm rot="10800000">
              <a:off x="2248614" y="4538039"/>
              <a:ext cx="18000" cy="162300"/>
            </a:xfrm>
            <a:prstGeom prst="straightConnector1">
              <a:avLst/>
            </a:prstGeom>
            <a:noFill/>
            <a:ln w="12700" cap="flat" cmpd="sng">
              <a:solidFill>
                <a:schemeClr val="accent1"/>
              </a:solidFill>
              <a:prstDash val="solid"/>
              <a:miter lim="800000"/>
              <a:headEnd type="none" w="sm" len="sm"/>
              <a:tailEnd type="none" w="sm" len="sm"/>
            </a:ln>
          </p:spPr>
        </p:cxnSp>
        <p:cxnSp>
          <p:nvCxnSpPr>
            <p:cNvPr id="929" name="Google Shape;929;p26"/>
            <p:cNvCxnSpPr>
              <a:stCxn id="868" idx="7"/>
              <a:endCxn id="869" idx="3"/>
            </p:cNvCxnSpPr>
            <p:nvPr/>
          </p:nvCxnSpPr>
          <p:spPr>
            <a:xfrm rot="10800000" flipH="1">
              <a:off x="2342147" y="3909680"/>
              <a:ext cx="325800" cy="402300"/>
            </a:xfrm>
            <a:prstGeom prst="straightConnector1">
              <a:avLst/>
            </a:prstGeom>
            <a:noFill/>
            <a:ln w="12700" cap="flat" cmpd="sng">
              <a:solidFill>
                <a:schemeClr val="accent1"/>
              </a:solidFill>
              <a:prstDash val="solid"/>
              <a:miter lim="800000"/>
              <a:headEnd type="none" w="sm" len="sm"/>
              <a:tailEnd type="none" w="sm" len="sm"/>
            </a:ln>
          </p:spPr>
        </p:cxnSp>
        <p:cxnSp>
          <p:nvCxnSpPr>
            <p:cNvPr id="930" name="Google Shape;930;p26"/>
            <p:cNvCxnSpPr>
              <a:stCxn id="865" idx="0"/>
              <a:endCxn id="870" idx="4"/>
            </p:cNvCxnSpPr>
            <p:nvPr/>
          </p:nvCxnSpPr>
          <p:spPr>
            <a:xfrm rot="10800000">
              <a:off x="3779825" y="3918333"/>
              <a:ext cx="192600" cy="1046700"/>
            </a:xfrm>
            <a:prstGeom prst="straightConnector1">
              <a:avLst/>
            </a:prstGeom>
            <a:noFill/>
            <a:ln w="12700" cap="flat" cmpd="sng">
              <a:solidFill>
                <a:schemeClr val="accent1"/>
              </a:solidFill>
              <a:prstDash val="solid"/>
              <a:miter lim="800000"/>
              <a:headEnd type="none" w="sm" len="sm"/>
              <a:tailEnd type="none" w="sm" len="sm"/>
            </a:ln>
          </p:spPr>
        </p:cxnSp>
        <p:cxnSp>
          <p:nvCxnSpPr>
            <p:cNvPr id="931" name="Google Shape;931;p26"/>
            <p:cNvCxnSpPr>
              <a:stCxn id="868" idx="6"/>
              <a:endCxn id="865" idx="1"/>
            </p:cNvCxnSpPr>
            <p:nvPr/>
          </p:nvCxnSpPr>
          <p:spPr>
            <a:xfrm>
              <a:off x="2380911" y="4405563"/>
              <a:ext cx="1497900" cy="598200"/>
            </a:xfrm>
            <a:prstGeom prst="straightConnector1">
              <a:avLst/>
            </a:prstGeom>
            <a:noFill/>
            <a:ln w="12700" cap="flat" cmpd="sng">
              <a:solidFill>
                <a:schemeClr val="accent1"/>
              </a:solidFill>
              <a:prstDash val="solid"/>
              <a:miter lim="800000"/>
              <a:headEnd type="none" w="sm" len="sm"/>
              <a:tailEnd type="none" w="sm" len="sm"/>
            </a:ln>
          </p:spPr>
        </p:cxnSp>
        <p:cxnSp>
          <p:nvCxnSpPr>
            <p:cNvPr id="932" name="Google Shape;932;p26"/>
            <p:cNvCxnSpPr>
              <a:stCxn id="866" idx="6"/>
              <a:endCxn id="859" idx="2"/>
            </p:cNvCxnSpPr>
            <p:nvPr/>
          </p:nvCxnSpPr>
          <p:spPr>
            <a:xfrm>
              <a:off x="2398961" y="4832686"/>
              <a:ext cx="585000" cy="254100"/>
            </a:xfrm>
            <a:prstGeom prst="straightConnector1">
              <a:avLst/>
            </a:prstGeom>
            <a:noFill/>
            <a:ln w="12700" cap="flat" cmpd="sng">
              <a:solidFill>
                <a:schemeClr val="accent1"/>
              </a:solidFill>
              <a:prstDash val="solid"/>
              <a:miter lim="800000"/>
              <a:headEnd type="none" w="sm" len="sm"/>
              <a:tailEnd type="none" w="sm" len="sm"/>
            </a:ln>
          </p:spPr>
        </p:cxnSp>
        <p:cxnSp>
          <p:nvCxnSpPr>
            <p:cNvPr id="933" name="Google Shape;933;p26"/>
            <p:cNvCxnSpPr>
              <a:stCxn id="866" idx="5"/>
              <a:endCxn id="863" idx="1"/>
            </p:cNvCxnSpPr>
            <p:nvPr/>
          </p:nvCxnSpPr>
          <p:spPr>
            <a:xfrm>
              <a:off x="2360197" y="4926269"/>
              <a:ext cx="157200" cy="306000"/>
            </a:xfrm>
            <a:prstGeom prst="straightConnector1">
              <a:avLst/>
            </a:prstGeom>
            <a:noFill/>
            <a:ln w="12700" cap="flat" cmpd="sng">
              <a:solidFill>
                <a:schemeClr val="accent1"/>
              </a:solidFill>
              <a:prstDash val="solid"/>
              <a:miter lim="800000"/>
              <a:headEnd type="none" w="sm" len="sm"/>
              <a:tailEnd type="none" w="sm" len="sm"/>
            </a:ln>
          </p:spPr>
        </p:cxnSp>
        <p:cxnSp>
          <p:nvCxnSpPr>
            <p:cNvPr id="934" name="Google Shape;934;p26"/>
            <p:cNvCxnSpPr>
              <a:stCxn id="862" idx="1"/>
              <a:endCxn id="867" idx="4"/>
            </p:cNvCxnSpPr>
            <p:nvPr/>
          </p:nvCxnSpPr>
          <p:spPr>
            <a:xfrm rot="10800000">
              <a:off x="1017918" y="5007124"/>
              <a:ext cx="412500" cy="465900"/>
            </a:xfrm>
            <a:prstGeom prst="straightConnector1">
              <a:avLst/>
            </a:prstGeom>
            <a:noFill/>
            <a:ln w="12700" cap="flat" cmpd="sng">
              <a:solidFill>
                <a:schemeClr val="accent1"/>
              </a:solidFill>
              <a:prstDash val="solid"/>
              <a:miter lim="800000"/>
              <a:headEnd type="none" w="sm" len="sm"/>
              <a:tailEnd type="none" w="sm" len="sm"/>
            </a:ln>
          </p:spPr>
        </p:cxnSp>
        <p:cxnSp>
          <p:nvCxnSpPr>
            <p:cNvPr id="935" name="Google Shape;935;p26"/>
            <p:cNvCxnSpPr>
              <a:stCxn id="862" idx="6"/>
              <a:endCxn id="863" idx="3"/>
            </p:cNvCxnSpPr>
            <p:nvPr/>
          </p:nvCxnSpPr>
          <p:spPr>
            <a:xfrm rot="10800000" flipH="1">
              <a:off x="1656348" y="5419607"/>
              <a:ext cx="861000" cy="147000"/>
            </a:xfrm>
            <a:prstGeom prst="straightConnector1">
              <a:avLst/>
            </a:prstGeom>
            <a:noFill/>
            <a:ln w="12700" cap="flat" cmpd="sng">
              <a:solidFill>
                <a:schemeClr val="accent1"/>
              </a:solidFill>
              <a:prstDash val="solid"/>
              <a:miter lim="800000"/>
              <a:headEnd type="none" w="sm" len="sm"/>
              <a:tailEnd type="none" w="sm" len="sm"/>
            </a:ln>
          </p:spPr>
        </p:cxnSp>
        <p:cxnSp>
          <p:nvCxnSpPr>
            <p:cNvPr id="936" name="Google Shape;936;p26"/>
            <p:cNvCxnSpPr>
              <a:stCxn id="857" idx="1"/>
              <a:endCxn id="863" idx="4"/>
            </p:cNvCxnSpPr>
            <p:nvPr/>
          </p:nvCxnSpPr>
          <p:spPr>
            <a:xfrm rot="10800000">
              <a:off x="2610915" y="5458263"/>
              <a:ext cx="153000" cy="638400"/>
            </a:xfrm>
            <a:prstGeom prst="straightConnector1">
              <a:avLst/>
            </a:prstGeom>
            <a:noFill/>
            <a:ln w="12700" cap="flat" cmpd="sng">
              <a:solidFill>
                <a:schemeClr val="accent1"/>
              </a:solidFill>
              <a:prstDash val="solid"/>
              <a:miter lim="800000"/>
              <a:headEnd type="none" w="sm" len="sm"/>
              <a:tailEnd type="none" w="sm" len="sm"/>
            </a:ln>
          </p:spPr>
        </p:cxnSp>
        <p:cxnSp>
          <p:nvCxnSpPr>
            <p:cNvPr id="937" name="Google Shape;937;p26"/>
            <p:cNvCxnSpPr>
              <a:stCxn id="863" idx="5"/>
              <a:endCxn id="858" idx="1"/>
            </p:cNvCxnSpPr>
            <p:nvPr/>
          </p:nvCxnSpPr>
          <p:spPr>
            <a:xfrm>
              <a:off x="2704619" y="5419561"/>
              <a:ext cx="408300" cy="360300"/>
            </a:xfrm>
            <a:prstGeom prst="straightConnector1">
              <a:avLst/>
            </a:prstGeom>
            <a:noFill/>
            <a:ln w="12700" cap="flat" cmpd="sng">
              <a:solidFill>
                <a:schemeClr val="accent1"/>
              </a:solidFill>
              <a:prstDash val="solid"/>
              <a:miter lim="800000"/>
              <a:headEnd type="none" w="sm" len="sm"/>
              <a:tailEnd type="none" w="sm" len="sm"/>
            </a:ln>
          </p:spPr>
        </p:cxnSp>
        <p:cxnSp>
          <p:nvCxnSpPr>
            <p:cNvPr id="938" name="Google Shape;938;p26"/>
            <p:cNvCxnSpPr>
              <a:stCxn id="864" idx="7"/>
              <a:endCxn id="865" idx="4"/>
            </p:cNvCxnSpPr>
            <p:nvPr/>
          </p:nvCxnSpPr>
          <p:spPr>
            <a:xfrm rot="10800000" flipH="1">
              <a:off x="3879518" y="5229804"/>
              <a:ext cx="93000" cy="159000"/>
            </a:xfrm>
            <a:prstGeom prst="straightConnector1">
              <a:avLst/>
            </a:prstGeom>
            <a:noFill/>
            <a:ln w="12700" cap="flat" cmpd="sng">
              <a:solidFill>
                <a:schemeClr val="accent1"/>
              </a:solidFill>
              <a:prstDash val="solid"/>
              <a:miter lim="800000"/>
              <a:headEnd type="none" w="sm" len="sm"/>
              <a:tailEnd type="none" w="sm" len="sm"/>
            </a:ln>
          </p:spPr>
        </p:cxnSp>
        <p:cxnSp>
          <p:nvCxnSpPr>
            <p:cNvPr id="939" name="Google Shape;939;p26"/>
            <p:cNvCxnSpPr>
              <a:stCxn id="859" idx="5"/>
              <a:endCxn id="864" idx="2"/>
            </p:cNvCxnSpPr>
            <p:nvPr/>
          </p:nvCxnSpPr>
          <p:spPr>
            <a:xfrm>
              <a:off x="3209762" y="5180403"/>
              <a:ext cx="443700" cy="302100"/>
            </a:xfrm>
            <a:prstGeom prst="straightConnector1">
              <a:avLst/>
            </a:prstGeom>
            <a:noFill/>
            <a:ln w="12700" cap="flat" cmpd="sng">
              <a:solidFill>
                <a:schemeClr val="accent1"/>
              </a:solidFill>
              <a:prstDash val="solid"/>
              <a:miter lim="800000"/>
              <a:headEnd type="none" w="sm" len="sm"/>
              <a:tailEnd type="none" w="sm" len="sm"/>
            </a:ln>
          </p:spPr>
        </p:cxnSp>
        <p:cxnSp>
          <p:nvCxnSpPr>
            <p:cNvPr id="940" name="Google Shape;940;p26"/>
            <p:cNvCxnSpPr>
              <a:stCxn id="858" idx="7"/>
              <a:endCxn id="864" idx="3"/>
            </p:cNvCxnSpPr>
            <p:nvPr/>
          </p:nvCxnSpPr>
          <p:spPr>
            <a:xfrm rot="10800000" flipH="1">
              <a:off x="3299996" y="5575833"/>
              <a:ext cx="392400" cy="204000"/>
            </a:xfrm>
            <a:prstGeom prst="straightConnector1">
              <a:avLst/>
            </a:prstGeom>
            <a:noFill/>
            <a:ln w="12700" cap="flat" cmpd="sng">
              <a:solidFill>
                <a:schemeClr val="accent1"/>
              </a:solidFill>
              <a:prstDash val="solid"/>
              <a:miter lim="800000"/>
              <a:headEnd type="none" w="sm" len="sm"/>
              <a:tailEnd type="none" w="sm" len="sm"/>
            </a:ln>
          </p:spPr>
        </p:cxnSp>
        <p:cxnSp>
          <p:nvCxnSpPr>
            <p:cNvPr id="941" name="Google Shape;941;p26"/>
            <p:cNvCxnSpPr>
              <a:stCxn id="857" idx="7"/>
              <a:endCxn id="858" idx="3"/>
            </p:cNvCxnSpPr>
            <p:nvPr/>
          </p:nvCxnSpPr>
          <p:spPr>
            <a:xfrm rot="10800000" flipH="1">
              <a:off x="2951081" y="5967063"/>
              <a:ext cx="161700" cy="129600"/>
            </a:xfrm>
            <a:prstGeom prst="straightConnector1">
              <a:avLst/>
            </a:prstGeom>
            <a:noFill/>
            <a:ln w="12700" cap="flat" cmpd="sng">
              <a:solidFill>
                <a:schemeClr val="accent1"/>
              </a:solidFill>
              <a:prstDash val="solid"/>
              <a:miter lim="800000"/>
              <a:headEnd type="none" w="sm" len="sm"/>
              <a:tailEnd type="none" w="sm" len="sm"/>
            </a:ln>
          </p:spPr>
        </p:cxnSp>
        <p:cxnSp>
          <p:nvCxnSpPr>
            <p:cNvPr id="942" name="Google Shape;942;p26"/>
            <p:cNvCxnSpPr>
              <a:stCxn id="857" idx="2"/>
              <a:endCxn id="862" idx="5"/>
            </p:cNvCxnSpPr>
            <p:nvPr/>
          </p:nvCxnSpPr>
          <p:spPr>
            <a:xfrm rot="10800000">
              <a:off x="1617551" y="5660146"/>
              <a:ext cx="1107600" cy="530100"/>
            </a:xfrm>
            <a:prstGeom prst="straightConnector1">
              <a:avLst/>
            </a:prstGeom>
            <a:noFill/>
            <a:ln w="12700" cap="flat" cmpd="sng">
              <a:solidFill>
                <a:schemeClr val="accent1"/>
              </a:solidFill>
              <a:prstDash val="solid"/>
              <a:miter lim="800000"/>
              <a:headEnd type="none" w="sm" len="sm"/>
              <a:tailEnd type="none" w="sm" len="sm"/>
            </a:ln>
          </p:spPr>
        </p:cxnSp>
        <p:cxnSp>
          <p:nvCxnSpPr>
            <p:cNvPr id="943" name="Google Shape;943;p26"/>
            <p:cNvCxnSpPr>
              <a:stCxn id="860" idx="1"/>
              <a:endCxn id="862" idx="4"/>
            </p:cNvCxnSpPr>
            <p:nvPr/>
          </p:nvCxnSpPr>
          <p:spPr>
            <a:xfrm rot="10800000">
              <a:off x="1524004" y="5699001"/>
              <a:ext cx="258000" cy="666900"/>
            </a:xfrm>
            <a:prstGeom prst="straightConnector1">
              <a:avLst/>
            </a:prstGeom>
            <a:noFill/>
            <a:ln w="12700" cap="flat" cmpd="sng">
              <a:solidFill>
                <a:schemeClr val="accent1"/>
              </a:solidFill>
              <a:prstDash val="solid"/>
              <a:miter lim="800000"/>
              <a:headEnd type="none" w="sm" len="sm"/>
              <a:tailEnd type="none" w="sm" len="sm"/>
            </a:ln>
          </p:spPr>
        </p:cxnSp>
        <p:cxnSp>
          <p:nvCxnSpPr>
            <p:cNvPr id="944" name="Google Shape;944;p26"/>
            <p:cNvCxnSpPr>
              <a:stCxn id="857" idx="3"/>
              <a:endCxn id="860" idx="6"/>
            </p:cNvCxnSpPr>
            <p:nvPr/>
          </p:nvCxnSpPr>
          <p:spPr>
            <a:xfrm flipH="1">
              <a:off x="2007915" y="6283829"/>
              <a:ext cx="756000" cy="175800"/>
            </a:xfrm>
            <a:prstGeom prst="straightConnector1">
              <a:avLst/>
            </a:prstGeom>
            <a:noFill/>
            <a:ln w="12700" cap="flat" cmpd="sng">
              <a:solidFill>
                <a:schemeClr val="accent1"/>
              </a:solidFill>
              <a:prstDash val="solid"/>
              <a:miter lim="800000"/>
              <a:headEnd type="none" w="sm" len="sm"/>
              <a:tailEnd type="none" w="sm" len="sm"/>
            </a:ln>
          </p:spPr>
        </p:cxnSp>
        <p:cxnSp>
          <p:nvCxnSpPr>
            <p:cNvPr id="945" name="Google Shape;945;p26"/>
            <p:cNvCxnSpPr>
              <a:stCxn id="862" idx="3"/>
              <a:endCxn id="861" idx="7"/>
            </p:cNvCxnSpPr>
            <p:nvPr/>
          </p:nvCxnSpPr>
          <p:spPr>
            <a:xfrm flipH="1">
              <a:off x="1183518" y="5660190"/>
              <a:ext cx="246900" cy="514800"/>
            </a:xfrm>
            <a:prstGeom prst="straightConnector1">
              <a:avLst/>
            </a:prstGeom>
            <a:noFill/>
            <a:ln w="12700" cap="flat" cmpd="sng">
              <a:solidFill>
                <a:schemeClr val="accent1"/>
              </a:solidFill>
              <a:prstDash val="solid"/>
              <a:miter lim="800000"/>
              <a:headEnd type="none" w="sm" len="sm"/>
              <a:tailEnd type="none" w="sm" len="sm"/>
            </a:ln>
          </p:spPr>
        </p:cxnSp>
        <p:cxnSp>
          <p:nvCxnSpPr>
            <p:cNvPr id="946" name="Google Shape;946;p26"/>
            <p:cNvCxnSpPr>
              <a:stCxn id="860" idx="2"/>
              <a:endCxn id="861" idx="5"/>
            </p:cNvCxnSpPr>
            <p:nvPr/>
          </p:nvCxnSpPr>
          <p:spPr>
            <a:xfrm rot="10800000">
              <a:off x="1183440" y="6361984"/>
              <a:ext cx="559800" cy="97500"/>
            </a:xfrm>
            <a:prstGeom prst="straightConnector1">
              <a:avLst/>
            </a:prstGeom>
            <a:noFill/>
            <a:ln w="12700" cap="flat" cmpd="sng">
              <a:solidFill>
                <a:schemeClr val="accent1"/>
              </a:solidFill>
              <a:prstDash val="solid"/>
              <a:miter lim="800000"/>
              <a:headEnd type="none" w="sm" len="sm"/>
              <a:tailEnd type="none" w="sm" len="sm"/>
            </a:ln>
          </p:spPr>
        </p:cxnSp>
      </p:grpSp>
      <p:sp>
        <p:nvSpPr>
          <p:cNvPr id="947" name="Google Shape;947;p26"/>
          <p:cNvSpPr/>
          <p:nvPr/>
        </p:nvSpPr>
        <p:spPr>
          <a:xfrm>
            <a:off x="2724687" y="6057359"/>
            <a:ext cx="264694" cy="264694"/>
          </a:xfrm>
          <a:prstGeom prst="ellipse">
            <a:avLst/>
          </a:prstGeom>
          <a:solidFill>
            <a:schemeClr val="accent5"/>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948" name="Google Shape;948;p26"/>
          <p:cNvSpPr/>
          <p:nvPr/>
        </p:nvSpPr>
        <p:spPr>
          <a:xfrm>
            <a:off x="3073602" y="5740529"/>
            <a:ext cx="264694" cy="264694"/>
          </a:xfrm>
          <a:prstGeom prst="ellipse">
            <a:avLst/>
          </a:prstGeom>
          <a:solidFill>
            <a:schemeClr val="accent5"/>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949" name="Google Shape;949;p26"/>
          <p:cNvSpPr/>
          <p:nvPr/>
        </p:nvSpPr>
        <p:spPr>
          <a:xfrm>
            <a:off x="2983368" y="4953933"/>
            <a:ext cx="264694" cy="264694"/>
          </a:xfrm>
          <a:prstGeom prst="ellipse">
            <a:avLst/>
          </a:prstGeom>
          <a:solidFill>
            <a:schemeClr val="accent5"/>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950" name="Google Shape;950;p26"/>
          <p:cNvSpPr/>
          <p:nvPr/>
        </p:nvSpPr>
        <p:spPr>
          <a:xfrm>
            <a:off x="1742776" y="6326597"/>
            <a:ext cx="264694" cy="264694"/>
          </a:xfrm>
          <a:prstGeom prst="ellipse">
            <a:avLst/>
          </a:prstGeom>
          <a:solidFill>
            <a:schemeClr val="accent5"/>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951" name="Google Shape;951;p26"/>
          <p:cNvSpPr/>
          <p:nvPr/>
        </p:nvSpPr>
        <p:spPr>
          <a:xfrm>
            <a:off x="957048" y="6135565"/>
            <a:ext cx="264694" cy="264694"/>
          </a:xfrm>
          <a:prstGeom prst="ellipse">
            <a:avLst/>
          </a:prstGeom>
          <a:solidFill>
            <a:schemeClr val="accent5"/>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952" name="Google Shape;952;p26"/>
          <p:cNvSpPr/>
          <p:nvPr/>
        </p:nvSpPr>
        <p:spPr>
          <a:xfrm>
            <a:off x="1391190" y="5433720"/>
            <a:ext cx="264694" cy="264694"/>
          </a:xfrm>
          <a:prstGeom prst="ellipse">
            <a:avLst/>
          </a:prstGeom>
          <a:solidFill>
            <a:schemeClr val="accent5"/>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953" name="Google Shape;953;p26"/>
          <p:cNvSpPr/>
          <p:nvPr/>
        </p:nvSpPr>
        <p:spPr>
          <a:xfrm>
            <a:off x="2478225" y="5193091"/>
            <a:ext cx="264694" cy="264694"/>
          </a:xfrm>
          <a:prstGeom prst="ellipse">
            <a:avLst/>
          </a:prstGeom>
          <a:solidFill>
            <a:schemeClr val="accent5"/>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954" name="Google Shape;954;p26"/>
          <p:cNvSpPr/>
          <p:nvPr/>
        </p:nvSpPr>
        <p:spPr>
          <a:xfrm>
            <a:off x="3653124" y="5349500"/>
            <a:ext cx="264694" cy="264694"/>
          </a:xfrm>
          <a:prstGeom prst="ellipse">
            <a:avLst/>
          </a:prstGeom>
          <a:solidFill>
            <a:schemeClr val="accent5"/>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955" name="Google Shape;955;p26"/>
          <p:cNvSpPr/>
          <p:nvPr/>
        </p:nvSpPr>
        <p:spPr>
          <a:xfrm>
            <a:off x="3839614" y="4964493"/>
            <a:ext cx="264694" cy="264694"/>
          </a:xfrm>
          <a:prstGeom prst="ellipse">
            <a:avLst/>
          </a:prstGeom>
          <a:solidFill>
            <a:schemeClr val="accent5"/>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956" name="Google Shape;956;p26"/>
          <p:cNvSpPr/>
          <p:nvPr/>
        </p:nvSpPr>
        <p:spPr>
          <a:xfrm>
            <a:off x="2133803" y="4699799"/>
            <a:ext cx="264694" cy="264694"/>
          </a:xfrm>
          <a:prstGeom prst="ellipse">
            <a:avLst/>
          </a:prstGeom>
          <a:solidFill>
            <a:schemeClr val="accent5"/>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957" name="Google Shape;957;p26"/>
          <p:cNvSpPr/>
          <p:nvPr/>
        </p:nvSpPr>
        <p:spPr>
          <a:xfrm>
            <a:off x="885191" y="4741907"/>
            <a:ext cx="264694" cy="264694"/>
          </a:xfrm>
          <a:prstGeom prst="ellipse">
            <a:avLst/>
          </a:prstGeom>
          <a:solidFill>
            <a:schemeClr val="accent5"/>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958" name="Google Shape;958;p26"/>
          <p:cNvSpPr/>
          <p:nvPr/>
        </p:nvSpPr>
        <p:spPr>
          <a:xfrm>
            <a:off x="2115753" y="4272676"/>
            <a:ext cx="264694" cy="264694"/>
          </a:xfrm>
          <a:prstGeom prst="ellipse">
            <a:avLst/>
          </a:prstGeom>
          <a:solidFill>
            <a:schemeClr val="accent5"/>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959" name="Google Shape;959;p26"/>
          <p:cNvSpPr/>
          <p:nvPr/>
        </p:nvSpPr>
        <p:spPr>
          <a:xfrm>
            <a:off x="2628618" y="3683128"/>
            <a:ext cx="264694" cy="264694"/>
          </a:xfrm>
          <a:prstGeom prst="ellipse">
            <a:avLst/>
          </a:prstGeom>
          <a:solidFill>
            <a:schemeClr val="accent5"/>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960" name="Google Shape;960;p26"/>
          <p:cNvSpPr/>
          <p:nvPr/>
        </p:nvSpPr>
        <p:spPr>
          <a:xfrm>
            <a:off x="3647108" y="3653048"/>
            <a:ext cx="264694" cy="264694"/>
          </a:xfrm>
          <a:prstGeom prst="ellipse">
            <a:avLst/>
          </a:prstGeom>
          <a:solidFill>
            <a:schemeClr val="accent5"/>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961" name="Google Shape;961;p26"/>
          <p:cNvSpPr/>
          <p:nvPr/>
        </p:nvSpPr>
        <p:spPr>
          <a:xfrm>
            <a:off x="1766842" y="3663612"/>
            <a:ext cx="264694" cy="264694"/>
          </a:xfrm>
          <a:prstGeom prst="ellipse">
            <a:avLst/>
          </a:prstGeom>
          <a:solidFill>
            <a:schemeClr val="accent5"/>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962" name="Google Shape;962;p26"/>
          <p:cNvSpPr/>
          <p:nvPr/>
        </p:nvSpPr>
        <p:spPr>
          <a:xfrm>
            <a:off x="969080" y="3821491"/>
            <a:ext cx="264694" cy="264694"/>
          </a:xfrm>
          <a:prstGeom prst="ellipse">
            <a:avLst/>
          </a:prstGeom>
          <a:solidFill>
            <a:schemeClr val="accent5"/>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963" name="Google Shape;963;p26"/>
          <p:cNvSpPr/>
          <p:nvPr/>
        </p:nvSpPr>
        <p:spPr>
          <a:xfrm>
            <a:off x="3857658" y="3147575"/>
            <a:ext cx="264694" cy="264694"/>
          </a:xfrm>
          <a:prstGeom prst="ellipse">
            <a:avLst/>
          </a:prstGeom>
          <a:solidFill>
            <a:schemeClr val="accent5"/>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964" name="Google Shape;964;p26"/>
          <p:cNvSpPr/>
          <p:nvPr/>
        </p:nvSpPr>
        <p:spPr>
          <a:xfrm>
            <a:off x="2796882" y="2939177"/>
            <a:ext cx="264694" cy="264694"/>
          </a:xfrm>
          <a:prstGeom prst="ellipse">
            <a:avLst/>
          </a:prstGeom>
          <a:solidFill>
            <a:schemeClr val="accent5"/>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965" name="Google Shape;965;p26"/>
          <p:cNvSpPr/>
          <p:nvPr/>
        </p:nvSpPr>
        <p:spPr>
          <a:xfrm>
            <a:off x="3109699" y="2491324"/>
            <a:ext cx="264694" cy="264694"/>
          </a:xfrm>
          <a:prstGeom prst="ellipse">
            <a:avLst/>
          </a:prstGeom>
          <a:solidFill>
            <a:schemeClr val="accent5"/>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966" name="Google Shape;966;p26"/>
          <p:cNvSpPr/>
          <p:nvPr/>
        </p:nvSpPr>
        <p:spPr>
          <a:xfrm>
            <a:off x="2386468" y="2433849"/>
            <a:ext cx="264694" cy="264694"/>
          </a:xfrm>
          <a:prstGeom prst="ellipse">
            <a:avLst/>
          </a:prstGeom>
          <a:solidFill>
            <a:schemeClr val="accent5"/>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967" name="Google Shape;967;p26"/>
          <p:cNvSpPr/>
          <p:nvPr/>
        </p:nvSpPr>
        <p:spPr>
          <a:xfrm>
            <a:off x="1427282" y="2208576"/>
            <a:ext cx="264694" cy="264694"/>
          </a:xfrm>
          <a:prstGeom prst="ellipse">
            <a:avLst/>
          </a:prstGeom>
          <a:solidFill>
            <a:schemeClr val="accent5"/>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968" name="Google Shape;968;p26"/>
          <p:cNvSpPr/>
          <p:nvPr/>
        </p:nvSpPr>
        <p:spPr>
          <a:xfrm>
            <a:off x="824703" y="2897066"/>
            <a:ext cx="264694" cy="264694"/>
          </a:xfrm>
          <a:prstGeom prst="ellipse">
            <a:avLst/>
          </a:prstGeom>
          <a:solidFill>
            <a:schemeClr val="accent5"/>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969" name="Google Shape;969;p26"/>
          <p:cNvSpPr/>
          <p:nvPr/>
        </p:nvSpPr>
        <p:spPr>
          <a:xfrm>
            <a:off x="590091" y="2014751"/>
            <a:ext cx="264694" cy="264694"/>
          </a:xfrm>
          <a:prstGeom prst="ellipse">
            <a:avLst/>
          </a:prstGeom>
          <a:solidFill>
            <a:schemeClr val="accent5"/>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970" name="Google Shape;970;p26"/>
          <p:cNvSpPr/>
          <p:nvPr/>
        </p:nvSpPr>
        <p:spPr>
          <a:xfrm>
            <a:off x="3636747" y="1852913"/>
            <a:ext cx="264694" cy="264694"/>
          </a:xfrm>
          <a:prstGeom prst="ellipse">
            <a:avLst/>
          </a:prstGeom>
          <a:solidFill>
            <a:schemeClr val="accent5"/>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971" name="Google Shape;971;p26"/>
          <p:cNvSpPr/>
          <p:nvPr/>
        </p:nvSpPr>
        <p:spPr>
          <a:xfrm>
            <a:off x="3833601" y="2510047"/>
            <a:ext cx="264694" cy="264694"/>
          </a:xfrm>
          <a:prstGeom prst="ellipse">
            <a:avLst/>
          </a:prstGeom>
          <a:solidFill>
            <a:schemeClr val="accent5"/>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972" name="Google Shape;972;p26"/>
          <p:cNvSpPr/>
          <p:nvPr/>
        </p:nvSpPr>
        <p:spPr>
          <a:xfrm>
            <a:off x="2419556" y="1961465"/>
            <a:ext cx="264694" cy="264694"/>
          </a:xfrm>
          <a:prstGeom prst="ellipse">
            <a:avLst/>
          </a:prstGeom>
          <a:solidFill>
            <a:schemeClr val="accent5"/>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973" name="Google Shape;973;p26"/>
          <p:cNvSpPr/>
          <p:nvPr/>
        </p:nvSpPr>
        <p:spPr>
          <a:xfrm>
            <a:off x="1467391" y="1321716"/>
            <a:ext cx="264694" cy="264694"/>
          </a:xfrm>
          <a:prstGeom prst="ellipse">
            <a:avLst/>
          </a:prstGeom>
          <a:solidFill>
            <a:schemeClr val="accent5"/>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974" name="Google Shape;974;p26"/>
          <p:cNvSpPr/>
          <p:nvPr/>
        </p:nvSpPr>
        <p:spPr>
          <a:xfrm>
            <a:off x="686666" y="1250335"/>
            <a:ext cx="264694" cy="264694"/>
          </a:xfrm>
          <a:prstGeom prst="ellipse">
            <a:avLst/>
          </a:prstGeom>
          <a:solidFill>
            <a:schemeClr val="accent5"/>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975" name="Google Shape;975;p26"/>
          <p:cNvSpPr/>
          <p:nvPr/>
        </p:nvSpPr>
        <p:spPr>
          <a:xfrm>
            <a:off x="932985" y="337262"/>
            <a:ext cx="264694" cy="264694"/>
          </a:xfrm>
          <a:prstGeom prst="ellipse">
            <a:avLst/>
          </a:prstGeom>
          <a:solidFill>
            <a:schemeClr val="accent5"/>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976" name="Google Shape;976;p26"/>
          <p:cNvSpPr/>
          <p:nvPr/>
        </p:nvSpPr>
        <p:spPr>
          <a:xfrm>
            <a:off x="1610429" y="728756"/>
            <a:ext cx="264694" cy="264694"/>
          </a:xfrm>
          <a:prstGeom prst="ellipse">
            <a:avLst/>
          </a:prstGeom>
          <a:solidFill>
            <a:schemeClr val="accent5"/>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977" name="Google Shape;977;p26"/>
          <p:cNvSpPr/>
          <p:nvPr/>
        </p:nvSpPr>
        <p:spPr>
          <a:xfrm>
            <a:off x="2434591" y="854294"/>
            <a:ext cx="264694" cy="264694"/>
          </a:xfrm>
          <a:prstGeom prst="ellipse">
            <a:avLst/>
          </a:prstGeom>
          <a:solidFill>
            <a:schemeClr val="accent5"/>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978" name="Google Shape;978;p26"/>
          <p:cNvSpPr/>
          <p:nvPr/>
        </p:nvSpPr>
        <p:spPr>
          <a:xfrm>
            <a:off x="3133763" y="1187101"/>
            <a:ext cx="264694" cy="264694"/>
          </a:xfrm>
          <a:prstGeom prst="ellipse">
            <a:avLst/>
          </a:prstGeom>
          <a:solidFill>
            <a:schemeClr val="accent5"/>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979" name="Google Shape;979;p26"/>
          <p:cNvSpPr/>
          <p:nvPr/>
        </p:nvSpPr>
        <p:spPr>
          <a:xfrm>
            <a:off x="3230014" y="377038"/>
            <a:ext cx="264694" cy="264694"/>
          </a:xfrm>
          <a:prstGeom prst="ellipse">
            <a:avLst/>
          </a:prstGeom>
          <a:solidFill>
            <a:schemeClr val="accent5"/>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cxnSp>
        <p:nvCxnSpPr>
          <p:cNvPr id="980" name="Google Shape;980;p26"/>
          <p:cNvCxnSpPr>
            <a:endCxn id="978" idx="0"/>
          </p:cNvCxnSpPr>
          <p:nvPr/>
        </p:nvCxnSpPr>
        <p:spPr>
          <a:xfrm flipH="1">
            <a:off x="3266110" y="641701"/>
            <a:ext cx="72300" cy="545400"/>
          </a:xfrm>
          <a:prstGeom prst="straightConnector1">
            <a:avLst/>
          </a:prstGeom>
          <a:noFill/>
          <a:ln w="12700" cap="flat" cmpd="sng">
            <a:solidFill>
              <a:schemeClr val="accent1"/>
            </a:solidFill>
            <a:prstDash val="solid"/>
            <a:miter lim="800000"/>
            <a:headEnd type="none" w="sm" len="sm"/>
            <a:tailEnd type="none" w="sm" len="sm"/>
          </a:ln>
        </p:spPr>
      </p:cxnSp>
      <p:cxnSp>
        <p:nvCxnSpPr>
          <p:cNvPr id="981" name="Google Shape;981;p26"/>
          <p:cNvCxnSpPr>
            <a:stCxn id="979" idx="3"/>
            <a:endCxn id="977" idx="7"/>
          </p:cNvCxnSpPr>
          <p:nvPr/>
        </p:nvCxnSpPr>
        <p:spPr>
          <a:xfrm flipH="1">
            <a:off x="2660378" y="602968"/>
            <a:ext cx="608400" cy="290100"/>
          </a:xfrm>
          <a:prstGeom prst="straightConnector1">
            <a:avLst/>
          </a:prstGeom>
          <a:noFill/>
          <a:ln w="12700" cap="flat" cmpd="sng">
            <a:solidFill>
              <a:schemeClr val="accent1"/>
            </a:solidFill>
            <a:prstDash val="solid"/>
            <a:miter lim="800000"/>
            <a:headEnd type="none" w="sm" len="sm"/>
            <a:tailEnd type="none" w="sm" len="sm"/>
          </a:ln>
        </p:spPr>
      </p:cxnSp>
      <p:cxnSp>
        <p:nvCxnSpPr>
          <p:cNvPr id="982" name="Google Shape;982;p26"/>
          <p:cNvCxnSpPr>
            <a:stCxn id="977" idx="4"/>
            <a:endCxn id="972" idx="0"/>
          </p:cNvCxnSpPr>
          <p:nvPr/>
        </p:nvCxnSpPr>
        <p:spPr>
          <a:xfrm flipH="1">
            <a:off x="2551938" y="1118988"/>
            <a:ext cx="15000" cy="842400"/>
          </a:xfrm>
          <a:prstGeom prst="straightConnector1">
            <a:avLst/>
          </a:prstGeom>
          <a:noFill/>
          <a:ln w="12700" cap="flat" cmpd="sng">
            <a:solidFill>
              <a:schemeClr val="accent1"/>
            </a:solidFill>
            <a:prstDash val="solid"/>
            <a:miter lim="800000"/>
            <a:headEnd type="none" w="sm" len="sm"/>
            <a:tailEnd type="none" w="sm" len="sm"/>
          </a:ln>
        </p:spPr>
      </p:cxnSp>
      <p:cxnSp>
        <p:nvCxnSpPr>
          <p:cNvPr id="983" name="Google Shape;983;p26"/>
          <p:cNvCxnSpPr>
            <a:stCxn id="978" idx="3"/>
            <a:endCxn id="972" idx="7"/>
          </p:cNvCxnSpPr>
          <p:nvPr/>
        </p:nvCxnSpPr>
        <p:spPr>
          <a:xfrm flipH="1">
            <a:off x="2645427" y="1413031"/>
            <a:ext cx="527100" cy="587100"/>
          </a:xfrm>
          <a:prstGeom prst="straightConnector1">
            <a:avLst/>
          </a:prstGeom>
          <a:noFill/>
          <a:ln w="12700" cap="flat" cmpd="sng">
            <a:solidFill>
              <a:schemeClr val="accent1"/>
            </a:solidFill>
            <a:prstDash val="solid"/>
            <a:miter lim="800000"/>
            <a:headEnd type="none" w="sm" len="sm"/>
            <a:tailEnd type="none" w="sm" len="sm"/>
          </a:ln>
        </p:spPr>
      </p:cxnSp>
      <p:cxnSp>
        <p:nvCxnSpPr>
          <p:cNvPr id="984" name="Google Shape;984;p26"/>
          <p:cNvCxnSpPr>
            <a:stCxn id="978" idx="5"/>
            <a:endCxn id="970" idx="1"/>
          </p:cNvCxnSpPr>
          <p:nvPr/>
        </p:nvCxnSpPr>
        <p:spPr>
          <a:xfrm>
            <a:off x="3359693" y="1413031"/>
            <a:ext cx="315900" cy="478500"/>
          </a:xfrm>
          <a:prstGeom prst="straightConnector1">
            <a:avLst/>
          </a:prstGeom>
          <a:noFill/>
          <a:ln w="12700" cap="flat" cmpd="sng">
            <a:solidFill>
              <a:schemeClr val="accent1"/>
            </a:solidFill>
            <a:prstDash val="solid"/>
            <a:miter lim="800000"/>
            <a:headEnd type="none" w="sm" len="sm"/>
            <a:tailEnd type="none" w="sm" len="sm"/>
          </a:ln>
        </p:spPr>
      </p:cxnSp>
      <p:cxnSp>
        <p:nvCxnSpPr>
          <p:cNvPr id="985" name="Google Shape;985;p26"/>
          <p:cNvCxnSpPr>
            <a:stCxn id="976" idx="6"/>
            <a:endCxn id="977" idx="2"/>
          </p:cNvCxnSpPr>
          <p:nvPr/>
        </p:nvCxnSpPr>
        <p:spPr>
          <a:xfrm>
            <a:off x="1875123" y="861103"/>
            <a:ext cx="559500" cy="125400"/>
          </a:xfrm>
          <a:prstGeom prst="straightConnector1">
            <a:avLst/>
          </a:prstGeom>
          <a:noFill/>
          <a:ln w="12700" cap="flat" cmpd="sng">
            <a:solidFill>
              <a:schemeClr val="accent1"/>
            </a:solidFill>
            <a:prstDash val="solid"/>
            <a:miter lim="800000"/>
            <a:headEnd type="none" w="sm" len="sm"/>
            <a:tailEnd type="none" w="sm" len="sm"/>
          </a:ln>
        </p:spPr>
      </p:cxnSp>
      <p:cxnSp>
        <p:nvCxnSpPr>
          <p:cNvPr id="986" name="Google Shape;986;p26"/>
          <p:cNvCxnSpPr>
            <a:stCxn id="975" idx="5"/>
            <a:endCxn id="976" idx="1"/>
          </p:cNvCxnSpPr>
          <p:nvPr/>
        </p:nvCxnSpPr>
        <p:spPr>
          <a:xfrm>
            <a:off x="1158915" y="563192"/>
            <a:ext cx="490200" cy="204300"/>
          </a:xfrm>
          <a:prstGeom prst="straightConnector1">
            <a:avLst/>
          </a:prstGeom>
          <a:noFill/>
          <a:ln w="12700" cap="flat" cmpd="sng">
            <a:solidFill>
              <a:schemeClr val="accent1"/>
            </a:solidFill>
            <a:prstDash val="solid"/>
            <a:miter lim="800000"/>
            <a:headEnd type="none" w="sm" len="sm"/>
            <a:tailEnd type="none" w="sm" len="sm"/>
          </a:ln>
        </p:spPr>
      </p:cxnSp>
      <p:cxnSp>
        <p:nvCxnSpPr>
          <p:cNvPr id="987" name="Google Shape;987;p26"/>
          <p:cNvCxnSpPr>
            <a:stCxn id="974" idx="0"/>
            <a:endCxn id="975" idx="4"/>
          </p:cNvCxnSpPr>
          <p:nvPr/>
        </p:nvCxnSpPr>
        <p:spPr>
          <a:xfrm rot="10800000" flipH="1">
            <a:off x="819013" y="602035"/>
            <a:ext cx="246300" cy="648300"/>
          </a:xfrm>
          <a:prstGeom prst="straightConnector1">
            <a:avLst/>
          </a:prstGeom>
          <a:noFill/>
          <a:ln w="12700" cap="flat" cmpd="sng">
            <a:solidFill>
              <a:schemeClr val="accent1"/>
            </a:solidFill>
            <a:prstDash val="solid"/>
            <a:miter lim="800000"/>
            <a:headEnd type="none" w="sm" len="sm"/>
            <a:tailEnd type="none" w="sm" len="sm"/>
          </a:ln>
        </p:spPr>
      </p:cxnSp>
      <p:cxnSp>
        <p:nvCxnSpPr>
          <p:cNvPr id="988" name="Google Shape;988;p26"/>
          <p:cNvCxnSpPr>
            <a:stCxn id="973" idx="0"/>
            <a:endCxn id="976" idx="3"/>
          </p:cNvCxnSpPr>
          <p:nvPr/>
        </p:nvCxnSpPr>
        <p:spPr>
          <a:xfrm rot="10800000" flipH="1">
            <a:off x="1599738" y="954816"/>
            <a:ext cx="49500" cy="366900"/>
          </a:xfrm>
          <a:prstGeom prst="straightConnector1">
            <a:avLst/>
          </a:prstGeom>
          <a:noFill/>
          <a:ln w="12700" cap="flat" cmpd="sng">
            <a:solidFill>
              <a:schemeClr val="accent1"/>
            </a:solidFill>
            <a:prstDash val="solid"/>
            <a:miter lim="800000"/>
            <a:headEnd type="none" w="sm" len="sm"/>
            <a:tailEnd type="none" w="sm" len="sm"/>
          </a:ln>
        </p:spPr>
      </p:cxnSp>
      <p:cxnSp>
        <p:nvCxnSpPr>
          <p:cNvPr id="989" name="Google Shape;989;p26"/>
          <p:cNvCxnSpPr>
            <a:stCxn id="973" idx="5"/>
            <a:endCxn id="972" idx="1"/>
          </p:cNvCxnSpPr>
          <p:nvPr/>
        </p:nvCxnSpPr>
        <p:spPr>
          <a:xfrm>
            <a:off x="1693321" y="1547646"/>
            <a:ext cx="765000" cy="452700"/>
          </a:xfrm>
          <a:prstGeom prst="straightConnector1">
            <a:avLst/>
          </a:prstGeom>
          <a:noFill/>
          <a:ln w="12700" cap="flat" cmpd="sng">
            <a:solidFill>
              <a:schemeClr val="accent1"/>
            </a:solidFill>
            <a:prstDash val="solid"/>
            <a:miter lim="800000"/>
            <a:headEnd type="none" w="sm" len="sm"/>
            <a:tailEnd type="none" w="sm" len="sm"/>
          </a:ln>
        </p:spPr>
      </p:cxnSp>
      <p:cxnSp>
        <p:nvCxnSpPr>
          <p:cNvPr id="990" name="Google Shape;990;p26"/>
          <p:cNvCxnSpPr>
            <a:stCxn id="974" idx="6"/>
            <a:endCxn id="973" idx="2"/>
          </p:cNvCxnSpPr>
          <p:nvPr/>
        </p:nvCxnSpPr>
        <p:spPr>
          <a:xfrm>
            <a:off x="951360" y="1382682"/>
            <a:ext cx="516000" cy="71400"/>
          </a:xfrm>
          <a:prstGeom prst="straightConnector1">
            <a:avLst/>
          </a:prstGeom>
          <a:noFill/>
          <a:ln w="12700" cap="flat" cmpd="sng">
            <a:solidFill>
              <a:schemeClr val="accent1"/>
            </a:solidFill>
            <a:prstDash val="solid"/>
            <a:miter lim="800000"/>
            <a:headEnd type="none" w="sm" len="sm"/>
            <a:tailEnd type="none" w="sm" len="sm"/>
          </a:ln>
        </p:spPr>
      </p:cxnSp>
      <p:cxnSp>
        <p:nvCxnSpPr>
          <p:cNvPr id="991" name="Google Shape;991;p26"/>
          <p:cNvCxnSpPr>
            <a:stCxn id="974" idx="4"/>
            <a:endCxn id="969" idx="0"/>
          </p:cNvCxnSpPr>
          <p:nvPr/>
        </p:nvCxnSpPr>
        <p:spPr>
          <a:xfrm flipH="1">
            <a:off x="722413" y="1515029"/>
            <a:ext cx="96600" cy="499800"/>
          </a:xfrm>
          <a:prstGeom prst="straightConnector1">
            <a:avLst/>
          </a:prstGeom>
          <a:noFill/>
          <a:ln w="12700" cap="flat" cmpd="sng">
            <a:solidFill>
              <a:schemeClr val="accent1"/>
            </a:solidFill>
            <a:prstDash val="solid"/>
            <a:miter lim="800000"/>
            <a:headEnd type="none" w="sm" len="sm"/>
            <a:tailEnd type="none" w="sm" len="sm"/>
          </a:ln>
        </p:spPr>
      </p:cxnSp>
      <p:cxnSp>
        <p:nvCxnSpPr>
          <p:cNvPr id="992" name="Google Shape;992;p26"/>
          <p:cNvCxnSpPr>
            <a:stCxn id="973" idx="4"/>
            <a:endCxn id="967" idx="0"/>
          </p:cNvCxnSpPr>
          <p:nvPr/>
        </p:nvCxnSpPr>
        <p:spPr>
          <a:xfrm flipH="1">
            <a:off x="1559538" y="1586410"/>
            <a:ext cx="40200" cy="622200"/>
          </a:xfrm>
          <a:prstGeom prst="straightConnector1">
            <a:avLst/>
          </a:prstGeom>
          <a:noFill/>
          <a:ln w="12700" cap="flat" cmpd="sng">
            <a:solidFill>
              <a:schemeClr val="accent1"/>
            </a:solidFill>
            <a:prstDash val="solid"/>
            <a:miter lim="800000"/>
            <a:headEnd type="none" w="sm" len="sm"/>
            <a:tailEnd type="none" w="sm" len="sm"/>
          </a:ln>
        </p:spPr>
      </p:cxnSp>
      <p:cxnSp>
        <p:nvCxnSpPr>
          <p:cNvPr id="993" name="Google Shape;993;p26"/>
          <p:cNvCxnSpPr>
            <a:stCxn id="969" idx="6"/>
            <a:endCxn id="967" idx="2"/>
          </p:cNvCxnSpPr>
          <p:nvPr/>
        </p:nvCxnSpPr>
        <p:spPr>
          <a:xfrm>
            <a:off x="854785" y="2147098"/>
            <a:ext cx="572400" cy="193800"/>
          </a:xfrm>
          <a:prstGeom prst="straightConnector1">
            <a:avLst/>
          </a:prstGeom>
          <a:noFill/>
          <a:ln w="12700" cap="flat" cmpd="sng">
            <a:solidFill>
              <a:schemeClr val="accent1"/>
            </a:solidFill>
            <a:prstDash val="solid"/>
            <a:miter lim="800000"/>
            <a:headEnd type="none" w="sm" len="sm"/>
            <a:tailEnd type="none" w="sm" len="sm"/>
          </a:ln>
        </p:spPr>
      </p:cxnSp>
      <p:cxnSp>
        <p:nvCxnSpPr>
          <p:cNvPr id="994" name="Google Shape;994;p26"/>
          <p:cNvCxnSpPr>
            <a:stCxn id="967" idx="6"/>
            <a:endCxn id="966" idx="2"/>
          </p:cNvCxnSpPr>
          <p:nvPr/>
        </p:nvCxnSpPr>
        <p:spPr>
          <a:xfrm>
            <a:off x="1691976" y="2340923"/>
            <a:ext cx="694500" cy="225300"/>
          </a:xfrm>
          <a:prstGeom prst="straightConnector1">
            <a:avLst/>
          </a:prstGeom>
          <a:noFill/>
          <a:ln w="12700" cap="flat" cmpd="sng">
            <a:solidFill>
              <a:schemeClr val="accent1"/>
            </a:solidFill>
            <a:prstDash val="solid"/>
            <a:miter lim="800000"/>
            <a:headEnd type="none" w="sm" len="sm"/>
            <a:tailEnd type="none" w="sm" len="sm"/>
          </a:ln>
        </p:spPr>
      </p:cxnSp>
      <p:cxnSp>
        <p:nvCxnSpPr>
          <p:cNvPr id="995" name="Google Shape;995;p26"/>
          <p:cNvCxnSpPr>
            <a:stCxn id="966" idx="0"/>
            <a:endCxn id="972" idx="4"/>
          </p:cNvCxnSpPr>
          <p:nvPr/>
        </p:nvCxnSpPr>
        <p:spPr>
          <a:xfrm rot="10800000" flipH="1">
            <a:off x="2518815" y="2226249"/>
            <a:ext cx="33000" cy="207600"/>
          </a:xfrm>
          <a:prstGeom prst="straightConnector1">
            <a:avLst/>
          </a:prstGeom>
          <a:noFill/>
          <a:ln w="12700" cap="flat" cmpd="sng">
            <a:solidFill>
              <a:schemeClr val="accent1"/>
            </a:solidFill>
            <a:prstDash val="solid"/>
            <a:miter lim="800000"/>
            <a:headEnd type="none" w="sm" len="sm"/>
            <a:tailEnd type="none" w="sm" len="sm"/>
          </a:ln>
        </p:spPr>
      </p:cxnSp>
      <p:cxnSp>
        <p:nvCxnSpPr>
          <p:cNvPr id="996" name="Google Shape;996;p26"/>
          <p:cNvCxnSpPr>
            <a:stCxn id="965" idx="7"/>
            <a:endCxn id="970" idx="3"/>
          </p:cNvCxnSpPr>
          <p:nvPr/>
        </p:nvCxnSpPr>
        <p:spPr>
          <a:xfrm rot="10800000" flipH="1">
            <a:off x="3335629" y="2078888"/>
            <a:ext cx="339900" cy="451200"/>
          </a:xfrm>
          <a:prstGeom prst="straightConnector1">
            <a:avLst/>
          </a:prstGeom>
          <a:noFill/>
          <a:ln w="12700" cap="flat" cmpd="sng">
            <a:solidFill>
              <a:schemeClr val="accent1"/>
            </a:solidFill>
            <a:prstDash val="solid"/>
            <a:miter lim="800000"/>
            <a:headEnd type="none" w="sm" len="sm"/>
            <a:tailEnd type="none" w="sm" len="sm"/>
          </a:ln>
        </p:spPr>
      </p:cxnSp>
      <p:cxnSp>
        <p:nvCxnSpPr>
          <p:cNvPr id="997" name="Google Shape;997;p26"/>
          <p:cNvCxnSpPr>
            <a:stCxn id="971" idx="0"/>
            <a:endCxn id="970" idx="4"/>
          </p:cNvCxnSpPr>
          <p:nvPr/>
        </p:nvCxnSpPr>
        <p:spPr>
          <a:xfrm rot="10800000">
            <a:off x="3769148" y="2117647"/>
            <a:ext cx="196800" cy="392400"/>
          </a:xfrm>
          <a:prstGeom prst="straightConnector1">
            <a:avLst/>
          </a:prstGeom>
          <a:noFill/>
          <a:ln w="12700" cap="flat" cmpd="sng">
            <a:solidFill>
              <a:schemeClr val="accent1"/>
            </a:solidFill>
            <a:prstDash val="solid"/>
            <a:miter lim="800000"/>
            <a:headEnd type="none" w="sm" len="sm"/>
            <a:tailEnd type="none" w="sm" len="sm"/>
          </a:ln>
        </p:spPr>
      </p:cxnSp>
      <p:cxnSp>
        <p:nvCxnSpPr>
          <p:cNvPr id="998" name="Google Shape;998;p26"/>
          <p:cNvCxnSpPr>
            <a:stCxn id="965" idx="6"/>
            <a:endCxn id="971" idx="2"/>
          </p:cNvCxnSpPr>
          <p:nvPr/>
        </p:nvCxnSpPr>
        <p:spPr>
          <a:xfrm>
            <a:off x="3374393" y="2623671"/>
            <a:ext cx="459300" cy="18600"/>
          </a:xfrm>
          <a:prstGeom prst="straightConnector1">
            <a:avLst/>
          </a:prstGeom>
          <a:noFill/>
          <a:ln w="12700" cap="flat" cmpd="sng">
            <a:solidFill>
              <a:schemeClr val="accent1"/>
            </a:solidFill>
            <a:prstDash val="solid"/>
            <a:miter lim="800000"/>
            <a:headEnd type="none" w="sm" len="sm"/>
            <a:tailEnd type="none" w="sm" len="sm"/>
          </a:ln>
        </p:spPr>
      </p:cxnSp>
      <p:cxnSp>
        <p:nvCxnSpPr>
          <p:cNvPr id="999" name="Google Shape;999;p26"/>
          <p:cNvCxnSpPr>
            <a:stCxn id="966" idx="6"/>
            <a:endCxn id="965" idx="2"/>
          </p:cNvCxnSpPr>
          <p:nvPr/>
        </p:nvCxnSpPr>
        <p:spPr>
          <a:xfrm>
            <a:off x="2651162" y="2566196"/>
            <a:ext cx="458400" cy="57600"/>
          </a:xfrm>
          <a:prstGeom prst="straightConnector1">
            <a:avLst/>
          </a:prstGeom>
          <a:noFill/>
          <a:ln w="12700" cap="flat" cmpd="sng">
            <a:solidFill>
              <a:schemeClr val="accent1"/>
            </a:solidFill>
            <a:prstDash val="solid"/>
            <a:miter lim="800000"/>
            <a:headEnd type="none" w="sm" len="sm"/>
            <a:tailEnd type="none" w="sm" len="sm"/>
          </a:ln>
        </p:spPr>
      </p:cxnSp>
      <p:cxnSp>
        <p:nvCxnSpPr>
          <p:cNvPr id="1000" name="Google Shape;1000;p26"/>
          <p:cNvCxnSpPr>
            <a:stCxn id="969" idx="4"/>
            <a:endCxn id="968" idx="0"/>
          </p:cNvCxnSpPr>
          <p:nvPr/>
        </p:nvCxnSpPr>
        <p:spPr>
          <a:xfrm>
            <a:off x="722438" y="2279445"/>
            <a:ext cx="234600" cy="617700"/>
          </a:xfrm>
          <a:prstGeom prst="straightConnector1">
            <a:avLst/>
          </a:prstGeom>
          <a:noFill/>
          <a:ln w="12700" cap="flat" cmpd="sng">
            <a:solidFill>
              <a:schemeClr val="accent1"/>
            </a:solidFill>
            <a:prstDash val="solid"/>
            <a:miter lim="800000"/>
            <a:headEnd type="none" w="sm" len="sm"/>
            <a:tailEnd type="none" w="sm" len="sm"/>
          </a:ln>
        </p:spPr>
      </p:cxnSp>
      <p:cxnSp>
        <p:nvCxnSpPr>
          <p:cNvPr id="1001" name="Google Shape;1001;p26"/>
          <p:cNvCxnSpPr>
            <a:stCxn id="968" idx="7"/>
            <a:endCxn id="967" idx="3"/>
          </p:cNvCxnSpPr>
          <p:nvPr/>
        </p:nvCxnSpPr>
        <p:spPr>
          <a:xfrm rot="10800000" flipH="1">
            <a:off x="1050633" y="2434530"/>
            <a:ext cx="415500" cy="501300"/>
          </a:xfrm>
          <a:prstGeom prst="straightConnector1">
            <a:avLst/>
          </a:prstGeom>
          <a:noFill/>
          <a:ln w="12700" cap="flat" cmpd="sng">
            <a:solidFill>
              <a:schemeClr val="accent1"/>
            </a:solidFill>
            <a:prstDash val="solid"/>
            <a:miter lim="800000"/>
            <a:headEnd type="none" w="sm" len="sm"/>
            <a:tailEnd type="none" w="sm" len="sm"/>
          </a:ln>
        </p:spPr>
      </p:cxnSp>
      <p:cxnSp>
        <p:nvCxnSpPr>
          <p:cNvPr id="1002" name="Google Shape;1002;p26"/>
          <p:cNvCxnSpPr>
            <a:stCxn id="962" idx="0"/>
            <a:endCxn id="968" idx="4"/>
          </p:cNvCxnSpPr>
          <p:nvPr/>
        </p:nvCxnSpPr>
        <p:spPr>
          <a:xfrm rot="10800000">
            <a:off x="957127" y="3161791"/>
            <a:ext cx="144300" cy="659700"/>
          </a:xfrm>
          <a:prstGeom prst="straightConnector1">
            <a:avLst/>
          </a:prstGeom>
          <a:noFill/>
          <a:ln w="12700" cap="flat" cmpd="sng">
            <a:solidFill>
              <a:schemeClr val="accent1"/>
            </a:solidFill>
            <a:prstDash val="solid"/>
            <a:miter lim="800000"/>
            <a:headEnd type="none" w="sm" len="sm"/>
            <a:tailEnd type="none" w="sm" len="sm"/>
          </a:ln>
        </p:spPr>
      </p:cxnSp>
      <p:cxnSp>
        <p:nvCxnSpPr>
          <p:cNvPr id="1003" name="Google Shape;1003;p26"/>
          <p:cNvCxnSpPr>
            <a:stCxn id="968" idx="5"/>
            <a:endCxn id="961" idx="1"/>
          </p:cNvCxnSpPr>
          <p:nvPr/>
        </p:nvCxnSpPr>
        <p:spPr>
          <a:xfrm>
            <a:off x="1050633" y="3122996"/>
            <a:ext cx="755100" cy="579300"/>
          </a:xfrm>
          <a:prstGeom prst="straightConnector1">
            <a:avLst/>
          </a:prstGeom>
          <a:noFill/>
          <a:ln w="12700" cap="flat" cmpd="sng">
            <a:solidFill>
              <a:schemeClr val="accent1"/>
            </a:solidFill>
            <a:prstDash val="solid"/>
            <a:miter lim="800000"/>
            <a:headEnd type="none" w="sm" len="sm"/>
            <a:tailEnd type="none" w="sm" len="sm"/>
          </a:ln>
        </p:spPr>
      </p:cxnSp>
      <p:cxnSp>
        <p:nvCxnSpPr>
          <p:cNvPr id="1004" name="Google Shape;1004;p26"/>
          <p:cNvCxnSpPr>
            <a:stCxn id="961" idx="0"/>
            <a:endCxn id="966" idx="3"/>
          </p:cNvCxnSpPr>
          <p:nvPr/>
        </p:nvCxnSpPr>
        <p:spPr>
          <a:xfrm rot="10800000" flipH="1">
            <a:off x="1899189" y="2659812"/>
            <a:ext cx="525900" cy="1003800"/>
          </a:xfrm>
          <a:prstGeom prst="straightConnector1">
            <a:avLst/>
          </a:prstGeom>
          <a:noFill/>
          <a:ln w="12700" cap="flat" cmpd="sng">
            <a:solidFill>
              <a:schemeClr val="accent1"/>
            </a:solidFill>
            <a:prstDash val="solid"/>
            <a:miter lim="800000"/>
            <a:headEnd type="none" w="sm" len="sm"/>
            <a:tailEnd type="none" w="sm" len="sm"/>
          </a:ln>
        </p:spPr>
      </p:cxnSp>
      <p:cxnSp>
        <p:nvCxnSpPr>
          <p:cNvPr id="1005" name="Google Shape;1005;p26"/>
          <p:cNvCxnSpPr>
            <a:stCxn id="961" idx="7"/>
            <a:endCxn id="964" idx="3"/>
          </p:cNvCxnSpPr>
          <p:nvPr/>
        </p:nvCxnSpPr>
        <p:spPr>
          <a:xfrm rot="10800000" flipH="1">
            <a:off x="1992772" y="3165076"/>
            <a:ext cx="843000" cy="537300"/>
          </a:xfrm>
          <a:prstGeom prst="straightConnector1">
            <a:avLst/>
          </a:prstGeom>
          <a:noFill/>
          <a:ln w="12700" cap="flat" cmpd="sng">
            <a:solidFill>
              <a:schemeClr val="accent1"/>
            </a:solidFill>
            <a:prstDash val="solid"/>
            <a:miter lim="800000"/>
            <a:headEnd type="none" w="sm" len="sm"/>
            <a:tailEnd type="none" w="sm" len="sm"/>
          </a:ln>
        </p:spPr>
      </p:cxnSp>
      <p:cxnSp>
        <p:nvCxnSpPr>
          <p:cNvPr id="1006" name="Google Shape;1006;p26"/>
          <p:cNvCxnSpPr>
            <a:stCxn id="966" idx="5"/>
            <a:endCxn id="964" idx="1"/>
          </p:cNvCxnSpPr>
          <p:nvPr/>
        </p:nvCxnSpPr>
        <p:spPr>
          <a:xfrm>
            <a:off x="2612398" y="2659779"/>
            <a:ext cx="223200" cy="318300"/>
          </a:xfrm>
          <a:prstGeom prst="straightConnector1">
            <a:avLst/>
          </a:prstGeom>
          <a:noFill/>
          <a:ln w="12700" cap="flat" cmpd="sng">
            <a:solidFill>
              <a:schemeClr val="accent1"/>
            </a:solidFill>
            <a:prstDash val="solid"/>
            <a:miter lim="800000"/>
            <a:headEnd type="none" w="sm" len="sm"/>
            <a:tailEnd type="none" w="sm" len="sm"/>
          </a:ln>
        </p:spPr>
      </p:cxnSp>
      <p:cxnSp>
        <p:nvCxnSpPr>
          <p:cNvPr id="1007" name="Google Shape;1007;p26"/>
          <p:cNvCxnSpPr>
            <a:stCxn id="964" idx="7"/>
            <a:endCxn id="965" idx="3"/>
          </p:cNvCxnSpPr>
          <p:nvPr/>
        </p:nvCxnSpPr>
        <p:spPr>
          <a:xfrm rot="10800000" flipH="1">
            <a:off x="3022812" y="2717241"/>
            <a:ext cx="125700" cy="260700"/>
          </a:xfrm>
          <a:prstGeom prst="straightConnector1">
            <a:avLst/>
          </a:prstGeom>
          <a:noFill/>
          <a:ln w="12700" cap="flat" cmpd="sng">
            <a:solidFill>
              <a:schemeClr val="accent1"/>
            </a:solidFill>
            <a:prstDash val="solid"/>
            <a:miter lim="800000"/>
            <a:headEnd type="none" w="sm" len="sm"/>
            <a:tailEnd type="none" w="sm" len="sm"/>
          </a:ln>
        </p:spPr>
      </p:cxnSp>
      <p:cxnSp>
        <p:nvCxnSpPr>
          <p:cNvPr id="1008" name="Google Shape;1008;p26"/>
          <p:cNvCxnSpPr>
            <a:stCxn id="963" idx="0"/>
            <a:endCxn id="971" idx="4"/>
          </p:cNvCxnSpPr>
          <p:nvPr/>
        </p:nvCxnSpPr>
        <p:spPr>
          <a:xfrm rot="10800000">
            <a:off x="3966005" y="2774675"/>
            <a:ext cx="24000" cy="372900"/>
          </a:xfrm>
          <a:prstGeom prst="straightConnector1">
            <a:avLst/>
          </a:prstGeom>
          <a:noFill/>
          <a:ln w="12700" cap="flat" cmpd="sng">
            <a:solidFill>
              <a:schemeClr val="accent1"/>
            </a:solidFill>
            <a:prstDash val="solid"/>
            <a:miter lim="800000"/>
            <a:headEnd type="none" w="sm" len="sm"/>
            <a:tailEnd type="none" w="sm" len="sm"/>
          </a:ln>
        </p:spPr>
      </p:cxnSp>
      <p:cxnSp>
        <p:nvCxnSpPr>
          <p:cNvPr id="1009" name="Google Shape;1009;p26"/>
          <p:cNvCxnSpPr>
            <a:stCxn id="964" idx="5"/>
            <a:endCxn id="960" idx="1"/>
          </p:cNvCxnSpPr>
          <p:nvPr/>
        </p:nvCxnSpPr>
        <p:spPr>
          <a:xfrm>
            <a:off x="3022812" y="3165107"/>
            <a:ext cx="663000" cy="526800"/>
          </a:xfrm>
          <a:prstGeom prst="straightConnector1">
            <a:avLst/>
          </a:prstGeom>
          <a:noFill/>
          <a:ln w="12700" cap="flat" cmpd="sng">
            <a:solidFill>
              <a:schemeClr val="accent1"/>
            </a:solidFill>
            <a:prstDash val="solid"/>
            <a:miter lim="800000"/>
            <a:headEnd type="none" w="sm" len="sm"/>
            <a:tailEnd type="none" w="sm" len="sm"/>
          </a:ln>
        </p:spPr>
      </p:cxnSp>
      <p:cxnSp>
        <p:nvCxnSpPr>
          <p:cNvPr id="1010" name="Google Shape;1010;p26"/>
          <p:cNvCxnSpPr>
            <a:stCxn id="960" idx="7"/>
            <a:endCxn id="963" idx="4"/>
          </p:cNvCxnSpPr>
          <p:nvPr/>
        </p:nvCxnSpPr>
        <p:spPr>
          <a:xfrm rot="10800000" flipH="1">
            <a:off x="3873038" y="3412212"/>
            <a:ext cx="117000" cy="279600"/>
          </a:xfrm>
          <a:prstGeom prst="straightConnector1">
            <a:avLst/>
          </a:prstGeom>
          <a:noFill/>
          <a:ln w="12700" cap="flat" cmpd="sng">
            <a:solidFill>
              <a:schemeClr val="accent1"/>
            </a:solidFill>
            <a:prstDash val="solid"/>
            <a:miter lim="800000"/>
            <a:headEnd type="none" w="sm" len="sm"/>
            <a:tailEnd type="none" w="sm" len="sm"/>
          </a:ln>
        </p:spPr>
      </p:cxnSp>
      <p:cxnSp>
        <p:nvCxnSpPr>
          <p:cNvPr id="1011" name="Google Shape;1011;p26"/>
          <p:cNvCxnSpPr>
            <a:stCxn id="959" idx="0"/>
            <a:endCxn id="964" idx="4"/>
          </p:cNvCxnSpPr>
          <p:nvPr/>
        </p:nvCxnSpPr>
        <p:spPr>
          <a:xfrm rot="10800000" flipH="1">
            <a:off x="2760965" y="3203728"/>
            <a:ext cx="168300" cy="479400"/>
          </a:xfrm>
          <a:prstGeom prst="straightConnector1">
            <a:avLst/>
          </a:prstGeom>
          <a:noFill/>
          <a:ln w="12700" cap="flat" cmpd="sng">
            <a:solidFill>
              <a:schemeClr val="accent1"/>
            </a:solidFill>
            <a:prstDash val="solid"/>
            <a:miter lim="800000"/>
            <a:headEnd type="none" w="sm" len="sm"/>
            <a:tailEnd type="none" w="sm" len="sm"/>
          </a:ln>
        </p:spPr>
      </p:cxnSp>
      <p:cxnSp>
        <p:nvCxnSpPr>
          <p:cNvPr id="1012" name="Google Shape;1012;p26"/>
          <p:cNvCxnSpPr>
            <a:stCxn id="960" idx="2"/>
            <a:endCxn id="959" idx="6"/>
          </p:cNvCxnSpPr>
          <p:nvPr/>
        </p:nvCxnSpPr>
        <p:spPr>
          <a:xfrm flipH="1">
            <a:off x="2893208" y="3785395"/>
            <a:ext cx="753900" cy="30000"/>
          </a:xfrm>
          <a:prstGeom prst="straightConnector1">
            <a:avLst/>
          </a:prstGeom>
          <a:noFill/>
          <a:ln w="12700" cap="flat" cmpd="sng">
            <a:solidFill>
              <a:schemeClr val="accent1"/>
            </a:solidFill>
            <a:prstDash val="solid"/>
            <a:miter lim="800000"/>
            <a:headEnd type="none" w="sm" len="sm"/>
            <a:tailEnd type="none" w="sm" len="sm"/>
          </a:ln>
        </p:spPr>
      </p:cxnSp>
      <p:cxnSp>
        <p:nvCxnSpPr>
          <p:cNvPr id="1013" name="Google Shape;1013;p26"/>
          <p:cNvCxnSpPr>
            <a:stCxn id="961" idx="6"/>
            <a:endCxn id="959" idx="2"/>
          </p:cNvCxnSpPr>
          <p:nvPr/>
        </p:nvCxnSpPr>
        <p:spPr>
          <a:xfrm>
            <a:off x="2031536" y="3795959"/>
            <a:ext cx="597000" cy="19500"/>
          </a:xfrm>
          <a:prstGeom prst="straightConnector1">
            <a:avLst/>
          </a:prstGeom>
          <a:noFill/>
          <a:ln w="12700" cap="flat" cmpd="sng">
            <a:solidFill>
              <a:schemeClr val="accent1"/>
            </a:solidFill>
            <a:prstDash val="solid"/>
            <a:miter lim="800000"/>
            <a:headEnd type="none" w="sm" len="sm"/>
            <a:tailEnd type="none" w="sm" len="sm"/>
          </a:ln>
        </p:spPr>
      </p:cxnSp>
      <p:cxnSp>
        <p:nvCxnSpPr>
          <p:cNvPr id="1014" name="Google Shape;1014;p26"/>
          <p:cNvCxnSpPr>
            <a:stCxn id="958" idx="1"/>
            <a:endCxn id="961" idx="5"/>
          </p:cNvCxnSpPr>
          <p:nvPr/>
        </p:nvCxnSpPr>
        <p:spPr>
          <a:xfrm rot="10800000">
            <a:off x="1992817" y="3889640"/>
            <a:ext cx="161700" cy="421800"/>
          </a:xfrm>
          <a:prstGeom prst="straightConnector1">
            <a:avLst/>
          </a:prstGeom>
          <a:noFill/>
          <a:ln w="12700" cap="flat" cmpd="sng">
            <a:solidFill>
              <a:schemeClr val="accent1"/>
            </a:solidFill>
            <a:prstDash val="solid"/>
            <a:miter lim="800000"/>
            <a:headEnd type="none" w="sm" len="sm"/>
            <a:tailEnd type="none" w="sm" len="sm"/>
          </a:ln>
        </p:spPr>
      </p:cxnSp>
      <p:cxnSp>
        <p:nvCxnSpPr>
          <p:cNvPr id="1015" name="Google Shape;1015;p26"/>
          <p:cNvCxnSpPr>
            <a:stCxn id="961" idx="2"/>
            <a:endCxn id="962" idx="7"/>
          </p:cNvCxnSpPr>
          <p:nvPr/>
        </p:nvCxnSpPr>
        <p:spPr>
          <a:xfrm flipH="1">
            <a:off x="1195042" y="3795959"/>
            <a:ext cx="571800" cy="64200"/>
          </a:xfrm>
          <a:prstGeom prst="straightConnector1">
            <a:avLst/>
          </a:prstGeom>
          <a:noFill/>
          <a:ln w="12700" cap="flat" cmpd="sng">
            <a:solidFill>
              <a:schemeClr val="accent1"/>
            </a:solidFill>
            <a:prstDash val="solid"/>
            <a:miter lim="800000"/>
            <a:headEnd type="none" w="sm" len="sm"/>
            <a:tailEnd type="none" w="sm" len="sm"/>
          </a:ln>
        </p:spPr>
      </p:cxnSp>
      <p:cxnSp>
        <p:nvCxnSpPr>
          <p:cNvPr id="1016" name="Google Shape;1016;p26"/>
          <p:cNvCxnSpPr>
            <a:stCxn id="957" idx="0"/>
            <a:endCxn id="962" idx="4"/>
          </p:cNvCxnSpPr>
          <p:nvPr/>
        </p:nvCxnSpPr>
        <p:spPr>
          <a:xfrm rot="10800000" flipH="1">
            <a:off x="1017538" y="4086107"/>
            <a:ext cx="84000" cy="655800"/>
          </a:xfrm>
          <a:prstGeom prst="straightConnector1">
            <a:avLst/>
          </a:prstGeom>
          <a:noFill/>
          <a:ln w="12700" cap="flat" cmpd="sng">
            <a:solidFill>
              <a:schemeClr val="accent1"/>
            </a:solidFill>
            <a:prstDash val="solid"/>
            <a:miter lim="800000"/>
            <a:headEnd type="none" w="sm" len="sm"/>
            <a:tailEnd type="none" w="sm" len="sm"/>
          </a:ln>
        </p:spPr>
      </p:cxnSp>
      <p:cxnSp>
        <p:nvCxnSpPr>
          <p:cNvPr id="1017" name="Google Shape;1017;p26"/>
          <p:cNvCxnSpPr>
            <a:stCxn id="957" idx="6"/>
            <a:endCxn id="956" idx="2"/>
          </p:cNvCxnSpPr>
          <p:nvPr/>
        </p:nvCxnSpPr>
        <p:spPr>
          <a:xfrm rot="10800000" flipH="1">
            <a:off x="1149885" y="4832254"/>
            <a:ext cx="984000" cy="42000"/>
          </a:xfrm>
          <a:prstGeom prst="straightConnector1">
            <a:avLst/>
          </a:prstGeom>
          <a:noFill/>
          <a:ln w="12700" cap="flat" cmpd="sng">
            <a:solidFill>
              <a:schemeClr val="accent1"/>
            </a:solidFill>
            <a:prstDash val="solid"/>
            <a:miter lim="800000"/>
            <a:headEnd type="none" w="sm" len="sm"/>
            <a:tailEnd type="none" w="sm" len="sm"/>
          </a:ln>
        </p:spPr>
      </p:cxnSp>
      <p:cxnSp>
        <p:nvCxnSpPr>
          <p:cNvPr id="1018" name="Google Shape;1018;p26"/>
          <p:cNvCxnSpPr>
            <a:stCxn id="956" idx="0"/>
            <a:endCxn id="958" idx="4"/>
          </p:cNvCxnSpPr>
          <p:nvPr/>
        </p:nvCxnSpPr>
        <p:spPr>
          <a:xfrm rot="10800000">
            <a:off x="2248150" y="4537499"/>
            <a:ext cx="18000" cy="162300"/>
          </a:xfrm>
          <a:prstGeom prst="straightConnector1">
            <a:avLst/>
          </a:prstGeom>
          <a:noFill/>
          <a:ln w="12700" cap="flat" cmpd="sng">
            <a:solidFill>
              <a:schemeClr val="accent1"/>
            </a:solidFill>
            <a:prstDash val="solid"/>
            <a:miter lim="800000"/>
            <a:headEnd type="none" w="sm" len="sm"/>
            <a:tailEnd type="none" w="sm" len="sm"/>
          </a:ln>
        </p:spPr>
      </p:cxnSp>
      <p:cxnSp>
        <p:nvCxnSpPr>
          <p:cNvPr id="1019" name="Google Shape;1019;p26"/>
          <p:cNvCxnSpPr>
            <a:stCxn id="958" idx="7"/>
            <a:endCxn id="959" idx="3"/>
          </p:cNvCxnSpPr>
          <p:nvPr/>
        </p:nvCxnSpPr>
        <p:spPr>
          <a:xfrm rot="10800000" flipH="1">
            <a:off x="2341683" y="3909140"/>
            <a:ext cx="325800" cy="402300"/>
          </a:xfrm>
          <a:prstGeom prst="straightConnector1">
            <a:avLst/>
          </a:prstGeom>
          <a:noFill/>
          <a:ln w="12700" cap="flat" cmpd="sng">
            <a:solidFill>
              <a:schemeClr val="accent1"/>
            </a:solidFill>
            <a:prstDash val="solid"/>
            <a:miter lim="800000"/>
            <a:headEnd type="none" w="sm" len="sm"/>
            <a:tailEnd type="none" w="sm" len="sm"/>
          </a:ln>
        </p:spPr>
      </p:cxnSp>
      <p:cxnSp>
        <p:nvCxnSpPr>
          <p:cNvPr id="1020" name="Google Shape;1020;p26"/>
          <p:cNvCxnSpPr>
            <a:stCxn id="955" idx="0"/>
            <a:endCxn id="960" idx="4"/>
          </p:cNvCxnSpPr>
          <p:nvPr/>
        </p:nvCxnSpPr>
        <p:spPr>
          <a:xfrm rot="10800000">
            <a:off x="3779361" y="3917793"/>
            <a:ext cx="192600" cy="1046700"/>
          </a:xfrm>
          <a:prstGeom prst="straightConnector1">
            <a:avLst/>
          </a:prstGeom>
          <a:noFill/>
          <a:ln w="12700" cap="flat" cmpd="sng">
            <a:solidFill>
              <a:schemeClr val="accent1"/>
            </a:solidFill>
            <a:prstDash val="solid"/>
            <a:miter lim="800000"/>
            <a:headEnd type="none" w="sm" len="sm"/>
            <a:tailEnd type="none" w="sm" len="sm"/>
          </a:ln>
        </p:spPr>
      </p:cxnSp>
      <p:cxnSp>
        <p:nvCxnSpPr>
          <p:cNvPr id="1021" name="Google Shape;1021;p26"/>
          <p:cNvCxnSpPr>
            <a:stCxn id="958" idx="6"/>
            <a:endCxn id="955" idx="1"/>
          </p:cNvCxnSpPr>
          <p:nvPr/>
        </p:nvCxnSpPr>
        <p:spPr>
          <a:xfrm>
            <a:off x="2380447" y="4405023"/>
            <a:ext cx="1497900" cy="598200"/>
          </a:xfrm>
          <a:prstGeom prst="straightConnector1">
            <a:avLst/>
          </a:prstGeom>
          <a:noFill/>
          <a:ln w="12700" cap="flat" cmpd="sng">
            <a:solidFill>
              <a:schemeClr val="accent1"/>
            </a:solidFill>
            <a:prstDash val="solid"/>
            <a:miter lim="800000"/>
            <a:headEnd type="none" w="sm" len="sm"/>
            <a:tailEnd type="none" w="sm" len="sm"/>
          </a:ln>
        </p:spPr>
      </p:cxnSp>
      <p:cxnSp>
        <p:nvCxnSpPr>
          <p:cNvPr id="1022" name="Google Shape;1022;p26"/>
          <p:cNvCxnSpPr>
            <a:stCxn id="956" idx="6"/>
            <a:endCxn id="949" idx="2"/>
          </p:cNvCxnSpPr>
          <p:nvPr/>
        </p:nvCxnSpPr>
        <p:spPr>
          <a:xfrm>
            <a:off x="2398497" y="4832146"/>
            <a:ext cx="585000" cy="254100"/>
          </a:xfrm>
          <a:prstGeom prst="straightConnector1">
            <a:avLst/>
          </a:prstGeom>
          <a:noFill/>
          <a:ln w="12700" cap="flat" cmpd="sng">
            <a:solidFill>
              <a:schemeClr val="accent1"/>
            </a:solidFill>
            <a:prstDash val="solid"/>
            <a:miter lim="800000"/>
            <a:headEnd type="none" w="sm" len="sm"/>
            <a:tailEnd type="none" w="sm" len="sm"/>
          </a:ln>
        </p:spPr>
      </p:cxnSp>
      <p:cxnSp>
        <p:nvCxnSpPr>
          <p:cNvPr id="1023" name="Google Shape;1023;p26"/>
          <p:cNvCxnSpPr>
            <a:stCxn id="956" idx="5"/>
            <a:endCxn id="953" idx="1"/>
          </p:cNvCxnSpPr>
          <p:nvPr/>
        </p:nvCxnSpPr>
        <p:spPr>
          <a:xfrm>
            <a:off x="2359733" y="4925729"/>
            <a:ext cx="157200" cy="306000"/>
          </a:xfrm>
          <a:prstGeom prst="straightConnector1">
            <a:avLst/>
          </a:prstGeom>
          <a:noFill/>
          <a:ln w="12700" cap="flat" cmpd="sng">
            <a:solidFill>
              <a:schemeClr val="accent1"/>
            </a:solidFill>
            <a:prstDash val="solid"/>
            <a:miter lim="800000"/>
            <a:headEnd type="none" w="sm" len="sm"/>
            <a:tailEnd type="none" w="sm" len="sm"/>
          </a:ln>
        </p:spPr>
      </p:cxnSp>
      <p:cxnSp>
        <p:nvCxnSpPr>
          <p:cNvPr id="1024" name="Google Shape;1024;p26"/>
          <p:cNvCxnSpPr>
            <a:stCxn id="952" idx="1"/>
            <a:endCxn id="957" idx="4"/>
          </p:cNvCxnSpPr>
          <p:nvPr/>
        </p:nvCxnSpPr>
        <p:spPr>
          <a:xfrm rot="10800000">
            <a:off x="1017454" y="5006584"/>
            <a:ext cx="412500" cy="465900"/>
          </a:xfrm>
          <a:prstGeom prst="straightConnector1">
            <a:avLst/>
          </a:prstGeom>
          <a:noFill/>
          <a:ln w="12700" cap="flat" cmpd="sng">
            <a:solidFill>
              <a:schemeClr val="accent1"/>
            </a:solidFill>
            <a:prstDash val="solid"/>
            <a:miter lim="800000"/>
            <a:headEnd type="none" w="sm" len="sm"/>
            <a:tailEnd type="none" w="sm" len="sm"/>
          </a:ln>
        </p:spPr>
      </p:cxnSp>
      <p:cxnSp>
        <p:nvCxnSpPr>
          <p:cNvPr id="1025" name="Google Shape;1025;p26"/>
          <p:cNvCxnSpPr>
            <a:stCxn id="952" idx="6"/>
            <a:endCxn id="953" idx="3"/>
          </p:cNvCxnSpPr>
          <p:nvPr/>
        </p:nvCxnSpPr>
        <p:spPr>
          <a:xfrm rot="10800000" flipH="1">
            <a:off x="1655884" y="5419067"/>
            <a:ext cx="861000" cy="147000"/>
          </a:xfrm>
          <a:prstGeom prst="straightConnector1">
            <a:avLst/>
          </a:prstGeom>
          <a:noFill/>
          <a:ln w="12700" cap="flat" cmpd="sng">
            <a:solidFill>
              <a:schemeClr val="accent1"/>
            </a:solidFill>
            <a:prstDash val="solid"/>
            <a:miter lim="800000"/>
            <a:headEnd type="none" w="sm" len="sm"/>
            <a:tailEnd type="none" w="sm" len="sm"/>
          </a:ln>
        </p:spPr>
      </p:cxnSp>
      <p:cxnSp>
        <p:nvCxnSpPr>
          <p:cNvPr id="1026" name="Google Shape;1026;p26"/>
          <p:cNvCxnSpPr>
            <a:stCxn id="947" idx="1"/>
            <a:endCxn id="953" idx="4"/>
          </p:cNvCxnSpPr>
          <p:nvPr/>
        </p:nvCxnSpPr>
        <p:spPr>
          <a:xfrm rot="10800000">
            <a:off x="2610451" y="5457723"/>
            <a:ext cx="153000" cy="638400"/>
          </a:xfrm>
          <a:prstGeom prst="straightConnector1">
            <a:avLst/>
          </a:prstGeom>
          <a:noFill/>
          <a:ln w="12700" cap="flat" cmpd="sng">
            <a:solidFill>
              <a:schemeClr val="accent1"/>
            </a:solidFill>
            <a:prstDash val="solid"/>
            <a:miter lim="800000"/>
            <a:headEnd type="none" w="sm" len="sm"/>
            <a:tailEnd type="none" w="sm" len="sm"/>
          </a:ln>
        </p:spPr>
      </p:cxnSp>
      <p:cxnSp>
        <p:nvCxnSpPr>
          <p:cNvPr id="1027" name="Google Shape;1027;p26"/>
          <p:cNvCxnSpPr>
            <a:stCxn id="953" idx="5"/>
            <a:endCxn id="948" idx="1"/>
          </p:cNvCxnSpPr>
          <p:nvPr/>
        </p:nvCxnSpPr>
        <p:spPr>
          <a:xfrm>
            <a:off x="2704155" y="5419021"/>
            <a:ext cx="408300" cy="360300"/>
          </a:xfrm>
          <a:prstGeom prst="straightConnector1">
            <a:avLst/>
          </a:prstGeom>
          <a:noFill/>
          <a:ln w="12700" cap="flat" cmpd="sng">
            <a:solidFill>
              <a:schemeClr val="accent1"/>
            </a:solidFill>
            <a:prstDash val="solid"/>
            <a:miter lim="800000"/>
            <a:headEnd type="none" w="sm" len="sm"/>
            <a:tailEnd type="none" w="sm" len="sm"/>
          </a:ln>
        </p:spPr>
      </p:cxnSp>
      <p:cxnSp>
        <p:nvCxnSpPr>
          <p:cNvPr id="1028" name="Google Shape;1028;p26"/>
          <p:cNvCxnSpPr>
            <a:stCxn id="954" idx="7"/>
            <a:endCxn id="955" idx="4"/>
          </p:cNvCxnSpPr>
          <p:nvPr/>
        </p:nvCxnSpPr>
        <p:spPr>
          <a:xfrm rot="10800000" flipH="1">
            <a:off x="3879054" y="5229264"/>
            <a:ext cx="93000" cy="159000"/>
          </a:xfrm>
          <a:prstGeom prst="straightConnector1">
            <a:avLst/>
          </a:prstGeom>
          <a:noFill/>
          <a:ln w="12700" cap="flat" cmpd="sng">
            <a:solidFill>
              <a:schemeClr val="accent1"/>
            </a:solidFill>
            <a:prstDash val="solid"/>
            <a:miter lim="800000"/>
            <a:headEnd type="none" w="sm" len="sm"/>
            <a:tailEnd type="none" w="sm" len="sm"/>
          </a:ln>
        </p:spPr>
      </p:cxnSp>
      <p:cxnSp>
        <p:nvCxnSpPr>
          <p:cNvPr id="1029" name="Google Shape;1029;p26"/>
          <p:cNvCxnSpPr>
            <a:stCxn id="949" idx="5"/>
            <a:endCxn id="954" idx="2"/>
          </p:cNvCxnSpPr>
          <p:nvPr/>
        </p:nvCxnSpPr>
        <p:spPr>
          <a:xfrm>
            <a:off x="3209298" y="5179863"/>
            <a:ext cx="443700" cy="302100"/>
          </a:xfrm>
          <a:prstGeom prst="straightConnector1">
            <a:avLst/>
          </a:prstGeom>
          <a:noFill/>
          <a:ln w="12700" cap="flat" cmpd="sng">
            <a:solidFill>
              <a:schemeClr val="accent1"/>
            </a:solidFill>
            <a:prstDash val="solid"/>
            <a:miter lim="800000"/>
            <a:headEnd type="none" w="sm" len="sm"/>
            <a:tailEnd type="none" w="sm" len="sm"/>
          </a:ln>
        </p:spPr>
      </p:cxnSp>
      <p:cxnSp>
        <p:nvCxnSpPr>
          <p:cNvPr id="1030" name="Google Shape;1030;p26"/>
          <p:cNvCxnSpPr>
            <a:stCxn id="948" idx="7"/>
            <a:endCxn id="954" idx="3"/>
          </p:cNvCxnSpPr>
          <p:nvPr/>
        </p:nvCxnSpPr>
        <p:spPr>
          <a:xfrm rot="10800000" flipH="1">
            <a:off x="3299532" y="5575293"/>
            <a:ext cx="392400" cy="204000"/>
          </a:xfrm>
          <a:prstGeom prst="straightConnector1">
            <a:avLst/>
          </a:prstGeom>
          <a:noFill/>
          <a:ln w="12700" cap="flat" cmpd="sng">
            <a:solidFill>
              <a:schemeClr val="accent1"/>
            </a:solidFill>
            <a:prstDash val="solid"/>
            <a:miter lim="800000"/>
            <a:headEnd type="none" w="sm" len="sm"/>
            <a:tailEnd type="none" w="sm" len="sm"/>
          </a:ln>
        </p:spPr>
      </p:cxnSp>
      <p:cxnSp>
        <p:nvCxnSpPr>
          <p:cNvPr id="1031" name="Google Shape;1031;p26"/>
          <p:cNvCxnSpPr>
            <a:stCxn id="947" idx="7"/>
            <a:endCxn id="948" idx="3"/>
          </p:cNvCxnSpPr>
          <p:nvPr/>
        </p:nvCxnSpPr>
        <p:spPr>
          <a:xfrm rot="10800000" flipH="1">
            <a:off x="2950617" y="5966523"/>
            <a:ext cx="161700" cy="129600"/>
          </a:xfrm>
          <a:prstGeom prst="straightConnector1">
            <a:avLst/>
          </a:prstGeom>
          <a:noFill/>
          <a:ln w="12700" cap="flat" cmpd="sng">
            <a:solidFill>
              <a:schemeClr val="accent1"/>
            </a:solidFill>
            <a:prstDash val="solid"/>
            <a:miter lim="800000"/>
            <a:headEnd type="none" w="sm" len="sm"/>
            <a:tailEnd type="none" w="sm" len="sm"/>
          </a:ln>
        </p:spPr>
      </p:cxnSp>
      <p:cxnSp>
        <p:nvCxnSpPr>
          <p:cNvPr id="1032" name="Google Shape;1032;p26"/>
          <p:cNvCxnSpPr>
            <a:stCxn id="947" idx="2"/>
            <a:endCxn id="952" idx="5"/>
          </p:cNvCxnSpPr>
          <p:nvPr/>
        </p:nvCxnSpPr>
        <p:spPr>
          <a:xfrm rot="10800000">
            <a:off x="1617087" y="5659606"/>
            <a:ext cx="1107600" cy="530100"/>
          </a:xfrm>
          <a:prstGeom prst="straightConnector1">
            <a:avLst/>
          </a:prstGeom>
          <a:noFill/>
          <a:ln w="12700" cap="flat" cmpd="sng">
            <a:solidFill>
              <a:schemeClr val="accent1"/>
            </a:solidFill>
            <a:prstDash val="solid"/>
            <a:miter lim="800000"/>
            <a:headEnd type="none" w="sm" len="sm"/>
            <a:tailEnd type="none" w="sm" len="sm"/>
          </a:ln>
        </p:spPr>
      </p:cxnSp>
      <p:cxnSp>
        <p:nvCxnSpPr>
          <p:cNvPr id="1033" name="Google Shape;1033;p26"/>
          <p:cNvCxnSpPr>
            <a:stCxn id="950" idx="1"/>
            <a:endCxn id="952" idx="4"/>
          </p:cNvCxnSpPr>
          <p:nvPr/>
        </p:nvCxnSpPr>
        <p:spPr>
          <a:xfrm rot="10800000">
            <a:off x="1523540" y="5698461"/>
            <a:ext cx="258000" cy="666900"/>
          </a:xfrm>
          <a:prstGeom prst="straightConnector1">
            <a:avLst/>
          </a:prstGeom>
          <a:noFill/>
          <a:ln w="12700" cap="flat" cmpd="sng">
            <a:solidFill>
              <a:schemeClr val="accent1"/>
            </a:solidFill>
            <a:prstDash val="solid"/>
            <a:miter lim="800000"/>
            <a:headEnd type="none" w="sm" len="sm"/>
            <a:tailEnd type="none" w="sm" len="sm"/>
          </a:ln>
        </p:spPr>
      </p:cxnSp>
      <p:cxnSp>
        <p:nvCxnSpPr>
          <p:cNvPr id="1034" name="Google Shape;1034;p26"/>
          <p:cNvCxnSpPr>
            <a:stCxn id="947" idx="3"/>
            <a:endCxn id="950" idx="6"/>
          </p:cNvCxnSpPr>
          <p:nvPr/>
        </p:nvCxnSpPr>
        <p:spPr>
          <a:xfrm flipH="1">
            <a:off x="2007451" y="6283289"/>
            <a:ext cx="756000" cy="175800"/>
          </a:xfrm>
          <a:prstGeom prst="straightConnector1">
            <a:avLst/>
          </a:prstGeom>
          <a:noFill/>
          <a:ln w="12700" cap="flat" cmpd="sng">
            <a:solidFill>
              <a:schemeClr val="accent1"/>
            </a:solidFill>
            <a:prstDash val="solid"/>
            <a:miter lim="800000"/>
            <a:headEnd type="none" w="sm" len="sm"/>
            <a:tailEnd type="none" w="sm" len="sm"/>
          </a:ln>
        </p:spPr>
      </p:cxnSp>
      <p:cxnSp>
        <p:nvCxnSpPr>
          <p:cNvPr id="1035" name="Google Shape;1035;p26"/>
          <p:cNvCxnSpPr>
            <a:stCxn id="952" idx="3"/>
            <a:endCxn id="951" idx="7"/>
          </p:cNvCxnSpPr>
          <p:nvPr/>
        </p:nvCxnSpPr>
        <p:spPr>
          <a:xfrm flipH="1">
            <a:off x="1183054" y="5659650"/>
            <a:ext cx="246900" cy="514800"/>
          </a:xfrm>
          <a:prstGeom prst="straightConnector1">
            <a:avLst/>
          </a:prstGeom>
          <a:noFill/>
          <a:ln w="12700" cap="flat" cmpd="sng">
            <a:solidFill>
              <a:schemeClr val="accent1"/>
            </a:solidFill>
            <a:prstDash val="solid"/>
            <a:miter lim="800000"/>
            <a:headEnd type="none" w="sm" len="sm"/>
            <a:tailEnd type="none" w="sm" len="sm"/>
          </a:ln>
        </p:spPr>
      </p:cxnSp>
      <p:cxnSp>
        <p:nvCxnSpPr>
          <p:cNvPr id="1036" name="Google Shape;1036;p26"/>
          <p:cNvCxnSpPr>
            <a:stCxn id="950" idx="2"/>
            <a:endCxn id="951" idx="5"/>
          </p:cNvCxnSpPr>
          <p:nvPr/>
        </p:nvCxnSpPr>
        <p:spPr>
          <a:xfrm rot="10800000">
            <a:off x="1182976" y="6361444"/>
            <a:ext cx="559800" cy="97500"/>
          </a:xfrm>
          <a:prstGeom prst="straightConnector1">
            <a:avLst/>
          </a:prstGeom>
          <a:noFill/>
          <a:ln w="12700" cap="flat" cmpd="sng">
            <a:solidFill>
              <a:schemeClr val="accent1"/>
            </a:solidFill>
            <a:prstDash val="solid"/>
            <a:miter lim="800000"/>
            <a:headEnd type="none" w="sm" len="sm"/>
            <a:tailEnd type="none" w="sm" len="sm"/>
          </a:ln>
        </p:spPr>
      </p:cxnSp>
      <p:sp>
        <p:nvSpPr>
          <p:cNvPr id="1037" name="Google Shape;1037;p26"/>
          <p:cNvSpPr txBox="1"/>
          <p:nvPr/>
        </p:nvSpPr>
        <p:spPr>
          <a:xfrm>
            <a:off x="2872191" y="6254492"/>
            <a:ext cx="1030988"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1800">
                <a:solidFill>
                  <a:schemeClr val="accent5"/>
                </a:solidFill>
                <a:latin typeface="Calibri"/>
                <a:ea typeface="Calibri"/>
                <a:cs typeface="Calibri"/>
                <a:sym typeface="Calibri"/>
              </a:rPr>
              <a:t>zaznamenané</a:t>
            </a:r>
            <a:endParaRPr/>
          </a:p>
        </p:txBody>
      </p:sp>
      <p:sp>
        <p:nvSpPr>
          <p:cNvPr id="1038" name="Google Shape;1038;p26"/>
          <p:cNvSpPr txBox="1"/>
          <p:nvPr/>
        </p:nvSpPr>
        <p:spPr>
          <a:xfrm>
            <a:off x="3271095" y="5745377"/>
            <a:ext cx="814325"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1800">
                <a:solidFill>
                  <a:schemeClr val="accent5"/>
                </a:solidFill>
                <a:latin typeface="Calibri"/>
                <a:ea typeface="Calibri"/>
                <a:cs typeface="Calibri"/>
                <a:sym typeface="Calibri"/>
              </a:rPr>
              <a:t>skopírované z</a:t>
            </a:r>
            <a:endParaRPr/>
          </a:p>
        </p:txBody>
      </p:sp>
      <p:sp>
        <p:nvSpPr>
          <p:cNvPr id="1039" name="Google Shape;1039;p26"/>
          <p:cNvSpPr txBox="1"/>
          <p:nvPr/>
        </p:nvSpPr>
        <p:spPr>
          <a:xfrm>
            <a:off x="1909697" y="6415096"/>
            <a:ext cx="814325"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1800">
                <a:solidFill>
                  <a:schemeClr val="accent5"/>
                </a:solidFill>
                <a:latin typeface="Calibri"/>
                <a:ea typeface="Calibri"/>
                <a:cs typeface="Calibri"/>
                <a:sym typeface="Calibri"/>
              </a:rPr>
              <a:t>skopírované z</a:t>
            </a:r>
            <a:endParaRPr/>
          </a:p>
        </p:txBody>
      </p:sp>
      <p:sp>
        <p:nvSpPr>
          <p:cNvPr id="1040" name="Google Shape;1040;p26"/>
          <p:cNvSpPr txBox="1"/>
          <p:nvPr/>
        </p:nvSpPr>
        <p:spPr>
          <a:xfrm>
            <a:off x="630378" y="5355760"/>
            <a:ext cx="814325"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1800">
                <a:solidFill>
                  <a:schemeClr val="accent5"/>
                </a:solidFill>
                <a:latin typeface="Calibri"/>
                <a:ea typeface="Calibri"/>
                <a:cs typeface="Calibri"/>
                <a:sym typeface="Calibri"/>
              </a:rPr>
              <a:t>skopírované z</a:t>
            </a:r>
            <a:endParaRPr/>
          </a:p>
        </p:txBody>
      </p:sp>
      <p:sp>
        <p:nvSpPr>
          <p:cNvPr id="1041" name="Google Shape;1041;p26"/>
          <p:cNvSpPr txBox="1"/>
          <p:nvPr/>
        </p:nvSpPr>
        <p:spPr>
          <a:xfrm>
            <a:off x="1744542" y="5062566"/>
            <a:ext cx="814325"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1800">
                <a:solidFill>
                  <a:schemeClr val="accent5"/>
                </a:solidFill>
                <a:latin typeface="Calibri"/>
                <a:ea typeface="Calibri"/>
                <a:cs typeface="Calibri"/>
                <a:sym typeface="Calibri"/>
              </a:rPr>
              <a:t>skopírované z</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37"/>
                                        </p:tgtEl>
                                        <p:attrNameLst>
                                          <p:attrName>style.visibility</p:attrName>
                                        </p:attrNameLst>
                                      </p:cBhvr>
                                      <p:to>
                                        <p:strVal val="visible"/>
                                      </p:to>
                                    </p:set>
                                    <p:animEffect transition="in" filter="fade">
                                      <p:cBhvr>
                                        <p:cTn id="7" dur="500"/>
                                        <p:tgtEl>
                                          <p:spTgt spid="1037"/>
                                        </p:tgtEl>
                                      </p:cBhvr>
                                    </p:animEffect>
                                  </p:childTnLst>
                                </p:cTn>
                              </p:par>
                              <p:par>
                                <p:cTn id="8" presetID="10" presetClass="entr" presetSubtype="0" fill="hold" nodeType="withEffect">
                                  <p:stCondLst>
                                    <p:cond delay="0"/>
                                  </p:stCondLst>
                                  <p:childTnLst>
                                    <p:set>
                                      <p:cBhvr>
                                        <p:cTn id="9" dur="1" fill="hold">
                                          <p:stCondLst>
                                            <p:cond delay="0"/>
                                          </p:stCondLst>
                                        </p:cTn>
                                        <p:tgtEl>
                                          <p:spTgt spid="947"/>
                                        </p:tgtEl>
                                        <p:attrNameLst>
                                          <p:attrName>style.visibility</p:attrName>
                                        </p:attrNameLst>
                                      </p:cBhvr>
                                      <p:to>
                                        <p:strVal val="visible"/>
                                      </p:to>
                                    </p:set>
                                    <p:animEffect transition="in" filter="fade">
                                      <p:cBhvr>
                                        <p:cTn id="10" dur="500"/>
                                        <p:tgtEl>
                                          <p:spTgt spid="94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950"/>
                                        </p:tgtEl>
                                        <p:attrNameLst>
                                          <p:attrName>style.visibility</p:attrName>
                                        </p:attrNameLst>
                                      </p:cBhvr>
                                      <p:to>
                                        <p:strVal val="visible"/>
                                      </p:to>
                                    </p:set>
                                    <p:animEffect transition="in" filter="fade">
                                      <p:cBhvr>
                                        <p:cTn id="15" dur="500"/>
                                        <p:tgtEl>
                                          <p:spTgt spid="950"/>
                                        </p:tgtEl>
                                      </p:cBhvr>
                                    </p:animEffect>
                                  </p:childTnLst>
                                </p:cTn>
                              </p:par>
                              <p:par>
                                <p:cTn id="16" presetID="10" presetClass="entr" presetSubtype="0" fill="hold" nodeType="withEffect">
                                  <p:stCondLst>
                                    <p:cond delay="0"/>
                                  </p:stCondLst>
                                  <p:childTnLst>
                                    <p:set>
                                      <p:cBhvr>
                                        <p:cTn id="17" dur="1" fill="hold">
                                          <p:stCondLst>
                                            <p:cond delay="0"/>
                                          </p:stCondLst>
                                        </p:cTn>
                                        <p:tgtEl>
                                          <p:spTgt spid="952"/>
                                        </p:tgtEl>
                                        <p:attrNameLst>
                                          <p:attrName>style.visibility</p:attrName>
                                        </p:attrNameLst>
                                      </p:cBhvr>
                                      <p:to>
                                        <p:strVal val="visible"/>
                                      </p:to>
                                    </p:set>
                                    <p:animEffect transition="in" filter="fade">
                                      <p:cBhvr>
                                        <p:cTn id="18" dur="500"/>
                                        <p:tgtEl>
                                          <p:spTgt spid="952"/>
                                        </p:tgtEl>
                                      </p:cBhvr>
                                    </p:animEffect>
                                  </p:childTnLst>
                                </p:cTn>
                              </p:par>
                              <p:par>
                                <p:cTn id="19" presetID="10" presetClass="entr" presetSubtype="0" fill="hold" nodeType="withEffect">
                                  <p:stCondLst>
                                    <p:cond delay="0"/>
                                  </p:stCondLst>
                                  <p:childTnLst>
                                    <p:set>
                                      <p:cBhvr>
                                        <p:cTn id="20" dur="1" fill="hold">
                                          <p:stCondLst>
                                            <p:cond delay="0"/>
                                          </p:stCondLst>
                                        </p:cTn>
                                        <p:tgtEl>
                                          <p:spTgt spid="953"/>
                                        </p:tgtEl>
                                        <p:attrNameLst>
                                          <p:attrName>style.visibility</p:attrName>
                                        </p:attrNameLst>
                                      </p:cBhvr>
                                      <p:to>
                                        <p:strVal val="visible"/>
                                      </p:to>
                                    </p:set>
                                    <p:animEffect transition="in" filter="fade">
                                      <p:cBhvr>
                                        <p:cTn id="21" dur="500"/>
                                        <p:tgtEl>
                                          <p:spTgt spid="953"/>
                                        </p:tgtEl>
                                      </p:cBhvr>
                                    </p:animEffect>
                                  </p:childTnLst>
                                </p:cTn>
                              </p:par>
                              <p:par>
                                <p:cTn id="22" presetID="10" presetClass="entr" presetSubtype="0" fill="hold" nodeType="withEffect">
                                  <p:stCondLst>
                                    <p:cond delay="0"/>
                                  </p:stCondLst>
                                  <p:childTnLst>
                                    <p:set>
                                      <p:cBhvr>
                                        <p:cTn id="23" dur="1" fill="hold">
                                          <p:stCondLst>
                                            <p:cond delay="0"/>
                                          </p:stCondLst>
                                        </p:cTn>
                                        <p:tgtEl>
                                          <p:spTgt spid="948"/>
                                        </p:tgtEl>
                                        <p:attrNameLst>
                                          <p:attrName>style.visibility</p:attrName>
                                        </p:attrNameLst>
                                      </p:cBhvr>
                                      <p:to>
                                        <p:strVal val="visible"/>
                                      </p:to>
                                    </p:set>
                                    <p:animEffect transition="in" filter="fade">
                                      <p:cBhvr>
                                        <p:cTn id="24" dur="500"/>
                                        <p:tgtEl>
                                          <p:spTgt spid="948"/>
                                        </p:tgtEl>
                                      </p:cBhvr>
                                    </p:animEffect>
                                  </p:childTnLst>
                                </p:cTn>
                              </p:par>
                              <p:par>
                                <p:cTn id="25" presetID="10" presetClass="entr" presetSubtype="0" fill="hold" nodeType="withEffect">
                                  <p:stCondLst>
                                    <p:cond delay="0"/>
                                  </p:stCondLst>
                                  <p:childTnLst>
                                    <p:set>
                                      <p:cBhvr>
                                        <p:cTn id="26" dur="1" fill="hold">
                                          <p:stCondLst>
                                            <p:cond delay="0"/>
                                          </p:stCondLst>
                                        </p:cTn>
                                        <p:tgtEl>
                                          <p:spTgt spid="1041"/>
                                        </p:tgtEl>
                                        <p:attrNameLst>
                                          <p:attrName>style.visibility</p:attrName>
                                        </p:attrNameLst>
                                      </p:cBhvr>
                                      <p:to>
                                        <p:strVal val="visible"/>
                                      </p:to>
                                    </p:set>
                                    <p:animEffect transition="in" filter="fade">
                                      <p:cBhvr>
                                        <p:cTn id="27" dur="500"/>
                                        <p:tgtEl>
                                          <p:spTgt spid="1041"/>
                                        </p:tgtEl>
                                      </p:cBhvr>
                                    </p:animEffect>
                                  </p:childTnLst>
                                </p:cTn>
                              </p:par>
                              <p:par>
                                <p:cTn id="28" presetID="10" presetClass="entr" presetSubtype="0" fill="hold" nodeType="withEffect">
                                  <p:stCondLst>
                                    <p:cond delay="0"/>
                                  </p:stCondLst>
                                  <p:childTnLst>
                                    <p:set>
                                      <p:cBhvr>
                                        <p:cTn id="29" dur="1" fill="hold">
                                          <p:stCondLst>
                                            <p:cond delay="0"/>
                                          </p:stCondLst>
                                        </p:cTn>
                                        <p:tgtEl>
                                          <p:spTgt spid="1040"/>
                                        </p:tgtEl>
                                        <p:attrNameLst>
                                          <p:attrName>style.visibility</p:attrName>
                                        </p:attrNameLst>
                                      </p:cBhvr>
                                      <p:to>
                                        <p:strVal val="visible"/>
                                      </p:to>
                                    </p:set>
                                    <p:animEffect transition="in" filter="fade">
                                      <p:cBhvr>
                                        <p:cTn id="30" dur="500"/>
                                        <p:tgtEl>
                                          <p:spTgt spid="1040"/>
                                        </p:tgtEl>
                                      </p:cBhvr>
                                    </p:animEffect>
                                  </p:childTnLst>
                                </p:cTn>
                              </p:par>
                              <p:par>
                                <p:cTn id="31" presetID="10" presetClass="entr" presetSubtype="0" fill="hold" nodeType="withEffect">
                                  <p:stCondLst>
                                    <p:cond delay="0"/>
                                  </p:stCondLst>
                                  <p:childTnLst>
                                    <p:set>
                                      <p:cBhvr>
                                        <p:cTn id="32" dur="1" fill="hold">
                                          <p:stCondLst>
                                            <p:cond delay="0"/>
                                          </p:stCondLst>
                                        </p:cTn>
                                        <p:tgtEl>
                                          <p:spTgt spid="1039"/>
                                        </p:tgtEl>
                                        <p:attrNameLst>
                                          <p:attrName>style.visibility</p:attrName>
                                        </p:attrNameLst>
                                      </p:cBhvr>
                                      <p:to>
                                        <p:strVal val="visible"/>
                                      </p:to>
                                    </p:set>
                                    <p:animEffect transition="in" filter="fade">
                                      <p:cBhvr>
                                        <p:cTn id="33" dur="500"/>
                                        <p:tgtEl>
                                          <p:spTgt spid="1039"/>
                                        </p:tgtEl>
                                      </p:cBhvr>
                                    </p:animEffect>
                                  </p:childTnLst>
                                </p:cTn>
                              </p:par>
                              <p:par>
                                <p:cTn id="34" presetID="10" presetClass="entr" presetSubtype="0" fill="hold" nodeType="withEffect">
                                  <p:stCondLst>
                                    <p:cond delay="0"/>
                                  </p:stCondLst>
                                  <p:childTnLst>
                                    <p:set>
                                      <p:cBhvr>
                                        <p:cTn id="35" dur="1" fill="hold">
                                          <p:stCondLst>
                                            <p:cond delay="0"/>
                                          </p:stCondLst>
                                        </p:cTn>
                                        <p:tgtEl>
                                          <p:spTgt spid="1038"/>
                                        </p:tgtEl>
                                        <p:attrNameLst>
                                          <p:attrName>style.visibility</p:attrName>
                                        </p:attrNameLst>
                                      </p:cBhvr>
                                      <p:to>
                                        <p:strVal val="visible"/>
                                      </p:to>
                                    </p:set>
                                    <p:animEffect transition="in" filter="fade">
                                      <p:cBhvr>
                                        <p:cTn id="36" dur="500"/>
                                        <p:tgtEl>
                                          <p:spTgt spid="1038"/>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nodeType="clickEffect">
                                  <p:stCondLst>
                                    <p:cond delay="0"/>
                                  </p:stCondLst>
                                  <p:childTnLst>
                                    <p:set>
                                      <p:cBhvr>
                                        <p:cTn id="40" dur="1" fill="hold">
                                          <p:stCondLst>
                                            <p:cond delay="0"/>
                                          </p:stCondLst>
                                        </p:cTn>
                                        <p:tgtEl>
                                          <p:spTgt spid="951"/>
                                        </p:tgtEl>
                                        <p:attrNameLst>
                                          <p:attrName>style.visibility</p:attrName>
                                        </p:attrNameLst>
                                      </p:cBhvr>
                                      <p:to>
                                        <p:strVal val="visible"/>
                                      </p:to>
                                    </p:set>
                                    <p:animEffect transition="in" filter="fade">
                                      <p:cBhvr>
                                        <p:cTn id="41" dur="500"/>
                                        <p:tgtEl>
                                          <p:spTgt spid="951"/>
                                        </p:tgtEl>
                                      </p:cBhvr>
                                    </p:animEffect>
                                  </p:childTnLst>
                                </p:cTn>
                              </p:par>
                              <p:par>
                                <p:cTn id="42" presetID="10" presetClass="entr" presetSubtype="0" fill="hold" nodeType="withEffect">
                                  <p:stCondLst>
                                    <p:cond delay="0"/>
                                  </p:stCondLst>
                                  <p:childTnLst>
                                    <p:set>
                                      <p:cBhvr>
                                        <p:cTn id="43" dur="1" fill="hold">
                                          <p:stCondLst>
                                            <p:cond delay="0"/>
                                          </p:stCondLst>
                                        </p:cTn>
                                        <p:tgtEl>
                                          <p:spTgt spid="957"/>
                                        </p:tgtEl>
                                        <p:attrNameLst>
                                          <p:attrName>style.visibility</p:attrName>
                                        </p:attrNameLst>
                                      </p:cBhvr>
                                      <p:to>
                                        <p:strVal val="visible"/>
                                      </p:to>
                                    </p:set>
                                    <p:animEffect transition="in" filter="fade">
                                      <p:cBhvr>
                                        <p:cTn id="44" dur="500"/>
                                        <p:tgtEl>
                                          <p:spTgt spid="957"/>
                                        </p:tgtEl>
                                      </p:cBhvr>
                                    </p:animEffect>
                                  </p:childTnLst>
                                </p:cTn>
                              </p:par>
                              <p:par>
                                <p:cTn id="45" presetID="10" presetClass="entr" presetSubtype="0" fill="hold" nodeType="withEffect">
                                  <p:stCondLst>
                                    <p:cond delay="0"/>
                                  </p:stCondLst>
                                  <p:childTnLst>
                                    <p:set>
                                      <p:cBhvr>
                                        <p:cTn id="46" dur="1" fill="hold">
                                          <p:stCondLst>
                                            <p:cond delay="0"/>
                                          </p:stCondLst>
                                        </p:cTn>
                                        <p:tgtEl>
                                          <p:spTgt spid="956"/>
                                        </p:tgtEl>
                                        <p:attrNameLst>
                                          <p:attrName>style.visibility</p:attrName>
                                        </p:attrNameLst>
                                      </p:cBhvr>
                                      <p:to>
                                        <p:strVal val="visible"/>
                                      </p:to>
                                    </p:set>
                                    <p:animEffect transition="in" filter="fade">
                                      <p:cBhvr>
                                        <p:cTn id="47" dur="500"/>
                                        <p:tgtEl>
                                          <p:spTgt spid="956"/>
                                        </p:tgtEl>
                                      </p:cBhvr>
                                    </p:animEffect>
                                  </p:childTnLst>
                                </p:cTn>
                              </p:par>
                              <p:par>
                                <p:cTn id="48" presetID="10" presetClass="entr" presetSubtype="0" fill="hold" nodeType="withEffect">
                                  <p:stCondLst>
                                    <p:cond delay="0"/>
                                  </p:stCondLst>
                                  <p:childTnLst>
                                    <p:set>
                                      <p:cBhvr>
                                        <p:cTn id="49" dur="1" fill="hold">
                                          <p:stCondLst>
                                            <p:cond delay="0"/>
                                          </p:stCondLst>
                                        </p:cTn>
                                        <p:tgtEl>
                                          <p:spTgt spid="954"/>
                                        </p:tgtEl>
                                        <p:attrNameLst>
                                          <p:attrName>style.visibility</p:attrName>
                                        </p:attrNameLst>
                                      </p:cBhvr>
                                      <p:to>
                                        <p:strVal val="visible"/>
                                      </p:to>
                                    </p:set>
                                    <p:animEffect transition="in" filter="fade">
                                      <p:cBhvr>
                                        <p:cTn id="50" dur="500"/>
                                        <p:tgtEl>
                                          <p:spTgt spid="954"/>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nodeType="clickEffect">
                                  <p:stCondLst>
                                    <p:cond delay="0"/>
                                  </p:stCondLst>
                                  <p:childTnLst>
                                    <p:set>
                                      <p:cBhvr>
                                        <p:cTn id="54" dur="1" fill="hold">
                                          <p:stCondLst>
                                            <p:cond delay="0"/>
                                          </p:stCondLst>
                                        </p:cTn>
                                        <p:tgtEl>
                                          <p:spTgt spid="949"/>
                                        </p:tgtEl>
                                        <p:attrNameLst>
                                          <p:attrName>style.visibility</p:attrName>
                                        </p:attrNameLst>
                                      </p:cBhvr>
                                      <p:to>
                                        <p:strVal val="visible"/>
                                      </p:to>
                                    </p:set>
                                    <p:animEffect transition="in" filter="fade">
                                      <p:cBhvr>
                                        <p:cTn id="55" dur="500"/>
                                        <p:tgtEl>
                                          <p:spTgt spid="949"/>
                                        </p:tgtEl>
                                      </p:cBhvr>
                                    </p:animEffect>
                                  </p:childTnLst>
                                </p:cTn>
                              </p:par>
                              <p:par>
                                <p:cTn id="56" presetID="10" presetClass="entr" presetSubtype="0" fill="hold" nodeType="withEffect">
                                  <p:stCondLst>
                                    <p:cond delay="0"/>
                                  </p:stCondLst>
                                  <p:childTnLst>
                                    <p:set>
                                      <p:cBhvr>
                                        <p:cTn id="57" dur="1" fill="hold">
                                          <p:stCondLst>
                                            <p:cond delay="0"/>
                                          </p:stCondLst>
                                        </p:cTn>
                                        <p:tgtEl>
                                          <p:spTgt spid="955"/>
                                        </p:tgtEl>
                                        <p:attrNameLst>
                                          <p:attrName>style.visibility</p:attrName>
                                        </p:attrNameLst>
                                      </p:cBhvr>
                                      <p:to>
                                        <p:strVal val="visible"/>
                                      </p:to>
                                    </p:set>
                                    <p:animEffect transition="in" filter="fade">
                                      <p:cBhvr>
                                        <p:cTn id="58" dur="500"/>
                                        <p:tgtEl>
                                          <p:spTgt spid="955"/>
                                        </p:tgtEl>
                                      </p:cBhvr>
                                    </p:animEffect>
                                  </p:childTnLst>
                                </p:cTn>
                              </p:par>
                              <p:par>
                                <p:cTn id="59" presetID="10" presetClass="entr" presetSubtype="0" fill="hold" nodeType="withEffect">
                                  <p:stCondLst>
                                    <p:cond delay="0"/>
                                  </p:stCondLst>
                                  <p:childTnLst>
                                    <p:set>
                                      <p:cBhvr>
                                        <p:cTn id="60" dur="1" fill="hold">
                                          <p:stCondLst>
                                            <p:cond delay="0"/>
                                          </p:stCondLst>
                                        </p:cTn>
                                        <p:tgtEl>
                                          <p:spTgt spid="958"/>
                                        </p:tgtEl>
                                        <p:attrNameLst>
                                          <p:attrName>style.visibility</p:attrName>
                                        </p:attrNameLst>
                                      </p:cBhvr>
                                      <p:to>
                                        <p:strVal val="visible"/>
                                      </p:to>
                                    </p:set>
                                    <p:animEffect transition="in" filter="fade">
                                      <p:cBhvr>
                                        <p:cTn id="61" dur="500"/>
                                        <p:tgtEl>
                                          <p:spTgt spid="958"/>
                                        </p:tgtEl>
                                      </p:cBhvr>
                                    </p:animEffect>
                                  </p:childTnLst>
                                </p:cTn>
                              </p:par>
                              <p:par>
                                <p:cTn id="62" presetID="10" presetClass="entr" presetSubtype="0" fill="hold" nodeType="withEffect">
                                  <p:stCondLst>
                                    <p:cond delay="0"/>
                                  </p:stCondLst>
                                  <p:childTnLst>
                                    <p:set>
                                      <p:cBhvr>
                                        <p:cTn id="63" dur="1" fill="hold">
                                          <p:stCondLst>
                                            <p:cond delay="0"/>
                                          </p:stCondLst>
                                        </p:cTn>
                                        <p:tgtEl>
                                          <p:spTgt spid="962"/>
                                        </p:tgtEl>
                                        <p:attrNameLst>
                                          <p:attrName>style.visibility</p:attrName>
                                        </p:attrNameLst>
                                      </p:cBhvr>
                                      <p:to>
                                        <p:strVal val="visible"/>
                                      </p:to>
                                    </p:set>
                                    <p:animEffect transition="in" filter="fade">
                                      <p:cBhvr>
                                        <p:cTn id="64" dur="500"/>
                                        <p:tgtEl>
                                          <p:spTgt spid="962"/>
                                        </p:tgtEl>
                                      </p:cBhvr>
                                    </p:animEffect>
                                  </p:childTnLst>
                                </p:cTn>
                              </p:par>
                            </p:childTnLst>
                          </p:cTn>
                        </p:par>
                      </p:childTnLst>
                    </p:cTn>
                  </p:par>
                  <p:par>
                    <p:cTn id="65" fill="hold">
                      <p:stCondLst>
                        <p:cond delay="indefinite"/>
                      </p:stCondLst>
                      <p:childTnLst>
                        <p:par>
                          <p:cTn id="66" fill="hold">
                            <p:stCondLst>
                              <p:cond delay="0"/>
                            </p:stCondLst>
                            <p:childTnLst>
                              <p:par>
                                <p:cTn id="67" presetID="10" presetClass="entr" presetSubtype="0" fill="hold" nodeType="clickEffect">
                                  <p:stCondLst>
                                    <p:cond delay="0"/>
                                  </p:stCondLst>
                                  <p:childTnLst>
                                    <p:set>
                                      <p:cBhvr>
                                        <p:cTn id="68" dur="1" fill="hold">
                                          <p:stCondLst>
                                            <p:cond delay="0"/>
                                          </p:stCondLst>
                                        </p:cTn>
                                        <p:tgtEl>
                                          <p:spTgt spid="968"/>
                                        </p:tgtEl>
                                        <p:attrNameLst>
                                          <p:attrName>style.visibility</p:attrName>
                                        </p:attrNameLst>
                                      </p:cBhvr>
                                      <p:to>
                                        <p:strVal val="visible"/>
                                      </p:to>
                                    </p:set>
                                    <p:animEffect transition="in" filter="fade">
                                      <p:cBhvr>
                                        <p:cTn id="69" dur="500"/>
                                        <p:tgtEl>
                                          <p:spTgt spid="968"/>
                                        </p:tgtEl>
                                      </p:cBhvr>
                                    </p:animEffect>
                                  </p:childTnLst>
                                </p:cTn>
                              </p:par>
                              <p:par>
                                <p:cTn id="70" presetID="10" presetClass="entr" presetSubtype="0" fill="hold" nodeType="withEffect">
                                  <p:stCondLst>
                                    <p:cond delay="0"/>
                                  </p:stCondLst>
                                  <p:childTnLst>
                                    <p:set>
                                      <p:cBhvr>
                                        <p:cTn id="71" dur="1" fill="hold">
                                          <p:stCondLst>
                                            <p:cond delay="0"/>
                                          </p:stCondLst>
                                        </p:cTn>
                                        <p:tgtEl>
                                          <p:spTgt spid="961"/>
                                        </p:tgtEl>
                                        <p:attrNameLst>
                                          <p:attrName>style.visibility</p:attrName>
                                        </p:attrNameLst>
                                      </p:cBhvr>
                                      <p:to>
                                        <p:strVal val="visible"/>
                                      </p:to>
                                    </p:set>
                                    <p:animEffect transition="in" filter="fade">
                                      <p:cBhvr>
                                        <p:cTn id="72" dur="500"/>
                                        <p:tgtEl>
                                          <p:spTgt spid="961"/>
                                        </p:tgtEl>
                                      </p:cBhvr>
                                    </p:animEffect>
                                  </p:childTnLst>
                                </p:cTn>
                              </p:par>
                              <p:par>
                                <p:cTn id="73" presetID="10" presetClass="entr" presetSubtype="0" fill="hold" nodeType="withEffect">
                                  <p:stCondLst>
                                    <p:cond delay="0"/>
                                  </p:stCondLst>
                                  <p:childTnLst>
                                    <p:set>
                                      <p:cBhvr>
                                        <p:cTn id="74" dur="1" fill="hold">
                                          <p:stCondLst>
                                            <p:cond delay="0"/>
                                          </p:stCondLst>
                                        </p:cTn>
                                        <p:tgtEl>
                                          <p:spTgt spid="959"/>
                                        </p:tgtEl>
                                        <p:attrNameLst>
                                          <p:attrName>style.visibility</p:attrName>
                                        </p:attrNameLst>
                                      </p:cBhvr>
                                      <p:to>
                                        <p:strVal val="visible"/>
                                      </p:to>
                                    </p:set>
                                    <p:animEffect transition="in" filter="fade">
                                      <p:cBhvr>
                                        <p:cTn id="75" dur="500"/>
                                        <p:tgtEl>
                                          <p:spTgt spid="959"/>
                                        </p:tgtEl>
                                      </p:cBhvr>
                                    </p:animEffect>
                                  </p:childTnLst>
                                </p:cTn>
                              </p:par>
                              <p:par>
                                <p:cTn id="76" presetID="10" presetClass="entr" presetSubtype="0" fill="hold" nodeType="withEffect">
                                  <p:stCondLst>
                                    <p:cond delay="0"/>
                                  </p:stCondLst>
                                  <p:childTnLst>
                                    <p:set>
                                      <p:cBhvr>
                                        <p:cTn id="77" dur="1" fill="hold">
                                          <p:stCondLst>
                                            <p:cond delay="0"/>
                                          </p:stCondLst>
                                        </p:cTn>
                                        <p:tgtEl>
                                          <p:spTgt spid="960"/>
                                        </p:tgtEl>
                                        <p:attrNameLst>
                                          <p:attrName>style.visibility</p:attrName>
                                        </p:attrNameLst>
                                      </p:cBhvr>
                                      <p:to>
                                        <p:strVal val="visible"/>
                                      </p:to>
                                    </p:set>
                                    <p:animEffect transition="in" filter="fade">
                                      <p:cBhvr>
                                        <p:cTn id="78" dur="500"/>
                                        <p:tgtEl>
                                          <p:spTgt spid="960"/>
                                        </p:tgtEl>
                                      </p:cBhvr>
                                    </p:animEffect>
                                  </p:childTnLst>
                                </p:cTn>
                              </p:par>
                            </p:childTnLst>
                          </p:cTn>
                        </p:par>
                      </p:childTnLst>
                    </p:cTn>
                  </p:par>
                  <p:par>
                    <p:cTn id="79" fill="hold">
                      <p:stCondLst>
                        <p:cond delay="indefinite"/>
                      </p:stCondLst>
                      <p:childTnLst>
                        <p:par>
                          <p:cTn id="80" fill="hold">
                            <p:stCondLst>
                              <p:cond delay="0"/>
                            </p:stCondLst>
                            <p:childTnLst>
                              <p:par>
                                <p:cTn id="81" presetID="10" presetClass="entr" presetSubtype="0" fill="hold" nodeType="clickEffect">
                                  <p:stCondLst>
                                    <p:cond delay="0"/>
                                  </p:stCondLst>
                                  <p:childTnLst>
                                    <p:set>
                                      <p:cBhvr>
                                        <p:cTn id="82" dur="1" fill="hold">
                                          <p:stCondLst>
                                            <p:cond delay="0"/>
                                          </p:stCondLst>
                                        </p:cTn>
                                        <p:tgtEl>
                                          <p:spTgt spid="969"/>
                                        </p:tgtEl>
                                        <p:attrNameLst>
                                          <p:attrName>style.visibility</p:attrName>
                                        </p:attrNameLst>
                                      </p:cBhvr>
                                      <p:to>
                                        <p:strVal val="visible"/>
                                      </p:to>
                                    </p:set>
                                    <p:animEffect transition="in" filter="fade">
                                      <p:cBhvr>
                                        <p:cTn id="83" dur="500"/>
                                        <p:tgtEl>
                                          <p:spTgt spid="969"/>
                                        </p:tgtEl>
                                      </p:cBhvr>
                                    </p:animEffect>
                                  </p:childTnLst>
                                </p:cTn>
                              </p:par>
                              <p:par>
                                <p:cTn id="84" presetID="10" presetClass="entr" presetSubtype="0" fill="hold" nodeType="withEffect">
                                  <p:stCondLst>
                                    <p:cond delay="0"/>
                                  </p:stCondLst>
                                  <p:childTnLst>
                                    <p:set>
                                      <p:cBhvr>
                                        <p:cTn id="85" dur="1" fill="hold">
                                          <p:stCondLst>
                                            <p:cond delay="0"/>
                                          </p:stCondLst>
                                        </p:cTn>
                                        <p:tgtEl>
                                          <p:spTgt spid="967"/>
                                        </p:tgtEl>
                                        <p:attrNameLst>
                                          <p:attrName>style.visibility</p:attrName>
                                        </p:attrNameLst>
                                      </p:cBhvr>
                                      <p:to>
                                        <p:strVal val="visible"/>
                                      </p:to>
                                    </p:set>
                                    <p:animEffect transition="in" filter="fade">
                                      <p:cBhvr>
                                        <p:cTn id="86" dur="500"/>
                                        <p:tgtEl>
                                          <p:spTgt spid="967"/>
                                        </p:tgtEl>
                                      </p:cBhvr>
                                    </p:animEffect>
                                  </p:childTnLst>
                                </p:cTn>
                              </p:par>
                              <p:par>
                                <p:cTn id="87" presetID="10" presetClass="entr" presetSubtype="0" fill="hold" nodeType="withEffect">
                                  <p:stCondLst>
                                    <p:cond delay="0"/>
                                  </p:stCondLst>
                                  <p:childTnLst>
                                    <p:set>
                                      <p:cBhvr>
                                        <p:cTn id="88" dur="1" fill="hold">
                                          <p:stCondLst>
                                            <p:cond delay="0"/>
                                          </p:stCondLst>
                                        </p:cTn>
                                        <p:tgtEl>
                                          <p:spTgt spid="966"/>
                                        </p:tgtEl>
                                        <p:attrNameLst>
                                          <p:attrName>style.visibility</p:attrName>
                                        </p:attrNameLst>
                                      </p:cBhvr>
                                      <p:to>
                                        <p:strVal val="visible"/>
                                      </p:to>
                                    </p:set>
                                    <p:animEffect transition="in" filter="fade">
                                      <p:cBhvr>
                                        <p:cTn id="89" dur="500"/>
                                        <p:tgtEl>
                                          <p:spTgt spid="966"/>
                                        </p:tgtEl>
                                      </p:cBhvr>
                                    </p:animEffect>
                                  </p:childTnLst>
                                </p:cTn>
                              </p:par>
                              <p:par>
                                <p:cTn id="90" presetID="10" presetClass="entr" presetSubtype="0" fill="hold" nodeType="withEffect">
                                  <p:stCondLst>
                                    <p:cond delay="0"/>
                                  </p:stCondLst>
                                  <p:childTnLst>
                                    <p:set>
                                      <p:cBhvr>
                                        <p:cTn id="91" dur="1" fill="hold">
                                          <p:stCondLst>
                                            <p:cond delay="0"/>
                                          </p:stCondLst>
                                        </p:cTn>
                                        <p:tgtEl>
                                          <p:spTgt spid="964"/>
                                        </p:tgtEl>
                                        <p:attrNameLst>
                                          <p:attrName>style.visibility</p:attrName>
                                        </p:attrNameLst>
                                      </p:cBhvr>
                                      <p:to>
                                        <p:strVal val="visible"/>
                                      </p:to>
                                    </p:set>
                                    <p:animEffect transition="in" filter="fade">
                                      <p:cBhvr>
                                        <p:cTn id="92" dur="500"/>
                                        <p:tgtEl>
                                          <p:spTgt spid="964"/>
                                        </p:tgtEl>
                                      </p:cBhvr>
                                    </p:animEffect>
                                  </p:childTnLst>
                                </p:cTn>
                              </p:par>
                              <p:par>
                                <p:cTn id="93" presetID="10" presetClass="entr" presetSubtype="0" fill="hold" nodeType="withEffect">
                                  <p:stCondLst>
                                    <p:cond delay="0"/>
                                  </p:stCondLst>
                                  <p:childTnLst>
                                    <p:set>
                                      <p:cBhvr>
                                        <p:cTn id="94" dur="1" fill="hold">
                                          <p:stCondLst>
                                            <p:cond delay="0"/>
                                          </p:stCondLst>
                                        </p:cTn>
                                        <p:tgtEl>
                                          <p:spTgt spid="963"/>
                                        </p:tgtEl>
                                        <p:attrNameLst>
                                          <p:attrName>style.visibility</p:attrName>
                                        </p:attrNameLst>
                                      </p:cBhvr>
                                      <p:to>
                                        <p:strVal val="visible"/>
                                      </p:to>
                                    </p:set>
                                    <p:animEffect transition="in" filter="fade">
                                      <p:cBhvr>
                                        <p:cTn id="95" dur="500"/>
                                        <p:tgtEl>
                                          <p:spTgt spid="963"/>
                                        </p:tgtEl>
                                      </p:cBhvr>
                                    </p:animEffect>
                                  </p:childTnLst>
                                </p:cTn>
                              </p:par>
                            </p:childTnLst>
                          </p:cTn>
                        </p:par>
                      </p:childTnLst>
                    </p:cTn>
                  </p:par>
                  <p:par>
                    <p:cTn id="96" fill="hold">
                      <p:stCondLst>
                        <p:cond delay="indefinite"/>
                      </p:stCondLst>
                      <p:childTnLst>
                        <p:par>
                          <p:cTn id="97" fill="hold">
                            <p:stCondLst>
                              <p:cond delay="0"/>
                            </p:stCondLst>
                            <p:childTnLst>
                              <p:par>
                                <p:cTn id="98" presetID="10" presetClass="entr" presetSubtype="0" fill="hold" nodeType="clickEffect">
                                  <p:stCondLst>
                                    <p:cond delay="0"/>
                                  </p:stCondLst>
                                  <p:childTnLst>
                                    <p:set>
                                      <p:cBhvr>
                                        <p:cTn id="99" dur="1" fill="hold">
                                          <p:stCondLst>
                                            <p:cond delay="0"/>
                                          </p:stCondLst>
                                        </p:cTn>
                                        <p:tgtEl>
                                          <p:spTgt spid="974"/>
                                        </p:tgtEl>
                                        <p:attrNameLst>
                                          <p:attrName>style.visibility</p:attrName>
                                        </p:attrNameLst>
                                      </p:cBhvr>
                                      <p:to>
                                        <p:strVal val="visible"/>
                                      </p:to>
                                    </p:set>
                                    <p:animEffect transition="in" filter="fade">
                                      <p:cBhvr>
                                        <p:cTn id="100" dur="500"/>
                                        <p:tgtEl>
                                          <p:spTgt spid="974"/>
                                        </p:tgtEl>
                                      </p:cBhvr>
                                    </p:animEffect>
                                  </p:childTnLst>
                                </p:cTn>
                              </p:par>
                              <p:par>
                                <p:cTn id="101" presetID="10" presetClass="entr" presetSubtype="0" fill="hold" nodeType="withEffect">
                                  <p:stCondLst>
                                    <p:cond delay="0"/>
                                  </p:stCondLst>
                                  <p:childTnLst>
                                    <p:set>
                                      <p:cBhvr>
                                        <p:cTn id="102" dur="1" fill="hold">
                                          <p:stCondLst>
                                            <p:cond delay="0"/>
                                          </p:stCondLst>
                                        </p:cTn>
                                        <p:tgtEl>
                                          <p:spTgt spid="973"/>
                                        </p:tgtEl>
                                        <p:attrNameLst>
                                          <p:attrName>style.visibility</p:attrName>
                                        </p:attrNameLst>
                                      </p:cBhvr>
                                      <p:to>
                                        <p:strVal val="visible"/>
                                      </p:to>
                                    </p:set>
                                    <p:animEffect transition="in" filter="fade">
                                      <p:cBhvr>
                                        <p:cTn id="103" dur="500"/>
                                        <p:tgtEl>
                                          <p:spTgt spid="973"/>
                                        </p:tgtEl>
                                      </p:cBhvr>
                                    </p:animEffect>
                                  </p:childTnLst>
                                </p:cTn>
                              </p:par>
                              <p:par>
                                <p:cTn id="104" presetID="10" presetClass="entr" presetSubtype="0" fill="hold" nodeType="withEffect">
                                  <p:stCondLst>
                                    <p:cond delay="0"/>
                                  </p:stCondLst>
                                  <p:childTnLst>
                                    <p:set>
                                      <p:cBhvr>
                                        <p:cTn id="105" dur="1" fill="hold">
                                          <p:stCondLst>
                                            <p:cond delay="0"/>
                                          </p:stCondLst>
                                        </p:cTn>
                                        <p:tgtEl>
                                          <p:spTgt spid="972"/>
                                        </p:tgtEl>
                                        <p:attrNameLst>
                                          <p:attrName>style.visibility</p:attrName>
                                        </p:attrNameLst>
                                      </p:cBhvr>
                                      <p:to>
                                        <p:strVal val="visible"/>
                                      </p:to>
                                    </p:set>
                                    <p:animEffect transition="in" filter="fade">
                                      <p:cBhvr>
                                        <p:cTn id="106" dur="500"/>
                                        <p:tgtEl>
                                          <p:spTgt spid="972"/>
                                        </p:tgtEl>
                                      </p:cBhvr>
                                    </p:animEffect>
                                  </p:childTnLst>
                                </p:cTn>
                              </p:par>
                              <p:par>
                                <p:cTn id="107" presetID="10" presetClass="entr" presetSubtype="0" fill="hold" nodeType="withEffect">
                                  <p:stCondLst>
                                    <p:cond delay="0"/>
                                  </p:stCondLst>
                                  <p:childTnLst>
                                    <p:set>
                                      <p:cBhvr>
                                        <p:cTn id="108" dur="1" fill="hold">
                                          <p:stCondLst>
                                            <p:cond delay="0"/>
                                          </p:stCondLst>
                                        </p:cTn>
                                        <p:tgtEl>
                                          <p:spTgt spid="965"/>
                                        </p:tgtEl>
                                        <p:attrNameLst>
                                          <p:attrName>style.visibility</p:attrName>
                                        </p:attrNameLst>
                                      </p:cBhvr>
                                      <p:to>
                                        <p:strVal val="visible"/>
                                      </p:to>
                                    </p:set>
                                    <p:animEffect transition="in" filter="fade">
                                      <p:cBhvr>
                                        <p:cTn id="109" dur="500"/>
                                        <p:tgtEl>
                                          <p:spTgt spid="965"/>
                                        </p:tgtEl>
                                      </p:cBhvr>
                                    </p:animEffect>
                                  </p:childTnLst>
                                </p:cTn>
                              </p:par>
                              <p:par>
                                <p:cTn id="110" presetID="10" presetClass="entr" presetSubtype="0" fill="hold" nodeType="withEffect">
                                  <p:stCondLst>
                                    <p:cond delay="0"/>
                                  </p:stCondLst>
                                  <p:childTnLst>
                                    <p:set>
                                      <p:cBhvr>
                                        <p:cTn id="111" dur="1" fill="hold">
                                          <p:stCondLst>
                                            <p:cond delay="0"/>
                                          </p:stCondLst>
                                        </p:cTn>
                                        <p:tgtEl>
                                          <p:spTgt spid="971"/>
                                        </p:tgtEl>
                                        <p:attrNameLst>
                                          <p:attrName>style.visibility</p:attrName>
                                        </p:attrNameLst>
                                      </p:cBhvr>
                                      <p:to>
                                        <p:strVal val="visible"/>
                                      </p:to>
                                    </p:set>
                                    <p:animEffect transition="in" filter="fade">
                                      <p:cBhvr>
                                        <p:cTn id="112" dur="500"/>
                                        <p:tgtEl>
                                          <p:spTgt spid="971"/>
                                        </p:tgtEl>
                                      </p:cBhvr>
                                    </p:animEffect>
                                  </p:childTnLst>
                                </p:cTn>
                              </p:par>
                            </p:childTnLst>
                          </p:cTn>
                        </p:par>
                      </p:childTnLst>
                    </p:cTn>
                  </p:par>
                  <p:par>
                    <p:cTn id="113" fill="hold">
                      <p:stCondLst>
                        <p:cond delay="indefinite"/>
                      </p:stCondLst>
                      <p:childTnLst>
                        <p:par>
                          <p:cTn id="114" fill="hold">
                            <p:stCondLst>
                              <p:cond delay="0"/>
                            </p:stCondLst>
                            <p:childTnLst>
                              <p:par>
                                <p:cTn id="115" presetID="10" presetClass="entr" presetSubtype="0" fill="hold" nodeType="clickEffect">
                                  <p:stCondLst>
                                    <p:cond delay="0"/>
                                  </p:stCondLst>
                                  <p:childTnLst>
                                    <p:set>
                                      <p:cBhvr>
                                        <p:cTn id="116" dur="1" fill="hold">
                                          <p:stCondLst>
                                            <p:cond delay="0"/>
                                          </p:stCondLst>
                                        </p:cTn>
                                        <p:tgtEl>
                                          <p:spTgt spid="975"/>
                                        </p:tgtEl>
                                        <p:attrNameLst>
                                          <p:attrName>style.visibility</p:attrName>
                                        </p:attrNameLst>
                                      </p:cBhvr>
                                      <p:to>
                                        <p:strVal val="visible"/>
                                      </p:to>
                                    </p:set>
                                    <p:animEffect transition="in" filter="fade">
                                      <p:cBhvr>
                                        <p:cTn id="117" dur="500"/>
                                        <p:tgtEl>
                                          <p:spTgt spid="975"/>
                                        </p:tgtEl>
                                      </p:cBhvr>
                                    </p:animEffect>
                                  </p:childTnLst>
                                </p:cTn>
                              </p:par>
                              <p:par>
                                <p:cTn id="118" presetID="10" presetClass="entr" presetSubtype="0" fill="hold" nodeType="withEffect">
                                  <p:stCondLst>
                                    <p:cond delay="0"/>
                                  </p:stCondLst>
                                  <p:childTnLst>
                                    <p:set>
                                      <p:cBhvr>
                                        <p:cTn id="119" dur="1" fill="hold">
                                          <p:stCondLst>
                                            <p:cond delay="0"/>
                                          </p:stCondLst>
                                        </p:cTn>
                                        <p:tgtEl>
                                          <p:spTgt spid="976"/>
                                        </p:tgtEl>
                                        <p:attrNameLst>
                                          <p:attrName>style.visibility</p:attrName>
                                        </p:attrNameLst>
                                      </p:cBhvr>
                                      <p:to>
                                        <p:strVal val="visible"/>
                                      </p:to>
                                    </p:set>
                                    <p:animEffect transition="in" filter="fade">
                                      <p:cBhvr>
                                        <p:cTn id="120" dur="500"/>
                                        <p:tgtEl>
                                          <p:spTgt spid="976"/>
                                        </p:tgtEl>
                                      </p:cBhvr>
                                    </p:animEffect>
                                  </p:childTnLst>
                                </p:cTn>
                              </p:par>
                              <p:par>
                                <p:cTn id="121" presetID="10" presetClass="entr" presetSubtype="0" fill="hold" nodeType="withEffect">
                                  <p:stCondLst>
                                    <p:cond delay="0"/>
                                  </p:stCondLst>
                                  <p:childTnLst>
                                    <p:set>
                                      <p:cBhvr>
                                        <p:cTn id="122" dur="1" fill="hold">
                                          <p:stCondLst>
                                            <p:cond delay="0"/>
                                          </p:stCondLst>
                                        </p:cTn>
                                        <p:tgtEl>
                                          <p:spTgt spid="977"/>
                                        </p:tgtEl>
                                        <p:attrNameLst>
                                          <p:attrName>style.visibility</p:attrName>
                                        </p:attrNameLst>
                                      </p:cBhvr>
                                      <p:to>
                                        <p:strVal val="visible"/>
                                      </p:to>
                                    </p:set>
                                    <p:animEffect transition="in" filter="fade">
                                      <p:cBhvr>
                                        <p:cTn id="123" dur="500"/>
                                        <p:tgtEl>
                                          <p:spTgt spid="977"/>
                                        </p:tgtEl>
                                      </p:cBhvr>
                                    </p:animEffect>
                                  </p:childTnLst>
                                </p:cTn>
                              </p:par>
                              <p:par>
                                <p:cTn id="124" presetID="10" presetClass="entr" presetSubtype="0" fill="hold" nodeType="withEffect">
                                  <p:stCondLst>
                                    <p:cond delay="0"/>
                                  </p:stCondLst>
                                  <p:childTnLst>
                                    <p:set>
                                      <p:cBhvr>
                                        <p:cTn id="125" dur="1" fill="hold">
                                          <p:stCondLst>
                                            <p:cond delay="0"/>
                                          </p:stCondLst>
                                        </p:cTn>
                                        <p:tgtEl>
                                          <p:spTgt spid="978"/>
                                        </p:tgtEl>
                                        <p:attrNameLst>
                                          <p:attrName>style.visibility</p:attrName>
                                        </p:attrNameLst>
                                      </p:cBhvr>
                                      <p:to>
                                        <p:strVal val="visible"/>
                                      </p:to>
                                    </p:set>
                                    <p:animEffect transition="in" filter="fade">
                                      <p:cBhvr>
                                        <p:cTn id="126" dur="500"/>
                                        <p:tgtEl>
                                          <p:spTgt spid="978"/>
                                        </p:tgtEl>
                                      </p:cBhvr>
                                    </p:animEffect>
                                  </p:childTnLst>
                                </p:cTn>
                              </p:par>
                              <p:par>
                                <p:cTn id="127" presetID="10" presetClass="entr" presetSubtype="0" fill="hold" nodeType="withEffect">
                                  <p:stCondLst>
                                    <p:cond delay="0"/>
                                  </p:stCondLst>
                                  <p:childTnLst>
                                    <p:set>
                                      <p:cBhvr>
                                        <p:cTn id="128" dur="1" fill="hold">
                                          <p:stCondLst>
                                            <p:cond delay="0"/>
                                          </p:stCondLst>
                                        </p:cTn>
                                        <p:tgtEl>
                                          <p:spTgt spid="970"/>
                                        </p:tgtEl>
                                        <p:attrNameLst>
                                          <p:attrName>style.visibility</p:attrName>
                                        </p:attrNameLst>
                                      </p:cBhvr>
                                      <p:to>
                                        <p:strVal val="visible"/>
                                      </p:to>
                                    </p:set>
                                    <p:animEffect transition="in" filter="fade">
                                      <p:cBhvr>
                                        <p:cTn id="129" dur="500"/>
                                        <p:tgtEl>
                                          <p:spTgt spid="970"/>
                                        </p:tgtEl>
                                      </p:cBhvr>
                                    </p:animEffect>
                                  </p:childTnLst>
                                </p:cTn>
                              </p:par>
                            </p:childTnLst>
                          </p:cTn>
                        </p:par>
                      </p:childTnLst>
                    </p:cTn>
                  </p:par>
                  <p:par>
                    <p:cTn id="130" fill="hold">
                      <p:stCondLst>
                        <p:cond delay="indefinite"/>
                      </p:stCondLst>
                      <p:childTnLst>
                        <p:par>
                          <p:cTn id="131" fill="hold">
                            <p:stCondLst>
                              <p:cond delay="0"/>
                            </p:stCondLst>
                            <p:childTnLst>
                              <p:par>
                                <p:cTn id="132" presetID="10" presetClass="entr" presetSubtype="0" fill="hold" nodeType="clickEffect">
                                  <p:stCondLst>
                                    <p:cond delay="0"/>
                                  </p:stCondLst>
                                  <p:childTnLst>
                                    <p:set>
                                      <p:cBhvr>
                                        <p:cTn id="133" dur="1" fill="hold">
                                          <p:stCondLst>
                                            <p:cond delay="0"/>
                                          </p:stCondLst>
                                        </p:cTn>
                                        <p:tgtEl>
                                          <p:spTgt spid="979"/>
                                        </p:tgtEl>
                                        <p:attrNameLst>
                                          <p:attrName>style.visibility</p:attrName>
                                        </p:attrNameLst>
                                      </p:cBhvr>
                                      <p:to>
                                        <p:strVal val="visible"/>
                                      </p:to>
                                    </p:set>
                                    <p:animEffect transition="in" filter="fade">
                                      <p:cBhvr>
                                        <p:cTn id="134" dur="500"/>
                                        <p:tgtEl>
                                          <p:spTgt spid="9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1045"/>
        <p:cNvGrpSpPr/>
        <p:nvPr/>
      </p:nvGrpSpPr>
      <p:grpSpPr>
        <a:xfrm>
          <a:off x="0" y="0"/>
          <a:ext cx="0" cy="0"/>
          <a:chOff x="0" y="0"/>
          <a:chExt cx="0" cy="0"/>
        </a:xfrm>
      </p:grpSpPr>
      <p:sp>
        <p:nvSpPr>
          <p:cNvPr id="1046" name="Google Shape;1046;p27"/>
          <p:cNvSpPr txBox="1">
            <a:spLocks noGrp="1"/>
          </p:cNvSpPr>
          <p:nvPr>
            <p:ph type="body" idx="1"/>
          </p:nvPr>
        </p:nvSpPr>
        <p:spPr>
          <a:xfrm>
            <a:off x="5267332" y="2721528"/>
            <a:ext cx="5150436" cy="2757828"/>
          </a:xfrm>
          <a:prstGeom prst="rect">
            <a:avLst/>
          </a:prstGeom>
          <a:noFill/>
          <a:ln>
            <a:noFill/>
          </a:ln>
        </p:spPr>
        <p:txBody>
          <a:bodyPr spcFirstLastPara="1" wrap="square" lIns="91425" tIns="45700" rIns="91425" bIns="45700" anchor="t" anchorCtr="0">
            <a:normAutofit lnSpcReduction="10000"/>
          </a:bodyPr>
          <a:lstStyle/>
          <a:p>
            <a:pPr marL="0" lvl="0" indent="0" algn="l" rtl="0">
              <a:lnSpc>
                <a:spcPct val="90000"/>
              </a:lnSpc>
              <a:spcBef>
                <a:spcPts val="0"/>
              </a:spcBef>
              <a:spcAft>
                <a:spcPts val="0"/>
              </a:spcAft>
              <a:buClr>
                <a:schemeClr val="lt1"/>
              </a:buClr>
              <a:buSzPts val="2300"/>
              <a:buNone/>
            </a:pPr>
            <a:r>
              <a:rPr lang="en-GB" sz="2300"/>
              <a:t>Hašovacia funkcia je matematická funkcia, ktorá konvertuje vstupnú hodnotu na inú komprimovanú hodnotu. Vstup do hašovacej funkcie má ľubovoľnú dĺžku, ale výstup má vždy pevnú dĺžku.</a:t>
            </a:r>
            <a:endParaRPr sz="2300"/>
          </a:p>
          <a:p>
            <a:pPr marL="0" lvl="0" indent="0" algn="l" rtl="0">
              <a:lnSpc>
                <a:spcPct val="90000"/>
              </a:lnSpc>
              <a:spcBef>
                <a:spcPts val="1000"/>
              </a:spcBef>
              <a:spcAft>
                <a:spcPts val="0"/>
              </a:spcAft>
              <a:buClr>
                <a:schemeClr val="lt1"/>
              </a:buClr>
              <a:buSzPts val="2300"/>
              <a:buNone/>
            </a:pPr>
            <a:r>
              <a:rPr lang="en-GB" sz="2300"/>
              <a:t>Hashovacie funkcie sú mimoriadne užitočné a vyskytujú sa takmer vo všetkých aplikáciách informačnej bezpečnosti.</a:t>
            </a:r>
            <a:endParaRPr sz="2300"/>
          </a:p>
        </p:txBody>
      </p:sp>
      <p:sp>
        <p:nvSpPr>
          <p:cNvPr id="1047" name="Google Shape;1047;p27"/>
          <p:cNvSpPr txBox="1">
            <a:spLocks noGrp="1"/>
          </p:cNvSpPr>
          <p:nvPr>
            <p:ph type="body" idx="2"/>
          </p:nvPr>
        </p:nvSpPr>
        <p:spPr>
          <a:xfrm>
            <a:off x="861664" y="1103100"/>
            <a:ext cx="2066906" cy="582221"/>
          </a:xfrm>
          <a:prstGeom prst="rect">
            <a:avLst/>
          </a:prstGeom>
          <a:noFill/>
          <a:ln>
            <a:noFill/>
          </a:ln>
        </p:spPr>
        <p:txBody>
          <a:bodyPr spcFirstLastPara="1" wrap="square" lIns="91425" tIns="45700" rIns="91425" bIns="45700" anchor="t" anchorCtr="0">
            <a:normAutofit fontScale="77500" lnSpcReduction="20000"/>
          </a:bodyPr>
          <a:lstStyle/>
          <a:p>
            <a:pPr marL="0" lvl="0" indent="0" algn="l" rtl="0">
              <a:lnSpc>
                <a:spcPct val="90000"/>
              </a:lnSpc>
              <a:spcBef>
                <a:spcPts val="0"/>
              </a:spcBef>
              <a:spcAft>
                <a:spcPts val="0"/>
              </a:spcAft>
              <a:buClr>
                <a:srgbClr val="262626"/>
              </a:buClr>
              <a:buSzPct val="100000"/>
              <a:buNone/>
            </a:pPr>
            <a:r>
              <a:rPr lang="en-GB" sz="3300"/>
              <a:t>Funkcia Hash</a:t>
            </a:r>
            <a:endParaRPr sz="330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1051"/>
        <p:cNvGrpSpPr/>
        <p:nvPr/>
      </p:nvGrpSpPr>
      <p:grpSpPr>
        <a:xfrm>
          <a:off x="0" y="0"/>
          <a:ext cx="0" cy="0"/>
          <a:chOff x="0" y="0"/>
          <a:chExt cx="0" cy="0"/>
        </a:xfrm>
      </p:grpSpPr>
      <p:sp>
        <p:nvSpPr>
          <p:cNvPr id="1052" name="Google Shape;1052;p28"/>
          <p:cNvSpPr txBox="1">
            <a:spLocks noGrp="1"/>
          </p:cNvSpPr>
          <p:nvPr>
            <p:ph type="body" idx="2"/>
          </p:nvPr>
        </p:nvSpPr>
        <p:spPr>
          <a:xfrm>
            <a:off x="1928488" y="604434"/>
            <a:ext cx="9461245" cy="1018971"/>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Jedinečná výstupná funkcia hashovania</a:t>
            </a:r>
            <a:endParaRPr/>
          </a:p>
        </p:txBody>
      </p:sp>
      <p:sp>
        <p:nvSpPr>
          <p:cNvPr id="1053" name="Google Shape;1053;p28"/>
          <p:cNvSpPr txBox="1"/>
          <p:nvPr/>
        </p:nvSpPr>
        <p:spPr>
          <a:xfrm>
            <a:off x="1261701" y="2302961"/>
            <a:ext cx="2679773" cy="338554"/>
          </a:xfrm>
          <a:prstGeom prst="rect">
            <a:avLst/>
          </a:prstGeom>
          <a:noFill/>
          <a:ln w="9525" cap="flat" cmpd="sng">
            <a:solidFill>
              <a:srgbClr val="032E2E"/>
            </a:solidFill>
            <a:prstDash val="solid"/>
            <a:round/>
            <a:headEnd type="none" w="sm" len="sm"/>
            <a:tailEnd type="none" w="sm" len="sm"/>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1600">
                <a:solidFill>
                  <a:schemeClr val="dk1"/>
                </a:solidFill>
                <a:latin typeface="Calibri"/>
                <a:ea typeface="Calibri"/>
                <a:cs typeface="Calibri"/>
                <a:sym typeface="Calibri"/>
              </a:rPr>
              <a:t>Stavebné bloky blockchainu.</a:t>
            </a:r>
            <a:endParaRPr sz="1600">
              <a:solidFill>
                <a:schemeClr val="dk1"/>
              </a:solidFill>
              <a:latin typeface="Calibri"/>
              <a:ea typeface="Calibri"/>
              <a:cs typeface="Calibri"/>
              <a:sym typeface="Calibri"/>
            </a:endParaRPr>
          </a:p>
        </p:txBody>
      </p:sp>
      <p:sp>
        <p:nvSpPr>
          <p:cNvPr id="1054" name="Google Shape;1054;p28"/>
          <p:cNvSpPr txBox="1"/>
          <p:nvPr/>
        </p:nvSpPr>
        <p:spPr>
          <a:xfrm>
            <a:off x="4743900" y="2149072"/>
            <a:ext cx="1451423" cy="523220"/>
          </a:xfrm>
          <a:prstGeom prst="rect">
            <a:avLst/>
          </a:prstGeom>
          <a:solidFill>
            <a:schemeClr val="accent4"/>
          </a:solidFill>
          <a:ln w="9525" cap="flat" cmpd="sng">
            <a:solidFill>
              <a:srgbClr val="032E2E"/>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spcBef>
                <a:spcPts val="0"/>
              </a:spcBef>
              <a:spcAft>
                <a:spcPts val="0"/>
              </a:spcAft>
              <a:buNone/>
            </a:pPr>
            <a:r>
              <a:rPr lang="en-GB" sz="1400">
                <a:solidFill>
                  <a:schemeClr val="dk1"/>
                </a:solidFill>
                <a:latin typeface="Calibri"/>
                <a:ea typeface="Calibri"/>
                <a:cs typeface="Calibri"/>
                <a:sym typeface="Calibri"/>
              </a:rPr>
              <a:t>Funkcia Hash</a:t>
            </a:r>
            <a:endParaRPr sz="1400">
              <a:solidFill>
                <a:schemeClr val="dk1"/>
              </a:solidFill>
              <a:latin typeface="Calibri"/>
              <a:ea typeface="Calibri"/>
              <a:cs typeface="Calibri"/>
              <a:sym typeface="Calibri"/>
            </a:endParaRPr>
          </a:p>
          <a:p>
            <a:pPr marL="0" marR="0" lvl="0" indent="0" algn="ctr" rtl="0">
              <a:spcBef>
                <a:spcPts val="0"/>
              </a:spcBef>
              <a:spcAft>
                <a:spcPts val="0"/>
              </a:spcAft>
              <a:buNone/>
            </a:pPr>
            <a:r>
              <a:rPr lang="en-GB" sz="1400">
                <a:solidFill>
                  <a:schemeClr val="dk1"/>
                </a:solidFill>
                <a:latin typeface="Calibri"/>
                <a:ea typeface="Calibri"/>
                <a:cs typeface="Calibri"/>
                <a:sym typeface="Calibri"/>
              </a:rPr>
              <a:t>SHA1</a:t>
            </a:r>
            <a:endParaRPr sz="1400">
              <a:solidFill>
                <a:schemeClr val="dk1"/>
              </a:solidFill>
              <a:latin typeface="Calibri"/>
              <a:ea typeface="Calibri"/>
              <a:cs typeface="Calibri"/>
              <a:sym typeface="Calibri"/>
            </a:endParaRPr>
          </a:p>
        </p:txBody>
      </p:sp>
      <p:sp>
        <p:nvSpPr>
          <p:cNvPr id="1055" name="Google Shape;1055;p28"/>
          <p:cNvSpPr txBox="1"/>
          <p:nvPr/>
        </p:nvSpPr>
        <p:spPr>
          <a:xfrm>
            <a:off x="6844053" y="2302961"/>
            <a:ext cx="4238533" cy="338554"/>
          </a:xfrm>
          <a:prstGeom prst="rect">
            <a:avLst/>
          </a:prstGeom>
          <a:noFill/>
          <a:ln w="9525" cap="flat" cmpd="sng">
            <a:solidFill>
              <a:srgbClr val="032E2E"/>
            </a:solidFill>
            <a:prstDash val="solid"/>
            <a:round/>
            <a:headEnd type="none" w="sm" len="sm"/>
            <a:tailEnd type="none" w="sm" len="sm"/>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1600">
                <a:solidFill>
                  <a:schemeClr val="dk1"/>
                </a:solidFill>
                <a:latin typeface="Calibri"/>
                <a:ea typeface="Calibri"/>
                <a:cs typeface="Calibri"/>
                <a:sym typeface="Calibri"/>
              </a:rPr>
              <a:t>d355724c886c15a6272e5a8e6f416438535ca0be</a:t>
            </a:r>
            <a:endParaRPr sz="1600">
              <a:solidFill>
                <a:schemeClr val="dk1"/>
              </a:solidFill>
              <a:latin typeface="Calibri"/>
              <a:ea typeface="Calibri"/>
              <a:cs typeface="Calibri"/>
              <a:sym typeface="Calibri"/>
            </a:endParaRPr>
          </a:p>
        </p:txBody>
      </p:sp>
      <p:sp>
        <p:nvSpPr>
          <p:cNvPr id="1056" name="Google Shape;1056;p28"/>
          <p:cNvSpPr txBox="1"/>
          <p:nvPr/>
        </p:nvSpPr>
        <p:spPr>
          <a:xfrm>
            <a:off x="1256744" y="3137944"/>
            <a:ext cx="2663037" cy="338554"/>
          </a:xfrm>
          <a:prstGeom prst="rect">
            <a:avLst/>
          </a:prstGeom>
          <a:noFill/>
          <a:ln w="9525" cap="flat" cmpd="sng">
            <a:solidFill>
              <a:srgbClr val="032E2E"/>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spcBef>
                <a:spcPts val="0"/>
              </a:spcBef>
              <a:spcAft>
                <a:spcPts val="0"/>
              </a:spcAft>
              <a:buNone/>
            </a:pPr>
            <a:r>
              <a:rPr lang="en-GB" sz="1600">
                <a:solidFill>
                  <a:schemeClr val="dk1"/>
                </a:solidFill>
                <a:latin typeface="Calibri"/>
                <a:ea typeface="Calibri"/>
                <a:cs typeface="Calibri"/>
                <a:sym typeface="Calibri"/>
              </a:rPr>
              <a:t>stavebné bloky blockchainu.</a:t>
            </a:r>
            <a:endParaRPr sz="1600">
              <a:solidFill>
                <a:schemeClr val="dk1"/>
              </a:solidFill>
              <a:latin typeface="Calibri"/>
              <a:ea typeface="Calibri"/>
              <a:cs typeface="Calibri"/>
              <a:sym typeface="Calibri"/>
            </a:endParaRPr>
          </a:p>
        </p:txBody>
      </p:sp>
      <p:sp>
        <p:nvSpPr>
          <p:cNvPr id="1057" name="Google Shape;1057;p28"/>
          <p:cNvSpPr txBox="1"/>
          <p:nvPr/>
        </p:nvSpPr>
        <p:spPr>
          <a:xfrm>
            <a:off x="4743900" y="2984055"/>
            <a:ext cx="1451423" cy="523220"/>
          </a:xfrm>
          <a:prstGeom prst="rect">
            <a:avLst/>
          </a:prstGeom>
          <a:solidFill>
            <a:schemeClr val="accent4"/>
          </a:solidFill>
          <a:ln w="9525" cap="flat" cmpd="sng">
            <a:solidFill>
              <a:srgbClr val="032E2E"/>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spcBef>
                <a:spcPts val="0"/>
              </a:spcBef>
              <a:spcAft>
                <a:spcPts val="0"/>
              </a:spcAft>
              <a:buNone/>
            </a:pPr>
            <a:r>
              <a:rPr lang="en-GB" sz="1400">
                <a:solidFill>
                  <a:schemeClr val="dk1"/>
                </a:solidFill>
                <a:latin typeface="Calibri"/>
                <a:ea typeface="Calibri"/>
                <a:cs typeface="Calibri"/>
                <a:sym typeface="Calibri"/>
              </a:rPr>
              <a:t>Funkcia Hash</a:t>
            </a:r>
            <a:endParaRPr sz="1400">
              <a:solidFill>
                <a:schemeClr val="dk1"/>
              </a:solidFill>
              <a:latin typeface="Calibri"/>
              <a:ea typeface="Calibri"/>
              <a:cs typeface="Calibri"/>
              <a:sym typeface="Calibri"/>
            </a:endParaRPr>
          </a:p>
          <a:p>
            <a:pPr marL="0" marR="0" lvl="0" indent="0" algn="ctr" rtl="0">
              <a:spcBef>
                <a:spcPts val="0"/>
              </a:spcBef>
              <a:spcAft>
                <a:spcPts val="0"/>
              </a:spcAft>
              <a:buNone/>
            </a:pPr>
            <a:r>
              <a:rPr lang="en-GB" sz="1400">
                <a:solidFill>
                  <a:schemeClr val="dk1"/>
                </a:solidFill>
                <a:latin typeface="Calibri"/>
                <a:ea typeface="Calibri"/>
                <a:cs typeface="Calibri"/>
                <a:sym typeface="Calibri"/>
              </a:rPr>
              <a:t>SHA1</a:t>
            </a:r>
            <a:endParaRPr sz="1400">
              <a:solidFill>
                <a:schemeClr val="dk1"/>
              </a:solidFill>
              <a:latin typeface="Calibri"/>
              <a:ea typeface="Calibri"/>
              <a:cs typeface="Calibri"/>
              <a:sym typeface="Calibri"/>
            </a:endParaRPr>
          </a:p>
        </p:txBody>
      </p:sp>
      <p:sp>
        <p:nvSpPr>
          <p:cNvPr id="1058" name="Google Shape;1058;p28"/>
          <p:cNvSpPr txBox="1"/>
          <p:nvPr/>
        </p:nvSpPr>
        <p:spPr>
          <a:xfrm>
            <a:off x="6878726" y="3137944"/>
            <a:ext cx="4223016" cy="338554"/>
          </a:xfrm>
          <a:prstGeom prst="rect">
            <a:avLst/>
          </a:prstGeom>
          <a:noFill/>
          <a:ln w="9525" cap="flat" cmpd="sng">
            <a:solidFill>
              <a:srgbClr val="032E2E"/>
            </a:solidFill>
            <a:prstDash val="solid"/>
            <a:round/>
            <a:headEnd type="none" w="sm" len="sm"/>
            <a:tailEnd type="none" w="sm" len="sm"/>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1600">
                <a:solidFill>
                  <a:schemeClr val="dk1"/>
                </a:solidFill>
                <a:latin typeface="Calibri"/>
                <a:ea typeface="Calibri"/>
                <a:cs typeface="Calibri"/>
                <a:sym typeface="Calibri"/>
              </a:rPr>
              <a:t>54b05cb173b979447e87e3d4af19a41a774f631c</a:t>
            </a:r>
            <a:endParaRPr sz="1600">
              <a:solidFill>
                <a:schemeClr val="dk1"/>
              </a:solidFill>
              <a:latin typeface="Calibri"/>
              <a:ea typeface="Calibri"/>
              <a:cs typeface="Calibri"/>
              <a:sym typeface="Calibri"/>
            </a:endParaRPr>
          </a:p>
        </p:txBody>
      </p:sp>
      <p:sp>
        <p:nvSpPr>
          <p:cNvPr id="1059" name="Google Shape;1059;p28"/>
          <p:cNvSpPr/>
          <p:nvPr/>
        </p:nvSpPr>
        <p:spPr>
          <a:xfrm>
            <a:off x="4218635" y="2295376"/>
            <a:ext cx="417444" cy="338554"/>
          </a:xfrm>
          <a:prstGeom prst="rightArrow">
            <a:avLst>
              <a:gd name="adj1" fmla="val 50000"/>
              <a:gd name="adj2" fmla="val 50000"/>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060" name="Google Shape;1060;p28"/>
          <p:cNvSpPr/>
          <p:nvPr/>
        </p:nvSpPr>
        <p:spPr>
          <a:xfrm>
            <a:off x="6318788" y="2302961"/>
            <a:ext cx="417444" cy="338554"/>
          </a:xfrm>
          <a:prstGeom prst="rightArrow">
            <a:avLst>
              <a:gd name="adj1" fmla="val 50000"/>
              <a:gd name="adj2" fmla="val 50000"/>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061" name="Google Shape;1061;p28"/>
          <p:cNvSpPr/>
          <p:nvPr/>
        </p:nvSpPr>
        <p:spPr>
          <a:xfrm>
            <a:off x="4218635" y="3144571"/>
            <a:ext cx="417444" cy="338554"/>
          </a:xfrm>
          <a:prstGeom prst="rightArrow">
            <a:avLst>
              <a:gd name="adj1" fmla="val 50000"/>
              <a:gd name="adj2" fmla="val 50000"/>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062" name="Google Shape;1062;p28"/>
          <p:cNvSpPr/>
          <p:nvPr/>
        </p:nvSpPr>
        <p:spPr>
          <a:xfrm>
            <a:off x="6318788" y="3135244"/>
            <a:ext cx="417444" cy="338554"/>
          </a:xfrm>
          <a:prstGeom prst="rightArrow">
            <a:avLst>
              <a:gd name="adj1" fmla="val 50000"/>
              <a:gd name="adj2" fmla="val 50000"/>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063" name="Google Shape;1063;p28"/>
          <p:cNvSpPr/>
          <p:nvPr/>
        </p:nvSpPr>
        <p:spPr>
          <a:xfrm>
            <a:off x="1254642" y="3074156"/>
            <a:ext cx="838230" cy="489743"/>
          </a:xfrm>
          <a:prstGeom prst="ellipse">
            <a:avLst/>
          </a:prstGeom>
          <a:noFill/>
          <a:ln w="25400" cap="flat" cmpd="sng">
            <a:solidFill>
              <a:srgbClr val="FF000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064" name="Google Shape;1064;p28"/>
          <p:cNvSpPr txBox="1"/>
          <p:nvPr/>
        </p:nvSpPr>
        <p:spPr>
          <a:xfrm>
            <a:off x="1254641" y="3783844"/>
            <a:ext cx="2825715" cy="1815841"/>
          </a:xfrm>
          <a:prstGeom prst="rect">
            <a:avLst/>
          </a:prstGeom>
          <a:noFill/>
          <a:ln w="9525" cap="flat" cmpd="sng">
            <a:solidFill>
              <a:srgbClr val="032E2E"/>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spcBef>
                <a:spcPts val="0"/>
              </a:spcBef>
              <a:spcAft>
                <a:spcPts val="0"/>
              </a:spcAft>
              <a:buNone/>
            </a:pPr>
            <a:r>
              <a:rPr lang="en-GB" sz="1600">
                <a:solidFill>
                  <a:schemeClr val="dk1"/>
                </a:solidFill>
                <a:latin typeface="Calibri"/>
                <a:ea typeface="Calibri"/>
                <a:cs typeface="Calibri"/>
                <a:sym typeface="Calibri"/>
              </a:rPr>
              <a:t>Hašovacia funkcia je matematická funkcia, ktorá konvertuje vstupnú hodnotu na inú komprimovanú hodnotu. Vstup do hašovacej funkcie má ľubovoľnú dĺžku, ale výstup má vždy pevnú dĺžku.</a:t>
            </a:r>
            <a:endParaRPr sz="1600">
              <a:solidFill>
                <a:schemeClr val="dk1"/>
              </a:solidFill>
              <a:latin typeface="Calibri"/>
              <a:ea typeface="Calibri"/>
              <a:cs typeface="Calibri"/>
              <a:sym typeface="Calibri"/>
            </a:endParaRPr>
          </a:p>
        </p:txBody>
      </p:sp>
      <p:sp>
        <p:nvSpPr>
          <p:cNvPr id="1065" name="Google Shape;1065;p28"/>
          <p:cNvSpPr txBox="1"/>
          <p:nvPr/>
        </p:nvSpPr>
        <p:spPr>
          <a:xfrm>
            <a:off x="4717832" y="4238224"/>
            <a:ext cx="1451423" cy="523220"/>
          </a:xfrm>
          <a:prstGeom prst="rect">
            <a:avLst/>
          </a:prstGeom>
          <a:solidFill>
            <a:schemeClr val="accent4"/>
          </a:solidFill>
          <a:ln w="9525" cap="flat" cmpd="sng">
            <a:solidFill>
              <a:srgbClr val="032E2E"/>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spcBef>
                <a:spcPts val="0"/>
              </a:spcBef>
              <a:spcAft>
                <a:spcPts val="0"/>
              </a:spcAft>
              <a:buNone/>
            </a:pPr>
            <a:r>
              <a:rPr lang="en-GB" sz="1400">
                <a:solidFill>
                  <a:schemeClr val="dk1"/>
                </a:solidFill>
                <a:latin typeface="Calibri"/>
                <a:ea typeface="Calibri"/>
                <a:cs typeface="Calibri"/>
                <a:sym typeface="Calibri"/>
              </a:rPr>
              <a:t>Funkcia Hash</a:t>
            </a:r>
            <a:endParaRPr sz="1400">
              <a:solidFill>
                <a:schemeClr val="dk1"/>
              </a:solidFill>
              <a:latin typeface="Calibri"/>
              <a:ea typeface="Calibri"/>
              <a:cs typeface="Calibri"/>
              <a:sym typeface="Calibri"/>
            </a:endParaRPr>
          </a:p>
          <a:p>
            <a:pPr marL="0" marR="0" lvl="0" indent="0" algn="ctr" rtl="0">
              <a:spcBef>
                <a:spcPts val="0"/>
              </a:spcBef>
              <a:spcAft>
                <a:spcPts val="0"/>
              </a:spcAft>
              <a:buNone/>
            </a:pPr>
            <a:r>
              <a:rPr lang="en-GB" sz="1400">
                <a:solidFill>
                  <a:schemeClr val="dk1"/>
                </a:solidFill>
                <a:latin typeface="Calibri"/>
                <a:ea typeface="Calibri"/>
                <a:cs typeface="Calibri"/>
                <a:sym typeface="Calibri"/>
              </a:rPr>
              <a:t>SHA1</a:t>
            </a:r>
            <a:endParaRPr sz="1400">
              <a:solidFill>
                <a:schemeClr val="dk1"/>
              </a:solidFill>
              <a:latin typeface="Calibri"/>
              <a:ea typeface="Calibri"/>
              <a:cs typeface="Calibri"/>
              <a:sym typeface="Calibri"/>
            </a:endParaRPr>
          </a:p>
        </p:txBody>
      </p:sp>
      <p:sp>
        <p:nvSpPr>
          <p:cNvPr id="1066" name="Google Shape;1066;p28"/>
          <p:cNvSpPr/>
          <p:nvPr/>
        </p:nvSpPr>
        <p:spPr>
          <a:xfrm>
            <a:off x="4192567" y="4398740"/>
            <a:ext cx="417444" cy="338554"/>
          </a:xfrm>
          <a:prstGeom prst="rightArrow">
            <a:avLst>
              <a:gd name="adj1" fmla="val 50000"/>
              <a:gd name="adj2" fmla="val 50000"/>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067" name="Google Shape;1067;p28"/>
          <p:cNvSpPr/>
          <p:nvPr/>
        </p:nvSpPr>
        <p:spPr>
          <a:xfrm>
            <a:off x="6292720" y="4389413"/>
            <a:ext cx="417444" cy="338554"/>
          </a:xfrm>
          <a:prstGeom prst="rightArrow">
            <a:avLst>
              <a:gd name="adj1" fmla="val 50000"/>
              <a:gd name="adj2" fmla="val 50000"/>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068" name="Google Shape;1068;p28"/>
          <p:cNvSpPr txBox="1"/>
          <p:nvPr/>
        </p:nvSpPr>
        <p:spPr>
          <a:xfrm>
            <a:off x="6878726" y="4389413"/>
            <a:ext cx="4261103" cy="338554"/>
          </a:xfrm>
          <a:prstGeom prst="rect">
            <a:avLst/>
          </a:prstGeom>
          <a:noFill/>
          <a:ln w="9525" cap="flat" cmpd="sng">
            <a:solidFill>
              <a:srgbClr val="032E2E"/>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spcBef>
                <a:spcPts val="0"/>
              </a:spcBef>
              <a:spcAft>
                <a:spcPts val="0"/>
              </a:spcAft>
              <a:buNone/>
            </a:pPr>
            <a:r>
              <a:rPr lang="en-GB" sz="1600">
                <a:solidFill>
                  <a:schemeClr val="dk1"/>
                </a:solidFill>
                <a:latin typeface="Calibri"/>
                <a:ea typeface="Calibri"/>
                <a:cs typeface="Calibri"/>
                <a:sym typeface="Calibri"/>
              </a:rPr>
              <a:t>63dd04188931586e47c899271ccdcd681b0cc357</a:t>
            </a:r>
            <a:endParaRPr sz="1600">
              <a:solidFill>
                <a:schemeClr val="dk1"/>
              </a:solidFill>
              <a:latin typeface="Calibri"/>
              <a:ea typeface="Calibri"/>
              <a:cs typeface="Calibri"/>
              <a:sym typeface="Calibri"/>
            </a:endParaRPr>
          </a:p>
        </p:txBody>
      </p:sp>
      <p:sp>
        <p:nvSpPr>
          <p:cNvPr id="1069" name="Google Shape;1069;p28"/>
          <p:cNvSpPr txBox="1"/>
          <p:nvPr/>
        </p:nvSpPr>
        <p:spPr>
          <a:xfrm>
            <a:off x="2268483" y="1516906"/>
            <a:ext cx="666208"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1800">
                <a:solidFill>
                  <a:schemeClr val="dk1"/>
                </a:solidFill>
                <a:latin typeface="Calibri"/>
                <a:ea typeface="Calibri"/>
                <a:cs typeface="Calibri"/>
                <a:sym typeface="Calibri"/>
              </a:rPr>
              <a:t>DÁTA</a:t>
            </a:r>
            <a:endParaRPr/>
          </a:p>
        </p:txBody>
      </p:sp>
      <p:sp>
        <p:nvSpPr>
          <p:cNvPr id="1070" name="Google Shape;1070;p28"/>
          <p:cNvSpPr txBox="1"/>
          <p:nvPr/>
        </p:nvSpPr>
        <p:spPr>
          <a:xfrm>
            <a:off x="4595846" y="1518641"/>
            <a:ext cx="2137060"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1800">
                <a:solidFill>
                  <a:schemeClr val="dk1"/>
                </a:solidFill>
                <a:latin typeface="Calibri"/>
                <a:ea typeface="Calibri"/>
                <a:cs typeface="Calibri"/>
                <a:sym typeface="Calibri"/>
              </a:rPr>
              <a:t>HAŠOVACIA FUNKCIA</a:t>
            </a:r>
            <a:endParaRPr sz="1800">
              <a:solidFill>
                <a:schemeClr val="dk1"/>
              </a:solidFill>
              <a:latin typeface="Calibri"/>
              <a:ea typeface="Calibri"/>
              <a:cs typeface="Calibri"/>
              <a:sym typeface="Calibri"/>
            </a:endParaRPr>
          </a:p>
        </p:txBody>
      </p:sp>
      <p:sp>
        <p:nvSpPr>
          <p:cNvPr id="1071" name="Google Shape;1071;p28"/>
          <p:cNvSpPr txBox="1"/>
          <p:nvPr/>
        </p:nvSpPr>
        <p:spPr>
          <a:xfrm>
            <a:off x="8653250" y="1516906"/>
            <a:ext cx="712054"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1800">
                <a:solidFill>
                  <a:schemeClr val="dk1"/>
                </a:solidFill>
                <a:latin typeface="Calibri"/>
                <a:ea typeface="Calibri"/>
                <a:cs typeface="Calibri"/>
                <a:sym typeface="Calibri"/>
              </a:rPr>
              <a:t>HASH</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53"/>
                                        </p:tgtEl>
                                        <p:attrNameLst>
                                          <p:attrName>style.visibility</p:attrName>
                                        </p:attrNameLst>
                                      </p:cBhvr>
                                      <p:to>
                                        <p:strVal val="visible"/>
                                      </p:to>
                                    </p:set>
                                    <p:animEffect transition="in" filter="fade">
                                      <p:cBhvr>
                                        <p:cTn id="7" dur="500"/>
                                        <p:tgtEl>
                                          <p:spTgt spid="105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59"/>
                                        </p:tgtEl>
                                        <p:attrNameLst>
                                          <p:attrName>style.visibility</p:attrName>
                                        </p:attrNameLst>
                                      </p:cBhvr>
                                      <p:to>
                                        <p:strVal val="visible"/>
                                      </p:to>
                                    </p:set>
                                    <p:animEffect transition="in" filter="fade">
                                      <p:cBhvr>
                                        <p:cTn id="12" dur="500"/>
                                        <p:tgtEl>
                                          <p:spTgt spid="105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054"/>
                                        </p:tgtEl>
                                        <p:attrNameLst>
                                          <p:attrName>style.visibility</p:attrName>
                                        </p:attrNameLst>
                                      </p:cBhvr>
                                      <p:to>
                                        <p:strVal val="visible"/>
                                      </p:to>
                                    </p:set>
                                    <p:animEffect transition="in" filter="fade">
                                      <p:cBhvr>
                                        <p:cTn id="17" dur="500"/>
                                        <p:tgtEl>
                                          <p:spTgt spid="105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060"/>
                                        </p:tgtEl>
                                        <p:attrNameLst>
                                          <p:attrName>style.visibility</p:attrName>
                                        </p:attrNameLst>
                                      </p:cBhvr>
                                      <p:to>
                                        <p:strVal val="visible"/>
                                      </p:to>
                                    </p:set>
                                    <p:animEffect transition="in" filter="fade">
                                      <p:cBhvr>
                                        <p:cTn id="22" dur="500"/>
                                        <p:tgtEl>
                                          <p:spTgt spid="1060"/>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055"/>
                                        </p:tgtEl>
                                        <p:attrNameLst>
                                          <p:attrName>style.visibility</p:attrName>
                                        </p:attrNameLst>
                                      </p:cBhvr>
                                      <p:to>
                                        <p:strVal val="visible"/>
                                      </p:to>
                                    </p:set>
                                    <p:animEffect transition="in" filter="fade">
                                      <p:cBhvr>
                                        <p:cTn id="27" dur="500"/>
                                        <p:tgtEl>
                                          <p:spTgt spid="1055"/>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056"/>
                                        </p:tgtEl>
                                        <p:attrNameLst>
                                          <p:attrName>style.visibility</p:attrName>
                                        </p:attrNameLst>
                                      </p:cBhvr>
                                      <p:to>
                                        <p:strVal val="visible"/>
                                      </p:to>
                                    </p:set>
                                    <p:animEffect transition="in" filter="fade">
                                      <p:cBhvr>
                                        <p:cTn id="32" dur="500"/>
                                        <p:tgtEl>
                                          <p:spTgt spid="1056"/>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1063"/>
                                        </p:tgtEl>
                                        <p:attrNameLst>
                                          <p:attrName>style.visibility</p:attrName>
                                        </p:attrNameLst>
                                      </p:cBhvr>
                                      <p:to>
                                        <p:strVal val="visible"/>
                                      </p:to>
                                    </p:set>
                                    <p:animEffect transition="in" filter="fade">
                                      <p:cBhvr>
                                        <p:cTn id="37" dur="500"/>
                                        <p:tgtEl>
                                          <p:spTgt spid="1063"/>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1061"/>
                                        </p:tgtEl>
                                        <p:attrNameLst>
                                          <p:attrName>style.visibility</p:attrName>
                                        </p:attrNameLst>
                                      </p:cBhvr>
                                      <p:to>
                                        <p:strVal val="visible"/>
                                      </p:to>
                                    </p:set>
                                    <p:animEffect transition="in" filter="fade">
                                      <p:cBhvr>
                                        <p:cTn id="42" dur="500"/>
                                        <p:tgtEl>
                                          <p:spTgt spid="1061"/>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1057"/>
                                        </p:tgtEl>
                                        <p:attrNameLst>
                                          <p:attrName>style.visibility</p:attrName>
                                        </p:attrNameLst>
                                      </p:cBhvr>
                                      <p:to>
                                        <p:strVal val="visible"/>
                                      </p:to>
                                    </p:set>
                                    <p:animEffect transition="in" filter="fade">
                                      <p:cBhvr>
                                        <p:cTn id="47" dur="500"/>
                                        <p:tgtEl>
                                          <p:spTgt spid="1057"/>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1062"/>
                                        </p:tgtEl>
                                        <p:attrNameLst>
                                          <p:attrName>style.visibility</p:attrName>
                                        </p:attrNameLst>
                                      </p:cBhvr>
                                      <p:to>
                                        <p:strVal val="visible"/>
                                      </p:to>
                                    </p:set>
                                    <p:animEffect transition="in" filter="fade">
                                      <p:cBhvr>
                                        <p:cTn id="52" dur="500"/>
                                        <p:tgtEl>
                                          <p:spTgt spid="1062"/>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1058"/>
                                        </p:tgtEl>
                                        <p:attrNameLst>
                                          <p:attrName>style.visibility</p:attrName>
                                        </p:attrNameLst>
                                      </p:cBhvr>
                                      <p:to>
                                        <p:strVal val="visible"/>
                                      </p:to>
                                    </p:set>
                                    <p:animEffect transition="in" filter="fade">
                                      <p:cBhvr>
                                        <p:cTn id="57" dur="500"/>
                                        <p:tgtEl>
                                          <p:spTgt spid="1058"/>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nodeType="clickEffect">
                                  <p:stCondLst>
                                    <p:cond delay="0"/>
                                  </p:stCondLst>
                                  <p:childTnLst>
                                    <p:set>
                                      <p:cBhvr>
                                        <p:cTn id="61" dur="1" fill="hold">
                                          <p:stCondLst>
                                            <p:cond delay="0"/>
                                          </p:stCondLst>
                                        </p:cTn>
                                        <p:tgtEl>
                                          <p:spTgt spid="1064"/>
                                        </p:tgtEl>
                                        <p:attrNameLst>
                                          <p:attrName>style.visibility</p:attrName>
                                        </p:attrNameLst>
                                      </p:cBhvr>
                                      <p:to>
                                        <p:strVal val="visible"/>
                                      </p:to>
                                    </p:set>
                                    <p:animEffect transition="in" filter="fade">
                                      <p:cBhvr>
                                        <p:cTn id="62" dur="500"/>
                                        <p:tgtEl>
                                          <p:spTgt spid="1064"/>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nodeType="clickEffect">
                                  <p:stCondLst>
                                    <p:cond delay="0"/>
                                  </p:stCondLst>
                                  <p:childTnLst>
                                    <p:set>
                                      <p:cBhvr>
                                        <p:cTn id="66" dur="1" fill="hold">
                                          <p:stCondLst>
                                            <p:cond delay="0"/>
                                          </p:stCondLst>
                                        </p:cTn>
                                        <p:tgtEl>
                                          <p:spTgt spid="1066"/>
                                        </p:tgtEl>
                                        <p:attrNameLst>
                                          <p:attrName>style.visibility</p:attrName>
                                        </p:attrNameLst>
                                      </p:cBhvr>
                                      <p:to>
                                        <p:strVal val="visible"/>
                                      </p:to>
                                    </p:set>
                                    <p:animEffect transition="in" filter="fade">
                                      <p:cBhvr>
                                        <p:cTn id="67" dur="500"/>
                                        <p:tgtEl>
                                          <p:spTgt spid="1066"/>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nodeType="clickEffect">
                                  <p:stCondLst>
                                    <p:cond delay="0"/>
                                  </p:stCondLst>
                                  <p:childTnLst>
                                    <p:set>
                                      <p:cBhvr>
                                        <p:cTn id="71" dur="1" fill="hold">
                                          <p:stCondLst>
                                            <p:cond delay="0"/>
                                          </p:stCondLst>
                                        </p:cTn>
                                        <p:tgtEl>
                                          <p:spTgt spid="1065"/>
                                        </p:tgtEl>
                                        <p:attrNameLst>
                                          <p:attrName>style.visibility</p:attrName>
                                        </p:attrNameLst>
                                      </p:cBhvr>
                                      <p:to>
                                        <p:strVal val="visible"/>
                                      </p:to>
                                    </p:set>
                                    <p:animEffect transition="in" filter="fade">
                                      <p:cBhvr>
                                        <p:cTn id="72" dur="500"/>
                                        <p:tgtEl>
                                          <p:spTgt spid="1065"/>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nodeType="clickEffect">
                                  <p:stCondLst>
                                    <p:cond delay="0"/>
                                  </p:stCondLst>
                                  <p:childTnLst>
                                    <p:set>
                                      <p:cBhvr>
                                        <p:cTn id="76" dur="1" fill="hold">
                                          <p:stCondLst>
                                            <p:cond delay="0"/>
                                          </p:stCondLst>
                                        </p:cTn>
                                        <p:tgtEl>
                                          <p:spTgt spid="1067"/>
                                        </p:tgtEl>
                                        <p:attrNameLst>
                                          <p:attrName>style.visibility</p:attrName>
                                        </p:attrNameLst>
                                      </p:cBhvr>
                                      <p:to>
                                        <p:strVal val="visible"/>
                                      </p:to>
                                    </p:set>
                                    <p:animEffect transition="in" filter="fade">
                                      <p:cBhvr>
                                        <p:cTn id="77" dur="500"/>
                                        <p:tgtEl>
                                          <p:spTgt spid="1067"/>
                                        </p:tgtEl>
                                      </p:cBhvr>
                                    </p:animEffect>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nodeType="clickEffect">
                                  <p:stCondLst>
                                    <p:cond delay="0"/>
                                  </p:stCondLst>
                                  <p:childTnLst>
                                    <p:set>
                                      <p:cBhvr>
                                        <p:cTn id="81" dur="1" fill="hold">
                                          <p:stCondLst>
                                            <p:cond delay="0"/>
                                          </p:stCondLst>
                                        </p:cTn>
                                        <p:tgtEl>
                                          <p:spTgt spid="1068"/>
                                        </p:tgtEl>
                                        <p:attrNameLst>
                                          <p:attrName>style.visibility</p:attrName>
                                        </p:attrNameLst>
                                      </p:cBhvr>
                                      <p:to>
                                        <p:strVal val="visible"/>
                                      </p:to>
                                    </p:set>
                                    <p:animEffect transition="in" filter="fade">
                                      <p:cBhvr>
                                        <p:cTn id="82" dur="500"/>
                                        <p:tgtEl>
                                          <p:spTgt spid="10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1075"/>
        <p:cNvGrpSpPr/>
        <p:nvPr/>
      </p:nvGrpSpPr>
      <p:grpSpPr>
        <a:xfrm>
          <a:off x="0" y="0"/>
          <a:ext cx="0" cy="0"/>
          <a:chOff x="0" y="0"/>
          <a:chExt cx="0" cy="0"/>
        </a:xfrm>
      </p:grpSpPr>
      <p:sp>
        <p:nvSpPr>
          <p:cNvPr id="1076" name="Google Shape;1076;p29"/>
          <p:cNvSpPr txBox="1">
            <a:spLocks noGrp="1"/>
          </p:cNvSpPr>
          <p:nvPr>
            <p:ph type="body" idx="2"/>
          </p:nvPr>
        </p:nvSpPr>
        <p:spPr>
          <a:xfrm>
            <a:off x="1928488" y="604434"/>
            <a:ext cx="9461245" cy="1018971"/>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SHA1 v súčasnosti nestačí</a:t>
            </a:r>
            <a:endParaRPr/>
          </a:p>
        </p:txBody>
      </p:sp>
      <p:sp>
        <p:nvSpPr>
          <p:cNvPr id="1077" name="Google Shape;1077;p29"/>
          <p:cNvSpPr txBox="1"/>
          <p:nvPr/>
        </p:nvSpPr>
        <p:spPr>
          <a:xfrm>
            <a:off x="4756113" y="1975932"/>
            <a:ext cx="2679773" cy="338554"/>
          </a:xfrm>
          <a:prstGeom prst="rect">
            <a:avLst/>
          </a:prstGeom>
          <a:noFill/>
          <a:ln w="9525" cap="flat" cmpd="sng">
            <a:solidFill>
              <a:srgbClr val="032E2E"/>
            </a:solidFill>
            <a:prstDash val="solid"/>
            <a:round/>
            <a:headEnd type="none" w="sm" len="sm"/>
            <a:tailEnd type="none" w="sm" len="sm"/>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1600">
                <a:solidFill>
                  <a:schemeClr val="dk1"/>
                </a:solidFill>
                <a:latin typeface="Calibri"/>
                <a:ea typeface="Calibri"/>
                <a:cs typeface="Calibri"/>
                <a:sym typeface="Calibri"/>
              </a:rPr>
              <a:t>Stavebné bloky blockchainu.</a:t>
            </a:r>
            <a:endParaRPr sz="1600">
              <a:solidFill>
                <a:schemeClr val="dk1"/>
              </a:solidFill>
              <a:latin typeface="Calibri"/>
              <a:ea typeface="Calibri"/>
              <a:cs typeface="Calibri"/>
              <a:sym typeface="Calibri"/>
            </a:endParaRPr>
          </a:p>
        </p:txBody>
      </p:sp>
      <p:sp>
        <p:nvSpPr>
          <p:cNvPr id="1078" name="Google Shape;1078;p29"/>
          <p:cNvSpPr txBox="1"/>
          <p:nvPr/>
        </p:nvSpPr>
        <p:spPr>
          <a:xfrm>
            <a:off x="5200657" y="3145155"/>
            <a:ext cx="1790683" cy="923289"/>
          </a:xfrm>
          <a:prstGeom prst="rect">
            <a:avLst/>
          </a:prstGeom>
          <a:solidFill>
            <a:schemeClr val="accent4"/>
          </a:solidFill>
          <a:ln w="9525" cap="flat" cmpd="sng">
            <a:solidFill>
              <a:srgbClr val="032E2E"/>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spcBef>
                <a:spcPts val="0"/>
              </a:spcBef>
              <a:spcAft>
                <a:spcPts val="0"/>
              </a:spcAft>
              <a:buNone/>
            </a:pPr>
            <a:r>
              <a:rPr lang="en-GB" sz="1800" dirty="0" err="1">
                <a:solidFill>
                  <a:schemeClr val="dk1"/>
                </a:solidFill>
                <a:latin typeface="Calibri"/>
                <a:ea typeface="Calibri"/>
                <a:cs typeface="Calibri"/>
                <a:sym typeface="Calibri"/>
              </a:rPr>
              <a:t>hašovacia</a:t>
            </a:r>
            <a:r>
              <a:rPr lang="en-GB" sz="1800" dirty="0">
                <a:solidFill>
                  <a:schemeClr val="dk1"/>
                </a:solidFill>
                <a:latin typeface="Calibri"/>
                <a:ea typeface="Calibri"/>
                <a:cs typeface="Calibri"/>
                <a:sym typeface="Calibri"/>
              </a:rPr>
              <a:t> </a:t>
            </a:r>
            <a:r>
              <a:rPr lang="en-GB" sz="1800" dirty="0" err="1">
                <a:solidFill>
                  <a:schemeClr val="dk1"/>
                </a:solidFill>
                <a:latin typeface="Calibri"/>
                <a:ea typeface="Calibri"/>
                <a:cs typeface="Calibri"/>
                <a:sym typeface="Calibri"/>
              </a:rPr>
              <a:t>funkcia</a:t>
            </a:r>
            <a:endParaRPr sz="1800" dirty="0">
              <a:solidFill>
                <a:schemeClr val="dk1"/>
              </a:solidFill>
              <a:latin typeface="Calibri"/>
              <a:ea typeface="Calibri"/>
              <a:cs typeface="Calibri"/>
              <a:sym typeface="Calibri"/>
            </a:endParaRPr>
          </a:p>
          <a:p>
            <a:pPr marL="0" marR="0" lvl="0" indent="0" algn="l" rtl="0">
              <a:spcBef>
                <a:spcPts val="0"/>
              </a:spcBef>
              <a:spcAft>
                <a:spcPts val="0"/>
              </a:spcAft>
              <a:buNone/>
            </a:pPr>
            <a:r>
              <a:rPr lang="en-GB" sz="1800" dirty="0">
                <a:solidFill>
                  <a:schemeClr val="dk1"/>
                </a:solidFill>
                <a:latin typeface="Calibri"/>
                <a:ea typeface="Calibri"/>
                <a:cs typeface="Calibri"/>
                <a:sym typeface="Calibri"/>
              </a:rPr>
              <a:t>SHA3-512</a:t>
            </a:r>
            <a:endParaRPr sz="1800" dirty="0">
              <a:solidFill>
                <a:schemeClr val="dk1"/>
              </a:solidFill>
              <a:latin typeface="Calibri"/>
              <a:ea typeface="Calibri"/>
              <a:cs typeface="Calibri"/>
              <a:sym typeface="Calibri"/>
            </a:endParaRPr>
          </a:p>
        </p:txBody>
      </p:sp>
      <p:sp>
        <p:nvSpPr>
          <p:cNvPr id="1079" name="Google Shape;1079;p29"/>
          <p:cNvSpPr txBox="1"/>
          <p:nvPr/>
        </p:nvSpPr>
        <p:spPr>
          <a:xfrm>
            <a:off x="2222499" y="4899113"/>
            <a:ext cx="7747000" cy="584775"/>
          </a:xfrm>
          <a:prstGeom prst="rect">
            <a:avLst/>
          </a:prstGeom>
          <a:noFill/>
          <a:ln w="9525" cap="flat" cmpd="sng">
            <a:solidFill>
              <a:srgbClr val="032E2E"/>
            </a:solidFill>
            <a:prstDash val="solid"/>
            <a:round/>
            <a:headEnd type="none" w="sm" len="sm"/>
            <a:tailEnd type="none" w="sm" len="sm"/>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1600">
                <a:solidFill>
                  <a:schemeClr val="dk1"/>
                </a:solidFill>
                <a:latin typeface="Calibri"/>
                <a:ea typeface="Calibri"/>
                <a:cs typeface="Calibri"/>
                <a:sym typeface="Calibri"/>
              </a:rPr>
              <a:t>33322d615333e9faa2109c35997cf144876cc75ba76059454b28c81d2fa1c286a68679a00afbbaa71e9170ffc3bdaf6fbef5035a31b4f40a354502dd985368d4</a:t>
            </a:r>
            <a:endParaRPr sz="1600">
              <a:solidFill>
                <a:schemeClr val="dk1"/>
              </a:solidFill>
              <a:latin typeface="Calibri"/>
              <a:ea typeface="Calibri"/>
              <a:cs typeface="Calibri"/>
              <a:sym typeface="Calibri"/>
            </a:endParaRPr>
          </a:p>
        </p:txBody>
      </p:sp>
      <p:sp>
        <p:nvSpPr>
          <p:cNvPr id="1080" name="Google Shape;1080;p29"/>
          <p:cNvSpPr/>
          <p:nvPr/>
        </p:nvSpPr>
        <p:spPr>
          <a:xfrm>
            <a:off x="5867399" y="2508743"/>
            <a:ext cx="457200" cy="584775"/>
          </a:xfrm>
          <a:prstGeom prst="downArrow">
            <a:avLst>
              <a:gd name="adj1" fmla="val 50000"/>
              <a:gd name="adj2" fmla="val 50000"/>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081" name="Google Shape;1081;p29"/>
          <p:cNvSpPr/>
          <p:nvPr/>
        </p:nvSpPr>
        <p:spPr>
          <a:xfrm>
            <a:off x="5867399" y="4120081"/>
            <a:ext cx="457200" cy="584775"/>
          </a:xfrm>
          <a:prstGeom prst="downArrow">
            <a:avLst>
              <a:gd name="adj1" fmla="val 50000"/>
              <a:gd name="adj2" fmla="val 50000"/>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53"/>
        <p:cNvGrpSpPr/>
        <p:nvPr/>
      </p:nvGrpSpPr>
      <p:grpSpPr>
        <a:xfrm>
          <a:off x="0" y="0"/>
          <a:ext cx="0" cy="0"/>
          <a:chOff x="0" y="0"/>
          <a:chExt cx="0" cy="0"/>
        </a:xfrm>
      </p:grpSpPr>
      <p:sp>
        <p:nvSpPr>
          <p:cNvPr id="354" name="Google Shape;354;p3"/>
          <p:cNvSpPr txBox="1">
            <a:spLocks noGrp="1"/>
          </p:cNvSpPr>
          <p:nvPr>
            <p:ph type="body" idx="1"/>
          </p:nvPr>
        </p:nvSpPr>
        <p:spPr>
          <a:xfrm>
            <a:off x="798380" y="2123349"/>
            <a:ext cx="10595237" cy="4184854"/>
          </a:xfrm>
          <a:prstGeom prst="rect">
            <a:avLst/>
          </a:prstGeom>
          <a:noFill/>
          <a:ln>
            <a:noFill/>
          </a:ln>
        </p:spPr>
        <p:txBody>
          <a:bodyPr spcFirstLastPara="1" wrap="square" lIns="91425" tIns="45700" rIns="91425" bIns="45700" anchor="t" anchorCtr="0">
            <a:noAutofit/>
          </a:bodyPr>
          <a:lstStyle/>
          <a:p>
            <a:pPr marL="228600" lvl="0" indent="-228600" algn="l" rtl="0">
              <a:lnSpc>
                <a:spcPct val="107000"/>
              </a:lnSpc>
              <a:spcBef>
                <a:spcPts val="0"/>
              </a:spcBef>
              <a:spcAft>
                <a:spcPts val="0"/>
              </a:spcAft>
              <a:buClr>
                <a:srgbClr val="262626"/>
              </a:buClr>
              <a:buSzPts val="2400"/>
              <a:buNone/>
            </a:pPr>
            <a:r>
              <a:rPr lang="en-GB"/>
              <a:t>Absolventi modulu získajú základné teoretické znalosti o návrhu blockchainu a požiadavkách na kryptografické a hashovacie funkcie. Znalosti si zafixuje na prípadovej štúdii overenej kvízom.</a:t>
            </a:r>
            <a:endParaRPr/>
          </a:p>
          <a:p>
            <a:pPr marL="228600" lvl="0" indent="-228600" algn="l" rtl="0">
              <a:lnSpc>
                <a:spcPct val="107000"/>
              </a:lnSpc>
              <a:spcBef>
                <a:spcPts val="1800"/>
              </a:spcBef>
              <a:spcAft>
                <a:spcPts val="0"/>
              </a:spcAft>
              <a:buClr>
                <a:srgbClr val="262626"/>
              </a:buClr>
              <a:buSzPts val="2400"/>
              <a:buNone/>
            </a:pPr>
            <a:r>
              <a:rPr lang="en-GB"/>
              <a:t>Výsledky sú nasledovné:</a:t>
            </a:r>
            <a:endParaRPr/>
          </a:p>
          <a:p>
            <a:pPr marL="342900" lvl="0" indent="-342900" algn="l" rtl="0">
              <a:lnSpc>
                <a:spcPct val="107000"/>
              </a:lnSpc>
              <a:spcBef>
                <a:spcPts val="800"/>
              </a:spcBef>
              <a:spcAft>
                <a:spcPts val="0"/>
              </a:spcAft>
              <a:buClr>
                <a:srgbClr val="262626"/>
              </a:buClr>
              <a:buSzPts val="2400"/>
              <a:buFont typeface="Arial"/>
              <a:buChar char="•"/>
            </a:pPr>
            <a:r>
              <a:rPr lang="en-GB"/>
              <a:t>Modul so študijným materiálom </a:t>
            </a:r>
            <a:endParaRPr/>
          </a:p>
          <a:p>
            <a:pPr marL="342900" lvl="0" indent="-342900" algn="l" rtl="0">
              <a:lnSpc>
                <a:spcPct val="107000"/>
              </a:lnSpc>
              <a:spcBef>
                <a:spcPts val="0"/>
              </a:spcBef>
              <a:spcAft>
                <a:spcPts val="0"/>
              </a:spcAft>
              <a:buClr>
                <a:srgbClr val="262626"/>
              </a:buClr>
              <a:buSzPts val="2400"/>
              <a:buFont typeface="Arial"/>
              <a:buChar char="•"/>
            </a:pPr>
            <a:r>
              <a:rPr lang="en-GB"/>
              <a:t>Prípadová štúdia </a:t>
            </a:r>
            <a:endParaRPr/>
          </a:p>
          <a:p>
            <a:pPr marL="342900" lvl="0" indent="-342900" algn="l" rtl="0">
              <a:lnSpc>
                <a:spcPct val="107000"/>
              </a:lnSpc>
              <a:spcBef>
                <a:spcPts val="0"/>
              </a:spcBef>
              <a:spcAft>
                <a:spcPts val="0"/>
              </a:spcAft>
              <a:buClr>
                <a:srgbClr val="262626"/>
              </a:buClr>
              <a:buSzPts val="2400"/>
              <a:buFont typeface="Arial"/>
              <a:buChar char="•"/>
            </a:pPr>
            <a:r>
              <a:rPr lang="en-GB"/>
              <a:t>Interaktívna činnosť </a:t>
            </a:r>
            <a:endParaRPr/>
          </a:p>
          <a:p>
            <a:pPr marL="342900" lvl="0" indent="-342900" algn="l" rtl="0">
              <a:lnSpc>
                <a:spcPct val="107000"/>
              </a:lnSpc>
              <a:spcBef>
                <a:spcPts val="0"/>
              </a:spcBef>
              <a:spcAft>
                <a:spcPts val="0"/>
              </a:spcAft>
              <a:buClr>
                <a:srgbClr val="262626"/>
              </a:buClr>
              <a:buSzPts val="2400"/>
              <a:buFont typeface="Arial"/>
              <a:buChar char="•"/>
            </a:pPr>
            <a:r>
              <a:rPr lang="en-GB"/>
              <a:t>Kvíz</a:t>
            </a:r>
            <a:endParaRPr/>
          </a:p>
        </p:txBody>
      </p:sp>
      <p:sp>
        <p:nvSpPr>
          <p:cNvPr id="355" name="Google Shape;355;p3"/>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Výsledky štúdie</a:t>
            </a:r>
            <a:endParaRPr/>
          </a:p>
        </p:txBody>
      </p:sp>
      <p:grpSp>
        <p:nvGrpSpPr>
          <p:cNvPr id="356" name="Google Shape;356;p3"/>
          <p:cNvGrpSpPr/>
          <p:nvPr/>
        </p:nvGrpSpPr>
        <p:grpSpPr>
          <a:xfrm rot="10800000" flipH="1">
            <a:off x="10388648" y="0"/>
            <a:ext cx="1803350" cy="2809693"/>
            <a:chOff x="12708052" y="5708395"/>
            <a:chExt cx="760808" cy="1185370"/>
          </a:xfrm>
        </p:grpSpPr>
        <p:sp>
          <p:nvSpPr>
            <p:cNvPr id="357" name="Google Shape;357;p3"/>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58" name="Google Shape;358;p3"/>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59" name="Google Shape;359;p3"/>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60" name="Google Shape;360;p3"/>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61" name="Google Shape;361;p3"/>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62" name="Google Shape;362;p3"/>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1085"/>
        <p:cNvGrpSpPr/>
        <p:nvPr/>
      </p:nvGrpSpPr>
      <p:grpSpPr>
        <a:xfrm>
          <a:off x="0" y="0"/>
          <a:ext cx="0" cy="0"/>
          <a:chOff x="0" y="0"/>
          <a:chExt cx="0" cy="0"/>
        </a:xfrm>
      </p:grpSpPr>
      <p:sp>
        <p:nvSpPr>
          <p:cNvPr id="1086" name="Google Shape;1086;p30"/>
          <p:cNvSpPr txBox="1">
            <a:spLocks noGrp="1"/>
          </p:cNvSpPr>
          <p:nvPr>
            <p:ph type="body" idx="1"/>
          </p:nvPr>
        </p:nvSpPr>
        <p:spPr>
          <a:xfrm>
            <a:off x="1974079" y="1623405"/>
            <a:ext cx="9357643" cy="4895927"/>
          </a:xfrm>
          <a:prstGeom prst="rect">
            <a:avLst/>
          </a:prstGeom>
          <a:noFill/>
          <a:ln>
            <a:noFill/>
          </a:ln>
        </p:spPr>
        <p:txBody>
          <a:bodyPr spcFirstLastPara="1" wrap="square" lIns="91425" tIns="45700" rIns="91425" bIns="45700" anchor="t" anchorCtr="0">
            <a:noAutofit/>
          </a:bodyPr>
          <a:lstStyle/>
          <a:p>
            <a:pPr marL="228600" lvl="0" indent="-228600" algn="l" rtl="0">
              <a:lnSpc>
                <a:spcPct val="90000"/>
              </a:lnSpc>
              <a:spcBef>
                <a:spcPts val="0"/>
              </a:spcBef>
              <a:spcAft>
                <a:spcPts val="0"/>
              </a:spcAft>
              <a:buClr>
                <a:srgbClr val="262626"/>
              </a:buClr>
              <a:buSzPts val="2400"/>
              <a:buNone/>
            </a:pPr>
            <a:r>
              <a:rPr lang="en-GB"/>
              <a:t>Táto vlastnosť znamená, že by malo byť výpočtovo náročné obrátiť hašovaciu funkciu.</a:t>
            </a:r>
            <a:endParaRPr/>
          </a:p>
          <a:p>
            <a:pPr marL="228600" lvl="0" indent="-228600" algn="l" rtl="0">
              <a:lnSpc>
                <a:spcPct val="90000"/>
              </a:lnSpc>
              <a:spcBef>
                <a:spcPts val="1000"/>
              </a:spcBef>
              <a:spcAft>
                <a:spcPts val="0"/>
              </a:spcAft>
              <a:buClr>
                <a:srgbClr val="262626"/>
              </a:buClr>
              <a:buSzPts val="2400"/>
              <a:buNone/>
            </a:pPr>
            <a:r>
              <a:rPr lang="en-GB"/>
              <a:t>Inými slovami, ak hašovacia funkcia h vytvorila hašovaciu hodnotu z, potom by malo byť ťažké nájsť akúkoľvek vstupnú hodnotu x, ktorá by sa rovnala hodnote z.</a:t>
            </a:r>
            <a:endParaRPr/>
          </a:p>
          <a:p>
            <a:pPr marL="228600" lvl="0" indent="-228600" algn="l" rtl="0">
              <a:lnSpc>
                <a:spcPct val="90000"/>
              </a:lnSpc>
              <a:spcBef>
                <a:spcPts val="1000"/>
              </a:spcBef>
              <a:spcAft>
                <a:spcPts val="0"/>
              </a:spcAft>
              <a:buClr>
                <a:srgbClr val="262626"/>
              </a:buClr>
              <a:buSzPts val="2400"/>
              <a:buNone/>
            </a:pPr>
            <a:r>
              <a:rPr lang="en-GB"/>
              <a:t>Táto vlastnosť chráni pred útočníkom, ktorý má len hodnotu hash a snaží sa nájsť vstup.</a:t>
            </a:r>
            <a:endParaRPr/>
          </a:p>
        </p:txBody>
      </p:sp>
      <p:sp>
        <p:nvSpPr>
          <p:cNvPr id="1087" name="Google Shape;1087;p30"/>
          <p:cNvSpPr txBox="1">
            <a:spLocks noGrp="1"/>
          </p:cNvSpPr>
          <p:nvPr>
            <p:ph type="body" idx="2"/>
          </p:nvPr>
        </p:nvSpPr>
        <p:spPr>
          <a:xfrm>
            <a:off x="1928488" y="604434"/>
            <a:ext cx="9461245" cy="1018971"/>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Odolnosť proti zobrazeniu</a:t>
            </a:r>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1091"/>
        <p:cNvGrpSpPr/>
        <p:nvPr/>
      </p:nvGrpSpPr>
      <p:grpSpPr>
        <a:xfrm>
          <a:off x="0" y="0"/>
          <a:ext cx="0" cy="0"/>
          <a:chOff x="0" y="0"/>
          <a:chExt cx="0" cy="0"/>
        </a:xfrm>
      </p:grpSpPr>
      <p:sp>
        <p:nvSpPr>
          <p:cNvPr id="1092" name="Google Shape;1092;p31"/>
          <p:cNvSpPr txBox="1">
            <a:spLocks noGrp="1"/>
          </p:cNvSpPr>
          <p:nvPr>
            <p:ph type="body" idx="1"/>
          </p:nvPr>
        </p:nvSpPr>
        <p:spPr>
          <a:xfrm>
            <a:off x="1974079" y="1623405"/>
            <a:ext cx="9357643" cy="4895927"/>
          </a:xfrm>
          <a:prstGeom prst="rect">
            <a:avLst/>
          </a:prstGeom>
          <a:noFill/>
          <a:ln>
            <a:noFill/>
          </a:ln>
        </p:spPr>
        <p:txBody>
          <a:bodyPr spcFirstLastPara="1" wrap="square" lIns="91425" tIns="45700" rIns="91425" bIns="45700" anchor="t" anchorCtr="0">
            <a:noAutofit/>
          </a:bodyPr>
          <a:lstStyle/>
          <a:p>
            <a:pPr marL="228600" lvl="0" indent="-228600" algn="l" rtl="0">
              <a:lnSpc>
                <a:spcPct val="90000"/>
              </a:lnSpc>
              <a:spcBef>
                <a:spcPts val="0"/>
              </a:spcBef>
              <a:spcAft>
                <a:spcPts val="0"/>
              </a:spcAft>
              <a:buClr>
                <a:srgbClr val="262626"/>
              </a:buClr>
              <a:buSzPts val="2400"/>
              <a:buNone/>
            </a:pPr>
            <a:r>
              <a:rPr lang="en-GB"/>
              <a:t>Táto vlastnosť znamená, že by malo byť ťažké nájsť dva rôzne vstupy akejkoľvek dĺžky, ktoré vedú k rovnakému hash. Táto vlastnosť sa označuje aj ako bezkolízna hašovacia funkcia.</a:t>
            </a:r>
            <a:endParaRPr/>
          </a:p>
          <a:p>
            <a:pPr marL="228600" lvl="0" indent="-228600" algn="l" rtl="0">
              <a:lnSpc>
                <a:spcPct val="90000"/>
              </a:lnSpc>
              <a:spcBef>
                <a:spcPts val="1000"/>
              </a:spcBef>
              <a:spcAft>
                <a:spcPts val="0"/>
              </a:spcAft>
              <a:buClr>
                <a:srgbClr val="262626"/>
              </a:buClr>
              <a:buSzPts val="2400"/>
              <a:buNone/>
            </a:pPr>
            <a:r>
              <a:rPr lang="en-GB"/>
              <a:t>Inými slovami, pre hašovaciu funkciu h je ťažké nájsť akékoľvek dva rôzne vstupy x a y tak, aby h(x) = h(y).</a:t>
            </a:r>
            <a:endParaRPr/>
          </a:p>
          <a:p>
            <a:pPr marL="228600" lvl="0" indent="-228600" algn="l" rtl="0">
              <a:lnSpc>
                <a:spcPct val="90000"/>
              </a:lnSpc>
              <a:spcBef>
                <a:spcPts val="1000"/>
              </a:spcBef>
              <a:spcAft>
                <a:spcPts val="0"/>
              </a:spcAft>
              <a:buClr>
                <a:srgbClr val="262626"/>
              </a:buClr>
              <a:buSzPts val="2400"/>
              <a:buNone/>
            </a:pPr>
            <a:r>
              <a:rPr lang="en-GB"/>
              <a:t>Keďže hašovacia funkcia je kompresná hašovacia funkcia s pevnou dĺžkou, nie je možné, aby hašovacia funkcia nemala žiadne kolízie. Táto bezkolízna vlastnosť len potvrdzuje, že tieto kolízie by sa mali ťažko nájsť.</a:t>
            </a:r>
            <a:endParaRPr/>
          </a:p>
          <a:p>
            <a:pPr marL="228600" lvl="0" indent="-228600" algn="l" rtl="0">
              <a:lnSpc>
                <a:spcPct val="90000"/>
              </a:lnSpc>
              <a:spcBef>
                <a:spcPts val="1000"/>
              </a:spcBef>
              <a:spcAft>
                <a:spcPts val="0"/>
              </a:spcAft>
              <a:buClr>
                <a:srgbClr val="262626"/>
              </a:buClr>
              <a:buSzPts val="2400"/>
              <a:buNone/>
            </a:pPr>
            <a:r>
              <a:rPr lang="en-GB"/>
              <a:t>Vďaka tejto vlastnosti je pre útočníka veľmi ťažké nájsť dve vstupné hodnoty s rovnakým hashom.</a:t>
            </a:r>
            <a:endParaRPr/>
          </a:p>
          <a:p>
            <a:pPr marL="228600" lvl="0" indent="-228600" algn="l" rtl="0">
              <a:lnSpc>
                <a:spcPct val="90000"/>
              </a:lnSpc>
              <a:spcBef>
                <a:spcPts val="1000"/>
              </a:spcBef>
              <a:spcAft>
                <a:spcPts val="0"/>
              </a:spcAft>
              <a:buClr>
                <a:srgbClr val="262626"/>
              </a:buClr>
              <a:buSzPts val="2400"/>
              <a:buNone/>
            </a:pPr>
            <a:r>
              <a:rPr lang="en-GB"/>
              <a:t>Ak je hašovacia funkcia odolná voči kolíziám, je odolná aj voči druhému predobrazu.</a:t>
            </a:r>
            <a:endParaRPr/>
          </a:p>
        </p:txBody>
      </p:sp>
      <p:sp>
        <p:nvSpPr>
          <p:cNvPr id="1093" name="Google Shape;1093;p31"/>
          <p:cNvSpPr txBox="1">
            <a:spLocks noGrp="1"/>
          </p:cNvSpPr>
          <p:nvPr>
            <p:ph type="body" idx="2"/>
          </p:nvPr>
        </p:nvSpPr>
        <p:spPr>
          <a:xfrm>
            <a:off x="1928488" y="604434"/>
            <a:ext cx="9461245" cy="1018971"/>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Odolnosť voči kolízii</a:t>
            </a:r>
            <a:endParaRPr/>
          </a:p>
        </p:txBody>
      </p:sp>
      <p:sp>
        <p:nvSpPr>
          <p:cNvPr id="1094" name="Google Shape;1094;p31"/>
          <p:cNvSpPr txBox="1"/>
          <p:nvPr/>
        </p:nvSpPr>
        <p:spPr>
          <a:xfrm>
            <a:off x="6896100" y="6396221"/>
            <a:ext cx="4870244" cy="24622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1000">
                <a:solidFill>
                  <a:schemeClr val="dk1"/>
                </a:solidFill>
                <a:latin typeface="Calibri"/>
                <a:ea typeface="Calibri"/>
                <a:cs typeface="Calibri"/>
                <a:sym typeface="Calibri"/>
              </a:rPr>
              <a:t>Zdroj: https://www.tutorialspoint.com/cryptography/cryptography_hash_functions.htm</a:t>
            </a:r>
            <a:endParaRPr sz="1000">
              <a:solidFill>
                <a:schemeClr val="dk1"/>
              </a:solidFill>
              <a:latin typeface="Calibri"/>
              <a:ea typeface="Calibri"/>
              <a:cs typeface="Calibri"/>
              <a:sym typeface="Calibri"/>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1098"/>
        <p:cNvGrpSpPr/>
        <p:nvPr/>
      </p:nvGrpSpPr>
      <p:grpSpPr>
        <a:xfrm>
          <a:off x="0" y="0"/>
          <a:ext cx="0" cy="0"/>
          <a:chOff x="0" y="0"/>
          <a:chExt cx="0" cy="0"/>
        </a:xfrm>
      </p:grpSpPr>
      <p:sp>
        <p:nvSpPr>
          <p:cNvPr id="1099" name="Google Shape;1099;p32"/>
          <p:cNvSpPr txBox="1">
            <a:spLocks noGrp="1"/>
          </p:cNvSpPr>
          <p:nvPr>
            <p:ph type="body" idx="1"/>
          </p:nvPr>
        </p:nvSpPr>
        <p:spPr>
          <a:xfrm>
            <a:off x="1974079" y="1623405"/>
            <a:ext cx="9357643" cy="4895927"/>
          </a:xfrm>
          <a:prstGeom prst="rect">
            <a:avLst/>
          </a:prstGeom>
          <a:noFill/>
          <a:ln>
            <a:noFill/>
          </a:ln>
        </p:spPr>
        <p:txBody>
          <a:bodyPr spcFirstLastPara="1" wrap="square" lIns="91425" tIns="45700" rIns="91425" bIns="45700" anchor="t" anchorCtr="0">
            <a:noAutofit/>
          </a:bodyPr>
          <a:lstStyle/>
          <a:p>
            <a:pPr marL="228600" lvl="0" indent="-228600" algn="l" rtl="0">
              <a:lnSpc>
                <a:spcPct val="90000"/>
              </a:lnSpc>
              <a:spcBef>
                <a:spcPts val="0"/>
              </a:spcBef>
              <a:spcAft>
                <a:spcPts val="0"/>
              </a:spcAft>
              <a:buClr>
                <a:srgbClr val="262626"/>
              </a:buClr>
              <a:buSzPts val="2400"/>
              <a:buNone/>
            </a:pPr>
            <a:r>
              <a:rPr lang="en-GB"/>
              <a:t>Táto vlastnosť znamená, že pri danom vstupe a jeho hash by malo byť ťažké nájsť iný vstup s rovnakým hashom.</a:t>
            </a:r>
            <a:endParaRPr/>
          </a:p>
          <a:p>
            <a:pPr marL="228600" lvl="0" indent="-228600" algn="l" rtl="0">
              <a:lnSpc>
                <a:spcPct val="90000"/>
              </a:lnSpc>
              <a:spcBef>
                <a:spcPts val="1000"/>
              </a:spcBef>
              <a:spcAft>
                <a:spcPts val="0"/>
              </a:spcAft>
              <a:buClr>
                <a:srgbClr val="262626"/>
              </a:buClr>
              <a:buSzPts val="2400"/>
              <a:buNone/>
            </a:pPr>
            <a:r>
              <a:rPr lang="en-GB"/>
              <a:t>Inými slovami, ak hašovacia funkcia h pre vstup x vytvára hašovaciu hodnotu h(x), potom by malo byť ťažké nájsť akýkoľvek iný vstup y taký, aby h(y) = h(x).</a:t>
            </a:r>
            <a:endParaRPr/>
          </a:p>
          <a:p>
            <a:pPr marL="228600" lvl="0" indent="-228600" algn="l" rtl="0">
              <a:lnSpc>
                <a:spcPct val="90000"/>
              </a:lnSpc>
              <a:spcBef>
                <a:spcPts val="1000"/>
              </a:spcBef>
              <a:spcAft>
                <a:spcPts val="0"/>
              </a:spcAft>
              <a:buClr>
                <a:srgbClr val="262626"/>
              </a:buClr>
              <a:buSzPts val="2400"/>
              <a:buNone/>
            </a:pPr>
            <a:r>
              <a:rPr lang="en-GB"/>
              <a:t>Táto vlastnosť hashovacej funkcie chráni pred útočníkom, ktorý má vstupnú hodnotu a jej hash a chce namiesto pôvodnej vstupnej hodnoty nahradiť inú hodnotu ako legitímnu.</a:t>
            </a:r>
            <a:endParaRPr/>
          </a:p>
        </p:txBody>
      </p:sp>
      <p:sp>
        <p:nvSpPr>
          <p:cNvPr id="1100" name="Google Shape;1100;p32"/>
          <p:cNvSpPr txBox="1">
            <a:spLocks noGrp="1"/>
          </p:cNvSpPr>
          <p:nvPr>
            <p:ph type="body" idx="2"/>
          </p:nvPr>
        </p:nvSpPr>
        <p:spPr>
          <a:xfrm>
            <a:off x="1928488" y="604434"/>
            <a:ext cx="9461245" cy="1018971"/>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Druhá odolnosť pred zobrazením</a:t>
            </a:r>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1104"/>
        <p:cNvGrpSpPr/>
        <p:nvPr/>
      </p:nvGrpSpPr>
      <p:grpSpPr>
        <a:xfrm>
          <a:off x="0" y="0"/>
          <a:ext cx="0" cy="0"/>
          <a:chOff x="0" y="0"/>
          <a:chExt cx="0" cy="0"/>
        </a:xfrm>
      </p:grpSpPr>
      <p:sp>
        <p:nvSpPr>
          <p:cNvPr id="1105" name="Google Shape;1105;p33"/>
          <p:cNvSpPr txBox="1">
            <a:spLocks noGrp="1"/>
          </p:cNvSpPr>
          <p:nvPr>
            <p:ph type="body" idx="1"/>
          </p:nvPr>
        </p:nvSpPr>
        <p:spPr>
          <a:xfrm>
            <a:off x="5267332" y="2721528"/>
            <a:ext cx="5150436" cy="2757828"/>
          </a:xfrm>
          <a:prstGeom prst="rect">
            <a:avLst/>
          </a:prstGeom>
          <a:noFill/>
          <a:ln>
            <a:noFill/>
          </a:ln>
        </p:spPr>
        <p:txBody>
          <a:bodyPr spcFirstLastPara="1" wrap="square" lIns="91425" tIns="45700" rIns="91425" bIns="45700" anchor="t" anchorCtr="0">
            <a:normAutofit fontScale="92500" lnSpcReduction="20000"/>
          </a:bodyPr>
          <a:lstStyle/>
          <a:p>
            <a:pPr marL="0" lvl="0" indent="0" algn="l" rtl="0">
              <a:lnSpc>
                <a:spcPct val="90000"/>
              </a:lnSpc>
              <a:spcBef>
                <a:spcPts val="0"/>
              </a:spcBef>
              <a:spcAft>
                <a:spcPts val="0"/>
              </a:spcAft>
              <a:buClr>
                <a:schemeClr val="lt1"/>
              </a:buClr>
              <a:buSzPct val="100000"/>
              <a:buNone/>
            </a:pPr>
            <a:r>
              <a:rPr lang="en-GB"/>
              <a:t>Blok = dáta + hash predchádzajúceho bloku + hash</a:t>
            </a:r>
            <a:endParaRPr/>
          </a:p>
          <a:p>
            <a:pPr marL="0" lvl="0" indent="0" algn="l" rtl="0">
              <a:lnSpc>
                <a:spcPct val="90000"/>
              </a:lnSpc>
              <a:spcBef>
                <a:spcPts val="1000"/>
              </a:spcBef>
              <a:spcAft>
                <a:spcPts val="0"/>
              </a:spcAft>
              <a:buClr>
                <a:schemeClr val="lt1"/>
              </a:buClr>
              <a:buSzPct val="100000"/>
              <a:buNone/>
            </a:pPr>
            <a:r>
              <a:rPr lang="en-GB"/>
              <a:t>Reťaz = reťaz medzi blokmi</a:t>
            </a:r>
            <a:endParaRPr/>
          </a:p>
        </p:txBody>
      </p:sp>
      <p:sp>
        <p:nvSpPr>
          <p:cNvPr id="1106" name="Google Shape;1106;p33"/>
          <p:cNvSpPr txBox="1">
            <a:spLocks noGrp="1"/>
          </p:cNvSpPr>
          <p:nvPr>
            <p:ph type="body" idx="2"/>
          </p:nvPr>
        </p:nvSpPr>
        <p:spPr>
          <a:xfrm>
            <a:off x="861664" y="1103100"/>
            <a:ext cx="2066906" cy="582221"/>
          </a:xfrm>
          <a:prstGeom prst="rect">
            <a:avLst/>
          </a:prstGeom>
          <a:noFill/>
          <a:ln>
            <a:noFill/>
          </a:ln>
        </p:spPr>
        <p:txBody>
          <a:bodyPr spcFirstLastPara="1" wrap="square" lIns="91425" tIns="45700" rIns="91425" bIns="45700" anchor="t" anchorCtr="0">
            <a:normAutofit fontScale="25000" lnSpcReduction="20000"/>
          </a:bodyPr>
          <a:lstStyle/>
          <a:p>
            <a:pPr marL="0" lvl="0" indent="0" algn="l" rtl="0">
              <a:lnSpc>
                <a:spcPct val="90000"/>
              </a:lnSpc>
              <a:spcBef>
                <a:spcPts val="0"/>
              </a:spcBef>
              <a:spcAft>
                <a:spcPts val="0"/>
              </a:spcAft>
              <a:buClr>
                <a:srgbClr val="262626"/>
              </a:buClr>
              <a:buSzPct val="100000"/>
              <a:buNone/>
            </a:pPr>
            <a:r>
              <a:rPr lang="en-GB"/>
              <a:t>Blockchain</a:t>
            </a:r>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1110"/>
        <p:cNvGrpSpPr/>
        <p:nvPr/>
      </p:nvGrpSpPr>
      <p:grpSpPr>
        <a:xfrm>
          <a:off x="0" y="0"/>
          <a:ext cx="0" cy="0"/>
          <a:chOff x="0" y="0"/>
          <a:chExt cx="0" cy="0"/>
        </a:xfrm>
      </p:grpSpPr>
      <p:sp>
        <p:nvSpPr>
          <p:cNvPr id="1111" name="Google Shape;1111;p34"/>
          <p:cNvSpPr/>
          <p:nvPr/>
        </p:nvSpPr>
        <p:spPr>
          <a:xfrm>
            <a:off x="844824" y="5242667"/>
            <a:ext cx="1216152" cy="1216152"/>
          </a:xfrm>
          <a:prstGeom prst="cube">
            <a:avLst>
              <a:gd name="adj" fmla="val 25000"/>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1112" name="Google Shape;1112;p34"/>
          <p:cNvPicPr preferRelativeResize="0"/>
          <p:nvPr/>
        </p:nvPicPr>
        <p:blipFill rotWithShape="1">
          <a:blip r:embed="rId3">
            <a:alphaModFix/>
          </a:blip>
          <a:srcRect/>
          <a:stretch/>
        </p:blipFill>
        <p:spPr>
          <a:xfrm rot="-2723235">
            <a:off x="1147007" y="4701506"/>
            <a:ext cx="611785" cy="611785"/>
          </a:xfrm>
          <a:prstGeom prst="rect">
            <a:avLst/>
          </a:prstGeom>
          <a:noFill/>
          <a:ln>
            <a:noFill/>
          </a:ln>
        </p:spPr>
      </p:pic>
      <p:sp>
        <p:nvSpPr>
          <p:cNvPr id="1113" name="Google Shape;1113;p34"/>
          <p:cNvSpPr/>
          <p:nvPr/>
        </p:nvSpPr>
        <p:spPr>
          <a:xfrm>
            <a:off x="844824" y="3623397"/>
            <a:ext cx="1216152" cy="1216152"/>
          </a:xfrm>
          <a:prstGeom prst="cube">
            <a:avLst>
              <a:gd name="adj" fmla="val 25000"/>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1114" name="Google Shape;1114;p34"/>
          <p:cNvPicPr preferRelativeResize="0"/>
          <p:nvPr/>
        </p:nvPicPr>
        <p:blipFill rotWithShape="1">
          <a:blip r:embed="rId3">
            <a:alphaModFix/>
          </a:blip>
          <a:srcRect/>
          <a:stretch/>
        </p:blipFill>
        <p:spPr>
          <a:xfrm rot="-2723235">
            <a:off x="1147009" y="3089695"/>
            <a:ext cx="611785" cy="611785"/>
          </a:xfrm>
          <a:prstGeom prst="rect">
            <a:avLst/>
          </a:prstGeom>
          <a:noFill/>
          <a:ln>
            <a:noFill/>
          </a:ln>
        </p:spPr>
      </p:pic>
      <p:sp>
        <p:nvSpPr>
          <p:cNvPr id="1115" name="Google Shape;1115;p34"/>
          <p:cNvSpPr txBox="1">
            <a:spLocks noGrp="1"/>
          </p:cNvSpPr>
          <p:nvPr>
            <p:ph type="body" idx="1"/>
          </p:nvPr>
        </p:nvSpPr>
        <p:spPr>
          <a:xfrm>
            <a:off x="6096001" y="593579"/>
            <a:ext cx="4724400" cy="5604021"/>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lt1"/>
              </a:buClr>
              <a:buSzPts val="3000"/>
              <a:buNone/>
            </a:pPr>
            <a:r>
              <a:rPr lang="en-GB"/>
              <a:t>Všetky transakcie sa zaznamenávajú v "blokoch".</a:t>
            </a:r>
            <a:endParaRPr/>
          </a:p>
        </p:txBody>
      </p:sp>
      <p:sp>
        <p:nvSpPr>
          <p:cNvPr id="1116" name="Google Shape;1116;p34"/>
          <p:cNvSpPr/>
          <p:nvPr/>
        </p:nvSpPr>
        <p:spPr>
          <a:xfrm>
            <a:off x="844824" y="2004127"/>
            <a:ext cx="1216152" cy="1216152"/>
          </a:xfrm>
          <a:prstGeom prst="cube">
            <a:avLst>
              <a:gd name="adj" fmla="val 25000"/>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117" name="Google Shape;1117;p34"/>
          <p:cNvSpPr txBox="1"/>
          <p:nvPr/>
        </p:nvSpPr>
        <p:spPr>
          <a:xfrm>
            <a:off x="1997768" y="477208"/>
            <a:ext cx="2439129" cy="92333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1800">
                <a:solidFill>
                  <a:schemeClr val="dk1"/>
                </a:solidFill>
                <a:latin typeface="Calibri"/>
                <a:ea typeface="Calibri"/>
                <a:cs typeface="Calibri"/>
                <a:sym typeface="Calibri"/>
              </a:rPr>
              <a:t>Údaje o transakciách</a:t>
            </a:r>
            <a:endParaRPr sz="1800">
              <a:solidFill>
                <a:schemeClr val="dk1"/>
              </a:solidFill>
              <a:latin typeface="Calibri"/>
              <a:ea typeface="Calibri"/>
              <a:cs typeface="Calibri"/>
              <a:sym typeface="Calibri"/>
            </a:endParaRPr>
          </a:p>
          <a:p>
            <a:pPr marL="0" marR="0" lvl="0" indent="0" algn="l" rtl="0">
              <a:spcBef>
                <a:spcPts val="0"/>
              </a:spcBef>
              <a:spcAft>
                <a:spcPts val="0"/>
              </a:spcAft>
              <a:buNone/>
            </a:pPr>
            <a:r>
              <a:rPr lang="en-GB" sz="1800">
                <a:solidFill>
                  <a:schemeClr val="dk1"/>
                </a:solidFill>
                <a:latin typeface="Calibri"/>
                <a:ea typeface="Calibri"/>
                <a:cs typeface="Calibri"/>
                <a:sym typeface="Calibri"/>
              </a:rPr>
              <a:t>Hash predchádzajúceho bloku</a:t>
            </a:r>
            <a:endParaRPr sz="1800">
              <a:solidFill>
                <a:schemeClr val="dk1"/>
              </a:solidFill>
              <a:latin typeface="Calibri"/>
              <a:ea typeface="Calibri"/>
              <a:cs typeface="Calibri"/>
              <a:sym typeface="Calibri"/>
            </a:endParaRPr>
          </a:p>
          <a:p>
            <a:pPr marL="0" marR="0" lvl="0" indent="0" algn="l" rtl="0">
              <a:spcBef>
                <a:spcPts val="0"/>
              </a:spcBef>
              <a:spcAft>
                <a:spcPts val="0"/>
              </a:spcAft>
              <a:buNone/>
            </a:pPr>
            <a:r>
              <a:rPr lang="en-GB" sz="1800">
                <a:solidFill>
                  <a:schemeClr val="dk1"/>
                </a:solidFill>
                <a:latin typeface="Calibri"/>
                <a:ea typeface="Calibri"/>
                <a:cs typeface="Calibri"/>
                <a:sym typeface="Calibri"/>
              </a:rPr>
              <a:t>Blok Hash</a:t>
            </a:r>
            <a:endParaRPr sz="1800">
              <a:solidFill>
                <a:schemeClr val="dk1"/>
              </a:solidFill>
              <a:latin typeface="Calibri"/>
              <a:ea typeface="Calibri"/>
              <a:cs typeface="Calibri"/>
              <a:sym typeface="Calibri"/>
            </a:endParaRPr>
          </a:p>
        </p:txBody>
      </p:sp>
      <p:sp>
        <p:nvSpPr>
          <p:cNvPr id="1118" name="Google Shape;1118;p34"/>
          <p:cNvSpPr txBox="1"/>
          <p:nvPr/>
        </p:nvSpPr>
        <p:spPr>
          <a:xfrm>
            <a:off x="1769326" y="1616610"/>
            <a:ext cx="1223668"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1800">
                <a:solidFill>
                  <a:schemeClr val="dk1"/>
                </a:solidFill>
                <a:latin typeface="Calibri"/>
                <a:ea typeface="Calibri"/>
                <a:cs typeface="Calibri"/>
                <a:sym typeface="Calibri"/>
              </a:rPr>
              <a:t>Blok Hash</a:t>
            </a:r>
            <a:endParaRPr sz="1800">
              <a:solidFill>
                <a:schemeClr val="dk1"/>
              </a:solidFill>
              <a:latin typeface="Calibri"/>
              <a:ea typeface="Calibri"/>
              <a:cs typeface="Calibri"/>
              <a:sym typeface="Calibri"/>
            </a:endParaRPr>
          </a:p>
        </p:txBody>
      </p:sp>
      <p:pic>
        <p:nvPicPr>
          <p:cNvPr id="1119" name="Google Shape;1119;p34"/>
          <p:cNvPicPr preferRelativeResize="0"/>
          <p:nvPr/>
        </p:nvPicPr>
        <p:blipFill rotWithShape="1">
          <a:blip r:embed="rId3">
            <a:alphaModFix/>
          </a:blip>
          <a:srcRect/>
          <a:stretch/>
        </p:blipFill>
        <p:spPr>
          <a:xfrm rot="-2723235">
            <a:off x="1147008" y="1477883"/>
            <a:ext cx="611785" cy="611785"/>
          </a:xfrm>
          <a:prstGeom prst="rect">
            <a:avLst/>
          </a:prstGeom>
          <a:noFill/>
          <a:ln>
            <a:noFill/>
          </a:ln>
        </p:spPr>
      </p:pic>
      <p:sp>
        <p:nvSpPr>
          <p:cNvPr id="1120" name="Google Shape;1120;p34"/>
          <p:cNvSpPr/>
          <p:nvPr/>
        </p:nvSpPr>
        <p:spPr>
          <a:xfrm>
            <a:off x="844824" y="384858"/>
            <a:ext cx="1216152" cy="1216152"/>
          </a:xfrm>
          <a:prstGeom prst="cube">
            <a:avLst>
              <a:gd name="adj" fmla="val 25000"/>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121" name="Google Shape;1121;p34"/>
          <p:cNvSpPr/>
          <p:nvPr/>
        </p:nvSpPr>
        <p:spPr>
          <a:xfrm>
            <a:off x="1528197" y="1644360"/>
            <a:ext cx="413682" cy="489204"/>
          </a:xfrm>
          <a:prstGeom prst="downArrow">
            <a:avLst>
              <a:gd name="adj1" fmla="val 50000"/>
              <a:gd name="adj2" fmla="val 50000"/>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122" name="Google Shape;1122;p34"/>
          <p:cNvSpPr txBox="1"/>
          <p:nvPr/>
        </p:nvSpPr>
        <p:spPr>
          <a:xfrm>
            <a:off x="1997768" y="2094784"/>
            <a:ext cx="2439129" cy="92333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1800">
                <a:solidFill>
                  <a:schemeClr val="dk1"/>
                </a:solidFill>
                <a:latin typeface="Calibri"/>
                <a:ea typeface="Calibri"/>
                <a:cs typeface="Calibri"/>
                <a:sym typeface="Calibri"/>
              </a:rPr>
              <a:t>Údaje o transakciách</a:t>
            </a:r>
            <a:endParaRPr sz="1800">
              <a:solidFill>
                <a:schemeClr val="dk1"/>
              </a:solidFill>
              <a:latin typeface="Calibri"/>
              <a:ea typeface="Calibri"/>
              <a:cs typeface="Calibri"/>
              <a:sym typeface="Calibri"/>
            </a:endParaRPr>
          </a:p>
          <a:p>
            <a:pPr marL="0" marR="0" lvl="0" indent="0" algn="l" rtl="0">
              <a:spcBef>
                <a:spcPts val="0"/>
              </a:spcBef>
              <a:spcAft>
                <a:spcPts val="0"/>
              </a:spcAft>
              <a:buNone/>
            </a:pPr>
            <a:r>
              <a:rPr lang="en-GB" sz="1800">
                <a:solidFill>
                  <a:schemeClr val="dk1"/>
                </a:solidFill>
                <a:latin typeface="Calibri"/>
                <a:ea typeface="Calibri"/>
                <a:cs typeface="Calibri"/>
                <a:sym typeface="Calibri"/>
              </a:rPr>
              <a:t>Hash predchádzajúceho bloku</a:t>
            </a:r>
            <a:endParaRPr sz="1800">
              <a:solidFill>
                <a:schemeClr val="dk1"/>
              </a:solidFill>
              <a:latin typeface="Calibri"/>
              <a:ea typeface="Calibri"/>
              <a:cs typeface="Calibri"/>
              <a:sym typeface="Calibri"/>
            </a:endParaRPr>
          </a:p>
          <a:p>
            <a:pPr marL="0" marR="0" lvl="0" indent="0" algn="l" rtl="0">
              <a:spcBef>
                <a:spcPts val="0"/>
              </a:spcBef>
              <a:spcAft>
                <a:spcPts val="0"/>
              </a:spcAft>
              <a:buNone/>
            </a:pPr>
            <a:r>
              <a:rPr lang="en-GB" sz="1800">
                <a:solidFill>
                  <a:schemeClr val="dk1"/>
                </a:solidFill>
                <a:latin typeface="Calibri"/>
                <a:ea typeface="Calibri"/>
                <a:cs typeface="Calibri"/>
                <a:sym typeface="Calibri"/>
              </a:rPr>
              <a:t>Blok Hash</a:t>
            </a:r>
            <a:endParaRPr sz="1800">
              <a:solidFill>
                <a:schemeClr val="dk1"/>
              </a:solidFill>
              <a:latin typeface="Calibri"/>
              <a:ea typeface="Calibri"/>
              <a:cs typeface="Calibri"/>
              <a:sym typeface="Calibri"/>
            </a:endParaRPr>
          </a:p>
        </p:txBody>
      </p:sp>
      <p:sp>
        <p:nvSpPr>
          <p:cNvPr id="1123" name="Google Shape;1123;p34"/>
          <p:cNvSpPr txBox="1"/>
          <p:nvPr/>
        </p:nvSpPr>
        <p:spPr>
          <a:xfrm>
            <a:off x="1769326" y="3234186"/>
            <a:ext cx="1223668"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1800">
                <a:solidFill>
                  <a:schemeClr val="dk1"/>
                </a:solidFill>
                <a:latin typeface="Calibri"/>
                <a:ea typeface="Calibri"/>
                <a:cs typeface="Calibri"/>
                <a:sym typeface="Calibri"/>
              </a:rPr>
              <a:t>Blok Hash</a:t>
            </a:r>
            <a:endParaRPr sz="1800">
              <a:solidFill>
                <a:schemeClr val="dk1"/>
              </a:solidFill>
              <a:latin typeface="Calibri"/>
              <a:ea typeface="Calibri"/>
              <a:cs typeface="Calibri"/>
              <a:sym typeface="Calibri"/>
            </a:endParaRPr>
          </a:p>
        </p:txBody>
      </p:sp>
      <p:sp>
        <p:nvSpPr>
          <p:cNvPr id="1124" name="Google Shape;1124;p34"/>
          <p:cNvSpPr/>
          <p:nvPr/>
        </p:nvSpPr>
        <p:spPr>
          <a:xfrm>
            <a:off x="1528197" y="3261936"/>
            <a:ext cx="413682" cy="489204"/>
          </a:xfrm>
          <a:prstGeom prst="downArrow">
            <a:avLst>
              <a:gd name="adj1" fmla="val 50000"/>
              <a:gd name="adj2" fmla="val 50000"/>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125" name="Google Shape;1125;p34"/>
          <p:cNvSpPr txBox="1"/>
          <p:nvPr/>
        </p:nvSpPr>
        <p:spPr>
          <a:xfrm>
            <a:off x="1997768" y="3732656"/>
            <a:ext cx="2439129" cy="92333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1800">
                <a:solidFill>
                  <a:schemeClr val="dk1"/>
                </a:solidFill>
                <a:latin typeface="Calibri"/>
                <a:ea typeface="Calibri"/>
                <a:cs typeface="Calibri"/>
                <a:sym typeface="Calibri"/>
              </a:rPr>
              <a:t>Údaje o transakciách</a:t>
            </a:r>
            <a:endParaRPr sz="1800">
              <a:solidFill>
                <a:schemeClr val="dk1"/>
              </a:solidFill>
              <a:latin typeface="Calibri"/>
              <a:ea typeface="Calibri"/>
              <a:cs typeface="Calibri"/>
              <a:sym typeface="Calibri"/>
            </a:endParaRPr>
          </a:p>
          <a:p>
            <a:pPr marL="0" marR="0" lvl="0" indent="0" algn="l" rtl="0">
              <a:spcBef>
                <a:spcPts val="0"/>
              </a:spcBef>
              <a:spcAft>
                <a:spcPts val="0"/>
              </a:spcAft>
              <a:buNone/>
            </a:pPr>
            <a:r>
              <a:rPr lang="en-GB" sz="1800">
                <a:solidFill>
                  <a:schemeClr val="dk1"/>
                </a:solidFill>
                <a:latin typeface="Calibri"/>
                <a:ea typeface="Calibri"/>
                <a:cs typeface="Calibri"/>
                <a:sym typeface="Calibri"/>
              </a:rPr>
              <a:t>Hash predchádzajúceho bloku</a:t>
            </a:r>
            <a:endParaRPr sz="1800">
              <a:solidFill>
                <a:schemeClr val="dk1"/>
              </a:solidFill>
              <a:latin typeface="Calibri"/>
              <a:ea typeface="Calibri"/>
              <a:cs typeface="Calibri"/>
              <a:sym typeface="Calibri"/>
            </a:endParaRPr>
          </a:p>
          <a:p>
            <a:pPr marL="0" marR="0" lvl="0" indent="0" algn="l" rtl="0">
              <a:spcBef>
                <a:spcPts val="0"/>
              </a:spcBef>
              <a:spcAft>
                <a:spcPts val="0"/>
              </a:spcAft>
              <a:buNone/>
            </a:pPr>
            <a:r>
              <a:rPr lang="en-GB" sz="1800">
                <a:solidFill>
                  <a:schemeClr val="dk1"/>
                </a:solidFill>
                <a:latin typeface="Calibri"/>
                <a:ea typeface="Calibri"/>
                <a:cs typeface="Calibri"/>
                <a:sym typeface="Calibri"/>
              </a:rPr>
              <a:t>Blok Hash</a:t>
            </a:r>
            <a:endParaRPr sz="1800">
              <a:solidFill>
                <a:schemeClr val="dk1"/>
              </a:solidFill>
              <a:latin typeface="Calibri"/>
              <a:ea typeface="Calibri"/>
              <a:cs typeface="Calibri"/>
              <a:sym typeface="Calibri"/>
            </a:endParaRPr>
          </a:p>
        </p:txBody>
      </p:sp>
      <p:sp>
        <p:nvSpPr>
          <p:cNvPr id="1126" name="Google Shape;1126;p34"/>
          <p:cNvSpPr txBox="1"/>
          <p:nvPr/>
        </p:nvSpPr>
        <p:spPr>
          <a:xfrm>
            <a:off x="1769326" y="4872058"/>
            <a:ext cx="1223668"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1800">
                <a:solidFill>
                  <a:schemeClr val="dk1"/>
                </a:solidFill>
                <a:latin typeface="Calibri"/>
                <a:ea typeface="Calibri"/>
                <a:cs typeface="Calibri"/>
                <a:sym typeface="Calibri"/>
              </a:rPr>
              <a:t>Blok Hash</a:t>
            </a:r>
            <a:endParaRPr sz="1800">
              <a:solidFill>
                <a:schemeClr val="dk1"/>
              </a:solidFill>
              <a:latin typeface="Calibri"/>
              <a:ea typeface="Calibri"/>
              <a:cs typeface="Calibri"/>
              <a:sym typeface="Calibri"/>
            </a:endParaRPr>
          </a:p>
        </p:txBody>
      </p:sp>
      <p:sp>
        <p:nvSpPr>
          <p:cNvPr id="1127" name="Google Shape;1127;p34"/>
          <p:cNvSpPr/>
          <p:nvPr/>
        </p:nvSpPr>
        <p:spPr>
          <a:xfrm>
            <a:off x="1528197" y="4899808"/>
            <a:ext cx="413682" cy="489204"/>
          </a:xfrm>
          <a:prstGeom prst="downArrow">
            <a:avLst>
              <a:gd name="adj1" fmla="val 50000"/>
              <a:gd name="adj2" fmla="val 50000"/>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128" name="Google Shape;1128;p34"/>
          <p:cNvSpPr txBox="1"/>
          <p:nvPr/>
        </p:nvSpPr>
        <p:spPr>
          <a:xfrm>
            <a:off x="1998320" y="5370170"/>
            <a:ext cx="2439129" cy="92333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1800">
                <a:solidFill>
                  <a:schemeClr val="dk1"/>
                </a:solidFill>
                <a:latin typeface="Calibri"/>
                <a:ea typeface="Calibri"/>
                <a:cs typeface="Calibri"/>
                <a:sym typeface="Calibri"/>
              </a:rPr>
              <a:t>Údaje o transakciách</a:t>
            </a:r>
            <a:endParaRPr sz="1800">
              <a:solidFill>
                <a:schemeClr val="dk1"/>
              </a:solidFill>
              <a:latin typeface="Calibri"/>
              <a:ea typeface="Calibri"/>
              <a:cs typeface="Calibri"/>
              <a:sym typeface="Calibri"/>
            </a:endParaRPr>
          </a:p>
          <a:p>
            <a:pPr marL="0" marR="0" lvl="0" indent="0" algn="l" rtl="0">
              <a:spcBef>
                <a:spcPts val="0"/>
              </a:spcBef>
              <a:spcAft>
                <a:spcPts val="0"/>
              </a:spcAft>
              <a:buNone/>
            </a:pPr>
            <a:r>
              <a:rPr lang="en-GB" sz="1800">
                <a:solidFill>
                  <a:schemeClr val="dk1"/>
                </a:solidFill>
                <a:latin typeface="Calibri"/>
                <a:ea typeface="Calibri"/>
                <a:cs typeface="Calibri"/>
                <a:sym typeface="Calibri"/>
              </a:rPr>
              <a:t>Hash predchádzajúceho bloku</a:t>
            </a:r>
            <a:endParaRPr sz="1800">
              <a:solidFill>
                <a:schemeClr val="dk1"/>
              </a:solidFill>
              <a:latin typeface="Calibri"/>
              <a:ea typeface="Calibri"/>
              <a:cs typeface="Calibri"/>
              <a:sym typeface="Calibri"/>
            </a:endParaRPr>
          </a:p>
          <a:p>
            <a:pPr marL="0" marR="0" lvl="0" indent="0" algn="l" rtl="0">
              <a:spcBef>
                <a:spcPts val="0"/>
              </a:spcBef>
              <a:spcAft>
                <a:spcPts val="0"/>
              </a:spcAft>
              <a:buNone/>
            </a:pPr>
            <a:r>
              <a:rPr lang="en-GB" sz="1800">
                <a:solidFill>
                  <a:schemeClr val="dk1"/>
                </a:solidFill>
                <a:latin typeface="Calibri"/>
                <a:ea typeface="Calibri"/>
                <a:cs typeface="Calibri"/>
                <a:sym typeface="Calibri"/>
              </a:rPr>
              <a:t>Blok Hash</a:t>
            </a:r>
            <a:endParaRPr sz="1800">
              <a:solidFill>
                <a:schemeClr val="dk1"/>
              </a:solidFill>
              <a:latin typeface="Calibri"/>
              <a:ea typeface="Calibri"/>
              <a:cs typeface="Calibri"/>
              <a:sym typeface="Calib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20"/>
                                        </p:tgtEl>
                                        <p:attrNameLst>
                                          <p:attrName>style.visibility</p:attrName>
                                        </p:attrNameLst>
                                      </p:cBhvr>
                                      <p:to>
                                        <p:strVal val="visible"/>
                                      </p:to>
                                    </p:set>
                                    <p:animEffect transition="in" filter="fade">
                                      <p:cBhvr>
                                        <p:cTn id="7" dur="500"/>
                                        <p:tgtEl>
                                          <p:spTgt spid="1120"/>
                                        </p:tgtEl>
                                      </p:cBhvr>
                                    </p:animEffect>
                                  </p:childTnLst>
                                </p:cTn>
                              </p:par>
                              <p:par>
                                <p:cTn id="8" presetID="10" presetClass="entr" presetSubtype="0" fill="hold" nodeType="withEffect">
                                  <p:stCondLst>
                                    <p:cond delay="0"/>
                                  </p:stCondLst>
                                  <p:childTnLst>
                                    <p:set>
                                      <p:cBhvr>
                                        <p:cTn id="9" dur="1" fill="hold">
                                          <p:stCondLst>
                                            <p:cond delay="0"/>
                                          </p:stCondLst>
                                        </p:cTn>
                                        <p:tgtEl>
                                          <p:spTgt spid="1117"/>
                                        </p:tgtEl>
                                        <p:attrNameLst>
                                          <p:attrName>style.visibility</p:attrName>
                                        </p:attrNameLst>
                                      </p:cBhvr>
                                      <p:to>
                                        <p:strVal val="visible"/>
                                      </p:to>
                                    </p:set>
                                    <p:animEffect transition="in" filter="fade">
                                      <p:cBhvr>
                                        <p:cTn id="10" dur="500"/>
                                        <p:tgtEl>
                                          <p:spTgt spid="111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119"/>
                                        </p:tgtEl>
                                        <p:attrNameLst>
                                          <p:attrName>style.visibility</p:attrName>
                                        </p:attrNameLst>
                                      </p:cBhvr>
                                      <p:to>
                                        <p:strVal val="visible"/>
                                      </p:to>
                                    </p:set>
                                    <p:animEffect transition="in" filter="fade">
                                      <p:cBhvr>
                                        <p:cTn id="15" dur="500"/>
                                        <p:tgtEl>
                                          <p:spTgt spid="1119"/>
                                        </p:tgtEl>
                                      </p:cBhvr>
                                    </p:animEffect>
                                  </p:childTnLst>
                                </p:cTn>
                              </p:par>
                              <p:par>
                                <p:cTn id="16" presetID="10" presetClass="entr" presetSubtype="0" fill="hold" nodeType="withEffect">
                                  <p:stCondLst>
                                    <p:cond delay="0"/>
                                  </p:stCondLst>
                                  <p:childTnLst>
                                    <p:set>
                                      <p:cBhvr>
                                        <p:cTn id="17" dur="1" fill="hold">
                                          <p:stCondLst>
                                            <p:cond delay="0"/>
                                          </p:stCondLst>
                                        </p:cTn>
                                        <p:tgtEl>
                                          <p:spTgt spid="1121"/>
                                        </p:tgtEl>
                                        <p:attrNameLst>
                                          <p:attrName>style.visibility</p:attrName>
                                        </p:attrNameLst>
                                      </p:cBhvr>
                                      <p:to>
                                        <p:strVal val="visible"/>
                                      </p:to>
                                    </p:set>
                                    <p:animEffect transition="in" filter="fade">
                                      <p:cBhvr>
                                        <p:cTn id="18" dur="500"/>
                                        <p:tgtEl>
                                          <p:spTgt spid="1121"/>
                                        </p:tgtEl>
                                      </p:cBhvr>
                                    </p:animEffect>
                                  </p:childTnLst>
                                </p:cTn>
                              </p:par>
                              <p:par>
                                <p:cTn id="19" presetID="10" presetClass="entr" presetSubtype="0" fill="hold" nodeType="withEffect">
                                  <p:stCondLst>
                                    <p:cond delay="0"/>
                                  </p:stCondLst>
                                  <p:childTnLst>
                                    <p:set>
                                      <p:cBhvr>
                                        <p:cTn id="20" dur="1" fill="hold">
                                          <p:stCondLst>
                                            <p:cond delay="0"/>
                                          </p:stCondLst>
                                        </p:cTn>
                                        <p:tgtEl>
                                          <p:spTgt spid="1116"/>
                                        </p:tgtEl>
                                        <p:attrNameLst>
                                          <p:attrName>style.visibility</p:attrName>
                                        </p:attrNameLst>
                                      </p:cBhvr>
                                      <p:to>
                                        <p:strVal val="visible"/>
                                      </p:to>
                                    </p:set>
                                    <p:animEffect transition="in" filter="fade">
                                      <p:cBhvr>
                                        <p:cTn id="21" dur="500"/>
                                        <p:tgtEl>
                                          <p:spTgt spid="1116"/>
                                        </p:tgtEl>
                                      </p:cBhvr>
                                    </p:animEffect>
                                  </p:childTnLst>
                                </p:cTn>
                              </p:par>
                              <p:par>
                                <p:cTn id="22" presetID="10" presetClass="entr" presetSubtype="0" fill="hold" nodeType="withEffect">
                                  <p:stCondLst>
                                    <p:cond delay="0"/>
                                  </p:stCondLst>
                                  <p:childTnLst>
                                    <p:set>
                                      <p:cBhvr>
                                        <p:cTn id="23" dur="1" fill="hold">
                                          <p:stCondLst>
                                            <p:cond delay="0"/>
                                          </p:stCondLst>
                                        </p:cTn>
                                        <p:tgtEl>
                                          <p:spTgt spid="1118"/>
                                        </p:tgtEl>
                                        <p:attrNameLst>
                                          <p:attrName>style.visibility</p:attrName>
                                        </p:attrNameLst>
                                      </p:cBhvr>
                                      <p:to>
                                        <p:strVal val="visible"/>
                                      </p:to>
                                    </p:set>
                                    <p:animEffect transition="in" filter="fade">
                                      <p:cBhvr>
                                        <p:cTn id="24" dur="500"/>
                                        <p:tgtEl>
                                          <p:spTgt spid="1118"/>
                                        </p:tgtEl>
                                      </p:cBhvr>
                                    </p:animEffect>
                                  </p:childTnLst>
                                </p:cTn>
                              </p:par>
                              <p:par>
                                <p:cTn id="25" presetID="10" presetClass="entr" presetSubtype="0" fill="hold" nodeType="withEffect">
                                  <p:stCondLst>
                                    <p:cond delay="0"/>
                                  </p:stCondLst>
                                  <p:childTnLst>
                                    <p:set>
                                      <p:cBhvr>
                                        <p:cTn id="26" dur="1" fill="hold">
                                          <p:stCondLst>
                                            <p:cond delay="0"/>
                                          </p:stCondLst>
                                        </p:cTn>
                                        <p:tgtEl>
                                          <p:spTgt spid="1122"/>
                                        </p:tgtEl>
                                        <p:attrNameLst>
                                          <p:attrName>style.visibility</p:attrName>
                                        </p:attrNameLst>
                                      </p:cBhvr>
                                      <p:to>
                                        <p:strVal val="visible"/>
                                      </p:to>
                                    </p:set>
                                    <p:animEffect transition="in" filter="fade">
                                      <p:cBhvr>
                                        <p:cTn id="27" dur="500"/>
                                        <p:tgtEl>
                                          <p:spTgt spid="1122"/>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114"/>
                                        </p:tgtEl>
                                        <p:attrNameLst>
                                          <p:attrName>style.visibility</p:attrName>
                                        </p:attrNameLst>
                                      </p:cBhvr>
                                      <p:to>
                                        <p:strVal val="visible"/>
                                      </p:to>
                                    </p:set>
                                    <p:animEffect transition="in" filter="fade">
                                      <p:cBhvr>
                                        <p:cTn id="32" dur="500"/>
                                        <p:tgtEl>
                                          <p:spTgt spid="1114"/>
                                        </p:tgtEl>
                                      </p:cBhvr>
                                    </p:animEffect>
                                  </p:childTnLst>
                                </p:cTn>
                              </p:par>
                              <p:par>
                                <p:cTn id="33" presetID="10" presetClass="entr" presetSubtype="0" fill="hold" nodeType="withEffect">
                                  <p:stCondLst>
                                    <p:cond delay="0"/>
                                  </p:stCondLst>
                                  <p:childTnLst>
                                    <p:set>
                                      <p:cBhvr>
                                        <p:cTn id="34" dur="1" fill="hold">
                                          <p:stCondLst>
                                            <p:cond delay="0"/>
                                          </p:stCondLst>
                                        </p:cTn>
                                        <p:tgtEl>
                                          <p:spTgt spid="1124"/>
                                        </p:tgtEl>
                                        <p:attrNameLst>
                                          <p:attrName>style.visibility</p:attrName>
                                        </p:attrNameLst>
                                      </p:cBhvr>
                                      <p:to>
                                        <p:strVal val="visible"/>
                                      </p:to>
                                    </p:set>
                                    <p:animEffect transition="in" filter="fade">
                                      <p:cBhvr>
                                        <p:cTn id="35" dur="500"/>
                                        <p:tgtEl>
                                          <p:spTgt spid="1124"/>
                                        </p:tgtEl>
                                      </p:cBhvr>
                                    </p:animEffect>
                                  </p:childTnLst>
                                </p:cTn>
                              </p:par>
                              <p:par>
                                <p:cTn id="36" presetID="10" presetClass="entr" presetSubtype="0" fill="hold" nodeType="withEffect">
                                  <p:stCondLst>
                                    <p:cond delay="0"/>
                                  </p:stCondLst>
                                  <p:childTnLst>
                                    <p:set>
                                      <p:cBhvr>
                                        <p:cTn id="37" dur="1" fill="hold">
                                          <p:stCondLst>
                                            <p:cond delay="0"/>
                                          </p:stCondLst>
                                        </p:cTn>
                                        <p:tgtEl>
                                          <p:spTgt spid="1123"/>
                                        </p:tgtEl>
                                        <p:attrNameLst>
                                          <p:attrName>style.visibility</p:attrName>
                                        </p:attrNameLst>
                                      </p:cBhvr>
                                      <p:to>
                                        <p:strVal val="visible"/>
                                      </p:to>
                                    </p:set>
                                    <p:animEffect transition="in" filter="fade">
                                      <p:cBhvr>
                                        <p:cTn id="38" dur="500"/>
                                        <p:tgtEl>
                                          <p:spTgt spid="1123"/>
                                        </p:tgtEl>
                                      </p:cBhvr>
                                    </p:animEffect>
                                  </p:childTnLst>
                                </p:cTn>
                              </p:par>
                              <p:par>
                                <p:cTn id="39" presetID="10" presetClass="entr" presetSubtype="0" fill="hold" nodeType="withEffect">
                                  <p:stCondLst>
                                    <p:cond delay="0"/>
                                  </p:stCondLst>
                                  <p:childTnLst>
                                    <p:set>
                                      <p:cBhvr>
                                        <p:cTn id="40" dur="1" fill="hold">
                                          <p:stCondLst>
                                            <p:cond delay="0"/>
                                          </p:stCondLst>
                                        </p:cTn>
                                        <p:tgtEl>
                                          <p:spTgt spid="1113"/>
                                        </p:tgtEl>
                                        <p:attrNameLst>
                                          <p:attrName>style.visibility</p:attrName>
                                        </p:attrNameLst>
                                      </p:cBhvr>
                                      <p:to>
                                        <p:strVal val="visible"/>
                                      </p:to>
                                    </p:set>
                                    <p:animEffect transition="in" filter="fade">
                                      <p:cBhvr>
                                        <p:cTn id="41" dur="500"/>
                                        <p:tgtEl>
                                          <p:spTgt spid="1113"/>
                                        </p:tgtEl>
                                      </p:cBhvr>
                                    </p:animEffect>
                                  </p:childTnLst>
                                </p:cTn>
                              </p:par>
                              <p:par>
                                <p:cTn id="42" presetID="10" presetClass="entr" presetSubtype="0" fill="hold" nodeType="withEffect">
                                  <p:stCondLst>
                                    <p:cond delay="0"/>
                                  </p:stCondLst>
                                  <p:childTnLst>
                                    <p:set>
                                      <p:cBhvr>
                                        <p:cTn id="43" dur="1" fill="hold">
                                          <p:stCondLst>
                                            <p:cond delay="0"/>
                                          </p:stCondLst>
                                        </p:cTn>
                                        <p:tgtEl>
                                          <p:spTgt spid="1125"/>
                                        </p:tgtEl>
                                        <p:attrNameLst>
                                          <p:attrName>style.visibility</p:attrName>
                                        </p:attrNameLst>
                                      </p:cBhvr>
                                      <p:to>
                                        <p:strVal val="visible"/>
                                      </p:to>
                                    </p:set>
                                    <p:animEffect transition="in" filter="fade">
                                      <p:cBhvr>
                                        <p:cTn id="44" dur="500"/>
                                        <p:tgtEl>
                                          <p:spTgt spid="1125"/>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nodeType="clickEffect">
                                  <p:stCondLst>
                                    <p:cond delay="0"/>
                                  </p:stCondLst>
                                  <p:childTnLst>
                                    <p:set>
                                      <p:cBhvr>
                                        <p:cTn id="48" dur="1" fill="hold">
                                          <p:stCondLst>
                                            <p:cond delay="0"/>
                                          </p:stCondLst>
                                        </p:cTn>
                                        <p:tgtEl>
                                          <p:spTgt spid="1112"/>
                                        </p:tgtEl>
                                        <p:attrNameLst>
                                          <p:attrName>style.visibility</p:attrName>
                                        </p:attrNameLst>
                                      </p:cBhvr>
                                      <p:to>
                                        <p:strVal val="visible"/>
                                      </p:to>
                                    </p:set>
                                    <p:animEffect transition="in" filter="fade">
                                      <p:cBhvr>
                                        <p:cTn id="49" dur="500"/>
                                        <p:tgtEl>
                                          <p:spTgt spid="1112"/>
                                        </p:tgtEl>
                                      </p:cBhvr>
                                    </p:animEffect>
                                  </p:childTnLst>
                                </p:cTn>
                              </p:par>
                              <p:par>
                                <p:cTn id="50" presetID="10" presetClass="entr" presetSubtype="0" fill="hold" nodeType="withEffect">
                                  <p:stCondLst>
                                    <p:cond delay="0"/>
                                  </p:stCondLst>
                                  <p:childTnLst>
                                    <p:set>
                                      <p:cBhvr>
                                        <p:cTn id="51" dur="1" fill="hold">
                                          <p:stCondLst>
                                            <p:cond delay="0"/>
                                          </p:stCondLst>
                                        </p:cTn>
                                        <p:tgtEl>
                                          <p:spTgt spid="1127"/>
                                        </p:tgtEl>
                                        <p:attrNameLst>
                                          <p:attrName>style.visibility</p:attrName>
                                        </p:attrNameLst>
                                      </p:cBhvr>
                                      <p:to>
                                        <p:strVal val="visible"/>
                                      </p:to>
                                    </p:set>
                                    <p:animEffect transition="in" filter="fade">
                                      <p:cBhvr>
                                        <p:cTn id="52" dur="500"/>
                                        <p:tgtEl>
                                          <p:spTgt spid="1127"/>
                                        </p:tgtEl>
                                      </p:cBhvr>
                                    </p:animEffect>
                                  </p:childTnLst>
                                </p:cTn>
                              </p:par>
                              <p:par>
                                <p:cTn id="53" presetID="10" presetClass="entr" presetSubtype="0" fill="hold" nodeType="withEffect">
                                  <p:stCondLst>
                                    <p:cond delay="0"/>
                                  </p:stCondLst>
                                  <p:childTnLst>
                                    <p:set>
                                      <p:cBhvr>
                                        <p:cTn id="54" dur="1" fill="hold">
                                          <p:stCondLst>
                                            <p:cond delay="0"/>
                                          </p:stCondLst>
                                        </p:cTn>
                                        <p:tgtEl>
                                          <p:spTgt spid="1126"/>
                                        </p:tgtEl>
                                        <p:attrNameLst>
                                          <p:attrName>style.visibility</p:attrName>
                                        </p:attrNameLst>
                                      </p:cBhvr>
                                      <p:to>
                                        <p:strVal val="visible"/>
                                      </p:to>
                                    </p:set>
                                    <p:animEffect transition="in" filter="fade">
                                      <p:cBhvr>
                                        <p:cTn id="55" dur="500"/>
                                        <p:tgtEl>
                                          <p:spTgt spid="1126"/>
                                        </p:tgtEl>
                                      </p:cBhvr>
                                    </p:animEffect>
                                  </p:childTnLst>
                                </p:cTn>
                              </p:par>
                              <p:par>
                                <p:cTn id="56" presetID="10" presetClass="entr" presetSubtype="0" fill="hold" nodeType="withEffect">
                                  <p:stCondLst>
                                    <p:cond delay="0"/>
                                  </p:stCondLst>
                                  <p:childTnLst>
                                    <p:set>
                                      <p:cBhvr>
                                        <p:cTn id="57" dur="1" fill="hold">
                                          <p:stCondLst>
                                            <p:cond delay="0"/>
                                          </p:stCondLst>
                                        </p:cTn>
                                        <p:tgtEl>
                                          <p:spTgt spid="1111"/>
                                        </p:tgtEl>
                                        <p:attrNameLst>
                                          <p:attrName>style.visibility</p:attrName>
                                        </p:attrNameLst>
                                      </p:cBhvr>
                                      <p:to>
                                        <p:strVal val="visible"/>
                                      </p:to>
                                    </p:set>
                                    <p:animEffect transition="in" filter="fade">
                                      <p:cBhvr>
                                        <p:cTn id="58" dur="500"/>
                                        <p:tgtEl>
                                          <p:spTgt spid="1111"/>
                                        </p:tgtEl>
                                      </p:cBhvr>
                                    </p:animEffect>
                                  </p:childTnLst>
                                </p:cTn>
                              </p:par>
                              <p:par>
                                <p:cTn id="59" presetID="10" presetClass="entr" presetSubtype="0" fill="hold" nodeType="withEffect">
                                  <p:stCondLst>
                                    <p:cond delay="0"/>
                                  </p:stCondLst>
                                  <p:childTnLst>
                                    <p:set>
                                      <p:cBhvr>
                                        <p:cTn id="60" dur="1" fill="hold">
                                          <p:stCondLst>
                                            <p:cond delay="0"/>
                                          </p:stCondLst>
                                        </p:cTn>
                                        <p:tgtEl>
                                          <p:spTgt spid="1128"/>
                                        </p:tgtEl>
                                        <p:attrNameLst>
                                          <p:attrName>style.visibility</p:attrName>
                                        </p:attrNameLst>
                                      </p:cBhvr>
                                      <p:to>
                                        <p:strVal val="visible"/>
                                      </p:to>
                                    </p:set>
                                    <p:animEffect transition="in" filter="fade">
                                      <p:cBhvr>
                                        <p:cTn id="61" dur="500"/>
                                        <p:tgtEl>
                                          <p:spTgt spid="11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1132"/>
        <p:cNvGrpSpPr/>
        <p:nvPr/>
      </p:nvGrpSpPr>
      <p:grpSpPr>
        <a:xfrm>
          <a:off x="0" y="0"/>
          <a:ext cx="0" cy="0"/>
          <a:chOff x="0" y="0"/>
          <a:chExt cx="0" cy="0"/>
        </a:xfrm>
      </p:grpSpPr>
      <p:sp>
        <p:nvSpPr>
          <p:cNvPr id="1133" name="Google Shape;1133;p35"/>
          <p:cNvSpPr/>
          <p:nvPr/>
        </p:nvSpPr>
        <p:spPr>
          <a:xfrm>
            <a:off x="844824" y="5242667"/>
            <a:ext cx="1216152" cy="1216152"/>
          </a:xfrm>
          <a:prstGeom prst="cube">
            <a:avLst>
              <a:gd name="adj" fmla="val 25000"/>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134" name="Google Shape;1134;p35"/>
          <p:cNvSpPr/>
          <p:nvPr/>
        </p:nvSpPr>
        <p:spPr>
          <a:xfrm>
            <a:off x="844824" y="5242667"/>
            <a:ext cx="1216152" cy="1216152"/>
          </a:xfrm>
          <a:prstGeom prst="cube">
            <a:avLst>
              <a:gd name="adj" fmla="val 25000"/>
            </a:avLst>
          </a:prstGeom>
          <a:solidFill>
            <a:srgbClr val="FF0000"/>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1400">
                <a:solidFill>
                  <a:schemeClr val="lt1"/>
                </a:solidFill>
                <a:latin typeface="Calibri"/>
                <a:ea typeface="Calibri"/>
                <a:cs typeface="Calibri"/>
                <a:sym typeface="Calibri"/>
              </a:rPr>
              <a:t>void</a:t>
            </a:r>
            <a:endParaRPr sz="1400">
              <a:solidFill>
                <a:schemeClr val="lt1"/>
              </a:solidFill>
              <a:latin typeface="Calibri"/>
              <a:ea typeface="Calibri"/>
              <a:cs typeface="Calibri"/>
              <a:sym typeface="Calibri"/>
            </a:endParaRPr>
          </a:p>
        </p:txBody>
      </p:sp>
      <p:pic>
        <p:nvPicPr>
          <p:cNvPr id="1135" name="Google Shape;1135;p35"/>
          <p:cNvPicPr preferRelativeResize="0"/>
          <p:nvPr/>
        </p:nvPicPr>
        <p:blipFill rotWithShape="1">
          <a:blip r:embed="rId3">
            <a:alphaModFix/>
          </a:blip>
          <a:srcRect/>
          <a:stretch/>
        </p:blipFill>
        <p:spPr>
          <a:xfrm rot="-2723235">
            <a:off x="1147007" y="4701506"/>
            <a:ext cx="611785" cy="611785"/>
          </a:xfrm>
          <a:prstGeom prst="rect">
            <a:avLst/>
          </a:prstGeom>
          <a:noFill/>
          <a:ln>
            <a:noFill/>
          </a:ln>
        </p:spPr>
      </p:pic>
      <p:sp>
        <p:nvSpPr>
          <p:cNvPr id="1136" name="Google Shape;1136;p35"/>
          <p:cNvSpPr/>
          <p:nvPr/>
        </p:nvSpPr>
        <p:spPr>
          <a:xfrm>
            <a:off x="844824" y="3623397"/>
            <a:ext cx="1216152" cy="1216152"/>
          </a:xfrm>
          <a:prstGeom prst="cube">
            <a:avLst>
              <a:gd name="adj" fmla="val 25000"/>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137" name="Google Shape;1137;p35"/>
          <p:cNvSpPr/>
          <p:nvPr/>
        </p:nvSpPr>
        <p:spPr>
          <a:xfrm>
            <a:off x="844824" y="3623397"/>
            <a:ext cx="1216152" cy="1216152"/>
          </a:xfrm>
          <a:prstGeom prst="cube">
            <a:avLst>
              <a:gd name="adj" fmla="val 25000"/>
            </a:avLst>
          </a:prstGeom>
          <a:solidFill>
            <a:srgbClr val="FF0000"/>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1400">
                <a:solidFill>
                  <a:schemeClr val="lt1"/>
                </a:solidFill>
                <a:latin typeface="Calibri"/>
                <a:ea typeface="Calibri"/>
                <a:cs typeface="Calibri"/>
                <a:sym typeface="Calibri"/>
              </a:rPr>
              <a:t>void</a:t>
            </a:r>
            <a:endParaRPr sz="1400">
              <a:solidFill>
                <a:schemeClr val="lt1"/>
              </a:solidFill>
              <a:latin typeface="Calibri"/>
              <a:ea typeface="Calibri"/>
              <a:cs typeface="Calibri"/>
              <a:sym typeface="Calibri"/>
            </a:endParaRPr>
          </a:p>
        </p:txBody>
      </p:sp>
      <p:pic>
        <p:nvPicPr>
          <p:cNvPr id="1138" name="Google Shape;1138;p35"/>
          <p:cNvPicPr preferRelativeResize="0"/>
          <p:nvPr/>
        </p:nvPicPr>
        <p:blipFill rotWithShape="1">
          <a:blip r:embed="rId3">
            <a:alphaModFix/>
          </a:blip>
          <a:srcRect/>
          <a:stretch/>
        </p:blipFill>
        <p:spPr>
          <a:xfrm rot="-2723235">
            <a:off x="1147009" y="3089695"/>
            <a:ext cx="611785" cy="611785"/>
          </a:xfrm>
          <a:prstGeom prst="rect">
            <a:avLst/>
          </a:prstGeom>
          <a:noFill/>
          <a:ln>
            <a:noFill/>
          </a:ln>
        </p:spPr>
      </p:pic>
      <p:sp>
        <p:nvSpPr>
          <p:cNvPr id="1139" name="Google Shape;1139;p35"/>
          <p:cNvSpPr/>
          <p:nvPr/>
        </p:nvSpPr>
        <p:spPr>
          <a:xfrm>
            <a:off x="844824" y="2004127"/>
            <a:ext cx="1216152" cy="1216152"/>
          </a:xfrm>
          <a:prstGeom prst="cube">
            <a:avLst>
              <a:gd name="adj" fmla="val 25000"/>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140" name="Google Shape;1140;p35"/>
          <p:cNvSpPr txBox="1">
            <a:spLocks noGrp="1"/>
          </p:cNvSpPr>
          <p:nvPr>
            <p:ph type="body" idx="1"/>
          </p:nvPr>
        </p:nvSpPr>
        <p:spPr>
          <a:xfrm>
            <a:off x="6096001" y="593579"/>
            <a:ext cx="4724400" cy="5604021"/>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lt1"/>
              </a:buClr>
              <a:buSzPts val="3000"/>
              <a:buNone/>
            </a:pPr>
            <a:r>
              <a:rPr lang="en-GB"/>
              <a:t>Ak sa zmení jeden blok (jedna transakcia v jednom bloku).</a:t>
            </a:r>
            <a:endParaRPr/>
          </a:p>
          <a:p>
            <a:pPr marL="0" lvl="0" indent="0" algn="ctr" rtl="0">
              <a:lnSpc>
                <a:spcPct val="90000"/>
              </a:lnSpc>
              <a:spcBef>
                <a:spcPts val="1000"/>
              </a:spcBef>
              <a:spcAft>
                <a:spcPts val="0"/>
              </a:spcAft>
              <a:buClr>
                <a:schemeClr val="lt1"/>
              </a:buClr>
              <a:buSzPts val="3000"/>
              <a:buNone/>
            </a:pPr>
            <a:endParaRPr/>
          </a:p>
          <a:p>
            <a:pPr marL="0" lvl="0" indent="0" algn="ctr" rtl="0">
              <a:lnSpc>
                <a:spcPct val="90000"/>
              </a:lnSpc>
              <a:spcBef>
                <a:spcPts val="1000"/>
              </a:spcBef>
              <a:spcAft>
                <a:spcPts val="0"/>
              </a:spcAft>
              <a:buClr>
                <a:schemeClr val="lt1"/>
              </a:buClr>
              <a:buSzPts val="3000"/>
              <a:buNone/>
            </a:pPr>
            <a:r>
              <a:rPr lang="en-GB"/>
              <a:t>Hodnota hašovacej funkcie je iná</a:t>
            </a:r>
            <a:endParaRPr/>
          </a:p>
        </p:txBody>
      </p:sp>
      <p:sp>
        <p:nvSpPr>
          <p:cNvPr id="1141" name="Google Shape;1141;p35"/>
          <p:cNvSpPr/>
          <p:nvPr/>
        </p:nvSpPr>
        <p:spPr>
          <a:xfrm>
            <a:off x="844824" y="2004127"/>
            <a:ext cx="1216152" cy="1216152"/>
          </a:xfrm>
          <a:prstGeom prst="cube">
            <a:avLst>
              <a:gd name="adj" fmla="val 25000"/>
            </a:avLst>
          </a:prstGeom>
          <a:solidFill>
            <a:srgbClr val="FFFF00"/>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1400">
                <a:solidFill>
                  <a:srgbClr val="262626"/>
                </a:solidFill>
                <a:latin typeface="Calibri"/>
                <a:ea typeface="Calibri"/>
                <a:cs typeface="Calibri"/>
                <a:sym typeface="Calibri"/>
              </a:rPr>
              <a:t>Upravené</a:t>
            </a:r>
            <a:endParaRPr sz="1400">
              <a:solidFill>
                <a:srgbClr val="262626"/>
              </a:solidFill>
              <a:latin typeface="Calibri"/>
              <a:ea typeface="Calibri"/>
              <a:cs typeface="Calibri"/>
              <a:sym typeface="Calibri"/>
            </a:endParaRPr>
          </a:p>
        </p:txBody>
      </p:sp>
      <p:sp>
        <p:nvSpPr>
          <p:cNvPr id="1142" name="Google Shape;1142;p35"/>
          <p:cNvSpPr txBox="1"/>
          <p:nvPr/>
        </p:nvSpPr>
        <p:spPr>
          <a:xfrm>
            <a:off x="1997768" y="477208"/>
            <a:ext cx="2439129" cy="92333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1800">
                <a:solidFill>
                  <a:schemeClr val="dk1"/>
                </a:solidFill>
                <a:latin typeface="Calibri"/>
                <a:ea typeface="Calibri"/>
                <a:cs typeface="Calibri"/>
                <a:sym typeface="Calibri"/>
              </a:rPr>
              <a:t>Údaje o transakciách</a:t>
            </a:r>
            <a:endParaRPr sz="1800">
              <a:solidFill>
                <a:schemeClr val="dk1"/>
              </a:solidFill>
              <a:latin typeface="Calibri"/>
              <a:ea typeface="Calibri"/>
              <a:cs typeface="Calibri"/>
              <a:sym typeface="Calibri"/>
            </a:endParaRPr>
          </a:p>
          <a:p>
            <a:pPr marL="0" marR="0" lvl="0" indent="0" algn="l" rtl="0">
              <a:spcBef>
                <a:spcPts val="0"/>
              </a:spcBef>
              <a:spcAft>
                <a:spcPts val="0"/>
              </a:spcAft>
              <a:buNone/>
            </a:pPr>
            <a:r>
              <a:rPr lang="en-GB" sz="1800">
                <a:solidFill>
                  <a:schemeClr val="dk1"/>
                </a:solidFill>
                <a:latin typeface="Calibri"/>
                <a:ea typeface="Calibri"/>
                <a:cs typeface="Calibri"/>
                <a:sym typeface="Calibri"/>
              </a:rPr>
              <a:t>Hash predchádzajúceho bloku</a:t>
            </a:r>
            <a:endParaRPr sz="1800">
              <a:solidFill>
                <a:schemeClr val="dk1"/>
              </a:solidFill>
              <a:latin typeface="Calibri"/>
              <a:ea typeface="Calibri"/>
              <a:cs typeface="Calibri"/>
              <a:sym typeface="Calibri"/>
            </a:endParaRPr>
          </a:p>
          <a:p>
            <a:pPr marL="0" marR="0" lvl="0" indent="0" algn="l" rtl="0">
              <a:spcBef>
                <a:spcPts val="0"/>
              </a:spcBef>
              <a:spcAft>
                <a:spcPts val="0"/>
              </a:spcAft>
              <a:buNone/>
            </a:pPr>
            <a:r>
              <a:rPr lang="en-GB" sz="1800">
                <a:solidFill>
                  <a:schemeClr val="dk1"/>
                </a:solidFill>
                <a:latin typeface="Calibri"/>
                <a:ea typeface="Calibri"/>
                <a:cs typeface="Calibri"/>
                <a:sym typeface="Calibri"/>
              </a:rPr>
              <a:t>Blok Hash</a:t>
            </a:r>
            <a:endParaRPr sz="1800">
              <a:solidFill>
                <a:schemeClr val="dk1"/>
              </a:solidFill>
              <a:latin typeface="Calibri"/>
              <a:ea typeface="Calibri"/>
              <a:cs typeface="Calibri"/>
              <a:sym typeface="Calibri"/>
            </a:endParaRPr>
          </a:p>
        </p:txBody>
      </p:sp>
      <p:sp>
        <p:nvSpPr>
          <p:cNvPr id="1143" name="Google Shape;1143;p35"/>
          <p:cNvSpPr txBox="1"/>
          <p:nvPr/>
        </p:nvSpPr>
        <p:spPr>
          <a:xfrm>
            <a:off x="1769326" y="1616610"/>
            <a:ext cx="1223668"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1800">
                <a:solidFill>
                  <a:schemeClr val="dk1"/>
                </a:solidFill>
                <a:latin typeface="Calibri"/>
                <a:ea typeface="Calibri"/>
                <a:cs typeface="Calibri"/>
                <a:sym typeface="Calibri"/>
              </a:rPr>
              <a:t>Blok Hash</a:t>
            </a:r>
            <a:endParaRPr sz="1800">
              <a:solidFill>
                <a:schemeClr val="dk1"/>
              </a:solidFill>
              <a:latin typeface="Calibri"/>
              <a:ea typeface="Calibri"/>
              <a:cs typeface="Calibri"/>
              <a:sym typeface="Calibri"/>
            </a:endParaRPr>
          </a:p>
        </p:txBody>
      </p:sp>
      <p:pic>
        <p:nvPicPr>
          <p:cNvPr id="1144" name="Google Shape;1144;p35"/>
          <p:cNvPicPr preferRelativeResize="0"/>
          <p:nvPr/>
        </p:nvPicPr>
        <p:blipFill rotWithShape="1">
          <a:blip r:embed="rId3">
            <a:alphaModFix/>
          </a:blip>
          <a:srcRect/>
          <a:stretch/>
        </p:blipFill>
        <p:spPr>
          <a:xfrm rot="-2723235">
            <a:off x="1147008" y="1477883"/>
            <a:ext cx="611785" cy="611785"/>
          </a:xfrm>
          <a:prstGeom prst="rect">
            <a:avLst/>
          </a:prstGeom>
          <a:noFill/>
          <a:ln>
            <a:noFill/>
          </a:ln>
        </p:spPr>
      </p:pic>
      <p:sp>
        <p:nvSpPr>
          <p:cNvPr id="1145" name="Google Shape;1145;p35"/>
          <p:cNvSpPr/>
          <p:nvPr/>
        </p:nvSpPr>
        <p:spPr>
          <a:xfrm>
            <a:off x="844824" y="384858"/>
            <a:ext cx="1216152" cy="1216152"/>
          </a:xfrm>
          <a:prstGeom prst="cube">
            <a:avLst>
              <a:gd name="adj" fmla="val 25000"/>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146" name="Google Shape;1146;p35"/>
          <p:cNvSpPr/>
          <p:nvPr/>
        </p:nvSpPr>
        <p:spPr>
          <a:xfrm>
            <a:off x="1528197" y="1644360"/>
            <a:ext cx="413682" cy="489204"/>
          </a:xfrm>
          <a:prstGeom prst="downArrow">
            <a:avLst>
              <a:gd name="adj1" fmla="val 50000"/>
              <a:gd name="adj2" fmla="val 50000"/>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147" name="Google Shape;1147;p35"/>
          <p:cNvSpPr txBox="1"/>
          <p:nvPr/>
        </p:nvSpPr>
        <p:spPr>
          <a:xfrm>
            <a:off x="1997768" y="2094784"/>
            <a:ext cx="2439129" cy="92333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1800">
                <a:solidFill>
                  <a:schemeClr val="dk1"/>
                </a:solidFill>
                <a:latin typeface="Calibri"/>
                <a:ea typeface="Calibri"/>
                <a:cs typeface="Calibri"/>
                <a:sym typeface="Calibri"/>
              </a:rPr>
              <a:t>Údaje o transakciách</a:t>
            </a:r>
            <a:endParaRPr sz="1800">
              <a:solidFill>
                <a:schemeClr val="dk1"/>
              </a:solidFill>
              <a:latin typeface="Calibri"/>
              <a:ea typeface="Calibri"/>
              <a:cs typeface="Calibri"/>
              <a:sym typeface="Calibri"/>
            </a:endParaRPr>
          </a:p>
          <a:p>
            <a:pPr marL="0" marR="0" lvl="0" indent="0" algn="l" rtl="0">
              <a:spcBef>
                <a:spcPts val="0"/>
              </a:spcBef>
              <a:spcAft>
                <a:spcPts val="0"/>
              </a:spcAft>
              <a:buNone/>
            </a:pPr>
            <a:r>
              <a:rPr lang="en-GB" sz="1800">
                <a:solidFill>
                  <a:schemeClr val="dk1"/>
                </a:solidFill>
                <a:latin typeface="Calibri"/>
                <a:ea typeface="Calibri"/>
                <a:cs typeface="Calibri"/>
                <a:sym typeface="Calibri"/>
              </a:rPr>
              <a:t>Hash predchádzajúceho bloku</a:t>
            </a:r>
            <a:endParaRPr sz="1800">
              <a:solidFill>
                <a:schemeClr val="dk1"/>
              </a:solidFill>
              <a:latin typeface="Calibri"/>
              <a:ea typeface="Calibri"/>
              <a:cs typeface="Calibri"/>
              <a:sym typeface="Calibri"/>
            </a:endParaRPr>
          </a:p>
          <a:p>
            <a:pPr marL="0" marR="0" lvl="0" indent="0" algn="l" rtl="0">
              <a:spcBef>
                <a:spcPts val="0"/>
              </a:spcBef>
              <a:spcAft>
                <a:spcPts val="0"/>
              </a:spcAft>
              <a:buNone/>
            </a:pPr>
            <a:r>
              <a:rPr lang="en-GB" sz="1800">
                <a:solidFill>
                  <a:schemeClr val="dk1"/>
                </a:solidFill>
                <a:latin typeface="Calibri"/>
                <a:ea typeface="Calibri"/>
                <a:cs typeface="Calibri"/>
                <a:sym typeface="Calibri"/>
              </a:rPr>
              <a:t>Blok Hash</a:t>
            </a:r>
            <a:endParaRPr sz="1800">
              <a:solidFill>
                <a:schemeClr val="dk1"/>
              </a:solidFill>
              <a:latin typeface="Calibri"/>
              <a:ea typeface="Calibri"/>
              <a:cs typeface="Calibri"/>
              <a:sym typeface="Calibri"/>
            </a:endParaRPr>
          </a:p>
        </p:txBody>
      </p:sp>
      <p:sp>
        <p:nvSpPr>
          <p:cNvPr id="1148" name="Google Shape;1148;p35"/>
          <p:cNvSpPr txBox="1"/>
          <p:nvPr/>
        </p:nvSpPr>
        <p:spPr>
          <a:xfrm>
            <a:off x="1769326" y="3234186"/>
            <a:ext cx="1223668"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1800">
                <a:solidFill>
                  <a:schemeClr val="dk1"/>
                </a:solidFill>
                <a:latin typeface="Calibri"/>
                <a:ea typeface="Calibri"/>
                <a:cs typeface="Calibri"/>
                <a:sym typeface="Calibri"/>
              </a:rPr>
              <a:t>Blok Hash</a:t>
            </a:r>
            <a:endParaRPr sz="1800">
              <a:solidFill>
                <a:schemeClr val="dk1"/>
              </a:solidFill>
              <a:latin typeface="Calibri"/>
              <a:ea typeface="Calibri"/>
              <a:cs typeface="Calibri"/>
              <a:sym typeface="Calibri"/>
            </a:endParaRPr>
          </a:p>
        </p:txBody>
      </p:sp>
      <p:sp>
        <p:nvSpPr>
          <p:cNvPr id="1149" name="Google Shape;1149;p35"/>
          <p:cNvSpPr/>
          <p:nvPr/>
        </p:nvSpPr>
        <p:spPr>
          <a:xfrm>
            <a:off x="1528197" y="3261936"/>
            <a:ext cx="413682" cy="489204"/>
          </a:xfrm>
          <a:prstGeom prst="downArrow">
            <a:avLst>
              <a:gd name="adj1" fmla="val 50000"/>
              <a:gd name="adj2" fmla="val 50000"/>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150" name="Google Shape;1150;p35"/>
          <p:cNvSpPr txBox="1"/>
          <p:nvPr/>
        </p:nvSpPr>
        <p:spPr>
          <a:xfrm>
            <a:off x="1997768" y="3732656"/>
            <a:ext cx="2439129" cy="92333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1800">
                <a:solidFill>
                  <a:schemeClr val="dk1"/>
                </a:solidFill>
                <a:latin typeface="Calibri"/>
                <a:ea typeface="Calibri"/>
                <a:cs typeface="Calibri"/>
                <a:sym typeface="Calibri"/>
              </a:rPr>
              <a:t>Údaje o transakciách</a:t>
            </a:r>
            <a:endParaRPr sz="1800">
              <a:solidFill>
                <a:schemeClr val="dk1"/>
              </a:solidFill>
              <a:latin typeface="Calibri"/>
              <a:ea typeface="Calibri"/>
              <a:cs typeface="Calibri"/>
              <a:sym typeface="Calibri"/>
            </a:endParaRPr>
          </a:p>
          <a:p>
            <a:pPr marL="0" marR="0" lvl="0" indent="0" algn="l" rtl="0">
              <a:spcBef>
                <a:spcPts val="0"/>
              </a:spcBef>
              <a:spcAft>
                <a:spcPts val="0"/>
              </a:spcAft>
              <a:buNone/>
            </a:pPr>
            <a:r>
              <a:rPr lang="en-GB" sz="1800">
                <a:solidFill>
                  <a:schemeClr val="dk1"/>
                </a:solidFill>
                <a:latin typeface="Calibri"/>
                <a:ea typeface="Calibri"/>
                <a:cs typeface="Calibri"/>
                <a:sym typeface="Calibri"/>
              </a:rPr>
              <a:t>Hash predchádzajúceho bloku</a:t>
            </a:r>
            <a:endParaRPr sz="1800">
              <a:solidFill>
                <a:schemeClr val="dk1"/>
              </a:solidFill>
              <a:latin typeface="Calibri"/>
              <a:ea typeface="Calibri"/>
              <a:cs typeface="Calibri"/>
              <a:sym typeface="Calibri"/>
            </a:endParaRPr>
          </a:p>
          <a:p>
            <a:pPr marL="0" marR="0" lvl="0" indent="0" algn="l" rtl="0">
              <a:spcBef>
                <a:spcPts val="0"/>
              </a:spcBef>
              <a:spcAft>
                <a:spcPts val="0"/>
              </a:spcAft>
              <a:buNone/>
            </a:pPr>
            <a:r>
              <a:rPr lang="en-GB" sz="1800">
                <a:solidFill>
                  <a:schemeClr val="dk1"/>
                </a:solidFill>
                <a:latin typeface="Calibri"/>
                <a:ea typeface="Calibri"/>
                <a:cs typeface="Calibri"/>
                <a:sym typeface="Calibri"/>
              </a:rPr>
              <a:t>Blok Hash</a:t>
            </a:r>
            <a:endParaRPr sz="1800">
              <a:solidFill>
                <a:schemeClr val="dk1"/>
              </a:solidFill>
              <a:latin typeface="Calibri"/>
              <a:ea typeface="Calibri"/>
              <a:cs typeface="Calibri"/>
              <a:sym typeface="Calibri"/>
            </a:endParaRPr>
          </a:p>
        </p:txBody>
      </p:sp>
      <p:sp>
        <p:nvSpPr>
          <p:cNvPr id="1151" name="Google Shape;1151;p35"/>
          <p:cNvSpPr txBox="1"/>
          <p:nvPr/>
        </p:nvSpPr>
        <p:spPr>
          <a:xfrm>
            <a:off x="1769326" y="4872058"/>
            <a:ext cx="1223668"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1800">
                <a:solidFill>
                  <a:schemeClr val="dk1"/>
                </a:solidFill>
                <a:latin typeface="Calibri"/>
                <a:ea typeface="Calibri"/>
                <a:cs typeface="Calibri"/>
                <a:sym typeface="Calibri"/>
              </a:rPr>
              <a:t>Blok Hash</a:t>
            </a:r>
            <a:endParaRPr sz="1800">
              <a:solidFill>
                <a:schemeClr val="dk1"/>
              </a:solidFill>
              <a:latin typeface="Calibri"/>
              <a:ea typeface="Calibri"/>
              <a:cs typeface="Calibri"/>
              <a:sym typeface="Calibri"/>
            </a:endParaRPr>
          </a:p>
        </p:txBody>
      </p:sp>
      <p:sp>
        <p:nvSpPr>
          <p:cNvPr id="1152" name="Google Shape;1152;p35"/>
          <p:cNvSpPr/>
          <p:nvPr/>
        </p:nvSpPr>
        <p:spPr>
          <a:xfrm>
            <a:off x="1528197" y="4899808"/>
            <a:ext cx="413682" cy="489204"/>
          </a:xfrm>
          <a:prstGeom prst="downArrow">
            <a:avLst>
              <a:gd name="adj1" fmla="val 50000"/>
              <a:gd name="adj2" fmla="val 50000"/>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153" name="Google Shape;1153;p35"/>
          <p:cNvSpPr txBox="1"/>
          <p:nvPr/>
        </p:nvSpPr>
        <p:spPr>
          <a:xfrm>
            <a:off x="1998320" y="5370170"/>
            <a:ext cx="2439129" cy="92333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1800">
                <a:solidFill>
                  <a:schemeClr val="dk1"/>
                </a:solidFill>
                <a:latin typeface="Calibri"/>
                <a:ea typeface="Calibri"/>
                <a:cs typeface="Calibri"/>
                <a:sym typeface="Calibri"/>
              </a:rPr>
              <a:t>Údaje o transakciách</a:t>
            </a:r>
            <a:endParaRPr sz="1800">
              <a:solidFill>
                <a:schemeClr val="dk1"/>
              </a:solidFill>
              <a:latin typeface="Calibri"/>
              <a:ea typeface="Calibri"/>
              <a:cs typeface="Calibri"/>
              <a:sym typeface="Calibri"/>
            </a:endParaRPr>
          </a:p>
          <a:p>
            <a:pPr marL="0" marR="0" lvl="0" indent="0" algn="l" rtl="0">
              <a:spcBef>
                <a:spcPts val="0"/>
              </a:spcBef>
              <a:spcAft>
                <a:spcPts val="0"/>
              </a:spcAft>
              <a:buNone/>
            </a:pPr>
            <a:r>
              <a:rPr lang="en-GB" sz="1800">
                <a:solidFill>
                  <a:schemeClr val="dk1"/>
                </a:solidFill>
                <a:latin typeface="Calibri"/>
                <a:ea typeface="Calibri"/>
                <a:cs typeface="Calibri"/>
                <a:sym typeface="Calibri"/>
              </a:rPr>
              <a:t>Hash predchádzajúceho bloku</a:t>
            </a:r>
            <a:endParaRPr sz="1800">
              <a:solidFill>
                <a:schemeClr val="dk1"/>
              </a:solidFill>
              <a:latin typeface="Calibri"/>
              <a:ea typeface="Calibri"/>
              <a:cs typeface="Calibri"/>
              <a:sym typeface="Calibri"/>
            </a:endParaRPr>
          </a:p>
          <a:p>
            <a:pPr marL="0" marR="0" lvl="0" indent="0" algn="l" rtl="0">
              <a:spcBef>
                <a:spcPts val="0"/>
              </a:spcBef>
              <a:spcAft>
                <a:spcPts val="0"/>
              </a:spcAft>
              <a:buNone/>
            </a:pPr>
            <a:r>
              <a:rPr lang="en-GB" sz="1800">
                <a:solidFill>
                  <a:schemeClr val="dk1"/>
                </a:solidFill>
                <a:latin typeface="Calibri"/>
                <a:ea typeface="Calibri"/>
                <a:cs typeface="Calibri"/>
                <a:sym typeface="Calibri"/>
              </a:rPr>
              <a:t>Blok Hash</a:t>
            </a:r>
            <a:endParaRPr sz="1800">
              <a:solidFill>
                <a:schemeClr val="dk1"/>
              </a:solidFill>
              <a:latin typeface="Calibri"/>
              <a:ea typeface="Calibri"/>
              <a:cs typeface="Calibri"/>
              <a:sym typeface="Calib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41"/>
                                        </p:tgtEl>
                                        <p:attrNameLst>
                                          <p:attrName>style.visibility</p:attrName>
                                        </p:attrNameLst>
                                      </p:cBhvr>
                                      <p:to>
                                        <p:strVal val="visible"/>
                                      </p:to>
                                    </p:set>
                                    <p:animEffect transition="in" filter="fade">
                                      <p:cBhvr>
                                        <p:cTn id="7" dur="500"/>
                                        <p:tgtEl>
                                          <p:spTgt spid="114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137"/>
                                        </p:tgtEl>
                                        <p:attrNameLst>
                                          <p:attrName>style.visibility</p:attrName>
                                        </p:attrNameLst>
                                      </p:cBhvr>
                                      <p:to>
                                        <p:strVal val="visible"/>
                                      </p:to>
                                    </p:set>
                                    <p:animEffect transition="in" filter="fade">
                                      <p:cBhvr>
                                        <p:cTn id="12" dur="500"/>
                                        <p:tgtEl>
                                          <p:spTgt spid="1137"/>
                                        </p:tgtEl>
                                      </p:cBhvr>
                                    </p:animEffect>
                                  </p:childTnLst>
                                </p:cTn>
                              </p:par>
                              <p:par>
                                <p:cTn id="13" presetID="10" presetClass="entr" presetSubtype="0" fill="hold" nodeType="withEffect">
                                  <p:stCondLst>
                                    <p:cond delay="0"/>
                                  </p:stCondLst>
                                  <p:childTnLst>
                                    <p:set>
                                      <p:cBhvr>
                                        <p:cTn id="14" dur="1" fill="hold">
                                          <p:stCondLst>
                                            <p:cond delay="0"/>
                                          </p:stCondLst>
                                        </p:cTn>
                                        <p:tgtEl>
                                          <p:spTgt spid="1134"/>
                                        </p:tgtEl>
                                        <p:attrNameLst>
                                          <p:attrName>style.visibility</p:attrName>
                                        </p:attrNameLst>
                                      </p:cBhvr>
                                      <p:to>
                                        <p:strVal val="visible"/>
                                      </p:to>
                                    </p:set>
                                    <p:animEffect transition="in" filter="fade">
                                      <p:cBhvr>
                                        <p:cTn id="15" dur="500"/>
                                        <p:tgtEl>
                                          <p:spTgt spid="11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1157"/>
        <p:cNvGrpSpPr/>
        <p:nvPr/>
      </p:nvGrpSpPr>
      <p:grpSpPr>
        <a:xfrm>
          <a:off x="0" y="0"/>
          <a:ext cx="0" cy="0"/>
          <a:chOff x="0" y="0"/>
          <a:chExt cx="0" cy="0"/>
        </a:xfrm>
      </p:grpSpPr>
      <p:sp>
        <p:nvSpPr>
          <p:cNvPr id="1158" name="Google Shape;1158;p36"/>
          <p:cNvSpPr txBox="1">
            <a:spLocks noGrp="1"/>
          </p:cNvSpPr>
          <p:nvPr>
            <p:ph type="body" idx="1"/>
          </p:nvPr>
        </p:nvSpPr>
        <p:spPr>
          <a:xfrm>
            <a:off x="6096001" y="593579"/>
            <a:ext cx="4724400" cy="5604021"/>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lt1"/>
              </a:buClr>
              <a:buSzPts val="3000"/>
              <a:buNone/>
            </a:pPr>
            <a:r>
              <a:rPr lang="en-GB"/>
              <a:t>Ak chce hacker zmeniť jeden blok (údaje v jednom bloku), musí zmeniť všetky ostatné bloky a všetky kópie blokov v distribuovanej sieti.</a:t>
            </a:r>
            <a:endParaRPr/>
          </a:p>
          <a:p>
            <a:pPr marL="0" lvl="0" indent="0" algn="ctr" rtl="0">
              <a:lnSpc>
                <a:spcPct val="90000"/>
              </a:lnSpc>
              <a:spcBef>
                <a:spcPts val="1000"/>
              </a:spcBef>
              <a:spcAft>
                <a:spcPts val="0"/>
              </a:spcAft>
              <a:buClr>
                <a:schemeClr val="lt1"/>
              </a:buClr>
              <a:buSzPts val="3000"/>
              <a:buNone/>
            </a:pPr>
            <a:endParaRPr/>
          </a:p>
          <a:p>
            <a:pPr marL="0" lvl="0" indent="0" algn="ctr" rtl="0">
              <a:lnSpc>
                <a:spcPct val="90000"/>
              </a:lnSpc>
              <a:spcBef>
                <a:spcPts val="1000"/>
              </a:spcBef>
              <a:spcAft>
                <a:spcPts val="0"/>
              </a:spcAft>
              <a:buClr>
                <a:schemeClr val="lt1"/>
              </a:buClr>
              <a:buSzPts val="3000"/>
              <a:buNone/>
            </a:pPr>
            <a:r>
              <a:rPr lang="en-GB"/>
              <a:t>Takmer nemožné (potrebuje obrovský výpočtový výkon, elektrinu atď.)</a:t>
            </a:r>
            <a:endParaRPr/>
          </a:p>
        </p:txBody>
      </p:sp>
      <p:sp>
        <p:nvSpPr>
          <p:cNvPr id="1159" name="Google Shape;1159;p36"/>
          <p:cNvSpPr/>
          <p:nvPr/>
        </p:nvSpPr>
        <p:spPr>
          <a:xfrm>
            <a:off x="844824" y="5242667"/>
            <a:ext cx="1216152" cy="1216152"/>
          </a:xfrm>
          <a:prstGeom prst="cube">
            <a:avLst>
              <a:gd name="adj" fmla="val 25000"/>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160" name="Google Shape;1160;p36"/>
          <p:cNvSpPr/>
          <p:nvPr/>
        </p:nvSpPr>
        <p:spPr>
          <a:xfrm>
            <a:off x="844824" y="5242667"/>
            <a:ext cx="1216152" cy="1216152"/>
          </a:xfrm>
          <a:prstGeom prst="cube">
            <a:avLst>
              <a:gd name="adj" fmla="val 25000"/>
            </a:avLst>
          </a:prstGeom>
          <a:solidFill>
            <a:srgbClr val="FF0000"/>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1400">
                <a:solidFill>
                  <a:schemeClr val="lt1"/>
                </a:solidFill>
                <a:latin typeface="Calibri"/>
                <a:ea typeface="Calibri"/>
                <a:cs typeface="Calibri"/>
                <a:sym typeface="Calibri"/>
              </a:rPr>
              <a:t>void</a:t>
            </a:r>
            <a:endParaRPr sz="1400">
              <a:solidFill>
                <a:schemeClr val="lt1"/>
              </a:solidFill>
              <a:latin typeface="Calibri"/>
              <a:ea typeface="Calibri"/>
              <a:cs typeface="Calibri"/>
              <a:sym typeface="Calibri"/>
            </a:endParaRPr>
          </a:p>
        </p:txBody>
      </p:sp>
      <p:pic>
        <p:nvPicPr>
          <p:cNvPr id="1161" name="Google Shape;1161;p36"/>
          <p:cNvPicPr preferRelativeResize="0"/>
          <p:nvPr/>
        </p:nvPicPr>
        <p:blipFill rotWithShape="1">
          <a:blip r:embed="rId3">
            <a:alphaModFix/>
          </a:blip>
          <a:srcRect/>
          <a:stretch/>
        </p:blipFill>
        <p:spPr>
          <a:xfrm rot="-2723235">
            <a:off x="1147007" y="4701506"/>
            <a:ext cx="611785" cy="611785"/>
          </a:xfrm>
          <a:prstGeom prst="rect">
            <a:avLst/>
          </a:prstGeom>
          <a:noFill/>
          <a:ln>
            <a:noFill/>
          </a:ln>
        </p:spPr>
      </p:pic>
      <p:sp>
        <p:nvSpPr>
          <p:cNvPr id="1162" name="Google Shape;1162;p36"/>
          <p:cNvSpPr/>
          <p:nvPr/>
        </p:nvSpPr>
        <p:spPr>
          <a:xfrm>
            <a:off x="844824" y="3623397"/>
            <a:ext cx="1216152" cy="1216152"/>
          </a:xfrm>
          <a:prstGeom prst="cube">
            <a:avLst>
              <a:gd name="adj" fmla="val 25000"/>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163" name="Google Shape;1163;p36"/>
          <p:cNvSpPr/>
          <p:nvPr/>
        </p:nvSpPr>
        <p:spPr>
          <a:xfrm>
            <a:off x="844824" y="3623397"/>
            <a:ext cx="1216152" cy="1216152"/>
          </a:xfrm>
          <a:prstGeom prst="cube">
            <a:avLst>
              <a:gd name="adj" fmla="val 25000"/>
            </a:avLst>
          </a:prstGeom>
          <a:solidFill>
            <a:srgbClr val="FF0000"/>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1400">
                <a:solidFill>
                  <a:schemeClr val="lt1"/>
                </a:solidFill>
                <a:latin typeface="Calibri"/>
                <a:ea typeface="Calibri"/>
                <a:cs typeface="Calibri"/>
                <a:sym typeface="Calibri"/>
              </a:rPr>
              <a:t>void</a:t>
            </a:r>
            <a:endParaRPr sz="1400">
              <a:solidFill>
                <a:schemeClr val="lt1"/>
              </a:solidFill>
              <a:latin typeface="Calibri"/>
              <a:ea typeface="Calibri"/>
              <a:cs typeface="Calibri"/>
              <a:sym typeface="Calibri"/>
            </a:endParaRPr>
          </a:p>
        </p:txBody>
      </p:sp>
      <p:pic>
        <p:nvPicPr>
          <p:cNvPr id="1164" name="Google Shape;1164;p36"/>
          <p:cNvPicPr preferRelativeResize="0"/>
          <p:nvPr/>
        </p:nvPicPr>
        <p:blipFill rotWithShape="1">
          <a:blip r:embed="rId3">
            <a:alphaModFix/>
          </a:blip>
          <a:srcRect/>
          <a:stretch/>
        </p:blipFill>
        <p:spPr>
          <a:xfrm rot="-2723235">
            <a:off x="1147009" y="3089695"/>
            <a:ext cx="611785" cy="611785"/>
          </a:xfrm>
          <a:prstGeom prst="rect">
            <a:avLst/>
          </a:prstGeom>
          <a:noFill/>
          <a:ln>
            <a:noFill/>
          </a:ln>
        </p:spPr>
      </p:pic>
      <p:sp>
        <p:nvSpPr>
          <p:cNvPr id="1165" name="Google Shape;1165;p36"/>
          <p:cNvSpPr/>
          <p:nvPr/>
        </p:nvSpPr>
        <p:spPr>
          <a:xfrm>
            <a:off x="844824" y="2004127"/>
            <a:ext cx="1216152" cy="1216152"/>
          </a:xfrm>
          <a:prstGeom prst="cube">
            <a:avLst>
              <a:gd name="adj" fmla="val 25000"/>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166" name="Google Shape;1166;p36"/>
          <p:cNvSpPr/>
          <p:nvPr/>
        </p:nvSpPr>
        <p:spPr>
          <a:xfrm>
            <a:off x="844824" y="2004127"/>
            <a:ext cx="1216152" cy="1216152"/>
          </a:xfrm>
          <a:prstGeom prst="cube">
            <a:avLst>
              <a:gd name="adj" fmla="val 25000"/>
            </a:avLst>
          </a:prstGeom>
          <a:solidFill>
            <a:srgbClr val="FFFF00"/>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1400">
                <a:solidFill>
                  <a:srgbClr val="262626"/>
                </a:solidFill>
                <a:latin typeface="Calibri"/>
                <a:ea typeface="Calibri"/>
                <a:cs typeface="Calibri"/>
                <a:sym typeface="Calibri"/>
              </a:rPr>
              <a:t>Upravené</a:t>
            </a:r>
            <a:endParaRPr sz="1400">
              <a:solidFill>
                <a:srgbClr val="262626"/>
              </a:solidFill>
              <a:latin typeface="Calibri"/>
              <a:ea typeface="Calibri"/>
              <a:cs typeface="Calibri"/>
              <a:sym typeface="Calibri"/>
            </a:endParaRPr>
          </a:p>
        </p:txBody>
      </p:sp>
      <p:sp>
        <p:nvSpPr>
          <p:cNvPr id="1167" name="Google Shape;1167;p36"/>
          <p:cNvSpPr txBox="1"/>
          <p:nvPr/>
        </p:nvSpPr>
        <p:spPr>
          <a:xfrm>
            <a:off x="1997768" y="477208"/>
            <a:ext cx="2439129" cy="92333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1800">
                <a:solidFill>
                  <a:schemeClr val="dk1"/>
                </a:solidFill>
                <a:latin typeface="Calibri"/>
                <a:ea typeface="Calibri"/>
                <a:cs typeface="Calibri"/>
                <a:sym typeface="Calibri"/>
              </a:rPr>
              <a:t>Údaje o transakciách</a:t>
            </a:r>
            <a:endParaRPr sz="1800">
              <a:solidFill>
                <a:schemeClr val="dk1"/>
              </a:solidFill>
              <a:latin typeface="Calibri"/>
              <a:ea typeface="Calibri"/>
              <a:cs typeface="Calibri"/>
              <a:sym typeface="Calibri"/>
            </a:endParaRPr>
          </a:p>
          <a:p>
            <a:pPr marL="0" marR="0" lvl="0" indent="0" algn="l" rtl="0">
              <a:spcBef>
                <a:spcPts val="0"/>
              </a:spcBef>
              <a:spcAft>
                <a:spcPts val="0"/>
              </a:spcAft>
              <a:buNone/>
            </a:pPr>
            <a:r>
              <a:rPr lang="en-GB" sz="1800">
                <a:solidFill>
                  <a:schemeClr val="dk1"/>
                </a:solidFill>
                <a:latin typeface="Calibri"/>
                <a:ea typeface="Calibri"/>
                <a:cs typeface="Calibri"/>
                <a:sym typeface="Calibri"/>
              </a:rPr>
              <a:t>Hash predchádzajúceho bloku</a:t>
            </a:r>
            <a:endParaRPr sz="1800">
              <a:solidFill>
                <a:schemeClr val="dk1"/>
              </a:solidFill>
              <a:latin typeface="Calibri"/>
              <a:ea typeface="Calibri"/>
              <a:cs typeface="Calibri"/>
              <a:sym typeface="Calibri"/>
            </a:endParaRPr>
          </a:p>
          <a:p>
            <a:pPr marL="0" marR="0" lvl="0" indent="0" algn="l" rtl="0">
              <a:spcBef>
                <a:spcPts val="0"/>
              </a:spcBef>
              <a:spcAft>
                <a:spcPts val="0"/>
              </a:spcAft>
              <a:buNone/>
            </a:pPr>
            <a:r>
              <a:rPr lang="en-GB" sz="1800">
                <a:solidFill>
                  <a:schemeClr val="dk1"/>
                </a:solidFill>
                <a:latin typeface="Calibri"/>
                <a:ea typeface="Calibri"/>
                <a:cs typeface="Calibri"/>
                <a:sym typeface="Calibri"/>
              </a:rPr>
              <a:t>Blok Hash</a:t>
            </a:r>
            <a:endParaRPr sz="1800">
              <a:solidFill>
                <a:schemeClr val="dk1"/>
              </a:solidFill>
              <a:latin typeface="Calibri"/>
              <a:ea typeface="Calibri"/>
              <a:cs typeface="Calibri"/>
              <a:sym typeface="Calibri"/>
            </a:endParaRPr>
          </a:p>
        </p:txBody>
      </p:sp>
      <p:sp>
        <p:nvSpPr>
          <p:cNvPr id="1168" name="Google Shape;1168;p36"/>
          <p:cNvSpPr txBox="1"/>
          <p:nvPr/>
        </p:nvSpPr>
        <p:spPr>
          <a:xfrm>
            <a:off x="1769326" y="1616610"/>
            <a:ext cx="1223668"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1800">
                <a:solidFill>
                  <a:schemeClr val="dk1"/>
                </a:solidFill>
                <a:latin typeface="Calibri"/>
                <a:ea typeface="Calibri"/>
                <a:cs typeface="Calibri"/>
                <a:sym typeface="Calibri"/>
              </a:rPr>
              <a:t>Blok Hash</a:t>
            </a:r>
            <a:endParaRPr sz="1800">
              <a:solidFill>
                <a:schemeClr val="dk1"/>
              </a:solidFill>
              <a:latin typeface="Calibri"/>
              <a:ea typeface="Calibri"/>
              <a:cs typeface="Calibri"/>
              <a:sym typeface="Calibri"/>
            </a:endParaRPr>
          </a:p>
        </p:txBody>
      </p:sp>
      <p:pic>
        <p:nvPicPr>
          <p:cNvPr id="1169" name="Google Shape;1169;p36"/>
          <p:cNvPicPr preferRelativeResize="0"/>
          <p:nvPr/>
        </p:nvPicPr>
        <p:blipFill rotWithShape="1">
          <a:blip r:embed="rId3">
            <a:alphaModFix/>
          </a:blip>
          <a:srcRect/>
          <a:stretch/>
        </p:blipFill>
        <p:spPr>
          <a:xfrm rot="-2723235">
            <a:off x="1147008" y="1477883"/>
            <a:ext cx="611785" cy="611785"/>
          </a:xfrm>
          <a:prstGeom prst="rect">
            <a:avLst/>
          </a:prstGeom>
          <a:noFill/>
          <a:ln>
            <a:noFill/>
          </a:ln>
        </p:spPr>
      </p:pic>
      <p:sp>
        <p:nvSpPr>
          <p:cNvPr id="1170" name="Google Shape;1170;p36"/>
          <p:cNvSpPr/>
          <p:nvPr/>
        </p:nvSpPr>
        <p:spPr>
          <a:xfrm>
            <a:off x="844824" y="384858"/>
            <a:ext cx="1216152" cy="1216152"/>
          </a:xfrm>
          <a:prstGeom prst="cube">
            <a:avLst>
              <a:gd name="adj" fmla="val 25000"/>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171" name="Google Shape;1171;p36"/>
          <p:cNvSpPr/>
          <p:nvPr/>
        </p:nvSpPr>
        <p:spPr>
          <a:xfrm>
            <a:off x="1528197" y="1644360"/>
            <a:ext cx="413682" cy="489204"/>
          </a:xfrm>
          <a:prstGeom prst="downArrow">
            <a:avLst>
              <a:gd name="adj1" fmla="val 50000"/>
              <a:gd name="adj2" fmla="val 50000"/>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172" name="Google Shape;1172;p36"/>
          <p:cNvSpPr txBox="1"/>
          <p:nvPr/>
        </p:nvSpPr>
        <p:spPr>
          <a:xfrm>
            <a:off x="1997768" y="2094784"/>
            <a:ext cx="2439129" cy="92333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1800">
                <a:solidFill>
                  <a:schemeClr val="dk1"/>
                </a:solidFill>
                <a:latin typeface="Calibri"/>
                <a:ea typeface="Calibri"/>
                <a:cs typeface="Calibri"/>
                <a:sym typeface="Calibri"/>
              </a:rPr>
              <a:t>Údaje o transakciách</a:t>
            </a:r>
            <a:endParaRPr sz="1800">
              <a:solidFill>
                <a:schemeClr val="dk1"/>
              </a:solidFill>
              <a:latin typeface="Calibri"/>
              <a:ea typeface="Calibri"/>
              <a:cs typeface="Calibri"/>
              <a:sym typeface="Calibri"/>
            </a:endParaRPr>
          </a:p>
          <a:p>
            <a:pPr marL="0" marR="0" lvl="0" indent="0" algn="l" rtl="0">
              <a:spcBef>
                <a:spcPts val="0"/>
              </a:spcBef>
              <a:spcAft>
                <a:spcPts val="0"/>
              </a:spcAft>
              <a:buNone/>
            </a:pPr>
            <a:r>
              <a:rPr lang="en-GB" sz="1800">
                <a:solidFill>
                  <a:schemeClr val="dk1"/>
                </a:solidFill>
                <a:latin typeface="Calibri"/>
                <a:ea typeface="Calibri"/>
                <a:cs typeface="Calibri"/>
                <a:sym typeface="Calibri"/>
              </a:rPr>
              <a:t>Hash predchádzajúceho bloku</a:t>
            </a:r>
            <a:endParaRPr sz="1800">
              <a:solidFill>
                <a:schemeClr val="dk1"/>
              </a:solidFill>
              <a:latin typeface="Calibri"/>
              <a:ea typeface="Calibri"/>
              <a:cs typeface="Calibri"/>
              <a:sym typeface="Calibri"/>
            </a:endParaRPr>
          </a:p>
          <a:p>
            <a:pPr marL="0" marR="0" lvl="0" indent="0" algn="l" rtl="0">
              <a:spcBef>
                <a:spcPts val="0"/>
              </a:spcBef>
              <a:spcAft>
                <a:spcPts val="0"/>
              </a:spcAft>
              <a:buNone/>
            </a:pPr>
            <a:r>
              <a:rPr lang="en-GB" sz="1800">
                <a:solidFill>
                  <a:schemeClr val="dk1"/>
                </a:solidFill>
                <a:latin typeface="Calibri"/>
                <a:ea typeface="Calibri"/>
                <a:cs typeface="Calibri"/>
                <a:sym typeface="Calibri"/>
              </a:rPr>
              <a:t>Blok Hash</a:t>
            </a:r>
            <a:endParaRPr sz="1800">
              <a:solidFill>
                <a:schemeClr val="dk1"/>
              </a:solidFill>
              <a:latin typeface="Calibri"/>
              <a:ea typeface="Calibri"/>
              <a:cs typeface="Calibri"/>
              <a:sym typeface="Calibri"/>
            </a:endParaRPr>
          </a:p>
        </p:txBody>
      </p:sp>
      <p:sp>
        <p:nvSpPr>
          <p:cNvPr id="1173" name="Google Shape;1173;p36"/>
          <p:cNvSpPr txBox="1"/>
          <p:nvPr/>
        </p:nvSpPr>
        <p:spPr>
          <a:xfrm>
            <a:off x="1769326" y="3234186"/>
            <a:ext cx="1223668"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1800">
                <a:solidFill>
                  <a:schemeClr val="dk1"/>
                </a:solidFill>
                <a:latin typeface="Calibri"/>
                <a:ea typeface="Calibri"/>
                <a:cs typeface="Calibri"/>
                <a:sym typeface="Calibri"/>
              </a:rPr>
              <a:t>Blok Hash</a:t>
            </a:r>
            <a:endParaRPr sz="1800">
              <a:solidFill>
                <a:schemeClr val="dk1"/>
              </a:solidFill>
              <a:latin typeface="Calibri"/>
              <a:ea typeface="Calibri"/>
              <a:cs typeface="Calibri"/>
              <a:sym typeface="Calibri"/>
            </a:endParaRPr>
          </a:p>
        </p:txBody>
      </p:sp>
      <p:sp>
        <p:nvSpPr>
          <p:cNvPr id="1174" name="Google Shape;1174;p36"/>
          <p:cNvSpPr/>
          <p:nvPr/>
        </p:nvSpPr>
        <p:spPr>
          <a:xfrm>
            <a:off x="1528197" y="3261936"/>
            <a:ext cx="413682" cy="489204"/>
          </a:xfrm>
          <a:prstGeom prst="downArrow">
            <a:avLst>
              <a:gd name="adj1" fmla="val 50000"/>
              <a:gd name="adj2" fmla="val 50000"/>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175" name="Google Shape;1175;p36"/>
          <p:cNvSpPr txBox="1"/>
          <p:nvPr/>
        </p:nvSpPr>
        <p:spPr>
          <a:xfrm>
            <a:off x="1997768" y="3732656"/>
            <a:ext cx="2439129" cy="92333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1800">
                <a:solidFill>
                  <a:schemeClr val="dk1"/>
                </a:solidFill>
                <a:latin typeface="Calibri"/>
                <a:ea typeface="Calibri"/>
                <a:cs typeface="Calibri"/>
                <a:sym typeface="Calibri"/>
              </a:rPr>
              <a:t>Údaje o transakciách</a:t>
            </a:r>
            <a:endParaRPr sz="1800">
              <a:solidFill>
                <a:schemeClr val="dk1"/>
              </a:solidFill>
              <a:latin typeface="Calibri"/>
              <a:ea typeface="Calibri"/>
              <a:cs typeface="Calibri"/>
              <a:sym typeface="Calibri"/>
            </a:endParaRPr>
          </a:p>
          <a:p>
            <a:pPr marL="0" marR="0" lvl="0" indent="0" algn="l" rtl="0">
              <a:spcBef>
                <a:spcPts val="0"/>
              </a:spcBef>
              <a:spcAft>
                <a:spcPts val="0"/>
              </a:spcAft>
              <a:buNone/>
            </a:pPr>
            <a:r>
              <a:rPr lang="en-GB" sz="1800">
                <a:solidFill>
                  <a:schemeClr val="dk1"/>
                </a:solidFill>
                <a:latin typeface="Calibri"/>
                <a:ea typeface="Calibri"/>
                <a:cs typeface="Calibri"/>
                <a:sym typeface="Calibri"/>
              </a:rPr>
              <a:t>Hash predchádzajúceho bloku</a:t>
            </a:r>
            <a:endParaRPr sz="1800">
              <a:solidFill>
                <a:schemeClr val="dk1"/>
              </a:solidFill>
              <a:latin typeface="Calibri"/>
              <a:ea typeface="Calibri"/>
              <a:cs typeface="Calibri"/>
              <a:sym typeface="Calibri"/>
            </a:endParaRPr>
          </a:p>
          <a:p>
            <a:pPr marL="0" marR="0" lvl="0" indent="0" algn="l" rtl="0">
              <a:spcBef>
                <a:spcPts val="0"/>
              </a:spcBef>
              <a:spcAft>
                <a:spcPts val="0"/>
              </a:spcAft>
              <a:buNone/>
            </a:pPr>
            <a:r>
              <a:rPr lang="en-GB" sz="1800">
                <a:solidFill>
                  <a:schemeClr val="dk1"/>
                </a:solidFill>
                <a:latin typeface="Calibri"/>
                <a:ea typeface="Calibri"/>
                <a:cs typeface="Calibri"/>
                <a:sym typeface="Calibri"/>
              </a:rPr>
              <a:t>Blok Hash</a:t>
            </a:r>
            <a:endParaRPr sz="1800">
              <a:solidFill>
                <a:schemeClr val="dk1"/>
              </a:solidFill>
              <a:latin typeface="Calibri"/>
              <a:ea typeface="Calibri"/>
              <a:cs typeface="Calibri"/>
              <a:sym typeface="Calibri"/>
            </a:endParaRPr>
          </a:p>
        </p:txBody>
      </p:sp>
      <p:sp>
        <p:nvSpPr>
          <p:cNvPr id="1176" name="Google Shape;1176;p36"/>
          <p:cNvSpPr txBox="1"/>
          <p:nvPr/>
        </p:nvSpPr>
        <p:spPr>
          <a:xfrm>
            <a:off x="1769326" y="4872058"/>
            <a:ext cx="1223668"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1800">
                <a:solidFill>
                  <a:schemeClr val="dk1"/>
                </a:solidFill>
                <a:latin typeface="Calibri"/>
                <a:ea typeface="Calibri"/>
                <a:cs typeface="Calibri"/>
                <a:sym typeface="Calibri"/>
              </a:rPr>
              <a:t>Blok Hash</a:t>
            </a:r>
            <a:endParaRPr sz="1800">
              <a:solidFill>
                <a:schemeClr val="dk1"/>
              </a:solidFill>
              <a:latin typeface="Calibri"/>
              <a:ea typeface="Calibri"/>
              <a:cs typeface="Calibri"/>
              <a:sym typeface="Calibri"/>
            </a:endParaRPr>
          </a:p>
        </p:txBody>
      </p:sp>
      <p:sp>
        <p:nvSpPr>
          <p:cNvPr id="1177" name="Google Shape;1177;p36"/>
          <p:cNvSpPr/>
          <p:nvPr/>
        </p:nvSpPr>
        <p:spPr>
          <a:xfrm>
            <a:off x="1528197" y="4899808"/>
            <a:ext cx="413682" cy="489204"/>
          </a:xfrm>
          <a:prstGeom prst="downArrow">
            <a:avLst>
              <a:gd name="adj1" fmla="val 50000"/>
              <a:gd name="adj2" fmla="val 50000"/>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178" name="Google Shape;1178;p36"/>
          <p:cNvSpPr txBox="1"/>
          <p:nvPr/>
        </p:nvSpPr>
        <p:spPr>
          <a:xfrm>
            <a:off x="1998320" y="5370170"/>
            <a:ext cx="2439129" cy="92333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1800">
                <a:solidFill>
                  <a:schemeClr val="dk1"/>
                </a:solidFill>
                <a:latin typeface="Calibri"/>
                <a:ea typeface="Calibri"/>
                <a:cs typeface="Calibri"/>
                <a:sym typeface="Calibri"/>
              </a:rPr>
              <a:t>Údaje o transakciách</a:t>
            </a:r>
            <a:endParaRPr sz="1800">
              <a:solidFill>
                <a:schemeClr val="dk1"/>
              </a:solidFill>
              <a:latin typeface="Calibri"/>
              <a:ea typeface="Calibri"/>
              <a:cs typeface="Calibri"/>
              <a:sym typeface="Calibri"/>
            </a:endParaRPr>
          </a:p>
          <a:p>
            <a:pPr marL="0" marR="0" lvl="0" indent="0" algn="l" rtl="0">
              <a:spcBef>
                <a:spcPts val="0"/>
              </a:spcBef>
              <a:spcAft>
                <a:spcPts val="0"/>
              </a:spcAft>
              <a:buNone/>
            </a:pPr>
            <a:r>
              <a:rPr lang="en-GB" sz="1800">
                <a:solidFill>
                  <a:schemeClr val="dk1"/>
                </a:solidFill>
                <a:latin typeface="Calibri"/>
                <a:ea typeface="Calibri"/>
                <a:cs typeface="Calibri"/>
                <a:sym typeface="Calibri"/>
              </a:rPr>
              <a:t>Hash predchádzajúceho bloku</a:t>
            </a:r>
            <a:endParaRPr sz="1800">
              <a:solidFill>
                <a:schemeClr val="dk1"/>
              </a:solidFill>
              <a:latin typeface="Calibri"/>
              <a:ea typeface="Calibri"/>
              <a:cs typeface="Calibri"/>
              <a:sym typeface="Calibri"/>
            </a:endParaRPr>
          </a:p>
          <a:p>
            <a:pPr marL="0" marR="0" lvl="0" indent="0" algn="l" rtl="0">
              <a:spcBef>
                <a:spcPts val="0"/>
              </a:spcBef>
              <a:spcAft>
                <a:spcPts val="0"/>
              </a:spcAft>
              <a:buNone/>
            </a:pPr>
            <a:r>
              <a:rPr lang="en-GB" sz="1800">
                <a:solidFill>
                  <a:schemeClr val="dk1"/>
                </a:solidFill>
                <a:latin typeface="Calibri"/>
                <a:ea typeface="Calibri"/>
                <a:cs typeface="Calibri"/>
                <a:sym typeface="Calibri"/>
              </a:rPr>
              <a:t>Blok Hash</a:t>
            </a:r>
            <a:endParaRPr sz="1800">
              <a:solidFill>
                <a:schemeClr val="dk1"/>
              </a:solidFill>
              <a:latin typeface="Calibri"/>
              <a:ea typeface="Calibri"/>
              <a:cs typeface="Calibri"/>
              <a:sym typeface="Calib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66"/>
                                        </p:tgtEl>
                                        <p:attrNameLst>
                                          <p:attrName>style.visibility</p:attrName>
                                        </p:attrNameLst>
                                      </p:cBhvr>
                                      <p:to>
                                        <p:strVal val="visible"/>
                                      </p:to>
                                    </p:set>
                                    <p:animEffect transition="in" filter="fade">
                                      <p:cBhvr>
                                        <p:cTn id="7" dur="500"/>
                                        <p:tgtEl>
                                          <p:spTgt spid="116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163"/>
                                        </p:tgtEl>
                                        <p:attrNameLst>
                                          <p:attrName>style.visibility</p:attrName>
                                        </p:attrNameLst>
                                      </p:cBhvr>
                                      <p:to>
                                        <p:strVal val="visible"/>
                                      </p:to>
                                    </p:set>
                                    <p:animEffect transition="in" filter="fade">
                                      <p:cBhvr>
                                        <p:cTn id="12" dur="500"/>
                                        <p:tgtEl>
                                          <p:spTgt spid="1163"/>
                                        </p:tgtEl>
                                      </p:cBhvr>
                                    </p:animEffect>
                                  </p:childTnLst>
                                </p:cTn>
                              </p:par>
                              <p:par>
                                <p:cTn id="13" presetID="10" presetClass="entr" presetSubtype="0" fill="hold" nodeType="withEffect">
                                  <p:stCondLst>
                                    <p:cond delay="0"/>
                                  </p:stCondLst>
                                  <p:childTnLst>
                                    <p:set>
                                      <p:cBhvr>
                                        <p:cTn id="14" dur="1" fill="hold">
                                          <p:stCondLst>
                                            <p:cond delay="0"/>
                                          </p:stCondLst>
                                        </p:cTn>
                                        <p:tgtEl>
                                          <p:spTgt spid="1160"/>
                                        </p:tgtEl>
                                        <p:attrNameLst>
                                          <p:attrName>style.visibility</p:attrName>
                                        </p:attrNameLst>
                                      </p:cBhvr>
                                      <p:to>
                                        <p:strVal val="visible"/>
                                      </p:to>
                                    </p:set>
                                    <p:animEffect transition="in" filter="fade">
                                      <p:cBhvr>
                                        <p:cTn id="15" dur="500"/>
                                        <p:tgtEl>
                                          <p:spTgt spid="11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1182"/>
        <p:cNvGrpSpPr/>
        <p:nvPr/>
      </p:nvGrpSpPr>
      <p:grpSpPr>
        <a:xfrm>
          <a:off x="0" y="0"/>
          <a:ext cx="0" cy="0"/>
          <a:chOff x="0" y="0"/>
          <a:chExt cx="0" cy="0"/>
        </a:xfrm>
      </p:grpSpPr>
      <p:sp>
        <p:nvSpPr>
          <p:cNvPr id="1183" name="Google Shape;1183;p37"/>
          <p:cNvSpPr txBox="1">
            <a:spLocks noGrp="1"/>
          </p:cNvSpPr>
          <p:nvPr>
            <p:ph type="body" idx="1"/>
          </p:nvPr>
        </p:nvSpPr>
        <p:spPr>
          <a:xfrm>
            <a:off x="1974079" y="1623405"/>
            <a:ext cx="9357643" cy="4895927"/>
          </a:xfrm>
          <a:prstGeom prst="rect">
            <a:avLst/>
          </a:prstGeom>
          <a:noFill/>
          <a:ln>
            <a:noFill/>
          </a:ln>
        </p:spPr>
        <p:txBody>
          <a:bodyPr spcFirstLastPara="1" wrap="square" lIns="91425" tIns="45700" rIns="91425" bIns="45700" anchor="t" anchorCtr="0">
            <a:noAutofit/>
          </a:bodyPr>
          <a:lstStyle/>
          <a:p>
            <a:pPr marL="228600" lvl="0" indent="-228600" algn="l" rtl="0">
              <a:lnSpc>
                <a:spcPct val="90000"/>
              </a:lnSpc>
              <a:spcBef>
                <a:spcPts val="0"/>
              </a:spcBef>
              <a:spcAft>
                <a:spcPts val="0"/>
              </a:spcAft>
              <a:buClr>
                <a:srgbClr val="262626"/>
              </a:buClr>
              <a:buSzPts val="2400"/>
              <a:buNone/>
            </a:pPr>
            <a:r>
              <a:rPr lang="en-GB"/>
              <a:t>Dôkaz práce (PoW) je forma kryptografického dôkazu, pri ktorej jedna strana (prover) dokazuje ostatným stranám (verifikátorom), že bolo vynaložené určité množstvo špecifického výpočtového úsilia.</a:t>
            </a:r>
            <a:endParaRPr/>
          </a:p>
          <a:p>
            <a:pPr marL="228600" lvl="0" indent="-228600" algn="l" rtl="0">
              <a:lnSpc>
                <a:spcPct val="90000"/>
              </a:lnSpc>
              <a:spcBef>
                <a:spcPts val="1000"/>
              </a:spcBef>
              <a:spcAft>
                <a:spcPts val="0"/>
              </a:spcAft>
              <a:buClr>
                <a:srgbClr val="262626"/>
              </a:buClr>
              <a:buSzPts val="2400"/>
              <a:buNone/>
            </a:pPr>
            <a:r>
              <a:rPr lang="en-GB"/>
              <a:t>Dôkazy potom môžu tieto výdavky potvrdiť s minimálnym úsilím z ich strany.</a:t>
            </a:r>
            <a:endParaRPr/>
          </a:p>
        </p:txBody>
      </p:sp>
      <p:sp>
        <p:nvSpPr>
          <p:cNvPr id="1184" name="Google Shape;1184;p37"/>
          <p:cNvSpPr txBox="1">
            <a:spLocks noGrp="1"/>
          </p:cNvSpPr>
          <p:nvPr>
            <p:ph type="body" idx="2"/>
          </p:nvPr>
        </p:nvSpPr>
        <p:spPr>
          <a:xfrm>
            <a:off x="1928488" y="604434"/>
            <a:ext cx="9461245" cy="1018971"/>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Dôkaz o práci</a:t>
            </a:r>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1188"/>
        <p:cNvGrpSpPr/>
        <p:nvPr/>
      </p:nvGrpSpPr>
      <p:grpSpPr>
        <a:xfrm>
          <a:off x="0" y="0"/>
          <a:ext cx="0" cy="0"/>
          <a:chOff x="0" y="0"/>
          <a:chExt cx="0" cy="0"/>
        </a:xfrm>
      </p:grpSpPr>
      <p:cxnSp>
        <p:nvCxnSpPr>
          <p:cNvPr id="1189" name="Google Shape;1189;p38"/>
          <p:cNvCxnSpPr>
            <a:stCxn id="1190" idx="2"/>
            <a:endCxn id="1191" idx="0"/>
          </p:cNvCxnSpPr>
          <p:nvPr/>
        </p:nvCxnSpPr>
        <p:spPr>
          <a:xfrm>
            <a:off x="7363041" y="3151437"/>
            <a:ext cx="2143200" cy="2054400"/>
          </a:xfrm>
          <a:prstGeom prst="straightConnector1">
            <a:avLst/>
          </a:prstGeom>
          <a:noFill/>
          <a:ln w="25400" cap="flat" cmpd="sng">
            <a:solidFill>
              <a:schemeClr val="accent1"/>
            </a:solidFill>
            <a:prstDash val="solid"/>
            <a:miter lim="800000"/>
            <a:headEnd type="none" w="sm" len="sm"/>
            <a:tailEnd type="triangle" w="med" len="med"/>
          </a:ln>
        </p:spPr>
      </p:cxnSp>
      <p:sp>
        <p:nvSpPr>
          <p:cNvPr id="1192" name="Google Shape;1192;p38"/>
          <p:cNvSpPr txBox="1">
            <a:spLocks noGrp="1"/>
          </p:cNvSpPr>
          <p:nvPr>
            <p:ph type="body" idx="2"/>
          </p:nvPr>
        </p:nvSpPr>
        <p:spPr>
          <a:xfrm>
            <a:off x="1928488" y="604434"/>
            <a:ext cx="9461245" cy="1018971"/>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Dôkaz o práci</a:t>
            </a:r>
            <a:endParaRPr/>
          </a:p>
        </p:txBody>
      </p:sp>
      <p:sp>
        <p:nvSpPr>
          <p:cNvPr id="1193" name="Google Shape;1193;p38"/>
          <p:cNvSpPr/>
          <p:nvPr/>
        </p:nvSpPr>
        <p:spPr>
          <a:xfrm>
            <a:off x="802268" y="1477925"/>
            <a:ext cx="2647507" cy="510363"/>
          </a:xfrm>
          <a:prstGeom prst="rect">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1800">
                <a:solidFill>
                  <a:schemeClr val="lt1"/>
                </a:solidFill>
                <a:latin typeface="Calibri"/>
                <a:ea typeface="Calibri"/>
                <a:cs typeface="Calibri"/>
                <a:sym typeface="Calibri"/>
              </a:rPr>
              <a:t>Hash predchádzajúceho bloku</a:t>
            </a:r>
            <a:endParaRPr sz="1800">
              <a:solidFill>
                <a:schemeClr val="lt1"/>
              </a:solidFill>
              <a:latin typeface="Calibri"/>
              <a:ea typeface="Calibri"/>
              <a:cs typeface="Calibri"/>
              <a:sym typeface="Calibri"/>
            </a:endParaRPr>
          </a:p>
        </p:txBody>
      </p:sp>
      <p:sp>
        <p:nvSpPr>
          <p:cNvPr id="1194" name="Google Shape;1194;p38"/>
          <p:cNvSpPr/>
          <p:nvPr/>
        </p:nvSpPr>
        <p:spPr>
          <a:xfrm>
            <a:off x="802267" y="2083980"/>
            <a:ext cx="2647508" cy="1488559"/>
          </a:xfrm>
          <a:prstGeom prst="rect">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1800">
                <a:solidFill>
                  <a:schemeClr val="lt1"/>
                </a:solidFill>
                <a:latin typeface="Calibri"/>
                <a:ea typeface="Calibri"/>
                <a:cs typeface="Calibri"/>
                <a:sym typeface="Calibri"/>
              </a:rPr>
              <a:t>Údaje</a:t>
            </a:r>
            <a:endParaRPr/>
          </a:p>
          <a:p>
            <a:pPr marL="0" marR="0" lvl="0" indent="0" algn="ctr" rtl="0">
              <a:spcBef>
                <a:spcPts val="0"/>
              </a:spcBef>
              <a:spcAft>
                <a:spcPts val="0"/>
              </a:spcAft>
              <a:buNone/>
            </a:pPr>
            <a:r>
              <a:rPr lang="en-GB" sz="1800">
                <a:solidFill>
                  <a:schemeClr val="lt1"/>
                </a:solidFill>
                <a:latin typeface="Calibri"/>
                <a:ea typeface="Calibri"/>
                <a:cs typeface="Calibri"/>
                <a:sym typeface="Calibri"/>
              </a:rPr>
              <a:t>(transakcie)</a:t>
            </a:r>
            <a:endParaRPr/>
          </a:p>
        </p:txBody>
      </p:sp>
      <p:sp>
        <p:nvSpPr>
          <p:cNvPr id="1195" name="Google Shape;1195;p38"/>
          <p:cNvSpPr/>
          <p:nvPr/>
        </p:nvSpPr>
        <p:spPr>
          <a:xfrm>
            <a:off x="802267" y="3668231"/>
            <a:ext cx="2647508" cy="510363"/>
          </a:xfrm>
          <a:prstGeom prst="rect">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1800">
                <a:solidFill>
                  <a:schemeClr val="lt1"/>
                </a:solidFill>
                <a:latin typeface="Calibri"/>
                <a:ea typeface="Calibri"/>
                <a:cs typeface="Calibri"/>
                <a:sym typeface="Calibri"/>
              </a:rPr>
              <a:t>Dodatočné číslo (napr. Noci v bitcoinoch)</a:t>
            </a:r>
            <a:endParaRPr sz="1800">
              <a:solidFill>
                <a:schemeClr val="lt1"/>
              </a:solidFill>
              <a:latin typeface="Calibri"/>
              <a:ea typeface="Calibri"/>
              <a:cs typeface="Calibri"/>
              <a:sym typeface="Calibri"/>
            </a:endParaRPr>
          </a:p>
        </p:txBody>
      </p:sp>
      <p:sp>
        <p:nvSpPr>
          <p:cNvPr id="1196" name="Google Shape;1196;p38"/>
          <p:cNvSpPr/>
          <p:nvPr/>
        </p:nvSpPr>
        <p:spPr>
          <a:xfrm>
            <a:off x="3763926" y="2585943"/>
            <a:ext cx="595423" cy="484632"/>
          </a:xfrm>
          <a:prstGeom prst="rightArrow">
            <a:avLst>
              <a:gd name="adj1" fmla="val 50000"/>
              <a:gd name="adj2" fmla="val 50000"/>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197" name="Google Shape;1197;p38"/>
          <p:cNvSpPr/>
          <p:nvPr/>
        </p:nvSpPr>
        <p:spPr>
          <a:xfrm>
            <a:off x="4582631" y="2462551"/>
            <a:ext cx="1158949" cy="731415"/>
          </a:xfrm>
          <a:prstGeom prst="rect">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1800">
                <a:solidFill>
                  <a:schemeClr val="lt1"/>
                </a:solidFill>
                <a:latin typeface="Calibri"/>
                <a:ea typeface="Calibri"/>
                <a:cs typeface="Calibri"/>
                <a:sym typeface="Calibri"/>
              </a:rPr>
              <a:t>Funkcia Hash</a:t>
            </a:r>
            <a:endParaRPr sz="1800">
              <a:solidFill>
                <a:schemeClr val="lt1"/>
              </a:solidFill>
              <a:latin typeface="Calibri"/>
              <a:ea typeface="Calibri"/>
              <a:cs typeface="Calibri"/>
              <a:sym typeface="Calibri"/>
            </a:endParaRPr>
          </a:p>
        </p:txBody>
      </p:sp>
      <p:sp>
        <p:nvSpPr>
          <p:cNvPr id="1198" name="Google Shape;1198;p38"/>
          <p:cNvSpPr/>
          <p:nvPr/>
        </p:nvSpPr>
        <p:spPr>
          <a:xfrm>
            <a:off x="5964862" y="2543414"/>
            <a:ext cx="595423" cy="484632"/>
          </a:xfrm>
          <a:prstGeom prst="rightArrow">
            <a:avLst>
              <a:gd name="adj1" fmla="val 50000"/>
              <a:gd name="adj2" fmla="val 50000"/>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190" name="Google Shape;1190;p38"/>
          <p:cNvSpPr/>
          <p:nvPr/>
        </p:nvSpPr>
        <p:spPr>
          <a:xfrm>
            <a:off x="6783567" y="2420022"/>
            <a:ext cx="1158949" cy="731415"/>
          </a:xfrm>
          <a:prstGeom prst="rect">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1800">
                <a:solidFill>
                  <a:schemeClr val="lt1"/>
                </a:solidFill>
                <a:latin typeface="Calibri"/>
                <a:ea typeface="Calibri"/>
                <a:cs typeface="Calibri"/>
                <a:sym typeface="Calibri"/>
              </a:rPr>
              <a:t>HASH</a:t>
            </a:r>
            <a:endParaRPr/>
          </a:p>
        </p:txBody>
      </p:sp>
      <p:sp>
        <p:nvSpPr>
          <p:cNvPr id="1199" name="Google Shape;1199;p38"/>
          <p:cNvSpPr/>
          <p:nvPr/>
        </p:nvSpPr>
        <p:spPr>
          <a:xfrm>
            <a:off x="5199317" y="4178594"/>
            <a:ext cx="2014864" cy="1018970"/>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1800">
                <a:solidFill>
                  <a:schemeClr val="lt1"/>
                </a:solidFill>
                <a:latin typeface="Calibri"/>
                <a:ea typeface="Calibri"/>
                <a:cs typeface="Calibri"/>
                <a:sym typeface="Calibri"/>
              </a:rPr>
              <a:t>Vyhľadávanie dodatočných čísel</a:t>
            </a:r>
            <a:endParaRPr/>
          </a:p>
        </p:txBody>
      </p:sp>
      <p:sp>
        <p:nvSpPr>
          <p:cNvPr id="1200" name="Google Shape;1200;p38"/>
          <p:cNvSpPr/>
          <p:nvPr/>
        </p:nvSpPr>
        <p:spPr>
          <a:xfrm>
            <a:off x="7340005" y="4178594"/>
            <a:ext cx="2014864" cy="1018970"/>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1800">
                <a:solidFill>
                  <a:schemeClr val="lt1"/>
                </a:solidFill>
                <a:latin typeface="Calibri"/>
                <a:ea typeface="Calibri"/>
                <a:cs typeface="Calibri"/>
                <a:sym typeface="Calibri"/>
              </a:rPr>
              <a:t>Vyhľadávanie dodatočných čísel</a:t>
            </a:r>
            <a:endParaRPr/>
          </a:p>
        </p:txBody>
      </p:sp>
      <p:sp>
        <p:nvSpPr>
          <p:cNvPr id="1201" name="Google Shape;1201;p38"/>
          <p:cNvSpPr/>
          <p:nvPr/>
        </p:nvSpPr>
        <p:spPr>
          <a:xfrm>
            <a:off x="6209404" y="5234596"/>
            <a:ext cx="2014864" cy="1018970"/>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1800">
                <a:solidFill>
                  <a:schemeClr val="lt1"/>
                </a:solidFill>
                <a:latin typeface="Calibri"/>
                <a:ea typeface="Calibri"/>
                <a:cs typeface="Calibri"/>
                <a:sym typeface="Calibri"/>
              </a:rPr>
              <a:t>Vyhľadávanie dodatočných čísel</a:t>
            </a:r>
            <a:endParaRPr/>
          </a:p>
        </p:txBody>
      </p:sp>
      <p:sp>
        <p:nvSpPr>
          <p:cNvPr id="1191" name="Google Shape;1191;p38"/>
          <p:cNvSpPr/>
          <p:nvPr/>
        </p:nvSpPr>
        <p:spPr>
          <a:xfrm>
            <a:off x="8498952" y="5205751"/>
            <a:ext cx="2014864" cy="1018970"/>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1800">
                <a:solidFill>
                  <a:schemeClr val="lt1"/>
                </a:solidFill>
                <a:latin typeface="Calibri"/>
                <a:ea typeface="Calibri"/>
                <a:cs typeface="Calibri"/>
                <a:sym typeface="Calibri"/>
              </a:rPr>
              <a:t>Vyhľadávanie dodatočných čísel</a:t>
            </a:r>
            <a:endParaRPr/>
          </a:p>
        </p:txBody>
      </p:sp>
      <p:sp>
        <p:nvSpPr>
          <p:cNvPr id="1202" name="Google Shape;1202;p38"/>
          <p:cNvSpPr/>
          <p:nvPr/>
        </p:nvSpPr>
        <p:spPr>
          <a:xfrm>
            <a:off x="9480693" y="4178594"/>
            <a:ext cx="2014864" cy="1018970"/>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1800">
                <a:solidFill>
                  <a:schemeClr val="lt1"/>
                </a:solidFill>
                <a:latin typeface="Calibri"/>
                <a:ea typeface="Calibri"/>
                <a:cs typeface="Calibri"/>
                <a:sym typeface="Calibri"/>
              </a:rPr>
              <a:t>Vyhľadávanie dodatočných čísel</a:t>
            </a:r>
            <a:endParaRPr/>
          </a:p>
        </p:txBody>
      </p:sp>
      <p:cxnSp>
        <p:nvCxnSpPr>
          <p:cNvPr id="1203" name="Google Shape;1203;p38"/>
          <p:cNvCxnSpPr>
            <a:stCxn id="1190" idx="2"/>
            <a:endCxn id="1199" idx="0"/>
          </p:cNvCxnSpPr>
          <p:nvPr/>
        </p:nvCxnSpPr>
        <p:spPr>
          <a:xfrm flipH="1">
            <a:off x="6206841" y="3151437"/>
            <a:ext cx="1156200" cy="1027200"/>
          </a:xfrm>
          <a:prstGeom prst="straightConnector1">
            <a:avLst/>
          </a:prstGeom>
          <a:noFill/>
          <a:ln w="25400" cap="flat" cmpd="sng">
            <a:solidFill>
              <a:schemeClr val="accent1"/>
            </a:solidFill>
            <a:prstDash val="solid"/>
            <a:miter lim="800000"/>
            <a:headEnd type="none" w="sm" len="sm"/>
            <a:tailEnd type="triangle" w="med" len="med"/>
          </a:ln>
        </p:spPr>
      </p:cxnSp>
      <p:cxnSp>
        <p:nvCxnSpPr>
          <p:cNvPr id="1204" name="Google Shape;1204;p38"/>
          <p:cNvCxnSpPr>
            <a:stCxn id="1190" idx="2"/>
            <a:endCxn id="1200" idx="0"/>
          </p:cNvCxnSpPr>
          <p:nvPr/>
        </p:nvCxnSpPr>
        <p:spPr>
          <a:xfrm>
            <a:off x="7363041" y="3151437"/>
            <a:ext cx="984300" cy="1027200"/>
          </a:xfrm>
          <a:prstGeom prst="straightConnector1">
            <a:avLst/>
          </a:prstGeom>
          <a:noFill/>
          <a:ln w="25400" cap="flat" cmpd="sng">
            <a:solidFill>
              <a:schemeClr val="accent1"/>
            </a:solidFill>
            <a:prstDash val="solid"/>
            <a:miter lim="800000"/>
            <a:headEnd type="none" w="sm" len="sm"/>
            <a:tailEnd type="triangle" w="med" len="med"/>
          </a:ln>
        </p:spPr>
      </p:cxnSp>
      <p:cxnSp>
        <p:nvCxnSpPr>
          <p:cNvPr id="1205" name="Google Shape;1205;p38"/>
          <p:cNvCxnSpPr>
            <a:stCxn id="1190" idx="2"/>
            <a:endCxn id="1202" idx="0"/>
          </p:cNvCxnSpPr>
          <p:nvPr/>
        </p:nvCxnSpPr>
        <p:spPr>
          <a:xfrm>
            <a:off x="7363041" y="3151437"/>
            <a:ext cx="3125100" cy="1027200"/>
          </a:xfrm>
          <a:prstGeom prst="straightConnector1">
            <a:avLst/>
          </a:prstGeom>
          <a:noFill/>
          <a:ln w="25400" cap="flat" cmpd="sng">
            <a:solidFill>
              <a:schemeClr val="accent1"/>
            </a:solidFill>
            <a:prstDash val="solid"/>
            <a:miter lim="800000"/>
            <a:headEnd type="none" w="sm" len="sm"/>
            <a:tailEnd type="triangle" w="med" len="med"/>
          </a:ln>
        </p:spPr>
      </p:cxnSp>
      <p:cxnSp>
        <p:nvCxnSpPr>
          <p:cNvPr id="1206" name="Google Shape;1206;p38"/>
          <p:cNvCxnSpPr>
            <a:stCxn id="1190" idx="2"/>
            <a:endCxn id="1201" idx="0"/>
          </p:cNvCxnSpPr>
          <p:nvPr/>
        </p:nvCxnSpPr>
        <p:spPr>
          <a:xfrm flipH="1">
            <a:off x="7216941" y="3151437"/>
            <a:ext cx="146100" cy="2083200"/>
          </a:xfrm>
          <a:prstGeom prst="straightConnector1">
            <a:avLst/>
          </a:prstGeom>
          <a:noFill/>
          <a:ln w="25400" cap="flat" cmpd="sng">
            <a:solidFill>
              <a:schemeClr val="accent1"/>
            </a:solidFill>
            <a:prstDash val="solid"/>
            <a:miter lim="800000"/>
            <a:headEnd type="none" w="sm" len="sm"/>
            <a:tailEnd type="triangle" w="med" len="med"/>
          </a:ln>
        </p:spPr>
      </p:cxnSp>
      <p:sp>
        <p:nvSpPr>
          <p:cNvPr id="1207" name="Google Shape;1207;p38"/>
          <p:cNvSpPr txBox="1"/>
          <p:nvPr/>
        </p:nvSpPr>
        <p:spPr>
          <a:xfrm>
            <a:off x="7340005" y="6290598"/>
            <a:ext cx="1897443"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1800">
                <a:solidFill>
                  <a:schemeClr val="dk1"/>
                </a:solidFill>
                <a:latin typeface="Calibri"/>
                <a:ea typeface="Calibri"/>
                <a:cs typeface="Calibri"/>
                <a:sym typeface="Calibri"/>
              </a:rPr>
              <a:t>Milióny kombinácií</a:t>
            </a:r>
            <a:endParaRPr sz="1800">
              <a:solidFill>
                <a:schemeClr val="dk1"/>
              </a:solidFill>
              <a:latin typeface="Calibri"/>
              <a:ea typeface="Calibri"/>
              <a:cs typeface="Calibri"/>
              <a:sym typeface="Calibri"/>
            </a:endParaRPr>
          </a:p>
        </p:txBody>
      </p:sp>
      <p:sp>
        <p:nvSpPr>
          <p:cNvPr id="1208" name="Google Shape;1208;p38"/>
          <p:cNvSpPr/>
          <p:nvPr/>
        </p:nvSpPr>
        <p:spPr>
          <a:xfrm>
            <a:off x="678730" y="1329179"/>
            <a:ext cx="2894029" cy="2969444"/>
          </a:xfrm>
          <a:prstGeom prst="rect">
            <a:avLst/>
          </a:prstGeom>
          <a:noFill/>
          <a:ln w="85725" cap="flat" cmpd="sng">
            <a:solidFill>
              <a:srgbClr val="C0000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209" name="Google Shape;1209;p38"/>
          <p:cNvSpPr/>
          <p:nvPr/>
        </p:nvSpPr>
        <p:spPr>
          <a:xfrm rot="1139331">
            <a:off x="3652366" y="3986466"/>
            <a:ext cx="1511604" cy="484632"/>
          </a:xfrm>
          <a:prstGeom prst="leftArrow">
            <a:avLst>
              <a:gd name="adj1" fmla="val 50000"/>
              <a:gd name="adj2" fmla="val 50000"/>
            </a:avLst>
          </a:prstGeom>
          <a:solidFill>
            <a:srgbClr val="C00000"/>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210" name="Google Shape;1210;p38"/>
          <p:cNvSpPr txBox="1"/>
          <p:nvPr/>
        </p:nvSpPr>
        <p:spPr>
          <a:xfrm>
            <a:off x="4207768" y="5121392"/>
            <a:ext cx="2022028"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1800">
                <a:solidFill>
                  <a:srgbClr val="FF0000"/>
                </a:solidFill>
                <a:latin typeface="Calibri"/>
                <a:ea typeface="Calibri"/>
                <a:cs typeface="Calibri"/>
                <a:sym typeface="Calibri"/>
              </a:rPr>
              <a:t>Poskytovanie dôkazov</a:t>
            </a:r>
            <a:endParaRPr sz="1800">
              <a:solidFill>
                <a:srgbClr val="FF0000"/>
              </a:solidFill>
              <a:latin typeface="Calibri"/>
              <a:ea typeface="Calibri"/>
              <a:cs typeface="Calibri"/>
              <a:sym typeface="Calibri"/>
            </a:endParaRPr>
          </a:p>
        </p:txBody>
      </p:sp>
      <p:sp>
        <p:nvSpPr>
          <p:cNvPr id="1211" name="Google Shape;1211;p38"/>
          <p:cNvSpPr/>
          <p:nvPr/>
        </p:nvSpPr>
        <p:spPr>
          <a:xfrm>
            <a:off x="5199317" y="4179513"/>
            <a:ext cx="2014864" cy="1018970"/>
          </a:xfrm>
          <a:prstGeom prst="ellipse">
            <a:avLst/>
          </a:prstGeom>
          <a:solidFill>
            <a:srgbClr val="C00000"/>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1800">
                <a:solidFill>
                  <a:schemeClr val="lt1"/>
                </a:solidFill>
                <a:latin typeface="Calibri"/>
                <a:ea typeface="Calibri"/>
                <a:cs typeface="Calibri"/>
                <a:sym typeface="Calibri"/>
              </a:rPr>
              <a:t>Zistilo sa ďalšie číslo</a:t>
            </a:r>
            <a:endParaRPr sz="1800">
              <a:solidFill>
                <a:schemeClr val="lt1"/>
              </a:solidFill>
              <a:latin typeface="Calibri"/>
              <a:ea typeface="Calibri"/>
              <a:cs typeface="Calibri"/>
              <a:sym typeface="Calibri"/>
            </a:endParaRPr>
          </a:p>
        </p:txBody>
      </p:sp>
      <p:sp>
        <p:nvSpPr>
          <p:cNvPr id="1212" name="Google Shape;1212;p38"/>
          <p:cNvSpPr/>
          <p:nvPr/>
        </p:nvSpPr>
        <p:spPr>
          <a:xfrm>
            <a:off x="7340005" y="4179513"/>
            <a:ext cx="2014864" cy="1018970"/>
          </a:xfrm>
          <a:prstGeom prst="ellipse">
            <a:avLst/>
          </a:prstGeom>
          <a:solidFill>
            <a:schemeClr val="accent5"/>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1800">
                <a:solidFill>
                  <a:schemeClr val="lt1"/>
                </a:solidFill>
                <a:latin typeface="Calibri"/>
                <a:ea typeface="Calibri"/>
                <a:cs typeface="Calibri"/>
                <a:sym typeface="Calibri"/>
              </a:rPr>
              <a:t>Dodatočné overenie čísla</a:t>
            </a:r>
            <a:endParaRPr sz="1800">
              <a:solidFill>
                <a:schemeClr val="lt1"/>
              </a:solidFill>
              <a:latin typeface="Calibri"/>
              <a:ea typeface="Calibri"/>
              <a:cs typeface="Calibri"/>
              <a:sym typeface="Calibri"/>
            </a:endParaRPr>
          </a:p>
        </p:txBody>
      </p:sp>
      <p:sp>
        <p:nvSpPr>
          <p:cNvPr id="1213" name="Google Shape;1213;p38"/>
          <p:cNvSpPr/>
          <p:nvPr/>
        </p:nvSpPr>
        <p:spPr>
          <a:xfrm>
            <a:off x="6209404" y="5235515"/>
            <a:ext cx="2014864" cy="1018970"/>
          </a:xfrm>
          <a:prstGeom prst="ellipse">
            <a:avLst/>
          </a:prstGeom>
          <a:solidFill>
            <a:schemeClr val="accent5"/>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1800">
                <a:solidFill>
                  <a:schemeClr val="lt1"/>
                </a:solidFill>
                <a:latin typeface="Calibri"/>
                <a:ea typeface="Calibri"/>
                <a:cs typeface="Calibri"/>
                <a:sym typeface="Calibri"/>
              </a:rPr>
              <a:t>Dodatočné overenie čísla</a:t>
            </a:r>
            <a:endParaRPr sz="1800">
              <a:solidFill>
                <a:schemeClr val="lt1"/>
              </a:solidFill>
              <a:latin typeface="Calibri"/>
              <a:ea typeface="Calibri"/>
              <a:cs typeface="Calibri"/>
              <a:sym typeface="Calibri"/>
            </a:endParaRPr>
          </a:p>
        </p:txBody>
      </p:sp>
      <p:sp>
        <p:nvSpPr>
          <p:cNvPr id="1214" name="Google Shape;1214;p38"/>
          <p:cNvSpPr/>
          <p:nvPr/>
        </p:nvSpPr>
        <p:spPr>
          <a:xfrm>
            <a:off x="8498952" y="5206670"/>
            <a:ext cx="2014864" cy="1018970"/>
          </a:xfrm>
          <a:prstGeom prst="ellipse">
            <a:avLst/>
          </a:prstGeom>
          <a:solidFill>
            <a:schemeClr val="accent5"/>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1800">
                <a:solidFill>
                  <a:schemeClr val="lt1"/>
                </a:solidFill>
                <a:latin typeface="Calibri"/>
                <a:ea typeface="Calibri"/>
                <a:cs typeface="Calibri"/>
                <a:sym typeface="Calibri"/>
              </a:rPr>
              <a:t>Dodatočné overenie čísla</a:t>
            </a:r>
            <a:endParaRPr sz="1800">
              <a:solidFill>
                <a:schemeClr val="lt1"/>
              </a:solidFill>
              <a:latin typeface="Calibri"/>
              <a:ea typeface="Calibri"/>
              <a:cs typeface="Calibri"/>
              <a:sym typeface="Calibri"/>
            </a:endParaRPr>
          </a:p>
        </p:txBody>
      </p:sp>
      <p:sp>
        <p:nvSpPr>
          <p:cNvPr id="1215" name="Google Shape;1215;p38"/>
          <p:cNvSpPr/>
          <p:nvPr/>
        </p:nvSpPr>
        <p:spPr>
          <a:xfrm>
            <a:off x="9480693" y="4179513"/>
            <a:ext cx="2014864" cy="1018970"/>
          </a:xfrm>
          <a:prstGeom prst="ellipse">
            <a:avLst/>
          </a:prstGeom>
          <a:solidFill>
            <a:schemeClr val="accent5"/>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1800">
                <a:solidFill>
                  <a:schemeClr val="lt1"/>
                </a:solidFill>
                <a:latin typeface="Calibri"/>
                <a:ea typeface="Calibri"/>
                <a:cs typeface="Calibri"/>
                <a:sym typeface="Calibri"/>
              </a:rPr>
              <a:t>Dodatočné overenie čísla</a:t>
            </a:r>
            <a:endParaRPr sz="1800">
              <a:solidFill>
                <a:schemeClr val="lt1"/>
              </a:solidFill>
              <a:latin typeface="Calibri"/>
              <a:ea typeface="Calibri"/>
              <a:cs typeface="Calibri"/>
              <a:sym typeface="Calibri"/>
            </a:endParaRPr>
          </a:p>
        </p:txBody>
      </p:sp>
      <p:sp>
        <p:nvSpPr>
          <p:cNvPr id="1216" name="Google Shape;1216;p38"/>
          <p:cNvSpPr txBox="1"/>
          <p:nvPr/>
        </p:nvSpPr>
        <p:spPr>
          <a:xfrm>
            <a:off x="1342548" y="4394315"/>
            <a:ext cx="1566391"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1800">
                <a:solidFill>
                  <a:srgbClr val="FF0000"/>
                </a:solidFill>
                <a:latin typeface="Calibri"/>
                <a:ea typeface="Calibri"/>
                <a:cs typeface="Calibri"/>
                <a:sym typeface="Calibri"/>
              </a:rPr>
              <a:t>Blokový zámok</a:t>
            </a:r>
            <a:endParaRPr sz="1800">
              <a:solidFill>
                <a:srgbClr val="FF0000"/>
              </a:solidFill>
              <a:latin typeface="Calibri"/>
              <a:ea typeface="Calibri"/>
              <a:cs typeface="Calibri"/>
              <a:sym typeface="Calib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93"/>
                                        </p:tgtEl>
                                        <p:attrNameLst>
                                          <p:attrName>style.visibility</p:attrName>
                                        </p:attrNameLst>
                                      </p:cBhvr>
                                      <p:to>
                                        <p:strVal val="visible"/>
                                      </p:to>
                                    </p:set>
                                    <p:animEffect transition="in" filter="fade">
                                      <p:cBhvr>
                                        <p:cTn id="7" dur="500"/>
                                        <p:tgtEl>
                                          <p:spTgt spid="1193"/>
                                        </p:tgtEl>
                                      </p:cBhvr>
                                    </p:animEffect>
                                  </p:childTnLst>
                                </p:cTn>
                              </p:par>
                              <p:par>
                                <p:cTn id="8" presetID="10" presetClass="entr" presetSubtype="0" fill="hold" nodeType="withEffect">
                                  <p:stCondLst>
                                    <p:cond delay="0"/>
                                  </p:stCondLst>
                                  <p:childTnLst>
                                    <p:set>
                                      <p:cBhvr>
                                        <p:cTn id="9" dur="1" fill="hold">
                                          <p:stCondLst>
                                            <p:cond delay="0"/>
                                          </p:stCondLst>
                                        </p:cTn>
                                        <p:tgtEl>
                                          <p:spTgt spid="1194"/>
                                        </p:tgtEl>
                                        <p:attrNameLst>
                                          <p:attrName>style.visibility</p:attrName>
                                        </p:attrNameLst>
                                      </p:cBhvr>
                                      <p:to>
                                        <p:strVal val="visible"/>
                                      </p:to>
                                    </p:set>
                                    <p:animEffect transition="in" filter="fade">
                                      <p:cBhvr>
                                        <p:cTn id="10" dur="500"/>
                                        <p:tgtEl>
                                          <p:spTgt spid="1194"/>
                                        </p:tgtEl>
                                      </p:cBhvr>
                                    </p:animEffect>
                                  </p:childTnLst>
                                </p:cTn>
                              </p:par>
                              <p:par>
                                <p:cTn id="11" presetID="10" presetClass="entr" presetSubtype="0" fill="hold" nodeType="withEffect">
                                  <p:stCondLst>
                                    <p:cond delay="0"/>
                                  </p:stCondLst>
                                  <p:childTnLst>
                                    <p:set>
                                      <p:cBhvr>
                                        <p:cTn id="12" dur="1" fill="hold">
                                          <p:stCondLst>
                                            <p:cond delay="0"/>
                                          </p:stCondLst>
                                        </p:cTn>
                                        <p:tgtEl>
                                          <p:spTgt spid="1195"/>
                                        </p:tgtEl>
                                        <p:attrNameLst>
                                          <p:attrName>style.visibility</p:attrName>
                                        </p:attrNameLst>
                                      </p:cBhvr>
                                      <p:to>
                                        <p:strVal val="visible"/>
                                      </p:to>
                                    </p:set>
                                    <p:animEffect transition="in" filter="fade">
                                      <p:cBhvr>
                                        <p:cTn id="13" dur="500"/>
                                        <p:tgtEl>
                                          <p:spTgt spid="1195"/>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1196"/>
                                        </p:tgtEl>
                                        <p:attrNameLst>
                                          <p:attrName>style.visibility</p:attrName>
                                        </p:attrNameLst>
                                      </p:cBhvr>
                                      <p:to>
                                        <p:strVal val="visible"/>
                                      </p:to>
                                    </p:set>
                                    <p:animEffect transition="in" filter="fade">
                                      <p:cBhvr>
                                        <p:cTn id="18" dur="500"/>
                                        <p:tgtEl>
                                          <p:spTgt spid="1196"/>
                                        </p:tgtEl>
                                      </p:cBhvr>
                                    </p:animEffect>
                                  </p:childTnLst>
                                </p:cTn>
                              </p:par>
                              <p:par>
                                <p:cTn id="19" presetID="10" presetClass="entr" presetSubtype="0" fill="hold" nodeType="withEffect">
                                  <p:stCondLst>
                                    <p:cond delay="0"/>
                                  </p:stCondLst>
                                  <p:childTnLst>
                                    <p:set>
                                      <p:cBhvr>
                                        <p:cTn id="20" dur="1" fill="hold">
                                          <p:stCondLst>
                                            <p:cond delay="0"/>
                                          </p:stCondLst>
                                        </p:cTn>
                                        <p:tgtEl>
                                          <p:spTgt spid="1197"/>
                                        </p:tgtEl>
                                        <p:attrNameLst>
                                          <p:attrName>style.visibility</p:attrName>
                                        </p:attrNameLst>
                                      </p:cBhvr>
                                      <p:to>
                                        <p:strVal val="visible"/>
                                      </p:to>
                                    </p:set>
                                    <p:animEffect transition="in" filter="fade">
                                      <p:cBhvr>
                                        <p:cTn id="21" dur="500"/>
                                        <p:tgtEl>
                                          <p:spTgt spid="1197"/>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1198"/>
                                        </p:tgtEl>
                                        <p:attrNameLst>
                                          <p:attrName>style.visibility</p:attrName>
                                        </p:attrNameLst>
                                      </p:cBhvr>
                                      <p:to>
                                        <p:strVal val="visible"/>
                                      </p:to>
                                    </p:set>
                                    <p:animEffect transition="in" filter="fade">
                                      <p:cBhvr>
                                        <p:cTn id="26" dur="500"/>
                                        <p:tgtEl>
                                          <p:spTgt spid="1198"/>
                                        </p:tgtEl>
                                      </p:cBhvr>
                                    </p:animEffect>
                                  </p:childTnLst>
                                </p:cTn>
                              </p:par>
                              <p:par>
                                <p:cTn id="27" presetID="10" presetClass="entr" presetSubtype="0" fill="hold" nodeType="withEffect">
                                  <p:stCondLst>
                                    <p:cond delay="0"/>
                                  </p:stCondLst>
                                  <p:childTnLst>
                                    <p:set>
                                      <p:cBhvr>
                                        <p:cTn id="28" dur="1" fill="hold">
                                          <p:stCondLst>
                                            <p:cond delay="0"/>
                                          </p:stCondLst>
                                        </p:cTn>
                                        <p:tgtEl>
                                          <p:spTgt spid="1190"/>
                                        </p:tgtEl>
                                        <p:attrNameLst>
                                          <p:attrName>style.visibility</p:attrName>
                                        </p:attrNameLst>
                                      </p:cBhvr>
                                      <p:to>
                                        <p:strVal val="visible"/>
                                      </p:to>
                                    </p:set>
                                    <p:animEffect transition="in" filter="fade">
                                      <p:cBhvr>
                                        <p:cTn id="29" dur="500"/>
                                        <p:tgtEl>
                                          <p:spTgt spid="1190"/>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1203"/>
                                        </p:tgtEl>
                                        <p:attrNameLst>
                                          <p:attrName>style.visibility</p:attrName>
                                        </p:attrNameLst>
                                      </p:cBhvr>
                                      <p:to>
                                        <p:strVal val="visible"/>
                                      </p:to>
                                    </p:set>
                                    <p:animEffect transition="in" filter="fade">
                                      <p:cBhvr>
                                        <p:cTn id="34" dur="500"/>
                                        <p:tgtEl>
                                          <p:spTgt spid="1203"/>
                                        </p:tgtEl>
                                      </p:cBhvr>
                                    </p:animEffect>
                                  </p:childTnLst>
                                </p:cTn>
                              </p:par>
                              <p:par>
                                <p:cTn id="35" presetID="10" presetClass="entr" presetSubtype="0" fill="hold" nodeType="withEffect">
                                  <p:stCondLst>
                                    <p:cond delay="0"/>
                                  </p:stCondLst>
                                  <p:childTnLst>
                                    <p:set>
                                      <p:cBhvr>
                                        <p:cTn id="36" dur="1" fill="hold">
                                          <p:stCondLst>
                                            <p:cond delay="0"/>
                                          </p:stCondLst>
                                        </p:cTn>
                                        <p:tgtEl>
                                          <p:spTgt spid="1206"/>
                                        </p:tgtEl>
                                        <p:attrNameLst>
                                          <p:attrName>style.visibility</p:attrName>
                                        </p:attrNameLst>
                                      </p:cBhvr>
                                      <p:to>
                                        <p:strVal val="visible"/>
                                      </p:to>
                                    </p:set>
                                    <p:animEffect transition="in" filter="fade">
                                      <p:cBhvr>
                                        <p:cTn id="37" dur="500"/>
                                        <p:tgtEl>
                                          <p:spTgt spid="1206"/>
                                        </p:tgtEl>
                                      </p:cBhvr>
                                    </p:animEffect>
                                  </p:childTnLst>
                                </p:cTn>
                              </p:par>
                              <p:par>
                                <p:cTn id="38" presetID="10" presetClass="entr" presetSubtype="0" fill="hold" nodeType="withEffect">
                                  <p:stCondLst>
                                    <p:cond delay="0"/>
                                  </p:stCondLst>
                                  <p:childTnLst>
                                    <p:set>
                                      <p:cBhvr>
                                        <p:cTn id="39" dur="1" fill="hold">
                                          <p:stCondLst>
                                            <p:cond delay="0"/>
                                          </p:stCondLst>
                                        </p:cTn>
                                        <p:tgtEl>
                                          <p:spTgt spid="1204"/>
                                        </p:tgtEl>
                                        <p:attrNameLst>
                                          <p:attrName>style.visibility</p:attrName>
                                        </p:attrNameLst>
                                      </p:cBhvr>
                                      <p:to>
                                        <p:strVal val="visible"/>
                                      </p:to>
                                    </p:set>
                                    <p:animEffect transition="in" filter="fade">
                                      <p:cBhvr>
                                        <p:cTn id="40" dur="500"/>
                                        <p:tgtEl>
                                          <p:spTgt spid="1204"/>
                                        </p:tgtEl>
                                      </p:cBhvr>
                                    </p:animEffect>
                                  </p:childTnLst>
                                </p:cTn>
                              </p:par>
                              <p:par>
                                <p:cTn id="41" presetID="10" presetClass="entr" presetSubtype="0" fill="hold" nodeType="withEffect">
                                  <p:stCondLst>
                                    <p:cond delay="0"/>
                                  </p:stCondLst>
                                  <p:childTnLst>
                                    <p:set>
                                      <p:cBhvr>
                                        <p:cTn id="42" dur="1" fill="hold">
                                          <p:stCondLst>
                                            <p:cond delay="0"/>
                                          </p:stCondLst>
                                        </p:cTn>
                                        <p:tgtEl>
                                          <p:spTgt spid="1189"/>
                                        </p:tgtEl>
                                        <p:attrNameLst>
                                          <p:attrName>style.visibility</p:attrName>
                                        </p:attrNameLst>
                                      </p:cBhvr>
                                      <p:to>
                                        <p:strVal val="visible"/>
                                      </p:to>
                                    </p:set>
                                    <p:animEffect transition="in" filter="fade">
                                      <p:cBhvr>
                                        <p:cTn id="43" dur="500"/>
                                        <p:tgtEl>
                                          <p:spTgt spid="1189"/>
                                        </p:tgtEl>
                                      </p:cBhvr>
                                    </p:animEffect>
                                  </p:childTnLst>
                                </p:cTn>
                              </p:par>
                              <p:par>
                                <p:cTn id="44" presetID="10" presetClass="entr" presetSubtype="0" fill="hold" nodeType="withEffect">
                                  <p:stCondLst>
                                    <p:cond delay="0"/>
                                  </p:stCondLst>
                                  <p:childTnLst>
                                    <p:set>
                                      <p:cBhvr>
                                        <p:cTn id="45" dur="1" fill="hold">
                                          <p:stCondLst>
                                            <p:cond delay="0"/>
                                          </p:stCondLst>
                                        </p:cTn>
                                        <p:tgtEl>
                                          <p:spTgt spid="1205"/>
                                        </p:tgtEl>
                                        <p:attrNameLst>
                                          <p:attrName>style.visibility</p:attrName>
                                        </p:attrNameLst>
                                      </p:cBhvr>
                                      <p:to>
                                        <p:strVal val="visible"/>
                                      </p:to>
                                    </p:set>
                                    <p:animEffect transition="in" filter="fade">
                                      <p:cBhvr>
                                        <p:cTn id="46" dur="500"/>
                                        <p:tgtEl>
                                          <p:spTgt spid="1205"/>
                                        </p:tgtEl>
                                      </p:cBhvr>
                                    </p:animEffect>
                                  </p:childTnLst>
                                </p:cTn>
                              </p:par>
                              <p:par>
                                <p:cTn id="47" presetID="10" presetClass="entr" presetSubtype="0" fill="hold" nodeType="withEffect">
                                  <p:stCondLst>
                                    <p:cond delay="0"/>
                                  </p:stCondLst>
                                  <p:childTnLst>
                                    <p:set>
                                      <p:cBhvr>
                                        <p:cTn id="48" dur="1" fill="hold">
                                          <p:stCondLst>
                                            <p:cond delay="0"/>
                                          </p:stCondLst>
                                        </p:cTn>
                                        <p:tgtEl>
                                          <p:spTgt spid="1199"/>
                                        </p:tgtEl>
                                        <p:attrNameLst>
                                          <p:attrName>style.visibility</p:attrName>
                                        </p:attrNameLst>
                                      </p:cBhvr>
                                      <p:to>
                                        <p:strVal val="visible"/>
                                      </p:to>
                                    </p:set>
                                    <p:animEffect transition="in" filter="fade">
                                      <p:cBhvr>
                                        <p:cTn id="49" dur="500"/>
                                        <p:tgtEl>
                                          <p:spTgt spid="1199"/>
                                        </p:tgtEl>
                                      </p:cBhvr>
                                    </p:animEffect>
                                  </p:childTnLst>
                                </p:cTn>
                              </p:par>
                              <p:par>
                                <p:cTn id="50" presetID="10" presetClass="entr" presetSubtype="0" fill="hold" nodeType="withEffect">
                                  <p:stCondLst>
                                    <p:cond delay="0"/>
                                  </p:stCondLst>
                                  <p:childTnLst>
                                    <p:set>
                                      <p:cBhvr>
                                        <p:cTn id="51" dur="1" fill="hold">
                                          <p:stCondLst>
                                            <p:cond delay="0"/>
                                          </p:stCondLst>
                                        </p:cTn>
                                        <p:tgtEl>
                                          <p:spTgt spid="1201"/>
                                        </p:tgtEl>
                                        <p:attrNameLst>
                                          <p:attrName>style.visibility</p:attrName>
                                        </p:attrNameLst>
                                      </p:cBhvr>
                                      <p:to>
                                        <p:strVal val="visible"/>
                                      </p:to>
                                    </p:set>
                                    <p:animEffect transition="in" filter="fade">
                                      <p:cBhvr>
                                        <p:cTn id="52" dur="500"/>
                                        <p:tgtEl>
                                          <p:spTgt spid="1201"/>
                                        </p:tgtEl>
                                      </p:cBhvr>
                                    </p:animEffect>
                                  </p:childTnLst>
                                </p:cTn>
                              </p:par>
                              <p:par>
                                <p:cTn id="53" presetID="10" presetClass="entr" presetSubtype="0" fill="hold" nodeType="withEffect">
                                  <p:stCondLst>
                                    <p:cond delay="0"/>
                                  </p:stCondLst>
                                  <p:childTnLst>
                                    <p:set>
                                      <p:cBhvr>
                                        <p:cTn id="54" dur="1" fill="hold">
                                          <p:stCondLst>
                                            <p:cond delay="0"/>
                                          </p:stCondLst>
                                        </p:cTn>
                                        <p:tgtEl>
                                          <p:spTgt spid="1200"/>
                                        </p:tgtEl>
                                        <p:attrNameLst>
                                          <p:attrName>style.visibility</p:attrName>
                                        </p:attrNameLst>
                                      </p:cBhvr>
                                      <p:to>
                                        <p:strVal val="visible"/>
                                      </p:to>
                                    </p:set>
                                    <p:animEffect transition="in" filter="fade">
                                      <p:cBhvr>
                                        <p:cTn id="55" dur="500"/>
                                        <p:tgtEl>
                                          <p:spTgt spid="1200"/>
                                        </p:tgtEl>
                                      </p:cBhvr>
                                    </p:animEffect>
                                  </p:childTnLst>
                                </p:cTn>
                              </p:par>
                              <p:par>
                                <p:cTn id="56" presetID="10" presetClass="entr" presetSubtype="0" fill="hold" nodeType="withEffect">
                                  <p:stCondLst>
                                    <p:cond delay="0"/>
                                  </p:stCondLst>
                                  <p:childTnLst>
                                    <p:set>
                                      <p:cBhvr>
                                        <p:cTn id="57" dur="1" fill="hold">
                                          <p:stCondLst>
                                            <p:cond delay="0"/>
                                          </p:stCondLst>
                                        </p:cTn>
                                        <p:tgtEl>
                                          <p:spTgt spid="1191"/>
                                        </p:tgtEl>
                                        <p:attrNameLst>
                                          <p:attrName>style.visibility</p:attrName>
                                        </p:attrNameLst>
                                      </p:cBhvr>
                                      <p:to>
                                        <p:strVal val="visible"/>
                                      </p:to>
                                    </p:set>
                                    <p:animEffect transition="in" filter="fade">
                                      <p:cBhvr>
                                        <p:cTn id="58" dur="500"/>
                                        <p:tgtEl>
                                          <p:spTgt spid="1191"/>
                                        </p:tgtEl>
                                      </p:cBhvr>
                                    </p:animEffect>
                                  </p:childTnLst>
                                </p:cTn>
                              </p:par>
                              <p:par>
                                <p:cTn id="59" presetID="10" presetClass="entr" presetSubtype="0" fill="hold" nodeType="withEffect">
                                  <p:stCondLst>
                                    <p:cond delay="0"/>
                                  </p:stCondLst>
                                  <p:childTnLst>
                                    <p:set>
                                      <p:cBhvr>
                                        <p:cTn id="60" dur="1" fill="hold">
                                          <p:stCondLst>
                                            <p:cond delay="0"/>
                                          </p:stCondLst>
                                        </p:cTn>
                                        <p:tgtEl>
                                          <p:spTgt spid="1202"/>
                                        </p:tgtEl>
                                        <p:attrNameLst>
                                          <p:attrName>style.visibility</p:attrName>
                                        </p:attrNameLst>
                                      </p:cBhvr>
                                      <p:to>
                                        <p:strVal val="visible"/>
                                      </p:to>
                                    </p:set>
                                    <p:animEffect transition="in" filter="fade">
                                      <p:cBhvr>
                                        <p:cTn id="61" dur="500"/>
                                        <p:tgtEl>
                                          <p:spTgt spid="1202"/>
                                        </p:tgtEl>
                                      </p:cBhvr>
                                    </p:animEffect>
                                  </p:childTnLst>
                                </p:cTn>
                              </p:par>
                              <p:par>
                                <p:cTn id="62" presetID="10" presetClass="entr" presetSubtype="0" fill="hold" nodeType="withEffect">
                                  <p:stCondLst>
                                    <p:cond delay="0"/>
                                  </p:stCondLst>
                                  <p:childTnLst>
                                    <p:set>
                                      <p:cBhvr>
                                        <p:cTn id="63" dur="1" fill="hold">
                                          <p:stCondLst>
                                            <p:cond delay="0"/>
                                          </p:stCondLst>
                                        </p:cTn>
                                        <p:tgtEl>
                                          <p:spTgt spid="1207"/>
                                        </p:tgtEl>
                                        <p:attrNameLst>
                                          <p:attrName>style.visibility</p:attrName>
                                        </p:attrNameLst>
                                      </p:cBhvr>
                                      <p:to>
                                        <p:strVal val="visible"/>
                                      </p:to>
                                    </p:set>
                                    <p:animEffect transition="in" filter="fade">
                                      <p:cBhvr>
                                        <p:cTn id="64" dur="500"/>
                                        <p:tgtEl>
                                          <p:spTgt spid="1207"/>
                                        </p:tgtEl>
                                      </p:cBhvr>
                                    </p:animEffect>
                                  </p:childTnLst>
                                </p:cTn>
                              </p:par>
                            </p:childTnLst>
                          </p:cTn>
                        </p:par>
                      </p:childTnLst>
                    </p:cTn>
                  </p:par>
                  <p:par>
                    <p:cTn id="65" fill="hold">
                      <p:stCondLst>
                        <p:cond delay="indefinite"/>
                      </p:stCondLst>
                      <p:childTnLst>
                        <p:par>
                          <p:cTn id="66" fill="hold">
                            <p:stCondLst>
                              <p:cond delay="0"/>
                            </p:stCondLst>
                            <p:childTnLst>
                              <p:par>
                                <p:cTn id="67" presetID="10" presetClass="entr" presetSubtype="0" fill="hold" nodeType="clickEffect">
                                  <p:stCondLst>
                                    <p:cond delay="0"/>
                                  </p:stCondLst>
                                  <p:childTnLst>
                                    <p:set>
                                      <p:cBhvr>
                                        <p:cTn id="68" dur="1" fill="hold">
                                          <p:stCondLst>
                                            <p:cond delay="0"/>
                                          </p:stCondLst>
                                        </p:cTn>
                                        <p:tgtEl>
                                          <p:spTgt spid="1211"/>
                                        </p:tgtEl>
                                        <p:attrNameLst>
                                          <p:attrName>style.visibility</p:attrName>
                                        </p:attrNameLst>
                                      </p:cBhvr>
                                      <p:to>
                                        <p:strVal val="visible"/>
                                      </p:to>
                                    </p:set>
                                    <p:animEffect transition="in" filter="fade">
                                      <p:cBhvr>
                                        <p:cTn id="69" dur="500"/>
                                        <p:tgtEl>
                                          <p:spTgt spid="1211"/>
                                        </p:tgtEl>
                                      </p:cBhvr>
                                    </p:animEffect>
                                  </p:childTnLst>
                                </p:cTn>
                              </p:par>
                              <p:par>
                                <p:cTn id="70" presetID="10" presetClass="entr" presetSubtype="0" fill="hold" nodeType="withEffect">
                                  <p:stCondLst>
                                    <p:cond delay="0"/>
                                  </p:stCondLst>
                                  <p:childTnLst>
                                    <p:set>
                                      <p:cBhvr>
                                        <p:cTn id="71" dur="1" fill="hold">
                                          <p:stCondLst>
                                            <p:cond delay="0"/>
                                          </p:stCondLst>
                                        </p:cTn>
                                        <p:tgtEl>
                                          <p:spTgt spid="1210"/>
                                        </p:tgtEl>
                                        <p:attrNameLst>
                                          <p:attrName>style.visibility</p:attrName>
                                        </p:attrNameLst>
                                      </p:cBhvr>
                                      <p:to>
                                        <p:strVal val="visible"/>
                                      </p:to>
                                    </p:set>
                                    <p:animEffect transition="in" filter="fade">
                                      <p:cBhvr>
                                        <p:cTn id="72" dur="500"/>
                                        <p:tgtEl>
                                          <p:spTgt spid="1210"/>
                                        </p:tgtEl>
                                      </p:cBhvr>
                                    </p:animEffect>
                                  </p:childTnLst>
                                </p:cTn>
                              </p:par>
                              <p:par>
                                <p:cTn id="73" presetID="10" presetClass="entr" presetSubtype="0" fill="hold" nodeType="withEffect">
                                  <p:stCondLst>
                                    <p:cond delay="0"/>
                                  </p:stCondLst>
                                  <p:childTnLst>
                                    <p:set>
                                      <p:cBhvr>
                                        <p:cTn id="74" dur="1" fill="hold">
                                          <p:stCondLst>
                                            <p:cond delay="0"/>
                                          </p:stCondLst>
                                        </p:cTn>
                                        <p:tgtEl>
                                          <p:spTgt spid="1209"/>
                                        </p:tgtEl>
                                        <p:attrNameLst>
                                          <p:attrName>style.visibility</p:attrName>
                                        </p:attrNameLst>
                                      </p:cBhvr>
                                      <p:to>
                                        <p:strVal val="visible"/>
                                      </p:to>
                                    </p:set>
                                    <p:animEffect transition="in" filter="fade">
                                      <p:cBhvr>
                                        <p:cTn id="75" dur="500"/>
                                        <p:tgtEl>
                                          <p:spTgt spid="1209"/>
                                        </p:tgtEl>
                                      </p:cBhvr>
                                    </p:animEffect>
                                  </p:childTnLst>
                                </p:cTn>
                              </p:par>
                              <p:par>
                                <p:cTn id="76" presetID="10" presetClass="entr" presetSubtype="0" fill="hold" nodeType="withEffect">
                                  <p:stCondLst>
                                    <p:cond delay="0"/>
                                  </p:stCondLst>
                                  <p:childTnLst>
                                    <p:set>
                                      <p:cBhvr>
                                        <p:cTn id="77" dur="1" fill="hold">
                                          <p:stCondLst>
                                            <p:cond delay="0"/>
                                          </p:stCondLst>
                                        </p:cTn>
                                        <p:tgtEl>
                                          <p:spTgt spid="1208"/>
                                        </p:tgtEl>
                                        <p:attrNameLst>
                                          <p:attrName>style.visibility</p:attrName>
                                        </p:attrNameLst>
                                      </p:cBhvr>
                                      <p:to>
                                        <p:strVal val="visible"/>
                                      </p:to>
                                    </p:set>
                                    <p:animEffect transition="in" filter="fade">
                                      <p:cBhvr>
                                        <p:cTn id="78" dur="500"/>
                                        <p:tgtEl>
                                          <p:spTgt spid="1208"/>
                                        </p:tgtEl>
                                      </p:cBhvr>
                                    </p:animEffect>
                                  </p:childTnLst>
                                </p:cTn>
                              </p:par>
                              <p:par>
                                <p:cTn id="79" presetID="10" presetClass="entr" presetSubtype="0" fill="hold" nodeType="withEffect">
                                  <p:stCondLst>
                                    <p:cond delay="0"/>
                                  </p:stCondLst>
                                  <p:childTnLst>
                                    <p:set>
                                      <p:cBhvr>
                                        <p:cTn id="80" dur="1" fill="hold">
                                          <p:stCondLst>
                                            <p:cond delay="0"/>
                                          </p:stCondLst>
                                        </p:cTn>
                                        <p:tgtEl>
                                          <p:spTgt spid="1216"/>
                                        </p:tgtEl>
                                        <p:attrNameLst>
                                          <p:attrName>style.visibility</p:attrName>
                                        </p:attrNameLst>
                                      </p:cBhvr>
                                      <p:to>
                                        <p:strVal val="visible"/>
                                      </p:to>
                                    </p:set>
                                    <p:animEffect transition="in" filter="fade">
                                      <p:cBhvr>
                                        <p:cTn id="81" dur="500"/>
                                        <p:tgtEl>
                                          <p:spTgt spid="1216"/>
                                        </p:tgtEl>
                                      </p:cBhvr>
                                    </p:animEffect>
                                  </p:childTnLst>
                                </p:cTn>
                              </p:par>
                            </p:childTnLst>
                          </p:cTn>
                        </p:par>
                      </p:childTnLst>
                    </p:cTn>
                  </p:par>
                  <p:par>
                    <p:cTn id="82" fill="hold">
                      <p:stCondLst>
                        <p:cond delay="indefinite"/>
                      </p:stCondLst>
                      <p:childTnLst>
                        <p:par>
                          <p:cTn id="83" fill="hold">
                            <p:stCondLst>
                              <p:cond delay="0"/>
                            </p:stCondLst>
                            <p:childTnLst>
                              <p:par>
                                <p:cTn id="84" presetID="10" presetClass="entr" presetSubtype="0" fill="hold" nodeType="clickEffect">
                                  <p:stCondLst>
                                    <p:cond delay="0"/>
                                  </p:stCondLst>
                                  <p:childTnLst>
                                    <p:set>
                                      <p:cBhvr>
                                        <p:cTn id="85" dur="1" fill="hold">
                                          <p:stCondLst>
                                            <p:cond delay="0"/>
                                          </p:stCondLst>
                                        </p:cTn>
                                        <p:tgtEl>
                                          <p:spTgt spid="1213"/>
                                        </p:tgtEl>
                                        <p:attrNameLst>
                                          <p:attrName>style.visibility</p:attrName>
                                        </p:attrNameLst>
                                      </p:cBhvr>
                                      <p:to>
                                        <p:strVal val="visible"/>
                                      </p:to>
                                    </p:set>
                                    <p:animEffect transition="in" filter="fade">
                                      <p:cBhvr>
                                        <p:cTn id="86" dur="500"/>
                                        <p:tgtEl>
                                          <p:spTgt spid="1213"/>
                                        </p:tgtEl>
                                      </p:cBhvr>
                                    </p:animEffect>
                                  </p:childTnLst>
                                </p:cTn>
                              </p:par>
                              <p:par>
                                <p:cTn id="87" presetID="10" presetClass="entr" presetSubtype="0" fill="hold" nodeType="withEffect">
                                  <p:stCondLst>
                                    <p:cond delay="0"/>
                                  </p:stCondLst>
                                  <p:childTnLst>
                                    <p:set>
                                      <p:cBhvr>
                                        <p:cTn id="88" dur="1" fill="hold">
                                          <p:stCondLst>
                                            <p:cond delay="0"/>
                                          </p:stCondLst>
                                        </p:cTn>
                                        <p:tgtEl>
                                          <p:spTgt spid="1212"/>
                                        </p:tgtEl>
                                        <p:attrNameLst>
                                          <p:attrName>style.visibility</p:attrName>
                                        </p:attrNameLst>
                                      </p:cBhvr>
                                      <p:to>
                                        <p:strVal val="visible"/>
                                      </p:to>
                                    </p:set>
                                    <p:animEffect transition="in" filter="fade">
                                      <p:cBhvr>
                                        <p:cTn id="89" dur="500"/>
                                        <p:tgtEl>
                                          <p:spTgt spid="1212"/>
                                        </p:tgtEl>
                                      </p:cBhvr>
                                    </p:animEffect>
                                  </p:childTnLst>
                                </p:cTn>
                              </p:par>
                              <p:par>
                                <p:cTn id="90" presetID="10" presetClass="entr" presetSubtype="0" fill="hold" nodeType="withEffect">
                                  <p:stCondLst>
                                    <p:cond delay="0"/>
                                  </p:stCondLst>
                                  <p:childTnLst>
                                    <p:set>
                                      <p:cBhvr>
                                        <p:cTn id="91" dur="1" fill="hold">
                                          <p:stCondLst>
                                            <p:cond delay="0"/>
                                          </p:stCondLst>
                                        </p:cTn>
                                        <p:tgtEl>
                                          <p:spTgt spid="1214"/>
                                        </p:tgtEl>
                                        <p:attrNameLst>
                                          <p:attrName>style.visibility</p:attrName>
                                        </p:attrNameLst>
                                      </p:cBhvr>
                                      <p:to>
                                        <p:strVal val="visible"/>
                                      </p:to>
                                    </p:set>
                                    <p:animEffect transition="in" filter="fade">
                                      <p:cBhvr>
                                        <p:cTn id="92" dur="500"/>
                                        <p:tgtEl>
                                          <p:spTgt spid="1214"/>
                                        </p:tgtEl>
                                      </p:cBhvr>
                                    </p:animEffect>
                                  </p:childTnLst>
                                </p:cTn>
                              </p:par>
                              <p:par>
                                <p:cTn id="93" presetID="10" presetClass="entr" presetSubtype="0" fill="hold" nodeType="withEffect">
                                  <p:stCondLst>
                                    <p:cond delay="0"/>
                                  </p:stCondLst>
                                  <p:childTnLst>
                                    <p:set>
                                      <p:cBhvr>
                                        <p:cTn id="94" dur="1" fill="hold">
                                          <p:stCondLst>
                                            <p:cond delay="0"/>
                                          </p:stCondLst>
                                        </p:cTn>
                                        <p:tgtEl>
                                          <p:spTgt spid="1215"/>
                                        </p:tgtEl>
                                        <p:attrNameLst>
                                          <p:attrName>style.visibility</p:attrName>
                                        </p:attrNameLst>
                                      </p:cBhvr>
                                      <p:to>
                                        <p:strVal val="visible"/>
                                      </p:to>
                                    </p:set>
                                    <p:animEffect transition="in" filter="fade">
                                      <p:cBhvr>
                                        <p:cTn id="95" dur="500"/>
                                        <p:tgtEl>
                                          <p:spTgt spid="12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1220"/>
        <p:cNvGrpSpPr/>
        <p:nvPr/>
      </p:nvGrpSpPr>
      <p:grpSpPr>
        <a:xfrm>
          <a:off x="0" y="0"/>
          <a:ext cx="0" cy="0"/>
          <a:chOff x="0" y="0"/>
          <a:chExt cx="0" cy="0"/>
        </a:xfrm>
      </p:grpSpPr>
      <p:sp>
        <p:nvSpPr>
          <p:cNvPr id="1221" name="Google Shape;1221;p39"/>
          <p:cNvSpPr txBox="1">
            <a:spLocks noGrp="1"/>
          </p:cNvSpPr>
          <p:nvPr>
            <p:ph type="body" idx="1"/>
          </p:nvPr>
        </p:nvSpPr>
        <p:spPr>
          <a:xfrm>
            <a:off x="1974079" y="1623405"/>
            <a:ext cx="9357643" cy="4895927"/>
          </a:xfrm>
          <a:prstGeom prst="rect">
            <a:avLst/>
          </a:prstGeom>
          <a:noFill/>
          <a:ln>
            <a:noFill/>
          </a:ln>
        </p:spPr>
        <p:txBody>
          <a:bodyPr spcFirstLastPara="1" wrap="square" lIns="91425" tIns="45700" rIns="91425" bIns="45700" anchor="t" anchorCtr="0">
            <a:noAutofit/>
          </a:bodyPr>
          <a:lstStyle/>
          <a:p>
            <a:pPr marL="228600" lvl="0" indent="-228600" algn="l" rtl="0">
              <a:lnSpc>
                <a:spcPct val="90000"/>
              </a:lnSpc>
              <a:spcBef>
                <a:spcPts val="0"/>
              </a:spcBef>
              <a:spcAft>
                <a:spcPts val="0"/>
              </a:spcAft>
              <a:buClr>
                <a:srgbClr val="262626"/>
              </a:buClr>
              <a:buSzPts val="2400"/>
              <a:buNone/>
            </a:pPr>
            <a:r>
              <a:rPr lang="en-GB"/>
              <a:t>Protokoly PoS (Proof-of-stake) sú triedou konsenzuálnych mechanizmov pre blockchainy, ktoré fungujú tak, že vyberajú overovateľov v pomere k sume držanej v príslušnej kryptomene.</a:t>
            </a:r>
            <a:endParaRPr/>
          </a:p>
          <a:p>
            <a:pPr marL="228600" lvl="0" indent="-228600" algn="l" rtl="0">
              <a:lnSpc>
                <a:spcPct val="90000"/>
              </a:lnSpc>
              <a:spcBef>
                <a:spcPts val="1000"/>
              </a:spcBef>
              <a:spcAft>
                <a:spcPts val="0"/>
              </a:spcAft>
              <a:buClr>
                <a:srgbClr val="262626"/>
              </a:buClr>
              <a:buSzPts val="2400"/>
              <a:buNone/>
            </a:pPr>
            <a:r>
              <a:rPr lang="en-GB"/>
              <a:t>Týmto spôsobom sa predchádza výpočtovým nákladom schém proof-of-work (POW).</a:t>
            </a:r>
            <a:endParaRPr/>
          </a:p>
        </p:txBody>
      </p:sp>
      <p:sp>
        <p:nvSpPr>
          <p:cNvPr id="1222" name="Google Shape;1222;p39"/>
          <p:cNvSpPr txBox="1">
            <a:spLocks noGrp="1"/>
          </p:cNvSpPr>
          <p:nvPr>
            <p:ph type="body" idx="2"/>
          </p:nvPr>
        </p:nvSpPr>
        <p:spPr>
          <a:xfrm>
            <a:off x="1928488" y="604434"/>
            <a:ext cx="9461245" cy="1018971"/>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Dôkaz o podiele</a:t>
            </a: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67"/>
        <p:cNvGrpSpPr/>
        <p:nvPr/>
      </p:nvGrpSpPr>
      <p:grpSpPr>
        <a:xfrm>
          <a:off x="0" y="0"/>
          <a:ext cx="0" cy="0"/>
          <a:chOff x="0" y="0"/>
          <a:chExt cx="0" cy="0"/>
        </a:xfrm>
      </p:grpSpPr>
      <p:sp>
        <p:nvSpPr>
          <p:cNvPr id="368" name="Google Shape;368;p4"/>
          <p:cNvSpPr txBox="1">
            <a:spLocks noGrp="1"/>
          </p:cNvSpPr>
          <p:nvPr>
            <p:ph type="body" idx="1"/>
          </p:nvPr>
        </p:nvSpPr>
        <p:spPr>
          <a:xfrm>
            <a:off x="2643669" y="1937363"/>
            <a:ext cx="700387" cy="689518"/>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rgbClr val="262626"/>
              </a:buClr>
              <a:buSzPts val="3200"/>
              <a:buNone/>
            </a:pPr>
            <a:r>
              <a:rPr lang="en-GB"/>
              <a:t>01</a:t>
            </a:r>
            <a:endParaRPr/>
          </a:p>
        </p:txBody>
      </p:sp>
      <p:sp>
        <p:nvSpPr>
          <p:cNvPr id="369" name="Google Shape;369;p4"/>
          <p:cNvSpPr txBox="1">
            <a:spLocks noGrp="1"/>
          </p:cNvSpPr>
          <p:nvPr>
            <p:ph type="body" idx="2"/>
          </p:nvPr>
        </p:nvSpPr>
        <p:spPr>
          <a:xfrm>
            <a:off x="3478966" y="1937363"/>
            <a:ext cx="6874660" cy="689519"/>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rgbClr val="262626"/>
              </a:buClr>
              <a:buSzPts val="2200"/>
              <a:buNone/>
            </a:pPr>
            <a:r>
              <a:rPr lang="en-GB"/>
              <a:t>Domov</a:t>
            </a:r>
            <a:endParaRPr/>
          </a:p>
        </p:txBody>
      </p:sp>
      <p:sp>
        <p:nvSpPr>
          <p:cNvPr id="370" name="Google Shape;370;p4"/>
          <p:cNvSpPr txBox="1">
            <a:spLocks noGrp="1"/>
          </p:cNvSpPr>
          <p:nvPr>
            <p:ph type="body" idx="3"/>
          </p:nvPr>
        </p:nvSpPr>
        <p:spPr>
          <a:xfrm>
            <a:off x="2643669" y="2649153"/>
            <a:ext cx="700387" cy="689518"/>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rgbClr val="262626"/>
              </a:buClr>
              <a:buSzPts val="3200"/>
              <a:buNone/>
            </a:pPr>
            <a:r>
              <a:rPr lang="en-GB"/>
              <a:t>02</a:t>
            </a:r>
            <a:endParaRPr/>
          </a:p>
        </p:txBody>
      </p:sp>
      <p:sp>
        <p:nvSpPr>
          <p:cNvPr id="371" name="Google Shape;371;p4"/>
          <p:cNvSpPr txBox="1">
            <a:spLocks noGrp="1"/>
          </p:cNvSpPr>
          <p:nvPr>
            <p:ph type="body" idx="4"/>
          </p:nvPr>
        </p:nvSpPr>
        <p:spPr>
          <a:xfrm>
            <a:off x="3478966" y="2900757"/>
            <a:ext cx="6874660" cy="229192"/>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rgbClr val="262626"/>
              </a:buClr>
              <a:buSzPts val="2200"/>
              <a:buNone/>
            </a:pPr>
            <a:r>
              <a:rPr lang="en-GB"/>
              <a:t>Základné komponenty: bloky, kryptografický hash, decentralizácia </a:t>
            </a:r>
            <a:endParaRPr/>
          </a:p>
        </p:txBody>
      </p:sp>
      <p:sp>
        <p:nvSpPr>
          <p:cNvPr id="372" name="Google Shape;372;p4"/>
          <p:cNvSpPr txBox="1">
            <a:spLocks noGrp="1"/>
          </p:cNvSpPr>
          <p:nvPr>
            <p:ph type="body" idx="5"/>
          </p:nvPr>
        </p:nvSpPr>
        <p:spPr>
          <a:xfrm>
            <a:off x="2643669" y="3360940"/>
            <a:ext cx="700387" cy="689518"/>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rgbClr val="262626"/>
              </a:buClr>
              <a:buSzPts val="3200"/>
              <a:buNone/>
            </a:pPr>
            <a:r>
              <a:rPr lang="en-GB"/>
              <a:t>03</a:t>
            </a:r>
            <a:endParaRPr/>
          </a:p>
        </p:txBody>
      </p:sp>
      <p:sp>
        <p:nvSpPr>
          <p:cNvPr id="373" name="Google Shape;373;p4"/>
          <p:cNvSpPr txBox="1">
            <a:spLocks noGrp="1"/>
          </p:cNvSpPr>
          <p:nvPr>
            <p:ph type="body" idx="6"/>
          </p:nvPr>
        </p:nvSpPr>
        <p:spPr>
          <a:xfrm>
            <a:off x="3478966" y="3360940"/>
            <a:ext cx="6874660" cy="689519"/>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rgbClr val="262626"/>
              </a:buClr>
              <a:buSzPts val="2200"/>
              <a:buNone/>
            </a:pPr>
            <a:r>
              <a:rPr lang="en-GB"/>
              <a:t>Aké sú kľúčové komponenty blockchainu?</a:t>
            </a:r>
            <a:endParaRPr/>
          </a:p>
        </p:txBody>
      </p:sp>
      <p:sp>
        <p:nvSpPr>
          <p:cNvPr id="374" name="Google Shape;374;p4"/>
          <p:cNvSpPr txBox="1">
            <a:spLocks noGrp="1"/>
          </p:cNvSpPr>
          <p:nvPr>
            <p:ph type="body" idx="7"/>
          </p:nvPr>
        </p:nvSpPr>
        <p:spPr>
          <a:xfrm>
            <a:off x="2643669" y="4072732"/>
            <a:ext cx="700387" cy="689518"/>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rgbClr val="262626"/>
              </a:buClr>
              <a:buSzPts val="3200"/>
              <a:buNone/>
            </a:pPr>
            <a:r>
              <a:rPr lang="en-GB"/>
              <a:t>04</a:t>
            </a:r>
            <a:endParaRPr/>
          </a:p>
        </p:txBody>
      </p:sp>
      <p:sp>
        <p:nvSpPr>
          <p:cNvPr id="375" name="Google Shape;375;p4"/>
          <p:cNvSpPr txBox="1">
            <a:spLocks noGrp="1"/>
          </p:cNvSpPr>
          <p:nvPr>
            <p:ph type="body" idx="8"/>
          </p:nvPr>
        </p:nvSpPr>
        <p:spPr>
          <a:xfrm>
            <a:off x="3478966" y="4072732"/>
            <a:ext cx="6874660" cy="689519"/>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rgbClr val="262626"/>
              </a:buClr>
              <a:buSzPts val="2200"/>
              <a:buNone/>
            </a:pPr>
            <a:r>
              <a:rPr lang="en-GB"/>
              <a:t>Aké sú výhody blockchainu?</a:t>
            </a:r>
            <a:endParaRPr/>
          </a:p>
        </p:txBody>
      </p:sp>
      <p:sp>
        <p:nvSpPr>
          <p:cNvPr id="376" name="Google Shape;376;p4"/>
          <p:cNvSpPr txBox="1">
            <a:spLocks noGrp="1"/>
          </p:cNvSpPr>
          <p:nvPr>
            <p:ph type="body" idx="9"/>
          </p:nvPr>
        </p:nvSpPr>
        <p:spPr>
          <a:xfrm>
            <a:off x="2643669" y="4767585"/>
            <a:ext cx="700387" cy="689518"/>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rgbClr val="262626"/>
              </a:buClr>
              <a:buSzPts val="3200"/>
              <a:buNone/>
            </a:pPr>
            <a:r>
              <a:rPr lang="en-GB"/>
              <a:t>05</a:t>
            </a:r>
            <a:endParaRPr/>
          </a:p>
        </p:txBody>
      </p:sp>
      <p:sp>
        <p:nvSpPr>
          <p:cNvPr id="377" name="Google Shape;377;p4"/>
          <p:cNvSpPr txBox="1">
            <a:spLocks noGrp="1"/>
          </p:cNvSpPr>
          <p:nvPr>
            <p:ph type="body" idx="13"/>
          </p:nvPr>
        </p:nvSpPr>
        <p:spPr>
          <a:xfrm>
            <a:off x="3478966" y="4739215"/>
            <a:ext cx="6874660" cy="689519"/>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rgbClr val="262626"/>
              </a:buClr>
              <a:buSzPts val="2200"/>
              <a:buNone/>
            </a:pPr>
            <a:r>
              <a:rPr lang="en-GB"/>
              <a:t>Aký je rozdiel medzi databázou a blockchainom?</a:t>
            </a:r>
            <a:endParaRPr/>
          </a:p>
        </p:txBody>
      </p:sp>
      <p:sp>
        <p:nvSpPr>
          <p:cNvPr id="378" name="Google Shape;378;p4"/>
          <p:cNvSpPr txBox="1">
            <a:spLocks noGrp="1"/>
          </p:cNvSpPr>
          <p:nvPr>
            <p:ph type="body" idx="14"/>
          </p:nvPr>
        </p:nvSpPr>
        <p:spPr>
          <a:xfrm>
            <a:off x="2654199" y="734017"/>
            <a:ext cx="5041923" cy="720752"/>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rgbClr val="262626"/>
              </a:buClr>
              <a:buSzPts val="3600"/>
              <a:buNone/>
            </a:pPr>
            <a:r>
              <a:rPr lang="en-GB"/>
              <a:t>Obsahuje</a:t>
            </a:r>
            <a:endParaRPr/>
          </a:p>
        </p:txBody>
      </p:sp>
      <p:pic>
        <p:nvPicPr>
          <p:cNvPr id="2" name="Picture 1">
            <a:extLst>
              <a:ext uri="{FF2B5EF4-FFF2-40B4-BE49-F238E27FC236}">
                <a16:creationId xmlns:a16="http://schemas.microsoft.com/office/drawing/2014/main" id="{C49FBF95-238B-BD0D-4258-C66108DCCE5D}"/>
              </a:ext>
            </a:extLst>
          </p:cNvPr>
          <p:cNvPicPr>
            <a:picLocks noChangeAspect="1"/>
          </p:cNvPicPr>
          <p:nvPr/>
        </p:nvPicPr>
        <p:blipFill>
          <a:blip r:embed="rId3"/>
          <a:stretch>
            <a:fillRect/>
          </a:stretch>
        </p:blipFill>
        <p:spPr>
          <a:xfrm>
            <a:off x="10092770" y="5752360"/>
            <a:ext cx="1638095" cy="342857"/>
          </a:xfrm>
          <a:prstGeom prst="rect">
            <a:avLst/>
          </a:prstGeom>
        </p:spPr>
      </p:pic>
      <p:sp>
        <p:nvSpPr>
          <p:cNvPr id="3" name="TextBox 2">
            <a:extLst>
              <a:ext uri="{FF2B5EF4-FFF2-40B4-BE49-F238E27FC236}">
                <a16:creationId xmlns:a16="http://schemas.microsoft.com/office/drawing/2014/main" id="{172279D5-18D4-F317-F78D-D49A5FFB8A89}"/>
              </a:ext>
            </a:extLst>
          </p:cNvPr>
          <p:cNvSpPr txBox="1"/>
          <p:nvPr/>
        </p:nvSpPr>
        <p:spPr>
          <a:xfrm>
            <a:off x="8070310" y="6094532"/>
            <a:ext cx="3777558" cy="584775"/>
          </a:xfrm>
          <a:prstGeom prst="rect">
            <a:avLst/>
          </a:prstGeom>
          <a:noFill/>
        </p:spPr>
        <p:txBody>
          <a:bodyPr wrap="square">
            <a:spAutoFit/>
          </a:bodyPr>
          <a:lstStyle/>
          <a:p>
            <a:pPr algn="just"/>
            <a:r>
              <a:rPr lang="en-GB" sz="800" dirty="0" err="1"/>
              <a:t>Financované</a:t>
            </a:r>
            <a:r>
              <a:rPr lang="en-GB" sz="800" dirty="0"/>
              <a:t> </a:t>
            </a:r>
            <a:r>
              <a:rPr lang="en-GB" sz="800" dirty="0" err="1"/>
              <a:t>Európskou</a:t>
            </a:r>
            <a:r>
              <a:rPr lang="en-GB" sz="800" dirty="0"/>
              <a:t> </a:t>
            </a:r>
            <a:r>
              <a:rPr lang="en-GB" sz="800" dirty="0" err="1"/>
              <a:t>úniou</a:t>
            </a:r>
            <a:r>
              <a:rPr lang="en-GB" sz="800" dirty="0"/>
              <a:t>. </a:t>
            </a:r>
            <a:r>
              <a:rPr lang="en-GB" sz="800" dirty="0" err="1"/>
              <a:t>Vyjadrené</a:t>
            </a:r>
            <a:r>
              <a:rPr lang="en-GB" sz="800" dirty="0"/>
              <a:t> </a:t>
            </a:r>
            <a:r>
              <a:rPr lang="en-GB" sz="800" dirty="0" err="1"/>
              <a:t>názory</a:t>
            </a:r>
            <a:r>
              <a:rPr lang="en-GB" sz="800" dirty="0"/>
              <a:t> a </a:t>
            </a:r>
            <a:r>
              <a:rPr lang="en-GB" sz="800" dirty="0" err="1"/>
              <a:t>postoje</a:t>
            </a:r>
            <a:r>
              <a:rPr lang="en-GB" sz="800" dirty="0"/>
              <a:t> </a:t>
            </a:r>
            <a:r>
              <a:rPr lang="en-GB" sz="800" dirty="0" err="1"/>
              <a:t>sú</a:t>
            </a:r>
            <a:r>
              <a:rPr lang="en-GB" sz="800" dirty="0"/>
              <a:t> </a:t>
            </a:r>
            <a:r>
              <a:rPr lang="en-GB" sz="800" dirty="0" err="1"/>
              <a:t>názormi</a:t>
            </a:r>
            <a:r>
              <a:rPr lang="en-GB" sz="800" dirty="0"/>
              <a:t> a </a:t>
            </a:r>
            <a:r>
              <a:rPr lang="en-GB" sz="800" dirty="0" err="1"/>
              <a:t>vyhláseniami</a:t>
            </a:r>
            <a:r>
              <a:rPr lang="en-GB" sz="800" dirty="0"/>
              <a:t> </a:t>
            </a:r>
            <a:r>
              <a:rPr lang="en-GB" sz="800" dirty="0" err="1"/>
              <a:t>autora</a:t>
            </a:r>
            <a:r>
              <a:rPr lang="en-GB" sz="800" dirty="0"/>
              <a:t>(-</a:t>
            </a:r>
            <a:r>
              <a:rPr lang="en-GB" sz="800" dirty="0" err="1"/>
              <a:t>ov</a:t>
            </a:r>
            <a:r>
              <a:rPr lang="en-GB" sz="800" dirty="0"/>
              <a:t>) a </a:t>
            </a:r>
            <a:r>
              <a:rPr lang="en-GB" sz="800" dirty="0" err="1"/>
              <a:t>nemusia</a:t>
            </a:r>
            <a:r>
              <a:rPr lang="en-GB" sz="800" dirty="0"/>
              <a:t> </a:t>
            </a:r>
            <a:r>
              <a:rPr lang="en-GB" sz="800" dirty="0" err="1"/>
              <a:t>nevyhnutne</a:t>
            </a:r>
            <a:r>
              <a:rPr lang="en-GB" sz="800" dirty="0"/>
              <a:t> </a:t>
            </a:r>
            <a:r>
              <a:rPr lang="en-GB" sz="800" dirty="0" err="1"/>
              <a:t>odrážať</a:t>
            </a:r>
            <a:r>
              <a:rPr lang="en-GB" sz="800" dirty="0"/>
              <a:t> </a:t>
            </a:r>
            <a:r>
              <a:rPr lang="en-GB" sz="800" dirty="0" err="1"/>
              <a:t>názory</a:t>
            </a:r>
            <a:r>
              <a:rPr lang="en-GB" sz="800" dirty="0"/>
              <a:t> a </a:t>
            </a:r>
            <a:r>
              <a:rPr lang="en-GB" sz="800" dirty="0" err="1"/>
              <a:t>stanoviská</a:t>
            </a:r>
            <a:r>
              <a:rPr lang="en-GB" sz="800" dirty="0"/>
              <a:t> </a:t>
            </a:r>
            <a:r>
              <a:rPr lang="en-GB" sz="800" dirty="0" err="1"/>
              <a:t>Európskej</a:t>
            </a:r>
            <a:r>
              <a:rPr lang="en-GB" sz="800" dirty="0"/>
              <a:t> </a:t>
            </a:r>
            <a:r>
              <a:rPr lang="en-GB" sz="800" dirty="0" err="1"/>
              <a:t>únie</a:t>
            </a:r>
            <a:r>
              <a:rPr lang="en-GB" sz="800" dirty="0"/>
              <a:t> </a:t>
            </a:r>
            <a:r>
              <a:rPr lang="en-GB" sz="800" dirty="0" err="1"/>
              <a:t>alebo</a:t>
            </a:r>
            <a:r>
              <a:rPr lang="en-GB" sz="800" dirty="0"/>
              <a:t> </a:t>
            </a:r>
            <a:r>
              <a:rPr lang="en-GB" sz="800" dirty="0" err="1"/>
              <a:t>Európskej</a:t>
            </a:r>
            <a:r>
              <a:rPr lang="en-GB" sz="800" dirty="0"/>
              <a:t> </a:t>
            </a:r>
            <a:r>
              <a:rPr lang="en-GB" sz="800" dirty="0" err="1"/>
              <a:t>výkonnej</a:t>
            </a:r>
            <a:r>
              <a:rPr lang="en-GB" sz="800" dirty="0"/>
              <a:t> </a:t>
            </a:r>
            <a:r>
              <a:rPr lang="en-GB" sz="800" dirty="0" err="1"/>
              <a:t>agentúry</a:t>
            </a:r>
            <a:r>
              <a:rPr lang="en-GB" sz="800" dirty="0"/>
              <a:t> pre </a:t>
            </a:r>
            <a:r>
              <a:rPr lang="en-GB" sz="800" dirty="0" err="1"/>
              <a:t>vzdelávanie</a:t>
            </a:r>
            <a:r>
              <a:rPr lang="en-GB" sz="800" dirty="0"/>
              <a:t> a </a:t>
            </a:r>
            <a:r>
              <a:rPr lang="en-GB" sz="800" dirty="0" err="1"/>
              <a:t>kultúru</a:t>
            </a:r>
            <a:r>
              <a:rPr lang="en-GB" sz="800" dirty="0"/>
              <a:t> (EACEA). </a:t>
            </a:r>
            <a:r>
              <a:rPr lang="en-GB" sz="800" dirty="0" err="1"/>
              <a:t>Európska</a:t>
            </a:r>
            <a:r>
              <a:rPr lang="en-GB" sz="800" dirty="0"/>
              <a:t> </a:t>
            </a:r>
            <a:r>
              <a:rPr lang="en-GB" sz="800" dirty="0" err="1"/>
              <a:t>únia</a:t>
            </a:r>
            <a:r>
              <a:rPr lang="en-GB" sz="800" dirty="0"/>
              <a:t> ani EACEA za ne </a:t>
            </a:r>
            <a:r>
              <a:rPr lang="en-GB" sz="800" dirty="0" err="1"/>
              <a:t>nepreberajú</a:t>
            </a:r>
            <a:r>
              <a:rPr lang="en-GB" sz="800" dirty="0"/>
              <a:t> </a:t>
            </a:r>
            <a:r>
              <a:rPr lang="en-GB" sz="800" dirty="0" err="1"/>
              <a:t>žiadnu</a:t>
            </a:r>
            <a:r>
              <a:rPr lang="en-GB" sz="800" dirty="0"/>
              <a:t> </a:t>
            </a:r>
            <a:r>
              <a:rPr lang="en-GB" sz="800" dirty="0" err="1"/>
              <a:t>zodpovednosť</a:t>
            </a:r>
            <a:r>
              <a:rPr lang="en-GB" sz="800" dirty="0"/>
              <a: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1226"/>
        <p:cNvGrpSpPr/>
        <p:nvPr/>
      </p:nvGrpSpPr>
      <p:grpSpPr>
        <a:xfrm>
          <a:off x="0" y="0"/>
          <a:ext cx="0" cy="0"/>
          <a:chOff x="0" y="0"/>
          <a:chExt cx="0" cy="0"/>
        </a:xfrm>
      </p:grpSpPr>
      <p:sp>
        <p:nvSpPr>
          <p:cNvPr id="1227" name="Google Shape;1227;p40"/>
          <p:cNvSpPr txBox="1">
            <a:spLocks noGrp="1"/>
          </p:cNvSpPr>
          <p:nvPr>
            <p:ph type="body" idx="1"/>
          </p:nvPr>
        </p:nvSpPr>
        <p:spPr>
          <a:xfrm>
            <a:off x="529998" y="2011138"/>
            <a:ext cx="10595237" cy="4690604"/>
          </a:xfrm>
          <a:prstGeom prst="rect">
            <a:avLst/>
          </a:prstGeom>
          <a:noFill/>
          <a:ln>
            <a:noFill/>
          </a:ln>
        </p:spPr>
        <p:txBody>
          <a:bodyPr spcFirstLastPara="1" wrap="square" lIns="91425" tIns="45700" rIns="91425" bIns="45700" anchor="t" anchorCtr="0">
            <a:noAutofit/>
          </a:bodyPr>
          <a:lstStyle/>
          <a:p>
            <a:pPr marL="457200" lvl="0" indent="-457200" algn="l" rtl="0">
              <a:lnSpc>
                <a:spcPct val="90000"/>
              </a:lnSpc>
              <a:spcBef>
                <a:spcPts val="0"/>
              </a:spcBef>
              <a:spcAft>
                <a:spcPts val="0"/>
              </a:spcAft>
              <a:buClr>
                <a:srgbClr val="000000"/>
              </a:buClr>
              <a:buSzPts val="2400"/>
              <a:buFont typeface="Calibri"/>
              <a:buAutoNum type="arabicPeriod"/>
            </a:pPr>
            <a:r>
              <a:rPr lang="en-GB">
                <a:solidFill>
                  <a:srgbClr val="000000"/>
                </a:solidFill>
              </a:rPr>
              <a:t>Blockchain 1.0: </a:t>
            </a:r>
            <a:r>
              <a:rPr lang="en-GB"/>
              <a:t>Vznik moderného blockchainu</a:t>
            </a:r>
            <a:endParaRPr/>
          </a:p>
          <a:p>
            <a:pPr marL="457200" lvl="0" indent="-457200" algn="l" rtl="0">
              <a:lnSpc>
                <a:spcPct val="90000"/>
              </a:lnSpc>
              <a:spcBef>
                <a:spcPts val="1000"/>
              </a:spcBef>
              <a:spcAft>
                <a:spcPts val="0"/>
              </a:spcAft>
              <a:buClr>
                <a:srgbClr val="000000"/>
              </a:buClr>
              <a:buSzPts val="2400"/>
              <a:buFont typeface="Calibri"/>
              <a:buAutoNum type="arabicPeriod"/>
            </a:pPr>
            <a:r>
              <a:rPr lang="en-GB">
                <a:solidFill>
                  <a:srgbClr val="000000"/>
                </a:solidFill>
              </a:rPr>
              <a:t>Blockchain 2.0: inteligentné zmluvy</a:t>
            </a:r>
            <a:endParaRPr/>
          </a:p>
          <a:p>
            <a:pPr marL="457200" lvl="0" indent="-457200" algn="l" rtl="0">
              <a:lnSpc>
                <a:spcPct val="90000"/>
              </a:lnSpc>
              <a:spcBef>
                <a:spcPts val="1000"/>
              </a:spcBef>
              <a:spcAft>
                <a:spcPts val="0"/>
              </a:spcAft>
              <a:buClr>
                <a:srgbClr val="000000"/>
              </a:buClr>
              <a:buSzPts val="2400"/>
              <a:buFont typeface="Calibri"/>
              <a:buAutoNum type="arabicPeriod"/>
            </a:pPr>
            <a:r>
              <a:rPr lang="en-GB">
                <a:solidFill>
                  <a:srgbClr val="000000"/>
                </a:solidFill>
              </a:rPr>
              <a:t>Blockchain 3:0: </a:t>
            </a:r>
            <a:r>
              <a:rPr lang="en-GB"/>
              <a:t>Decentralizované aplikácie na podnikovej úrovni</a:t>
            </a:r>
            <a:endParaRPr>
              <a:solidFill>
                <a:srgbClr val="000000"/>
              </a:solidFill>
            </a:endParaRPr>
          </a:p>
        </p:txBody>
      </p:sp>
      <p:sp>
        <p:nvSpPr>
          <p:cNvPr id="1228" name="Google Shape;1228;p40"/>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sz="3600"/>
              <a:t>3 úrovne blockchainu</a:t>
            </a:r>
            <a:endParaRPr sz="3600"/>
          </a:p>
        </p:txBody>
      </p:sp>
      <p:grpSp>
        <p:nvGrpSpPr>
          <p:cNvPr id="1229" name="Google Shape;1229;p40"/>
          <p:cNvGrpSpPr/>
          <p:nvPr/>
        </p:nvGrpSpPr>
        <p:grpSpPr>
          <a:xfrm rot="10800000" flipH="1">
            <a:off x="10388648" y="0"/>
            <a:ext cx="1803350" cy="2809693"/>
            <a:chOff x="12708052" y="5708395"/>
            <a:chExt cx="760808" cy="1185370"/>
          </a:xfrm>
        </p:grpSpPr>
        <p:sp>
          <p:nvSpPr>
            <p:cNvPr id="1230" name="Google Shape;1230;p40"/>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31" name="Google Shape;1231;p40"/>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32" name="Google Shape;1232;p40"/>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33" name="Google Shape;1233;p40"/>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34" name="Google Shape;1234;p40"/>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35" name="Google Shape;1235;p40"/>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1239"/>
        <p:cNvGrpSpPr/>
        <p:nvPr/>
      </p:nvGrpSpPr>
      <p:grpSpPr>
        <a:xfrm>
          <a:off x="0" y="0"/>
          <a:ext cx="0" cy="0"/>
          <a:chOff x="0" y="0"/>
          <a:chExt cx="0" cy="0"/>
        </a:xfrm>
      </p:grpSpPr>
      <p:sp>
        <p:nvSpPr>
          <p:cNvPr id="1240" name="Google Shape;1240;p41"/>
          <p:cNvSpPr txBox="1">
            <a:spLocks noGrp="1"/>
          </p:cNvSpPr>
          <p:nvPr>
            <p:ph type="body" idx="1"/>
          </p:nvPr>
        </p:nvSpPr>
        <p:spPr>
          <a:xfrm>
            <a:off x="529998" y="2011138"/>
            <a:ext cx="10595237" cy="4690604"/>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000000"/>
              </a:buClr>
              <a:buSzPts val="2400"/>
              <a:buNone/>
            </a:pPr>
            <a:r>
              <a:rPr lang="en-GB" b="1">
                <a:solidFill>
                  <a:srgbClr val="000000"/>
                </a:solidFill>
              </a:rPr>
              <a:t>Štruktúra údajov</a:t>
            </a:r>
            <a:endParaRPr/>
          </a:p>
          <a:p>
            <a:pPr marL="0" lvl="0" indent="0" algn="l" rtl="0">
              <a:lnSpc>
                <a:spcPct val="90000"/>
              </a:lnSpc>
              <a:spcBef>
                <a:spcPts val="1000"/>
              </a:spcBef>
              <a:spcAft>
                <a:spcPts val="0"/>
              </a:spcAft>
              <a:buClr>
                <a:srgbClr val="000000"/>
              </a:buClr>
              <a:buSzPts val="2400"/>
              <a:buNone/>
            </a:pPr>
            <a:r>
              <a:rPr lang="en-GB" b="1">
                <a:solidFill>
                  <a:srgbClr val="000000"/>
                </a:solidFill>
              </a:rPr>
              <a:t>Tradičné databázy: </a:t>
            </a:r>
            <a:r>
              <a:rPr lang="en-GB">
                <a:solidFill>
                  <a:srgbClr val="000000"/>
                </a:solidFill>
              </a:rPr>
              <a:t>Tradičné databázy používajú tabuľky na štruktúrovanú organizáciu údajov, zvyčajne podľa vopred definovanej schémy.</a:t>
            </a:r>
            <a:endParaRPr/>
          </a:p>
          <a:p>
            <a:pPr marL="0" lvl="0" indent="0" algn="l" rtl="0">
              <a:lnSpc>
                <a:spcPct val="90000"/>
              </a:lnSpc>
              <a:spcBef>
                <a:spcPts val="1000"/>
              </a:spcBef>
              <a:spcAft>
                <a:spcPts val="0"/>
              </a:spcAft>
              <a:buClr>
                <a:srgbClr val="000000"/>
              </a:buClr>
              <a:buSzPts val="2400"/>
              <a:buNone/>
            </a:pPr>
            <a:r>
              <a:rPr lang="en-GB" b="1">
                <a:solidFill>
                  <a:srgbClr val="000000"/>
                </a:solidFill>
              </a:rPr>
              <a:t>Blockchain: </a:t>
            </a:r>
            <a:r>
              <a:rPr lang="en-GB">
                <a:solidFill>
                  <a:srgbClr val="000000"/>
                </a:solidFill>
              </a:rPr>
              <a:t>Blockchain používa štruktúru záznamov, v ktorej sú údaje usporiadané do blokov a každý blok obsahuje zoznam transakcií alebo záznamov údajov. Štruktúra je zvyčajne menej rigidná, čo umožňuje väčšiu flexibilitu typov a formátov údajov.</a:t>
            </a:r>
            <a:endParaRPr/>
          </a:p>
        </p:txBody>
      </p:sp>
      <p:sp>
        <p:nvSpPr>
          <p:cNvPr id="1241" name="Google Shape;1241;p41"/>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sz="3600"/>
              <a:t>Porovnanie s tradičnými databázami</a:t>
            </a:r>
            <a:endParaRPr sz="3600"/>
          </a:p>
        </p:txBody>
      </p:sp>
      <p:grpSp>
        <p:nvGrpSpPr>
          <p:cNvPr id="1242" name="Google Shape;1242;p41"/>
          <p:cNvGrpSpPr/>
          <p:nvPr/>
        </p:nvGrpSpPr>
        <p:grpSpPr>
          <a:xfrm rot="10800000" flipH="1">
            <a:off x="10388648" y="0"/>
            <a:ext cx="1803350" cy="2809693"/>
            <a:chOff x="12708052" y="5708395"/>
            <a:chExt cx="760808" cy="1185370"/>
          </a:xfrm>
        </p:grpSpPr>
        <p:sp>
          <p:nvSpPr>
            <p:cNvPr id="1243" name="Google Shape;1243;p41"/>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44" name="Google Shape;1244;p41"/>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45" name="Google Shape;1245;p41"/>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46" name="Google Shape;1246;p41"/>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47" name="Google Shape;1247;p41"/>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48" name="Google Shape;1248;p41"/>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1252"/>
        <p:cNvGrpSpPr/>
        <p:nvPr/>
      </p:nvGrpSpPr>
      <p:grpSpPr>
        <a:xfrm>
          <a:off x="0" y="0"/>
          <a:ext cx="0" cy="0"/>
          <a:chOff x="0" y="0"/>
          <a:chExt cx="0" cy="0"/>
        </a:xfrm>
      </p:grpSpPr>
      <p:sp>
        <p:nvSpPr>
          <p:cNvPr id="1253" name="Google Shape;1253;p42"/>
          <p:cNvSpPr txBox="1">
            <a:spLocks noGrp="1"/>
          </p:cNvSpPr>
          <p:nvPr>
            <p:ph type="body" idx="1"/>
          </p:nvPr>
        </p:nvSpPr>
        <p:spPr>
          <a:xfrm>
            <a:off x="529998" y="2011138"/>
            <a:ext cx="10595237" cy="4690604"/>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000000"/>
              </a:buClr>
              <a:buSzPts val="2400"/>
              <a:buNone/>
            </a:pPr>
            <a:r>
              <a:rPr lang="en-GB" b="1">
                <a:solidFill>
                  <a:srgbClr val="000000"/>
                </a:solidFill>
              </a:rPr>
              <a:t>Kontrola prístupu</a:t>
            </a:r>
            <a:endParaRPr/>
          </a:p>
          <a:p>
            <a:pPr marL="0" lvl="0" indent="0" algn="l" rtl="0">
              <a:lnSpc>
                <a:spcPct val="90000"/>
              </a:lnSpc>
              <a:spcBef>
                <a:spcPts val="1000"/>
              </a:spcBef>
              <a:spcAft>
                <a:spcPts val="0"/>
              </a:spcAft>
              <a:buClr>
                <a:srgbClr val="000000"/>
              </a:buClr>
              <a:buSzPts val="2400"/>
              <a:buNone/>
            </a:pPr>
            <a:r>
              <a:rPr lang="en-GB" b="1">
                <a:solidFill>
                  <a:srgbClr val="000000"/>
                </a:solidFill>
              </a:rPr>
              <a:t>Tradičná databáza: </a:t>
            </a:r>
            <a:r>
              <a:rPr lang="en-GB">
                <a:solidFill>
                  <a:srgbClr val="000000"/>
                </a:solidFill>
              </a:rPr>
              <a:t>riadenie prístupu riadi centralizovaná autorita a oprávnenia možno udeliť alebo odobrať rôznym používateľom alebo rolám.</a:t>
            </a:r>
            <a:endParaRPr/>
          </a:p>
          <a:p>
            <a:pPr marL="0" lvl="0" indent="0" algn="l" rtl="0">
              <a:lnSpc>
                <a:spcPct val="90000"/>
              </a:lnSpc>
              <a:spcBef>
                <a:spcPts val="1000"/>
              </a:spcBef>
              <a:spcAft>
                <a:spcPts val="0"/>
              </a:spcAft>
              <a:buClr>
                <a:srgbClr val="000000"/>
              </a:buClr>
              <a:buSzPts val="2400"/>
              <a:buNone/>
            </a:pPr>
            <a:r>
              <a:rPr lang="en-GB" b="1">
                <a:solidFill>
                  <a:srgbClr val="000000"/>
                </a:solidFill>
              </a:rPr>
              <a:t>Blockchain: </a:t>
            </a:r>
            <a:r>
              <a:rPr lang="en-GB">
                <a:solidFill>
                  <a:srgbClr val="000000"/>
                </a:solidFill>
              </a:rPr>
              <a:t>kontrola prístupu je často riadená kryptografickými kľúčmi. Používatelia majú kontrolu nad svojimi súkromnými kľúčmi, čo im umožňuje komunikovať s blockchainom bez toho, aby sa spoliehali na centrálnu autoritu. Verejné blockchainy sú zvyčajne bez oprávnení, zatiaľ čo súkromné blockchainy môžu mať rôzne úrovne kontroly prístupu.</a:t>
            </a:r>
            <a:endParaRPr i="1">
              <a:solidFill>
                <a:srgbClr val="000000"/>
              </a:solidFill>
            </a:endParaRPr>
          </a:p>
        </p:txBody>
      </p:sp>
      <p:sp>
        <p:nvSpPr>
          <p:cNvPr id="1254" name="Google Shape;1254;p42"/>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sz="3600"/>
              <a:t>Porovnanie s tradičnými databázami</a:t>
            </a:r>
            <a:endParaRPr sz="3600"/>
          </a:p>
        </p:txBody>
      </p:sp>
      <p:grpSp>
        <p:nvGrpSpPr>
          <p:cNvPr id="1255" name="Google Shape;1255;p42"/>
          <p:cNvGrpSpPr/>
          <p:nvPr/>
        </p:nvGrpSpPr>
        <p:grpSpPr>
          <a:xfrm rot="10800000" flipH="1">
            <a:off x="10388648" y="0"/>
            <a:ext cx="1803350" cy="2809693"/>
            <a:chOff x="12708052" y="5708395"/>
            <a:chExt cx="760808" cy="1185370"/>
          </a:xfrm>
        </p:grpSpPr>
        <p:sp>
          <p:nvSpPr>
            <p:cNvPr id="1256" name="Google Shape;1256;p42"/>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57" name="Google Shape;1257;p42"/>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58" name="Google Shape;1258;p42"/>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59" name="Google Shape;1259;p42"/>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60" name="Google Shape;1260;p42"/>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61" name="Google Shape;1261;p42"/>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1265"/>
        <p:cNvGrpSpPr/>
        <p:nvPr/>
      </p:nvGrpSpPr>
      <p:grpSpPr>
        <a:xfrm>
          <a:off x="0" y="0"/>
          <a:ext cx="0" cy="0"/>
          <a:chOff x="0" y="0"/>
          <a:chExt cx="0" cy="0"/>
        </a:xfrm>
      </p:grpSpPr>
      <p:sp>
        <p:nvSpPr>
          <p:cNvPr id="1266" name="Google Shape;1266;p43"/>
          <p:cNvSpPr txBox="1">
            <a:spLocks noGrp="1"/>
          </p:cNvSpPr>
          <p:nvPr>
            <p:ph type="body" idx="1"/>
          </p:nvPr>
        </p:nvSpPr>
        <p:spPr>
          <a:xfrm>
            <a:off x="529998" y="2011138"/>
            <a:ext cx="10595237" cy="4690604"/>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000000"/>
              </a:buClr>
              <a:buSzPts val="2400"/>
              <a:buNone/>
            </a:pPr>
            <a:r>
              <a:rPr lang="en-GB" b="1">
                <a:solidFill>
                  <a:srgbClr val="000000"/>
                </a:solidFill>
              </a:rPr>
              <a:t>Mechanizmus konsenzu</a:t>
            </a:r>
            <a:endParaRPr/>
          </a:p>
          <a:p>
            <a:pPr marL="0" lvl="0" indent="0" algn="l" rtl="0">
              <a:lnSpc>
                <a:spcPct val="90000"/>
              </a:lnSpc>
              <a:spcBef>
                <a:spcPts val="1000"/>
              </a:spcBef>
              <a:spcAft>
                <a:spcPts val="0"/>
              </a:spcAft>
              <a:buClr>
                <a:srgbClr val="000000"/>
              </a:buClr>
              <a:buSzPts val="2400"/>
              <a:buNone/>
            </a:pPr>
            <a:r>
              <a:rPr lang="en-GB" b="1">
                <a:solidFill>
                  <a:srgbClr val="000000"/>
                </a:solidFill>
              </a:rPr>
              <a:t>Tradičné databázy:</a:t>
            </a:r>
            <a:r>
              <a:rPr lang="en-GB">
                <a:solidFill>
                  <a:srgbClr val="000000"/>
                </a:solidFill>
              </a:rPr>
              <a:t> Tradičné databázy sa nespoliehajú na mechanizmus konsenzu viacerých strán. Predpokladajú, že údaje uložené v databáze sú presné.</a:t>
            </a:r>
            <a:endParaRPr/>
          </a:p>
          <a:p>
            <a:pPr marL="0" lvl="0" indent="0" algn="l" rtl="0">
              <a:lnSpc>
                <a:spcPct val="90000"/>
              </a:lnSpc>
              <a:spcBef>
                <a:spcPts val="1000"/>
              </a:spcBef>
              <a:spcAft>
                <a:spcPts val="0"/>
              </a:spcAft>
              <a:buClr>
                <a:srgbClr val="000000"/>
              </a:buClr>
              <a:buSzPts val="2400"/>
              <a:buNone/>
            </a:pPr>
            <a:r>
              <a:rPr lang="en-GB" b="1">
                <a:solidFill>
                  <a:srgbClr val="000000"/>
                </a:solidFill>
              </a:rPr>
              <a:t>Blockchain: </a:t>
            </a:r>
            <a:r>
              <a:rPr lang="en-GB">
                <a:solidFill>
                  <a:srgbClr val="000000"/>
                </a:solidFill>
              </a:rPr>
              <a:t>Blockchain používa mechanizmy konsenzu (napr. Proof of Work, Proof of Stake) na overovanie a zosúlaďovanie stavu záznamov. Tým sa zabezpečí, že všetci účastníci siete majú spoločný a dohodnutý pohľad na údaje.</a:t>
            </a:r>
            <a:endParaRPr i="1">
              <a:solidFill>
                <a:srgbClr val="000000"/>
              </a:solidFill>
            </a:endParaRPr>
          </a:p>
        </p:txBody>
      </p:sp>
      <p:sp>
        <p:nvSpPr>
          <p:cNvPr id="1267" name="Google Shape;1267;p43"/>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sz="3600"/>
              <a:t>Porovnanie s tradičnými databázami</a:t>
            </a:r>
            <a:endParaRPr sz="3600"/>
          </a:p>
        </p:txBody>
      </p:sp>
      <p:grpSp>
        <p:nvGrpSpPr>
          <p:cNvPr id="1268" name="Google Shape;1268;p43"/>
          <p:cNvGrpSpPr/>
          <p:nvPr/>
        </p:nvGrpSpPr>
        <p:grpSpPr>
          <a:xfrm rot="10800000" flipH="1">
            <a:off x="10388648" y="0"/>
            <a:ext cx="1803350" cy="2809693"/>
            <a:chOff x="12708052" y="5708395"/>
            <a:chExt cx="760808" cy="1185370"/>
          </a:xfrm>
        </p:grpSpPr>
        <p:sp>
          <p:nvSpPr>
            <p:cNvPr id="1269" name="Google Shape;1269;p43"/>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70" name="Google Shape;1270;p43"/>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71" name="Google Shape;1271;p43"/>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72" name="Google Shape;1272;p43"/>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73" name="Google Shape;1273;p43"/>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74" name="Google Shape;1274;p43"/>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1278"/>
        <p:cNvGrpSpPr/>
        <p:nvPr/>
      </p:nvGrpSpPr>
      <p:grpSpPr>
        <a:xfrm>
          <a:off x="0" y="0"/>
          <a:ext cx="0" cy="0"/>
          <a:chOff x="0" y="0"/>
          <a:chExt cx="0" cy="0"/>
        </a:xfrm>
      </p:grpSpPr>
      <p:sp>
        <p:nvSpPr>
          <p:cNvPr id="1279" name="Google Shape;1279;p44"/>
          <p:cNvSpPr txBox="1">
            <a:spLocks noGrp="1"/>
          </p:cNvSpPr>
          <p:nvPr>
            <p:ph type="body" idx="1"/>
          </p:nvPr>
        </p:nvSpPr>
        <p:spPr>
          <a:xfrm>
            <a:off x="888987" y="1792448"/>
            <a:ext cx="10595237" cy="4690604"/>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000000"/>
              </a:buClr>
              <a:buSzPts val="2400"/>
              <a:buNone/>
            </a:pPr>
            <a:r>
              <a:rPr lang="en-GB" b="1">
                <a:solidFill>
                  <a:srgbClr val="000000"/>
                </a:solidFill>
              </a:rPr>
              <a:t>Invariantné vs. variabilné údaje</a:t>
            </a:r>
            <a:endParaRPr/>
          </a:p>
          <a:p>
            <a:pPr marL="0" lvl="0" indent="0" algn="l" rtl="0">
              <a:lnSpc>
                <a:spcPct val="90000"/>
              </a:lnSpc>
              <a:spcBef>
                <a:spcPts val="1000"/>
              </a:spcBef>
              <a:spcAft>
                <a:spcPts val="0"/>
              </a:spcAft>
              <a:buClr>
                <a:srgbClr val="000000"/>
              </a:buClr>
              <a:buSzPts val="2400"/>
              <a:buNone/>
            </a:pPr>
            <a:r>
              <a:rPr lang="en-GB" b="1">
                <a:solidFill>
                  <a:srgbClr val="000000"/>
                </a:solidFill>
              </a:rPr>
              <a:t>Tradičné databázy: </a:t>
            </a:r>
            <a:r>
              <a:rPr lang="en-GB">
                <a:solidFill>
                  <a:srgbClr val="000000"/>
                </a:solidFill>
              </a:rPr>
              <a:t>údaje v tradičných databázach môžu upravovať alebo vymazávať oprávnení používatelia s potrebnými oprávneniami.</a:t>
            </a:r>
            <a:endParaRPr/>
          </a:p>
          <a:p>
            <a:pPr marL="0" lvl="0" indent="0" algn="l" rtl="0">
              <a:lnSpc>
                <a:spcPct val="90000"/>
              </a:lnSpc>
              <a:spcBef>
                <a:spcPts val="1000"/>
              </a:spcBef>
              <a:spcAft>
                <a:spcPts val="0"/>
              </a:spcAft>
              <a:buClr>
                <a:srgbClr val="000000"/>
              </a:buClr>
              <a:buSzPts val="2400"/>
              <a:buNone/>
            </a:pPr>
            <a:r>
              <a:rPr lang="en-GB" b="1">
                <a:solidFill>
                  <a:srgbClr val="000000"/>
                </a:solidFill>
              </a:rPr>
              <a:t>Blockchain: </a:t>
            </a:r>
            <a:r>
              <a:rPr lang="en-GB">
                <a:solidFill>
                  <a:srgbClr val="000000"/>
                </a:solidFill>
              </a:rPr>
              <a:t>keď sú údaje zaznamenané v blockchaine, sú zvyčajne nemenné a odolné voči zmenám. Táto nemennosť je základnou vlastnosťou technológie blockchain.</a:t>
            </a:r>
            <a:endParaRPr/>
          </a:p>
        </p:txBody>
      </p:sp>
      <p:sp>
        <p:nvSpPr>
          <p:cNvPr id="1280" name="Google Shape;1280;p44"/>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sz="3600"/>
              <a:t>Porovnanie s tradičnými databázami</a:t>
            </a:r>
            <a:endParaRPr sz="3600"/>
          </a:p>
        </p:txBody>
      </p:sp>
      <p:grpSp>
        <p:nvGrpSpPr>
          <p:cNvPr id="1281" name="Google Shape;1281;p44"/>
          <p:cNvGrpSpPr/>
          <p:nvPr/>
        </p:nvGrpSpPr>
        <p:grpSpPr>
          <a:xfrm rot="10800000" flipH="1">
            <a:off x="10388648" y="0"/>
            <a:ext cx="1803350" cy="2809693"/>
            <a:chOff x="12708052" y="5708395"/>
            <a:chExt cx="760808" cy="1185370"/>
          </a:xfrm>
        </p:grpSpPr>
        <p:sp>
          <p:nvSpPr>
            <p:cNvPr id="1282" name="Google Shape;1282;p44"/>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83" name="Google Shape;1283;p44"/>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84" name="Google Shape;1284;p44"/>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85" name="Google Shape;1285;p44"/>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86" name="Google Shape;1286;p44"/>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87" name="Google Shape;1287;p44"/>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1291"/>
        <p:cNvGrpSpPr/>
        <p:nvPr/>
      </p:nvGrpSpPr>
      <p:grpSpPr>
        <a:xfrm>
          <a:off x="0" y="0"/>
          <a:ext cx="0" cy="0"/>
          <a:chOff x="0" y="0"/>
          <a:chExt cx="0" cy="0"/>
        </a:xfrm>
      </p:grpSpPr>
      <p:sp>
        <p:nvSpPr>
          <p:cNvPr id="1292" name="Google Shape;1292;p45"/>
          <p:cNvSpPr txBox="1">
            <a:spLocks noGrp="1"/>
          </p:cNvSpPr>
          <p:nvPr>
            <p:ph type="body" idx="1"/>
          </p:nvPr>
        </p:nvSpPr>
        <p:spPr>
          <a:xfrm>
            <a:off x="529998" y="2011138"/>
            <a:ext cx="10595237" cy="4690604"/>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000000"/>
              </a:buClr>
              <a:buSzPts val="2400"/>
              <a:buNone/>
            </a:pPr>
            <a:r>
              <a:rPr lang="en-GB" b="1">
                <a:solidFill>
                  <a:srgbClr val="000000"/>
                </a:solidFill>
              </a:rPr>
              <a:t>Rýchlosť transakcií a škálovateľnosť</a:t>
            </a:r>
            <a:endParaRPr/>
          </a:p>
          <a:p>
            <a:pPr marL="0" lvl="0" indent="0" algn="l" rtl="0">
              <a:lnSpc>
                <a:spcPct val="90000"/>
              </a:lnSpc>
              <a:spcBef>
                <a:spcPts val="1000"/>
              </a:spcBef>
              <a:spcAft>
                <a:spcPts val="0"/>
              </a:spcAft>
              <a:buClr>
                <a:srgbClr val="000000"/>
              </a:buClr>
              <a:buSzPts val="2400"/>
              <a:buNone/>
            </a:pPr>
            <a:r>
              <a:rPr lang="en-GB" b="1">
                <a:solidFill>
                  <a:srgbClr val="000000"/>
                </a:solidFill>
              </a:rPr>
              <a:t>Tradičné databázy: </a:t>
            </a:r>
            <a:r>
              <a:rPr lang="en-GB">
                <a:solidFill>
                  <a:srgbClr val="000000"/>
                </a:solidFill>
              </a:rPr>
              <a:t>Tradičné databázy sú často optimalizované na vysokú rýchlosť transakcií a dajú sa ľahko škálovať pridaním ďalších serverov alebo zdrojov.</a:t>
            </a:r>
            <a:endParaRPr/>
          </a:p>
          <a:p>
            <a:pPr marL="0" lvl="0" indent="0" algn="l" rtl="0">
              <a:lnSpc>
                <a:spcPct val="90000"/>
              </a:lnSpc>
              <a:spcBef>
                <a:spcPts val="1000"/>
              </a:spcBef>
              <a:spcAft>
                <a:spcPts val="0"/>
              </a:spcAft>
              <a:buClr>
                <a:srgbClr val="000000"/>
              </a:buClr>
              <a:buSzPts val="2400"/>
              <a:buNone/>
            </a:pPr>
            <a:r>
              <a:rPr lang="en-GB" b="1">
                <a:solidFill>
                  <a:srgbClr val="000000"/>
                </a:solidFill>
              </a:rPr>
              <a:t>Blockchain: </a:t>
            </a:r>
            <a:r>
              <a:rPr lang="en-GB">
                <a:solidFill>
                  <a:srgbClr val="000000"/>
                </a:solidFill>
              </a:rPr>
              <a:t>Verejné blockchainy, najmä tie, ktoré používajú Proof of Work, môžu mať nižšiu rýchlosť spracovania transakcií a problémy so škálovateľnosťou. Vyvíjajú sa však rôzne riešenia a technológie na zlepšenie škálovateľnosti blockchainu.</a:t>
            </a:r>
            <a:endParaRPr/>
          </a:p>
        </p:txBody>
      </p:sp>
      <p:sp>
        <p:nvSpPr>
          <p:cNvPr id="1293" name="Google Shape;1293;p45"/>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sz="3600"/>
              <a:t>Porovnanie s tradičnými databázami</a:t>
            </a:r>
            <a:endParaRPr sz="3600"/>
          </a:p>
        </p:txBody>
      </p:sp>
      <p:grpSp>
        <p:nvGrpSpPr>
          <p:cNvPr id="1294" name="Google Shape;1294;p45"/>
          <p:cNvGrpSpPr/>
          <p:nvPr/>
        </p:nvGrpSpPr>
        <p:grpSpPr>
          <a:xfrm rot="10800000" flipH="1">
            <a:off x="10388648" y="0"/>
            <a:ext cx="1803350" cy="2809693"/>
            <a:chOff x="12708052" y="5708395"/>
            <a:chExt cx="760808" cy="1185370"/>
          </a:xfrm>
        </p:grpSpPr>
        <p:sp>
          <p:nvSpPr>
            <p:cNvPr id="1295" name="Google Shape;1295;p45"/>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96" name="Google Shape;1296;p45"/>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97" name="Google Shape;1297;p45"/>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98" name="Google Shape;1298;p45"/>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99" name="Google Shape;1299;p45"/>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00" name="Google Shape;1300;p45"/>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1304"/>
        <p:cNvGrpSpPr/>
        <p:nvPr/>
      </p:nvGrpSpPr>
      <p:grpSpPr>
        <a:xfrm>
          <a:off x="0" y="0"/>
          <a:ext cx="0" cy="0"/>
          <a:chOff x="0" y="0"/>
          <a:chExt cx="0" cy="0"/>
        </a:xfrm>
      </p:grpSpPr>
      <p:sp>
        <p:nvSpPr>
          <p:cNvPr id="1305" name="Google Shape;1305;p46"/>
          <p:cNvSpPr txBox="1">
            <a:spLocks noGrp="1"/>
          </p:cNvSpPr>
          <p:nvPr>
            <p:ph type="body" idx="1"/>
          </p:nvPr>
        </p:nvSpPr>
        <p:spPr>
          <a:xfrm>
            <a:off x="529998" y="2011138"/>
            <a:ext cx="10595237" cy="4690604"/>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000000"/>
              </a:buClr>
              <a:buSzPts val="2400"/>
              <a:buNone/>
            </a:pPr>
            <a:r>
              <a:rPr lang="en-GB" b="1">
                <a:solidFill>
                  <a:srgbClr val="000000"/>
                </a:solidFill>
              </a:rPr>
              <a:t>Prípadové štúdie</a:t>
            </a:r>
            <a:endParaRPr/>
          </a:p>
          <a:p>
            <a:pPr marL="0" lvl="0" indent="0" algn="l" rtl="0">
              <a:lnSpc>
                <a:spcPct val="90000"/>
              </a:lnSpc>
              <a:spcBef>
                <a:spcPts val="1000"/>
              </a:spcBef>
              <a:spcAft>
                <a:spcPts val="0"/>
              </a:spcAft>
              <a:buClr>
                <a:srgbClr val="262626"/>
              </a:buClr>
              <a:buSzPts val="2400"/>
              <a:buNone/>
            </a:pPr>
            <a:endParaRPr b="1">
              <a:solidFill>
                <a:srgbClr val="000000"/>
              </a:solidFill>
            </a:endParaRPr>
          </a:p>
          <a:p>
            <a:pPr marL="228600" lvl="0" indent="-228600" algn="l" rtl="0">
              <a:lnSpc>
                <a:spcPct val="90000"/>
              </a:lnSpc>
              <a:spcBef>
                <a:spcPts val="1000"/>
              </a:spcBef>
              <a:spcAft>
                <a:spcPts val="0"/>
              </a:spcAft>
              <a:buClr>
                <a:srgbClr val="262626"/>
              </a:buClr>
              <a:buSzPts val="2400"/>
              <a:buNone/>
            </a:pPr>
            <a:r>
              <a:rPr lang="en-GB" b="1"/>
              <a:t>Tradičné databázy: </a:t>
            </a:r>
            <a:r>
              <a:rPr lang="en-GB"/>
              <a:t>Tradičné databázy sú vhodné pre aplikácie, ktoré vyžadujú vysokú priepustnosť, nízku latenciu a centralizovanú správu, ako sú bankové systémy a platformy elektronického obchodu. </a:t>
            </a:r>
            <a:endParaRPr/>
          </a:p>
          <a:p>
            <a:pPr marL="228600" lvl="0" indent="-228600" algn="l" rtl="0">
              <a:lnSpc>
                <a:spcPct val="90000"/>
              </a:lnSpc>
              <a:spcBef>
                <a:spcPts val="1000"/>
              </a:spcBef>
              <a:spcAft>
                <a:spcPts val="0"/>
              </a:spcAft>
              <a:buClr>
                <a:srgbClr val="262626"/>
              </a:buClr>
              <a:buSzPts val="2400"/>
              <a:buNone/>
            </a:pPr>
            <a:r>
              <a:rPr lang="en-GB" b="1"/>
              <a:t>Blockchain: </a:t>
            </a:r>
            <a:r>
              <a:rPr lang="en-GB"/>
              <a:t>Blockchain je najvhodnejší pre aplikácie vyžadujúce decentralizáciu, dôveru, transparentnosť a bezpečnosť, ako sú napríklad kryptomeny, sledovanie dodávateľského reťazca, hlasovacie systémy a inteligentné zmluvy.</a:t>
            </a:r>
            <a:endParaRPr b="1">
              <a:solidFill>
                <a:srgbClr val="000000"/>
              </a:solidFill>
            </a:endParaRPr>
          </a:p>
        </p:txBody>
      </p:sp>
      <p:sp>
        <p:nvSpPr>
          <p:cNvPr id="1306" name="Google Shape;1306;p46"/>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sz="3600"/>
              <a:t>Porovnanie s tradičnými databázami</a:t>
            </a:r>
            <a:endParaRPr sz="3600"/>
          </a:p>
        </p:txBody>
      </p:sp>
      <p:grpSp>
        <p:nvGrpSpPr>
          <p:cNvPr id="1307" name="Google Shape;1307;p46"/>
          <p:cNvGrpSpPr/>
          <p:nvPr/>
        </p:nvGrpSpPr>
        <p:grpSpPr>
          <a:xfrm rot="10800000" flipH="1">
            <a:off x="10388648" y="0"/>
            <a:ext cx="1803350" cy="2809693"/>
            <a:chOff x="12708052" y="5708395"/>
            <a:chExt cx="760808" cy="1185370"/>
          </a:xfrm>
        </p:grpSpPr>
        <p:sp>
          <p:nvSpPr>
            <p:cNvPr id="1308" name="Google Shape;1308;p46"/>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09" name="Google Shape;1309;p46"/>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10" name="Google Shape;1310;p46"/>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11" name="Google Shape;1311;p46"/>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12" name="Google Shape;1312;p46"/>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13" name="Google Shape;1313;p46"/>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1318"/>
        <p:cNvGrpSpPr/>
        <p:nvPr/>
      </p:nvGrpSpPr>
      <p:grpSpPr>
        <a:xfrm>
          <a:off x="0" y="0"/>
          <a:ext cx="0" cy="0"/>
          <a:chOff x="0" y="0"/>
          <a:chExt cx="0" cy="0"/>
        </a:xfrm>
      </p:grpSpPr>
      <p:sp>
        <p:nvSpPr>
          <p:cNvPr id="1319" name="Google Shape;1319;p47"/>
          <p:cNvSpPr txBox="1">
            <a:spLocks noGrp="1"/>
          </p:cNvSpPr>
          <p:nvPr>
            <p:ph type="body" idx="1"/>
          </p:nvPr>
        </p:nvSpPr>
        <p:spPr>
          <a:xfrm>
            <a:off x="5267332" y="2721528"/>
            <a:ext cx="5150436" cy="2757828"/>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lt1"/>
              </a:buClr>
              <a:buSzPts val="3900"/>
              <a:buNone/>
            </a:pPr>
            <a:r>
              <a:rPr lang="en-GB" sz="3900"/>
              <a:t>Aké sú kľúčové komponenty technológie blockchain?</a:t>
            </a:r>
            <a:endParaRPr sz="3900"/>
          </a:p>
        </p:txBody>
      </p:sp>
      <p:sp>
        <p:nvSpPr>
          <p:cNvPr id="1320" name="Google Shape;1320;p47"/>
          <p:cNvSpPr txBox="1">
            <a:spLocks noGrp="1"/>
          </p:cNvSpPr>
          <p:nvPr>
            <p:ph type="body" idx="2"/>
          </p:nvPr>
        </p:nvSpPr>
        <p:spPr>
          <a:xfrm>
            <a:off x="861664" y="1103100"/>
            <a:ext cx="2066906" cy="582221"/>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13000"/>
              <a:buNone/>
            </a:pPr>
            <a:r>
              <a:rPr lang="en-GB"/>
              <a:t>03</a:t>
            </a:r>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1324"/>
        <p:cNvGrpSpPr/>
        <p:nvPr/>
      </p:nvGrpSpPr>
      <p:grpSpPr>
        <a:xfrm>
          <a:off x="0" y="0"/>
          <a:ext cx="0" cy="0"/>
          <a:chOff x="0" y="0"/>
          <a:chExt cx="0" cy="0"/>
        </a:xfrm>
      </p:grpSpPr>
      <p:sp>
        <p:nvSpPr>
          <p:cNvPr id="1325" name="Google Shape;1325;p48"/>
          <p:cNvSpPr txBox="1">
            <a:spLocks noGrp="1"/>
          </p:cNvSpPr>
          <p:nvPr>
            <p:ph type="body" idx="1"/>
          </p:nvPr>
        </p:nvSpPr>
        <p:spPr>
          <a:xfrm>
            <a:off x="529998" y="2011138"/>
            <a:ext cx="10595237" cy="4690604"/>
          </a:xfrm>
          <a:prstGeom prst="rect">
            <a:avLst/>
          </a:prstGeom>
          <a:noFill/>
          <a:ln>
            <a:noFill/>
          </a:ln>
        </p:spPr>
        <p:txBody>
          <a:bodyPr spcFirstLastPara="1" wrap="square" lIns="91425" tIns="45700" rIns="91425" bIns="45700" anchor="t" anchorCtr="0">
            <a:noAutofit/>
          </a:bodyPr>
          <a:lstStyle/>
          <a:p>
            <a:pPr marL="228600" lvl="0" indent="-228600" algn="l" rtl="0">
              <a:lnSpc>
                <a:spcPct val="107000"/>
              </a:lnSpc>
              <a:spcBef>
                <a:spcPts val="0"/>
              </a:spcBef>
              <a:spcAft>
                <a:spcPts val="0"/>
              </a:spcAft>
              <a:buClr>
                <a:srgbClr val="262626"/>
              </a:buClr>
              <a:buSzPts val="2400"/>
              <a:buNone/>
            </a:pPr>
            <a:r>
              <a:rPr lang="en-GB"/>
              <a:t>Architektúra blockchainu má tieto hlavné komponenty</a:t>
            </a:r>
            <a:r>
              <a:rPr lang="en-GB">
                <a:latin typeface="Calibri"/>
                <a:ea typeface="Calibri"/>
                <a:cs typeface="Calibri"/>
                <a:sym typeface="Calibri"/>
              </a:rPr>
              <a:t>:</a:t>
            </a:r>
            <a:endParaRPr/>
          </a:p>
          <a:p>
            <a:pPr marL="457200" lvl="0" indent="-457200" algn="l" rtl="0">
              <a:lnSpc>
                <a:spcPct val="107000"/>
              </a:lnSpc>
              <a:spcBef>
                <a:spcPts val="1800"/>
              </a:spcBef>
              <a:spcAft>
                <a:spcPts val="0"/>
              </a:spcAft>
              <a:buClr>
                <a:srgbClr val="000000"/>
              </a:buClr>
              <a:buSzPts val="2400"/>
              <a:buFont typeface="Calibri"/>
              <a:buAutoNum type="arabicPeriod"/>
            </a:pPr>
            <a:r>
              <a:rPr lang="en-GB" b="1">
                <a:solidFill>
                  <a:srgbClr val="000000"/>
                </a:solidFill>
                <a:latin typeface="Calibri"/>
                <a:ea typeface="Calibri"/>
                <a:cs typeface="Calibri"/>
                <a:sym typeface="Calibri"/>
              </a:rPr>
              <a:t>Distribuované záznamy</a:t>
            </a:r>
            <a:endParaRPr b="1">
              <a:latin typeface="Times New Roman"/>
              <a:ea typeface="Times New Roman"/>
              <a:cs typeface="Times New Roman"/>
              <a:sym typeface="Times New Roman"/>
            </a:endParaRPr>
          </a:p>
          <a:p>
            <a:pPr marL="457200" lvl="0" indent="-457200" algn="l" rtl="0">
              <a:lnSpc>
                <a:spcPct val="107000"/>
              </a:lnSpc>
              <a:spcBef>
                <a:spcPts val="1000"/>
              </a:spcBef>
              <a:spcAft>
                <a:spcPts val="0"/>
              </a:spcAft>
              <a:buClr>
                <a:srgbClr val="000000"/>
              </a:buClr>
              <a:buSzPts val="2400"/>
              <a:buFont typeface="Calibri"/>
              <a:buAutoNum type="arabicPeriod"/>
            </a:pPr>
            <a:r>
              <a:rPr lang="en-GB" b="1">
                <a:solidFill>
                  <a:srgbClr val="000000"/>
                </a:solidFill>
                <a:latin typeface="Calibri"/>
                <a:ea typeface="Calibri"/>
                <a:cs typeface="Calibri"/>
                <a:sym typeface="Calibri"/>
              </a:rPr>
              <a:t>Inteligentné zmluvy</a:t>
            </a:r>
            <a:endParaRPr b="1">
              <a:latin typeface="Times New Roman"/>
              <a:ea typeface="Times New Roman"/>
              <a:cs typeface="Times New Roman"/>
              <a:sym typeface="Times New Roman"/>
            </a:endParaRPr>
          </a:p>
          <a:p>
            <a:pPr marL="457200" lvl="0" indent="-457200" algn="l" rtl="0">
              <a:lnSpc>
                <a:spcPct val="107000"/>
              </a:lnSpc>
              <a:spcBef>
                <a:spcPts val="1000"/>
              </a:spcBef>
              <a:spcAft>
                <a:spcPts val="0"/>
              </a:spcAft>
              <a:buClr>
                <a:srgbClr val="262626"/>
              </a:buClr>
              <a:buSzPts val="2400"/>
              <a:buFont typeface="Calibri"/>
              <a:buAutoNum type="arabicPeriod"/>
            </a:pPr>
            <a:r>
              <a:rPr lang="en-GB" b="1"/>
              <a:t>Kryptografia s verejným kľúčom</a:t>
            </a:r>
            <a:endParaRPr b="1">
              <a:solidFill>
                <a:srgbClr val="000000"/>
              </a:solidFill>
            </a:endParaRPr>
          </a:p>
        </p:txBody>
      </p:sp>
      <p:sp>
        <p:nvSpPr>
          <p:cNvPr id="1326" name="Google Shape;1326;p48"/>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sz="3600"/>
              <a:t>Aké sú kľúčové komponenty technológie blockchain?</a:t>
            </a:r>
            <a:endParaRPr/>
          </a:p>
        </p:txBody>
      </p:sp>
      <p:grpSp>
        <p:nvGrpSpPr>
          <p:cNvPr id="1327" name="Google Shape;1327;p48"/>
          <p:cNvGrpSpPr/>
          <p:nvPr/>
        </p:nvGrpSpPr>
        <p:grpSpPr>
          <a:xfrm rot="10800000" flipH="1">
            <a:off x="10388648" y="0"/>
            <a:ext cx="1803350" cy="2809693"/>
            <a:chOff x="12708052" y="5708395"/>
            <a:chExt cx="760808" cy="1185370"/>
          </a:xfrm>
        </p:grpSpPr>
        <p:sp>
          <p:nvSpPr>
            <p:cNvPr id="1328" name="Google Shape;1328;p48"/>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29" name="Google Shape;1329;p48"/>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30" name="Google Shape;1330;p48"/>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31" name="Google Shape;1331;p48"/>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32" name="Google Shape;1332;p48"/>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33" name="Google Shape;1333;p48"/>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1337"/>
        <p:cNvGrpSpPr/>
        <p:nvPr/>
      </p:nvGrpSpPr>
      <p:grpSpPr>
        <a:xfrm>
          <a:off x="0" y="0"/>
          <a:ext cx="0" cy="0"/>
          <a:chOff x="0" y="0"/>
          <a:chExt cx="0" cy="0"/>
        </a:xfrm>
      </p:grpSpPr>
      <p:sp>
        <p:nvSpPr>
          <p:cNvPr id="1338" name="Google Shape;1338;p49"/>
          <p:cNvSpPr txBox="1">
            <a:spLocks noGrp="1"/>
          </p:cNvSpPr>
          <p:nvPr>
            <p:ph type="body" idx="1"/>
          </p:nvPr>
        </p:nvSpPr>
        <p:spPr>
          <a:xfrm>
            <a:off x="529998" y="2011138"/>
            <a:ext cx="10595237" cy="4690604"/>
          </a:xfrm>
          <a:prstGeom prst="rect">
            <a:avLst/>
          </a:prstGeom>
          <a:noFill/>
          <a:ln>
            <a:noFill/>
          </a:ln>
        </p:spPr>
        <p:txBody>
          <a:bodyPr spcFirstLastPara="1" wrap="square" lIns="91425" tIns="45700" rIns="91425" bIns="45700" anchor="t" anchorCtr="0">
            <a:noAutofit/>
          </a:bodyPr>
          <a:lstStyle/>
          <a:p>
            <a:pPr marL="457200" lvl="0" indent="-457200" algn="l" rtl="0">
              <a:lnSpc>
                <a:spcPct val="107000"/>
              </a:lnSpc>
              <a:spcBef>
                <a:spcPts val="0"/>
              </a:spcBef>
              <a:spcAft>
                <a:spcPts val="0"/>
              </a:spcAft>
              <a:buClr>
                <a:srgbClr val="000000"/>
              </a:buClr>
              <a:buSzPts val="2400"/>
              <a:buFont typeface="Calibri"/>
              <a:buAutoNum type="arabicPeriod"/>
            </a:pPr>
            <a:r>
              <a:rPr lang="en-GB" b="1">
                <a:solidFill>
                  <a:srgbClr val="000000"/>
                </a:solidFill>
                <a:latin typeface="Calibri"/>
                <a:ea typeface="Calibri"/>
                <a:cs typeface="Calibri"/>
                <a:sym typeface="Calibri"/>
              </a:rPr>
              <a:t>Distribuované záznamy</a:t>
            </a:r>
            <a:endParaRPr/>
          </a:p>
          <a:p>
            <a:pPr marL="0" lvl="0" indent="0" algn="l" rtl="0">
              <a:lnSpc>
                <a:spcPct val="107000"/>
              </a:lnSpc>
              <a:spcBef>
                <a:spcPts val="1000"/>
              </a:spcBef>
              <a:spcAft>
                <a:spcPts val="0"/>
              </a:spcAft>
              <a:buClr>
                <a:srgbClr val="262626"/>
              </a:buClr>
              <a:buSzPts val="2400"/>
              <a:buNone/>
            </a:pPr>
            <a:endParaRPr b="1">
              <a:latin typeface="Times New Roman"/>
              <a:ea typeface="Times New Roman"/>
              <a:cs typeface="Times New Roman"/>
              <a:sym typeface="Times New Roman"/>
            </a:endParaRPr>
          </a:p>
          <a:p>
            <a:pPr marL="228600" lvl="0" indent="-228600" algn="l" rtl="0">
              <a:lnSpc>
                <a:spcPct val="90000"/>
              </a:lnSpc>
              <a:spcBef>
                <a:spcPts val="1000"/>
              </a:spcBef>
              <a:spcAft>
                <a:spcPts val="0"/>
              </a:spcAft>
              <a:buClr>
                <a:srgbClr val="000000"/>
              </a:buClr>
              <a:buSzPts val="2400"/>
              <a:buNone/>
            </a:pPr>
            <a:r>
              <a:rPr lang="en-GB"/>
              <a:t> Distribuované záznamy sú zdieľané databázy v sieti blockchain, v ktorých sa ukladajú transakcie, napríklad zdieľaný súbor, ktorý môže upravovať ktokoľvek z tímu. Vo väčšine zdieľaných textových editorov môže ktokoľvek s právami na editáciu vymazať celý súbor. Technológie distribuovaných záznamov však majú prísne pravidlá o tom, kto a ako môže upravovať. Po nahratí záznamov ich nemožno vymazať.</a:t>
            </a:r>
            <a:endParaRPr>
              <a:solidFill>
                <a:srgbClr val="000000"/>
              </a:solidFill>
            </a:endParaRPr>
          </a:p>
        </p:txBody>
      </p:sp>
      <p:sp>
        <p:nvSpPr>
          <p:cNvPr id="1339" name="Google Shape;1339;p49"/>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sz="3600"/>
              <a:t>Aké sú kľúčové komponenty technológie blockchain?</a:t>
            </a:r>
            <a:endParaRPr/>
          </a:p>
        </p:txBody>
      </p:sp>
      <p:grpSp>
        <p:nvGrpSpPr>
          <p:cNvPr id="1340" name="Google Shape;1340;p49"/>
          <p:cNvGrpSpPr/>
          <p:nvPr/>
        </p:nvGrpSpPr>
        <p:grpSpPr>
          <a:xfrm rot="10800000" flipH="1">
            <a:off x="10388648" y="0"/>
            <a:ext cx="1803350" cy="2809693"/>
            <a:chOff x="12708052" y="5708395"/>
            <a:chExt cx="760808" cy="1185370"/>
          </a:xfrm>
        </p:grpSpPr>
        <p:sp>
          <p:nvSpPr>
            <p:cNvPr id="1341" name="Google Shape;1341;p49"/>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42" name="Google Shape;1342;p49"/>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43" name="Google Shape;1343;p49"/>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44" name="Google Shape;1344;p49"/>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45" name="Google Shape;1345;p49"/>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46" name="Google Shape;1346;p49"/>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83"/>
        <p:cNvGrpSpPr/>
        <p:nvPr/>
      </p:nvGrpSpPr>
      <p:grpSpPr>
        <a:xfrm>
          <a:off x="0" y="0"/>
          <a:ext cx="0" cy="0"/>
          <a:chOff x="0" y="0"/>
          <a:chExt cx="0" cy="0"/>
        </a:xfrm>
      </p:grpSpPr>
      <p:sp>
        <p:nvSpPr>
          <p:cNvPr id="384" name="Google Shape;384;p5"/>
          <p:cNvSpPr txBox="1">
            <a:spLocks noGrp="1"/>
          </p:cNvSpPr>
          <p:nvPr>
            <p:ph type="body" idx="1"/>
          </p:nvPr>
        </p:nvSpPr>
        <p:spPr>
          <a:xfrm>
            <a:off x="2643669" y="1937363"/>
            <a:ext cx="700387" cy="689518"/>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rgbClr val="262626"/>
              </a:buClr>
              <a:buSzPts val="3200"/>
              <a:buNone/>
            </a:pPr>
            <a:r>
              <a:rPr lang="en-GB"/>
              <a:t>06</a:t>
            </a:r>
            <a:endParaRPr/>
          </a:p>
        </p:txBody>
      </p:sp>
      <p:sp>
        <p:nvSpPr>
          <p:cNvPr id="385" name="Google Shape;385;p5"/>
          <p:cNvSpPr txBox="1">
            <a:spLocks noGrp="1"/>
          </p:cNvSpPr>
          <p:nvPr>
            <p:ph type="body" idx="2"/>
          </p:nvPr>
        </p:nvSpPr>
        <p:spPr>
          <a:xfrm>
            <a:off x="3478966" y="1937363"/>
            <a:ext cx="6874660" cy="689519"/>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rgbClr val="262626"/>
              </a:buClr>
              <a:buSzPts val="2200"/>
              <a:buNone/>
            </a:pPr>
            <a:r>
              <a:rPr lang="en-GB"/>
              <a:t>V čom sa blockchain líši od cloudu?</a:t>
            </a:r>
            <a:endParaRPr/>
          </a:p>
        </p:txBody>
      </p:sp>
      <p:sp>
        <p:nvSpPr>
          <p:cNvPr id="386" name="Google Shape;386;p5"/>
          <p:cNvSpPr txBox="1">
            <a:spLocks noGrp="1"/>
          </p:cNvSpPr>
          <p:nvPr>
            <p:ph type="body" idx="3"/>
          </p:nvPr>
        </p:nvSpPr>
        <p:spPr>
          <a:xfrm>
            <a:off x="2643669" y="2649153"/>
            <a:ext cx="700387" cy="689518"/>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rgbClr val="262626"/>
              </a:buClr>
              <a:buSzPts val="3200"/>
              <a:buNone/>
            </a:pPr>
            <a:r>
              <a:rPr lang="en-GB"/>
              <a:t>07</a:t>
            </a:r>
            <a:endParaRPr/>
          </a:p>
        </p:txBody>
      </p:sp>
      <p:sp>
        <p:nvSpPr>
          <p:cNvPr id="387" name="Google Shape;387;p5"/>
          <p:cNvSpPr txBox="1">
            <a:spLocks noGrp="1"/>
          </p:cNvSpPr>
          <p:nvPr>
            <p:ph type="body" idx="4"/>
          </p:nvPr>
        </p:nvSpPr>
        <p:spPr>
          <a:xfrm>
            <a:off x="3478966" y="2890818"/>
            <a:ext cx="6874660" cy="229192"/>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rgbClr val="262626"/>
              </a:buClr>
              <a:buSzPts val="2400"/>
              <a:buNone/>
            </a:pPr>
            <a:r>
              <a:rPr lang="en-GB" sz="2400"/>
              <a:t>Čo je blockchain ako služba?</a:t>
            </a:r>
            <a:endParaRPr/>
          </a:p>
        </p:txBody>
      </p:sp>
      <p:sp>
        <p:nvSpPr>
          <p:cNvPr id="388" name="Google Shape;388;p5"/>
          <p:cNvSpPr txBox="1">
            <a:spLocks noGrp="1"/>
          </p:cNvSpPr>
          <p:nvPr>
            <p:ph type="body" idx="14"/>
          </p:nvPr>
        </p:nvSpPr>
        <p:spPr>
          <a:xfrm>
            <a:off x="2654199" y="734017"/>
            <a:ext cx="5041923" cy="720752"/>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rgbClr val="262626"/>
              </a:buClr>
              <a:buSzPts val="3600"/>
              <a:buNone/>
            </a:pPr>
            <a:r>
              <a:rPr lang="en-GB"/>
              <a:t>Obsahuje</a:t>
            </a:r>
            <a:endParaRPr/>
          </a:p>
        </p:txBody>
      </p:sp>
      <p:sp>
        <p:nvSpPr>
          <p:cNvPr id="389" name="Google Shape;389;p5"/>
          <p:cNvSpPr txBox="1"/>
          <p:nvPr/>
        </p:nvSpPr>
        <p:spPr>
          <a:xfrm>
            <a:off x="2654199" y="3360939"/>
            <a:ext cx="700387" cy="689518"/>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262626"/>
              </a:buClr>
              <a:buSzPts val="3200"/>
              <a:buFont typeface="Arial"/>
              <a:buNone/>
            </a:pPr>
            <a:r>
              <a:rPr lang="en-GB" sz="3200" b="1">
                <a:solidFill>
                  <a:srgbClr val="262626"/>
                </a:solidFill>
                <a:latin typeface="Calibri"/>
                <a:ea typeface="Calibri"/>
                <a:cs typeface="Calibri"/>
                <a:sym typeface="Calibri"/>
              </a:rPr>
              <a:t>08</a:t>
            </a:r>
            <a:endParaRPr sz="3200" b="1">
              <a:solidFill>
                <a:srgbClr val="262626"/>
              </a:solidFill>
              <a:latin typeface="Calibri"/>
              <a:ea typeface="Calibri"/>
              <a:cs typeface="Calibri"/>
              <a:sym typeface="Calibri"/>
            </a:endParaRPr>
          </a:p>
        </p:txBody>
      </p:sp>
      <p:sp>
        <p:nvSpPr>
          <p:cNvPr id="390" name="Google Shape;390;p5"/>
          <p:cNvSpPr txBox="1"/>
          <p:nvPr/>
        </p:nvSpPr>
        <p:spPr>
          <a:xfrm>
            <a:off x="3489496" y="3821262"/>
            <a:ext cx="6874660" cy="229192"/>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rgbClr val="262626"/>
              </a:buClr>
              <a:buSzPts val="2400"/>
              <a:buFont typeface="Arial"/>
              <a:buNone/>
            </a:pPr>
            <a:r>
              <a:rPr lang="en-GB" sz="2400">
                <a:solidFill>
                  <a:srgbClr val="262626"/>
                </a:solidFill>
                <a:latin typeface="Calibri"/>
                <a:ea typeface="Calibri"/>
                <a:cs typeface="Calibri"/>
                <a:sym typeface="Calibri"/>
              </a:rPr>
              <a:t>Prípadová štúdia</a:t>
            </a:r>
            <a:endParaRPr sz="2400">
              <a:solidFill>
                <a:srgbClr val="262626"/>
              </a:solidFill>
              <a:latin typeface="Calibri"/>
              <a:ea typeface="Calibri"/>
              <a:cs typeface="Calibri"/>
              <a:sym typeface="Calibri"/>
            </a:endParaRPr>
          </a:p>
          <a:p>
            <a:pPr marL="0" marR="0" lvl="0" indent="0" algn="l" rtl="0">
              <a:lnSpc>
                <a:spcPct val="90000"/>
              </a:lnSpc>
              <a:spcBef>
                <a:spcPts val="1000"/>
              </a:spcBef>
              <a:spcAft>
                <a:spcPts val="0"/>
              </a:spcAft>
              <a:buClr>
                <a:srgbClr val="262626"/>
              </a:buClr>
              <a:buSzPts val="2200"/>
              <a:buFont typeface="Arial"/>
              <a:buNone/>
            </a:pPr>
            <a:r>
              <a:rPr lang="en-GB" sz="2200">
                <a:solidFill>
                  <a:srgbClr val="262626"/>
                </a:solidFill>
                <a:latin typeface="Calibri"/>
                <a:ea typeface="Calibri"/>
                <a:cs typeface="Calibri"/>
                <a:sym typeface="Calibri"/>
              </a:rPr>
              <a:t> </a:t>
            </a:r>
            <a:endParaRPr sz="2200">
              <a:solidFill>
                <a:srgbClr val="262626"/>
              </a:solidFill>
              <a:latin typeface="Calibri"/>
              <a:ea typeface="Calibri"/>
              <a:cs typeface="Calibri"/>
              <a:sym typeface="Calibri"/>
            </a:endParaRPr>
          </a:p>
        </p:txBody>
      </p:sp>
      <p:sp>
        <p:nvSpPr>
          <p:cNvPr id="391" name="Google Shape;391;p5"/>
          <p:cNvSpPr txBox="1"/>
          <p:nvPr/>
        </p:nvSpPr>
        <p:spPr>
          <a:xfrm>
            <a:off x="2654199" y="4072086"/>
            <a:ext cx="700387" cy="689518"/>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262626"/>
              </a:buClr>
              <a:buSzPts val="3200"/>
              <a:buFont typeface="Arial"/>
              <a:buNone/>
            </a:pPr>
            <a:r>
              <a:rPr lang="en-GB" sz="3200" b="1">
                <a:solidFill>
                  <a:srgbClr val="262626"/>
                </a:solidFill>
                <a:latin typeface="Calibri"/>
                <a:ea typeface="Calibri"/>
                <a:cs typeface="Calibri"/>
                <a:sym typeface="Calibri"/>
              </a:rPr>
              <a:t>09</a:t>
            </a:r>
            <a:endParaRPr sz="3200" b="1">
              <a:solidFill>
                <a:srgbClr val="262626"/>
              </a:solidFill>
              <a:latin typeface="Calibri"/>
              <a:ea typeface="Calibri"/>
              <a:cs typeface="Calibri"/>
              <a:sym typeface="Calibri"/>
            </a:endParaRPr>
          </a:p>
        </p:txBody>
      </p:sp>
      <p:sp>
        <p:nvSpPr>
          <p:cNvPr id="392" name="Google Shape;392;p5"/>
          <p:cNvSpPr txBox="1"/>
          <p:nvPr/>
        </p:nvSpPr>
        <p:spPr>
          <a:xfrm>
            <a:off x="3489496" y="4532409"/>
            <a:ext cx="6874660" cy="229192"/>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rgbClr val="262626"/>
              </a:buClr>
              <a:buSzPts val="2400"/>
              <a:buFont typeface="Arial"/>
              <a:buNone/>
            </a:pPr>
            <a:r>
              <a:rPr lang="en-GB" sz="2400">
                <a:solidFill>
                  <a:srgbClr val="262626"/>
                </a:solidFill>
                <a:latin typeface="Calibri"/>
                <a:ea typeface="Calibri"/>
                <a:cs typeface="Calibri"/>
                <a:sym typeface="Calibri"/>
              </a:rPr>
              <a:t>Záver</a:t>
            </a:r>
            <a:endParaRPr sz="2400">
              <a:solidFill>
                <a:srgbClr val="262626"/>
              </a:solidFill>
              <a:latin typeface="Calibri"/>
              <a:ea typeface="Calibri"/>
              <a:cs typeface="Calibri"/>
              <a:sym typeface="Calibri"/>
            </a:endParaRPr>
          </a:p>
          <a:p>
            <a:pPr marL="0" marR="0" lvl="0" indent="0" algn="l" rtl="0">
              <a:lnSpc>
                <a:spcPct val="90000"/>
              </a:lnSpc>
              <a:spcBef>
                <a:spcPts val="1000"/>
              </a:spcBef>
              <a:spcAft>
                <a:spcPts val="0"/>
              </a:spcAft>
              <a:buClr>
                <a:srgbClr val="262626"/>
              </a:buClr>
              <a:buSzPts val="2200"/>
              <a:buFont typeface="Arial"/>
              <a:buNone/>
            </a:pPr>
            <a:r>
              <a:rPr lang="en-GB" sz="2200">
                <a:solidFill>
                  <a:srgbClr val="262626"/>
                </a:solidFill>
                <a:latin typeface="Calibri"/>
                <a:ea typeface="Calibri"/>
                <a:cs typeface="Calibri"/>
                <a:sym typeface="Calibri"/>
              </a:rPr>
              <a:t> </a:t>
            </a:r>
            <a:endParaRPr sz="2200">
              <a:solidFill>
                <a:srgbClr val="262626"/>
              </a:solidFill>
              <a:latin typeface="Calibri"/>
              <a:ea typeface="Calibri"/>
              <a:cs typeface="Calibri"/>
              <a:sym typeface="Calibri"/>
            </a:endParaRPr>
          </a:p>
        </p:txBody>
      </p:sp>
      <p:pic>
        <p:nvPicPr>
          <p:cNvPr id="2" name="Picture 1">
            <a:extLst>
              <a:ext uri="{FF2B5EF4-FFF2-40B4-BE49-F238E27FC236}">
                <a16:creationId xmlns:a16="http://schemas.microsoft.com/office/drawing/2014/main" id="{5EC1EA9C-7646-9D87-2369-44B0DB4B891B}"/>
              </a:ext>
            </a:extLst>
          </p:cNvPr>
          <p:cNvPicPr>
            <a:picLocks noChangeAspect="1"/>
          </p:cNvPicPr>
          <p:nvPr/>
        </p:nvPicPr>
        <p:blipFill>
          <a:blip r:embed="rId3"/>
          <a:stretch>
            <a:fillRect/>
          </a:stretch>
        </p:blipFill>
        <p:spPr>
          <a:xfrm>
            <a:off x="10101824" y="5751233"/>
            <a:ext cx="1638095" cy="342857"/>
          </a:xfrm>
          <a:prstGeom prst="rect">
            <a:avLst/>
          </a:prstGeom>
        </p:spPr>
      </p:pic>
      <p:sp>
        <p:nvSpPr>
          <p:cNvPr id="3" name="TextBox 2">
            <a:extLst>
              <a:ext uri="{FF2B5EF4-FFF2-40B4-BE49-F238E27FC236}">
                <a16:creationId xmlns:a16="http://schemas.microsoft.com/office/drawing/2014/main" id="{35A53D0B-5A6C-935C-CB93-CA3EBD9A53EB}"/>
              </a:ext>
            </a:extLst>
          </p:cNvPr>
          <p:cNvSpPr txBox="1"/>
          <p:nvPr/>
        </p:nvSpPr>
        <p:spPr>
          <a:xfrm>
            <a:off x="8079364" y="6093405"/>
            <a:ext cx="3777558" cy="584775"/>
          </a:xfrm>
          <a:prstGeom prst="rect">
            <a:avLst/>
          </a:prstGeom>
          <a:noFill/>
        </p:spPr>
        <p:txBody>
          <a:bodyPr wrap="square">
            <a:spAutoFit/>
          </a:bodyPr>
          <a:lstStyle/>
          <a:p>
            <a:pPr algn="just"/>
            <a:r>
              <a:rPr lang="en-GB" sz="800" dirty="0" err="1"/>
              <a:t>Financované</a:t>
            </a:r>
            <a:r>
              <a:rPr lang="en-GB" sz="800" dirty="0"/>
              <a:t> </a:t>
            </a:r>
            <a:r>
              <a:rPr lang="en-GB" sz="800" dirty="0" err="1"/>
              <a:t>Európskou</a:t>
            </a:r>
            <a:r>
              <a:rPr lang="en-GB" sz="800" dirty="0"/>
              <a:t> </a:t>
            </a:r>
            <a:r>
              <a:rPr lang="en-GB" sz="800" dirty="0" err="1"/>
              <a:t>úniou</a:t>
            </a:r>
            <a:r>
              <a:rPr lang="en-GB" sz="800" dirty="0"/>
              <a:t>. </a:t>
            </a:r>
            <a:r>
              <a:rPr lang="en-GB" sz="800" dirty="0" err="1"/>
              <a:t>Vyjadrené</a:t>
            </a:r>
            <a:r>
              <a:rPr lang="en-GB" sz="800" dirty="0"/>
              <a:t> </a:t>
            </a:r>
            <a:r>
              <a:rPr lang="en-GB" sz="800" dirty="0" err="1"/>
              <a:t>názory</a:t>
            </a:r>
            <a:r>
              <a:rPr lang="en-GB" sz="800" dirty="0"/>
              <a:t> a </a:t>
            </a:r>
            <a:r>
              <a:rPr lang="en-GB" sz="800" dirty="0" err="1"/>
              <a:t>postoje</a:t>
            </a:r>
            <a:r>
              <a:rPr lang="en-GB" sz="800" dirty="0"/>
              <a:t> </a:t>
            </a:r>
            <a:r>
              <a:rPr lang="en-GB" sz="800" dirty="0" err="1"/>
              <a:t>sú</a:t>
            </a:r>
            <a:r>
              <a:rPr lang="en-GB" sz="800" dirty="0"/>
              <a:t> </a:t>
            </a:r>
            <a:r>
              <a:rPr lang="en-GB" sz="800" dirty="0" err="1"/>
              <a:t>názormi</a:t>
            </a:r>
            <a:r>
              <a:rPr lang="en-GB" sz="800" dirty="0"/>
              <a:t> a </a:t>
            </a:r>
            <a:r>
              <a:rPr lang="en-GB" sz="800" dirty="0" err="1"/>
              <a:t>vyhláseniami</a:t>
            </a:r>
            <a:r>
              <a:rPr lang="en-GB" sz="800" dirty="0"/>
              <a:t> </a:t>
            </a:r>
            <a:r>
              <a:rPr lang="en-GB" sz="800" dirty="0" err="1"/>
              <a:t>autora</a:t>
            </a:r>
            <a:r>
              <a:rPr lang="en-GB" sz="800" dirty="0"/>
              <a:t>(-</a:t>
            </a:r>
            <a:r>
              <a:rPr lang="en-GB" sz="800" dirty="0" err="1"/>
              <a:t>ov</a:t>
            </a:r>
            <a:r>
              <a:rPr lang="en-GB" sz="800" dirty="0"/>
              <a:t>) a </a:t>
            </a:r>
            <a:r>
              <a:rPr lang="en-GB" sz="800" dirty="0" err="1"/>
              <a:t>nemusia</a:t>
            </a:r>
            <a:r>
              <a:rPr lang="en-GB" sz="800" dirty="0"/>
              <a:t> </a:t>
            </a:r>
            <a:r>
              <a:rPr lang="en-GB" sz="800" dirty="0" err="1"/>
              <a:t>nevyhnutne</a:t>
            </a:r>
            <a:r>
              <a:rPr lang="en-GB" sz="800" dirty="0"/>
              <a:t> </a:t>
            </a:r>
            <a:r>
              <a:rPr lang="en-GB" sz="800" dirty="0" err="1"/>
              <a:t>odrážať</a:t>
            </a:r>
            <a:r>
              <a:rPr lang="en-GB" sz="800" dirty="0"/>
              <a:t> </a:t>
            </a:r>
            <a:r>
              <a:rPr lang="en-GB" sz="800" dirty="0" err="1"/>
              <a:t>názory</a:t>
            </a:r>
            <a:r>
              <a:rPr lang="en-GB" sz="800" dirty="0"/>
              <a:t> a </a:t>
            </a:r>
            <a:r>
              <a:rPr lang="en-GB" sz="800" dirty="0" err="1"/>
              <a:t>stanoviská</a:t>
            </a:r>
            <a:r>
              <a:rPr lang="en-GB" sz="800" dirty="0"/>
              <a:t> </a:t>
            </a:r>
            <a:r>
              <a:rPr lang="en-GB" sz="800" dirty="0" err="1"/>
              <a:t>Európskej</a:t>
            </a:r>
            <a:r>
              <a:rPr lang="en-GB" sz="800" dirty="0"/>
              <a:t> </a:t>
            </a:r>
            <a:r>
              <a:rPr lang="en-GB" sz="800" dirty="0" err="1"/>
              <a:t>únie</a:t>
            </a:r>
            <a:r>
              <a:rPr lang="en-GB" sz="800" dirty="0"/>
              <a:t> </a:t>
            </a:r>
            <a:r>
              <a:rPr lang="en-GB" sz="800" dirty="0" err="1"/>
              <a:t>alebo</a:t>
            </a:r>
            <a:r>
              <a:rPr lang="en-GB" sz="800" dirty="0"/>
              <a:t> </a:t>
            </a:r>
            <a:r>
              <a:rPr lang="en-GB" sz="800" dirty="0" err="1"/>
              <a:t>Európskej</a:t>
            </a:r>
            <a:r>
              <a:rPr lang="en-GB" sz="800" dirty="0"/>
              <a:t> </a:t>
            </a:r>
            <a:r>
              <a:rPr lang="en-GB" sz="800" dirty="0" err="1"/>
              <a:t>výkonnej</a:t>
            </a:r>
            <a:r>
              <a:rPr lang="en-GB" sz="800" dirty="0"/>
              <a:t> </a:t>
            </a:r>
            <a:r>
              <a:rPr lang="en-GB" sz="800" dirty="0" err="1"/>
              <a:t>agentúry</a:t>
            </a:r>
            <a:r>
              <a:rPr lang="en-GB" sz="800" dirty="0"/>
              <a:t> pre </a:t>
            </a:r>
            <a:r>
              <a:rPr lang="en-GB" sz="800" dirty="0" err="1"/>
              <a:t>vzdelávanie</a:t>
            </a:r>
            <a:r>
              <a:rPr lang="en-GB" sz="800" dirty="0"/>
              <a:t> a </a:t>
            </a:r>
            <a:r>
              <a:rPr lang="en-GB" sz="800" dirty="0" err="1"/>
              <a:t>kultúru</a:t>
            </a:r>
            <a:r>
              <a:rPr lang="en-GB" sz="800" dirty="0"/>
              <a:t> (EACEA). </a:t>
            </a:r>
            <a:r>
              <a:rPr lang="en-GB" sz="800" dirty="0" err="1"/>
              <a:t>Európska</a:t>
            </a:r>
            <a:r>
              <a:rPr lang="en-GB" sz="800" dirty="0"/>
              <a:t> </a:t>
            </a:r>
            <a:r>
              <a:rPr lang="en-GB" sz="800" dirty="0" err="1"/>
              <a:t>únia</a:t>
            </a:r>
            <a:r>
              <a:rPr lang="en-GB" sz="800" dirty="0"/>
              <a:t> ani EACEA za ne </a:t>
            </a:r>
            <a:r>
              <a:rPr lang="en-GB" sz="800" dirty="0" err="1"/>
              <a:t>nepreberajú</a:t>
            </a:r>
            <a:r>
              <a:rPr lang="en-GB" sz="800" dirty="0"/>
              <a:t> </a:t>
            </a:r>
            <a:r>
              <a:rPr lang="en-GB" sz="800" dirty="0" err="1"/>
              <a:t>žiadnu</a:t>
            </a:r>
            <a:r>
              <a:rPr lang="en-GB" sz="800" dirty="0"/>
              <a:t> </a:t>
            </a:r>
            <a:r>
              <a:rPr lang="en-GB" sz="800" dirty="0" err="1"/>
              <a:t>zodpovednosť</a:t>
            </a:r>
            <a:r>
              <a:rPr lang="en-GB" sz="800" dirty="0"/>
              <a:t>.</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1350"/>
        <p:cNvGrpSpPr/>
        <p:nvPr/>
      </p:nvGrpSpPr>
      <p:grpSpPr>
        <a:xfrm>
          <a:off x="0" y="0"/>
          <a:ext cx="0" cy="0"/>
          <a:chOff x="0" y="0"/>
          <a:chExt cx="0" cy="0"/>
        </a:xfrm>
      </p:grpSpPr>
      <p:sp>
        <p:nvSpPr>
          <p:cNvPr id="1351" name="Google Shape;1351;p50"/>
          <p:cNvSpPr txBox="1">
            <a:spLocks noGrp="1"/>
          </p:cNvSpPr>
          <p:nvPr>
            <p:ph type="body" idx="1"/>
          </p:nvPr>
        </p:nvSpPr>
        <p:spPr>
          <a:xfrm>
            <a:off x="529998" y="2011138"/>
            <a:ext cx="10595237" cy="4690604"/>
          </a:xfrm>
          <a:prstGeom prst="rect">
            <a:avLst/>
          </a:prstGeom>
          <a:noFill/>
          <a:ln>
            <a:noFill/>
          </a:ln>
        </p:spPr>
        <p:txBody>
          <a:bodyPr spcFirstLastPara="1" wrap="square" lIns="91425" tIns="45700" rIns="91425" bIns="45700" anchor="t" anchorCtr="0">
            <a:noAutofit/>
          </a:bodyPr>
          <a:lstStyle/>
          <a:p>
            <a:pPr marL="457200" lvl="0" indent="-457200" algn="l" rtl="0">
              <a:lnSpc>
                <a:spcPct val="107000"/>
              </a:lnSpc>
              <a:spcBef>
                <a:spcPts val="0"/>
              </a:spcBef>
              <a:spcAft>
                <a:spcPts val="0"/>
              </a:spcAft>
              <a:buClr>
                <a:srgbClr val="000000"/>
              </a:buClr>
              <a:buSzPts val="2400"/>
              <a:buFont typeface="Calibri"/>
              <a:buAutoNum type="arabicPeriod" startAt="2"/>
            </a:pPr>
            <a:r>
              <a:rPr lang="en-GB" b="1">
                <a:solidFill>
                  <a:srgbClr val="000000"/>
                </a:solidFill>
              </a:rPr>
              <a:t>Inteligentné zmluvy</a:t>
            </a:r>
            <a:endParaRPr b="1"/>
          </a:p>
          <a:p>
            <a:pPr marL="0" lvl="0" indent="0" algn="l" rtl="0">
              <a:lnSpc>
                <a:spcPct val="90000"/>
              </a:lnSpc>
              <a:spcBef>
                <a:spcPts val="1000"/>
              </a:spcBef>
              <a:spcAft>
                <a:spcPts val="0"/>
              </a:spcAft>
              <a:buClr>
                <a:srgbClr val="262626"/>
              </a:buClr>
              <a:buSzPts val="2400"/>
              <a:buNone/>
            </a:pPr>
            <a:endParaRPr b="1">
              <a:solidFill>
                <a:srgbClr val="000000"/>
              </a:solidFill>
            </a:endParaRPr>
          </a:p>
          <a:p>
            <a:pPr marL="228600" lvl="0" indent="-228600" algn="l" rtl="0">
              <a:lnSpc>
                <a:spcPct val="90000"/>
              </a:lnSpc>
              <a:spcBef>
                <a:spcPts val="1000"/>
              </a:spcBef>
              <a:spcAft>
                <a:spcPts val="0"/>
              </a:spcAft>
              <a:buClr>
                <a:srgbClr val="000000"/>
              </a:buClr>
              <a:buSzPts val="2400"/>
              <a:buNone/>
            </a:pPr>
            <a:r>
              <a:rPr lang="en-GB">
                <a:solidFill>
                  <a:srgbClr val="000000"/>
                </a:solidFill>
              </a:rPr>
              <a:t>Spoločnosti používajú inteligentné zmluvy na vlastnú správu obchodných zmlúv bez potreby pomoci tretej strany. Ide o programy uložené v systéme blockchain, ktoré sa automaticky spúšťajú po splnení vopred definovaných podmienok. Vykonávajú kontroly typu "ak - potom", takže transakcie sa môžu dokončiť s istotou. Napríklad logistická spoločnosť môže mať inteligentnú zmluvu, ktorá automaticky vykoná platbu, keď tovar dorazí do prístavu.</a:t>
            </a:r>
            <a:endParaRPr b="1">
              <a:solidFill>
                <a:srgbClr val="000000"/>
              </a:solidFill>
            </a:endParaRPr>
          </a:p>
        </p:txBody>
      </p:sp>
      <p:sp>
        <p:nvSpPr>
          <p:cNvPr id="1352" name="Google Shape;1352;p50"/>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sz="3600"/>
              <a:t>Aké sú kľúčové komponenty technológie blockchain?</a:t>
            </a:r>
            <a:endParaRPr/>
          </a:p>
        </p:txBody>
      </p:sp>
      <p:grpSp>
        <p:nvGrpSpPr>
          <p:cNvPr id="1353" name="Google Shape;1353;p50"/>
          <p:cNvGrpSpPr/>
          <p:nvPr/>
        </p:nvGrpSpPr>
        <p:grpSpPr>
          <a:xfrm rot="10800000" flipH="1">
            <a:off x="10388648" y="0"/>
            <a:ext cx="1803350" cy="2809693"/>
            <a:chOff x="12708052" y="5708395"/>
            <a:chExt cx="760808" cy="1185370"/>
          </a:xfrm>
        </p:grpSpPr>
        <p:sp>
          <p:nvSpPr>
            <p:cNvPr id="1354" name="Google Shape;1354;p50"/>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55" name="Google Shape;1355;p50"/>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56" name="Google Shape;1356;p50"/>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57" name="Google Shape;1357;p50"/>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58" name="Google Shape;1358;p50"/>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59" name="Google Shape;1359;p50"/>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1363"/>
        <p:cNvGrpSpPr/>
        <p:nvPr/>
      </p:nvGrpSpPr>
      <p:grpSpPr>
        <a:xfrm>
          <a:off x="0" y="0"/>
          <a:ext cx="0" cy="0"/>
          <a:chOff x="0" y="0"/>
          <a:chExt cx="0" cy="0"/>
        </a:xfrm>
      </p:grpSpPr>
      <p:sp>
        <p:nvSpPr>
          <p:cNvPr id="1364" name="Google Shape;1364;p51"/>
          <p:cNvSpPr txBox="1">
            <a:spLocks noGrp="1"/>
          </p:cNvSpPr>
          <p:nvPr>
            <p:ph type="body" idx="1"/>
          </p:nvPr>
        </p:nvSpPr>
        <p:spPr>
          <a:xfrm>
            <a:off x="529998" y="2011138"/>
            <a:ext cx="10595237" cy="4690604"/>
          </a:xfrm>
          <a:prstGeom prst="rect">
            <a:avLst/>
          </a:prstGeom>
          <a:noFill/>
          <a:ln>
            <a:noFill/>
          </a:ln>
        </p:spPr>
        <p:txBody>
          <a:bodyPr spcFirstLastPara="1" wrap="square" lIns="91425" tIns="45700" rIns="91425" bIns="45700" anchor="t" anchorCtr="0">
            <a:noAutofit/>
          </a:bodyPr>
          <a:lstStyle/>
          <a:p>
            <a:pPr marL="457200" lvl="0" indent="-457200" algn="l" rtl="0">
              <a:lnSpc>
                <a:spcPct val="107000"/>
              </a:lnSpc>
              <a:spcBef>
                <a:spcPts val="0"/>
              </a:spcBef>
              <a:spcAft>
                <a:spcPts val="0"/>
              </a:spcAft>
              <a:buClr>
                <a:srgbClr val="000000"/>
              </a:buClr>
              <a:buSzPts val="2400"/>
              <a:buFont typeface="Calibri"/>
              <a:buAutoNum type="arabicPeriod" startAt="3"/>
            </a:pPr>
            <a:r>
              <a:rPr lang="en-GB" b="1">
                <a:solidFill>
                  <a:srgbClr val="000000"/>
                </a:solidFill>
                <a:latin typeface="Calibri"/>
                <a:ea typeface="Calibri"/>
                <a:cs typeface="Calibri"/>
                <a:sym typeface="Calibri"/>
              </a:rPr>
              <a:t>Kryptografia s verejným kľúčom</a:t>
            </a:r>
            <a:endParaRPr b="1">
              <a:latin typeface="Times New Roman"/>
              <a:ea typeface="Times New Roman"/>
              <a:cs typeface="Times New Roman"/>
              <a:sym typeface="Times New Roman"/>
            </a:endParaRPr>
          </a:p>
          <a:p>
            <a:pPr marL="0" lvl="0" indent="0" algn="l" rtl="0">
              <a:lnSpc>
                <a:spcPct val="90000"/>
              </a:lnSpc>
              <a:spcBef>
                <a:spcPts val="1000"/>
              </a:spcBef>
              <a:spcAft>
                <a:spcPts val="0"/>
              </a:spcAft>
              <a:buClr>
                <a:srgbClr val="262626"/>
              </a:buClr>
              <a:buSzPts val="2400"/>
              <a:buNone/>
            </a:pPr>
            <a:endParaRPr b="1">
              <a:solidFill>
                <a:srgbClr val="000000"/>
              </a:solidFill>
            </a:endParaRPr>
          </a:p>
          <a:p>
            <a:pPr marL="228600" lvl="0" indent="-228600" algn="l" rtl="0">
              <a:lnSpc>
                <a:spcPct val="107000"/>
              </a:lnSpc>
              <a:spcBef>
                <a:spcPts val="1000"/>
              </a:spcBef>
              <a:spcAft>
                <a:spcPts val="0"/>
              </a:spcAft>
              <a:buClr>
                <a:srgbClr val="262626"/>
              </a:buClr>
              <a:buSzPts val="2400"/>
              <a:buNone/>
            </a:pPr>
            <a:r>
              <a:rPr lang="en-GB">
                <a:latin typeface="Calibri"/>
                <a:ea typeface="Calibri"/>
                <a:cs typeface="Calibri"/>
                <a:sym typeface="Calibri"/>
              </a:rPr>
              <a:t>Kryptografia s verejným kľúčom je bezpečnostný prvok na jednoznačnú identifikáciu účastníkov siete blockchain. Tento mechanizmus generuje dve sady kľúčov pre členov siete. Jeden kľúč je verejný kľúč, ktorý zdieľajú všetci v sieti. Druhý je súkromný kľúč, ktorý je jedinečný pre každého člena. Súkromný a verejný kľúč spolupracujú pri odomykaní údajov v účtovnej knihe.</a:t>
            </a:r>
            <a:endParaRPr b="1">
              <a:solidFill>
                <a:srgbClr val="000000"/>
              </a:solidFill>
            </a:endParaRPr>
          </a:p>
        </p:txBody>
      </p:sp>
      <p:sp>
        <p:nvSpPr>
          <p:cNvPr id="1365" name="Google Shape;1365;p51"/>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sz="3600"/>
              <a:t>Aké sú kľúčové komponenty technológie blockchain?</a:t>
            </a:r>
            <a:endParaRPr/>
          </a:p>
        </p:txBody>
      </p:sp>
      <p:grpSp>
        <p:nvGrpSpPr>
          <p:cNvPr id="1366" name="Google Shape;1366;p51"/>
          <p:cNvGrpSpPr/>
          <p:nvPr/>
        </p:nvGrpSpPr>
        <p:grpSpPr>
          <a:xfrm rot="10800000" flipH="1">
            <a:off x="10388648" y="0"/>
            <a:ext cx="1803350" cy="2809693"/>
            <a:chOff x="12708052" y="5708395"/>
            <a:chExt cx="760808" cy="1185370"/>
          </a:xfrm>
        </p:grpSpPr>
        <p:sp>
          <p:nvSpPr>
            <p:cNvPr id="1367" name="Google Shape;1367;p51"/>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68" name="Google Shape;1368;p51"/>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69" name="Google Shape;1369;p51"/>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70" name="Google Shape;1370;p51"/>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71" name="Google Shape;1371;p51"/>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72" name="Google Shape;1372;p51"/>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1376"/>
        <p:cNvGrpSpPr/>
        <p:nvPr/>
      </p:nvGrpSpPr>
      <p:grpSpPr>
        <a:xfrm>
          <a:off x="0" y="0"/>
          <a:ext cx="0" cy="0"/>
          <a:chOff x="0" y="0"/>
          <a:chExt cx="0" cy="0"/>
        </a:xfrm>
      </p:grpSpPr>
      <p:sp>
        <p:nvSpPr>
          <p:cNvPr id="1377" name="Google Shape;1377;p52"/>
          <p:cNvSpPr txBox="1">
            <a:spLocks noGrp="1"/>
          </p:cNvSpPr>
          <p:nvPr>
            <p:ph type="body" idx="1"/>
          </p:nvPr>
        </p:nvSpPr>
        <p:spPr>
          <a:xfrm>
            <a:off x="529998" y="2011138"/>
            <a:ext cx="10595237" cy="4690604"/>
          </a:xfrm>
          <a:prstGeom prst="rect">
            <a:avLst/>
          </a:prstGeom>
          <a:noFill/>
          <a:ln>
            <a:noFill/>
          </a:ln>
        </p:spPr>
        <p:txBody>
          <a:bodyPr spcFirstLastPara="1" wrap="square" lIns="91425" tIns="45700" rIns="91425" bIns="45700" anchor="t" anchorCtr="0">
            <a:noAutofit/>
          </a:bodyPr>
          <a:lstStyle/>
          <a:p>
            <a:pPr marL="457200" lvl="0" indent="-457200" algn="l" rtl="0">
              <a:lnSpc>
                <a:spcPct val="107000"/>
              </a:lnSpc>
              <a:spcBef>
                <a:spcPts val="0"/>
              </a:spcBef>
              <a:spcAft>
                <a:spcPts val="0"/>
              </a:spcAft>
              <a:buClr>
                <a:srgbClr val="000000"/>
              </a:buClr>
              <a:buSzPts val="2400"/>
              <a:buFont typeface="Calibri"/>
              <a:buAutoNum type="arabicPeriod" startAt="3"/>
            </a:pPr>
            <a:r>
              <a:rPr lang="en-GB" b="1">
                <a:solidFill>
                  <a:srgbClr val="000000"/>
                </a:solidFill>
                <a:latin typeface="Calibri"/>
                <a:ea typeface="Calibri"/>
                <a:cs typeface="Calibri"/>
                <a:sym typeface="Calibri"/>
              </a:rPr>
              <a:t>Kryptografia s verejným kľúčom</a:t>
            </a:r>
            <a:endParaRPr b="1">
              <a:latin typeface="Times New Roman"/>
              <a:ea typeface="Times New Roman"/>
              <a:cs typeface="Times New Roman"/>
              <a:sym typeface="Times New Roman"/>
            </a:endParaRPr>
          </a:p>
          <a:p>
            <a:pPr marL="0" lvl="0" indent="0" algn="l" rtl="0">
              <a:lnSpc>
                <a:spcPct val="90000"/>
              </a:lnSpc>
              <a:spcBef>
                <a:spcPts val="1000"/>
              </a:spcBef>
              <a:spcAft>
                <a:spcPts val="0"/>
              </a:spcAft>
              <a:buClr>
                <a:srgbClr val="262626"/>
              </a:buClr>
              <a:buSzPts val="2400"/>
              <a:buNone/>
            </a:pPr>
            <a:endParaRPr b="1">
              <a:solidFill>
                <a:srgbClr val="000000"/>
              </a:solidFill>
            </a:endParaRPr>
          </a:p>
          <a:p>
            <a:pPr marL="228600" lvl="0" indent="-228600" algn="l" rtl="0">
              <a:lnSpc>
                <a:spcPct val="107000"/>
              </a:lnSpc>
              <a:spcBef>
                <a:spcPts val="1000"/>
              </a:spcBef>
              <a:spcAft>
                <a:spcPts val="0"/>
              </a:spcAft>
              <a:buClr>
                <a:srgbClr val="262626"/>
              </a:buClr>
              <a:buSzPts val="2400"/>
              <a:buNone/>
            </a:pPr>
            <a:r>
              <a:rPr lang="en-GB">
                <a:latin typeface="Calibri"/>
                <a:ea typeface="Calibri"/>
                <a:cs typeface="Calibri"/>
                <a:sym typeface="Calibri"/>
              </a:rPr>
              <a:t>Napríklad John a Jill sú dvaja členovia siete. John zaznamená transakciu, ktorá je zašifrovaná jeho súkromným kľúčom. Jill ju môže dešifrovať pomocou svojho verejného kľúča. Týmto spôsobom je Jill presvedčená, že transakciu uskutočnil John. Jillin verejný kľúč by nefungoval, keby bol Johnov súkromný kľúč zmanipulovaný.</a:t>
            </a:r>
            <a:endParaRPr b="1">
              <a:solidFill>
                <a:srgbClr val="000000"/>
              </a:solidFill>
            </a:endParaRPr>
          </a:p>
        </p:txBody>
      </p:sp>
      <p:sp>
        <p:nvSpPr>
          <p:cNvPr id="1378" name="Google Shape;1378;p52"/>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sz="3600"/>
              <a:t>Aké sú kľúčové komponenty technológie blockchain?</a:t>
            </a:r>
            <a:endParaRPr/>
          </a:p>
        </p:txBody>
      </p:sp>
      <p:grpSp>
        <p:nvGrpSpPr>
          <p:cNvPr id="1379" name="Google Shape;1379;p52"/>
          <p:cNvGrpSpPr/>
          <p:nvPr/>
        </p:nvGrpSpPr>
        <p:grpSpPr>
          <a:xfrm rot="10800000" flipH="1">
            <a:off x="10388648" y="0"/>
            <a:ext cx="1803350" cy="2809693"/>
            <a:chOff x="12708052" y="5708395"/>
            <a:chExt cx="760808" cy="1185370"/>
          </a:xfrm>
        </p:grpSpPr>
        <p:sp>
          <p:nvSpPr>
            <p:cNvPr id="1380" name="Google Shape;1380;p52"/>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81" name="Google Shape;1381;p52"/>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82" name="Google Shape;1382;p52"/>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83" name="Google Shape;1383;p52"/>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84" name="Google Shape;1384;p52"/>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85" name="Google Shape;1385;p52"/>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1390"/>
        <p:cNvGrpSpPr/>
        <p:nvPr/>
      </p:nvGrpSpPr>
      <p:grpSpPr>
        <a:xfrm>
          <a:off x="0" y="0"/>
          <a:ext cx="0" cy="0"/>
          <a:chOff x="0" y="0"/>
          <a:chExt cx="0" cy="0"/>
        </a:xfrm>
      </p:grpSpPr>
      <p:sp>
        <p:nvSpPr>
          <p:cNvPr id="1391" name="Google Shape;1391;p53"/>
          <p:cNvSpPr txBox="1">
            <a:spLocks noGrp="1"/>
          </p:cNvSpPr>
          <p:nvPr>
            <p:ph type="body" idx="1"/>
          </p:nvPr>
        </p:nvSpPr>
        <p:spPr>
          <a:xfrm>
            <a:off x="5267332" y="2721528"/>
            <a:ext cx="5150436" cy="2757828"/>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lt1"/>
              </a:buClr>
              <a:buSzPts val="3900"/>
              <a:buNone/>
            </a:pPr>
            <a:r>
              <a:rPr lang="en-GB" sz="3900"/>
              <a:t>Aké sú výhody technológie blockchain?</a:t>
            </a:r>
            <a:endParaRPr sz="3900"/>
          </a:p>
        </p:txBody>
      </p:sp>
      <p:sp>
        <p:nvSpPr>
          <p:cNvPr id="1392" name="Google Shape;1392;p53"/>
          <p:cNvSpPr txBox="1">
            <a:spLocks noGrp="1"/>
          </p:cNvSpPr>
          <p:nvPr>
            <p:ph type="body" idx="2"/>
          </p:nvPr>
        </p:nvSpPr>
        <p:spPr>
          <a:xfrm>
            <a:off x="861664" y="1103100"/>
            <a:ext cx="2066906" cy="582221"/>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13000"/>
              <a:buNone/>
            </a:pPr>
            <a:r>
              <a:rPr lang="en-GB"/>
              <a:t>04</a:t>
            </a:r>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Shape 1396"/>
        <p:cNvGrpSpPr/>
        <p:nvPr/>
      </p:nvGrpSpPr>
      <p:grpSpPr>
        <a:xfrm>
          <a:off x="0" y="0"/>
          <a:ext cx="0" cy="0"/>
          <a:chOff x="0" y="0"/>
          <a:chExt cx="0" cy="0"/>
        </a:xfrm>
      </p:grpSpPr>
      <p:sp>
        <p:nvSpPr>
          <p:cNvPr id="1397" name="Google Shape;1397;p54"/>
          <p:cNvSpPr txBox="1">
            <a:spLocks noGrp="1"/>
          </p:cNvSpPr>
          <p:nvPr>
            <p:ph type="body" idx="1"/>
          </p:nvPr>
        </p:nvSpPr>
        <p:spPr>
          <a:xfrm>
            <a:off x="529998" y="2011138"/>
            <a:ext cx="10595237" cy="4690604"/>
          </a:xfrm>
          <a:prstGeom prst="rect">
            <a:avLst/>
          </a:prstGeom>
          <a:noFill/>
          <a:ln>
            <a:noFill/>
          </a:ln>
        </p:spPr>
        <p:txBody>
          <a:bodyPr spcFirstLastPara="1" wrap="square" lIns="91425" tIns="45700" rIns="91425" bIns="45700" anchor="t" anchorCtr="0">
            <a:noAutofit/>
          </a:bodyPr>
          <a:lstStyle/>
          <a:p>
            <a:pPr marL="228600" lvl="0" indent="-228600" algn="l" rtl="0">
              <a:lnSpc>
                <a:spcPct val="107000"/>
              </a:lnSpc>
              <a:spcBef>
                <a:spcPts val="0"/>
              </a:spcBef>
              <a:spcAft>
                <a:spcPts val="0"/>
              </a:spcAft>
              <a:buClr>
                <a:srgbClr val="262626"/>
              </a:buClr>
              <a:buSzPts val="2400"/>
              <a:buNone/>
            </a:pPr>
            <a:r>
              <a:rPr lang="en-GB"/>
              <a:t>Technológia blockchain prináša mnoho výhod pri správe transakcií s aktívami. Niektoré z nich sú uvedené v nasledujúcich podkapitolách</a:t>
            </a:r>
            <a:r>
              <a:rPr lang="en-GB">
                <a:latin typeface="Calibri"/>
                <a:ea typeface="Calibri"/>
                <a:cs typeface="Calibri"/>
                <a:sym typeface="Calibri"/>
              </a:rPr>
              <a:t>:</a:t>
            </a:r>
            <a:endParaRPr/>
          </a:p>
          <a:p>
            <a:pPr marL="457200" lvl="0" indent="-457200" algn="l" rtl="0">
              <a:lnSpc>
                <a:spcPct val="107000"/>
              </a:lnSpc>
              <a:spcBef>
                <a:spcPts val="1800"/>
              </a:spcBef>
              <a:spcAft>
                <a:spcPts val="0"/>
              </a:spcAft>
              <a:buClr>
                <a:srgbClr val="262626"/>
              </a:buClr>
              <a:buSzPts val="2400"/>
              <a:buFont typeface="Calibri"/>
              <a:buAutoNum type="arabicPeriod"/>
            </a:pPr>
            <a:r>
              <a:rPr lang="en-GB" b="1"/>
              <a:t>Pokročilé zabezpečenie</a:t>
            </a:r>
            <a:endParaRPr/>
          </a:p>
          <a:p>
            <a:pPr marL="457200" lvl="0" indent="-457200" algn="l" rtl="0">
              <a:lnSpc>
                <a:spcPct val="107000"/>
              </a:lnSpc>
              <a:spcBef>
                <a:spcPts val="1000"/>
              </a:spcBef>
              <a:spcAft>
                <a:spcPts val="0"/>
              </a:spcAft>
              <a:buClr>
                <a:srgbClr val="262626"/>
              </a:buClr>
              <a:buSzPts val="2400"/>
              <a:buFont typeface="Calibri"/>
              <a:buAutoNum type="arabicPeriod"/>
            </a:pPr>
            <a:r>
              <a:rPr lang="en-GB" b="1"/>
              <a:t>Zvýšená účinnosť </a:t>
            </a:r>
            <a:endParaRPr/>
          </a:p>
          <a:p>
            <a:pPr marL="457200" lvl="0" indent="-457200" algn="l" rtl="0">
              <a:lnSpc>
                <a:spcPct val="107000"/>
              </a:lnSpc>
              <a:spcBef>
                <a:spcPts val="1000"/>
              </a:spcBef>
              <a:spcAft>
                <a:spcPts val="0"/>
              </a:spcAft>
              <a:buClr>
                <a:srgbClr val="262626"/>
              </a:buClr>
              <a:buSzPts val="2400"/>
              <a:buFont typeface="Calibri"/>
              <a:buAutoNum type="arabicPeriod"/>
            </a:pPr>
            <a:r>
              <a:rPr lang="en-GB" b="1"/>
              <a:t>Rýchlejší audit</a:t>
            </a:r>
            <a:endParaRPr b="1">
              <a:solidFill>
                <a:srgbClr val="000000"/>
              </a:solidFill>
            </a:endParaRPr>
          </a:p>
          <a:p>
            <a:pPr marL="0" lvl="0" indent="0" algn="l" rtl="0">
              <a:lnSpc>
                <a:spcPct val="90000"/>
              </a:lnSpc>
              <a:spcBef>
                <a:spcPts val="1000"/>
              </a:spcBef>
              <a:spcAft>
                <a:spcPts val="0"/>
              </a:spcAft>
              <a:buClr>
                <a:srgbClr val="262626"/>
              </a:buClr>
              <a:buSzPts val="2400"/>
              <a:buNone/>
            </a:pPr>
            <a:endParaRPr b="1">
              <a:solidFill>
                <a:srgbClr val="000000"/>
              </a:solidFill>
            </a:endParaRPr>
          </a:p>
        </p:txBody>
      </p:sp>
      <p:sp>
        <p:nvSpPr>
          <p:cNvPr id="1398" name="Google Shape;1398;p54"/>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sz="3600"/>
              <a:t>Aké sú výhody technológie blockchain?</a:t>
            </a:r>
            <a:endParaRPr/>
          </a:p>
        </p:txBody>
      </p:sp>
      <p:grpSp>
        <p:nvGrpSpPr>
          <p:cNvPr id="1399" name="Google Shape;1399;p54"/>
          <p:cNvGrpSpPr/>
          <p:nvPr/>
        </p:nvGrpSpPr>
        <p:grpSpPr>
          <a:xfrm rot="10800000" flipH="1">
            <a:off x="10388648" y="0"/>
            <a:ext cx="1803350" cy="2809693"/>
            <a:chOff x="12708052" y="5708395"/>
            <a:chExt cx="760808" cy="1185370"/>
          </a:xfrm>
        </p:grpSpPr>
        <p:sp>
          <p:nvSpPr>
            <p:cNvPr id="1400" name="Google Shape;1400;p54"/>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01" name="Google Shape;1401;p54"/>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02" name="Google Shape;1402;p54"/>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03" name="Google Shape;1403;p54"/>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04" name="Google Shape;1404;p54"/>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05" name="Google Shape;1405;p54"/>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Shape 1409"/>
        <p:cNvGrpSpPr/>
        <p:nvPr/>
      </p:nvGrpSpPr>
      <p:grpSpPr>
        <a:xfrm>
          <a:off x="0" y="0"/>
          <a:ext cx="0" cy="0"/>
          <a:chOff x="0" y="0"/>
          <a:chExt cx="0" cy="0"/>
        </a:xfrm>
      </p:grpSpPr>
      <p:sp>
        <p:nvSpPr>
          <p:cNvPr id="1410" name="Google Shape;1410;p55"/>
          <p:cNvSpPr txBox="1">
            <a:spLocks noGrp="1"/>
          </p:cNvSpPr>
          <p:nvPr>
            <p:ph type="body" idx="1"/>
          </p:nvPr>
        </p:nvSpPr>
        <p:spPr>
          <a:xfrm>
            <a:off x="529998" y="2011138"/>
            <a:ext cx="10595237" cy="4690604"/>
          </a:xfrm>
          <a:prstGeom prst="rect">
            <a:avLst/>
          </a:prstGeom>
          <a:noFill/>
          <a:ln>
            <a:noFill/>
          </a:ln>
        </p:spPr>
        <p:txBody>
          <a:bodyPr spcFirstLastPara="1" wrap="square" lIns="91425" tIns="45700" rIns="91425" bIns="45700" anchor="t" anchorCtr="0">
            <a:noAutofit/>
          </a:bodyPr>
          <a:lstStyle/>
          <a:p>
            <a:pPr marL="457200" lvl="0" indent="-457200" algn="l" rtl="0">
              <a:lnSpc>
                <a:spcPct val="107000"/>
              </a:lnSpc>
              <a:spcBef>
                <a:spcPts val="0"/>
              </a:spcBef>
              <a:spcAft>
                <a:spcPts val="0"/>
              </a:spcAft>
              <a:buClr>
                <a:srgbClr val="262626"/>
              </a:buClr>
              <a:buSzPts val="2400"/>
              <a:buFont typeface="Calibri"/>
              <a:buAutoNum type="arabicPeriod"/>
            </a:pPr>
            <a:r>
              <a:rPr lang="en-GB" b="1"/>
              <a:t>Pokročilé zabezpečenie</a:t>
            </a:r>
            <a:endParaRPr/>
          </a:p>
          <a:p>
            <a:pPr marL="0" lvl="0" indent="0" algn="l" rtl="0">
              <a:lnSpc>
                <a:spcPct val="90000"/>
              </a:lnSpc>
              <a:spcBef>
                <a:spcPts val="1000"/>
              </a:spcBef>
              <a:spcAft>
                <a:spcPts val="0"/>
              </a:spcAft>
              <a:buClr>
                <a:srgbClr val="262626"/>
              </a:buClr>
              <a:buSzPts val="2400"/>
              <a:buNone/>
            </a:pPr>
            <a:endParaRPr b="1">
              <a:solidFill>
                <a:srgbClr val="000000"/>
              </a:solidFill>
            </a:endParaRPr>
          </a:p>
          <a:p>
            <a:pPr marL="228600" lvl="0" indent="-228600" algn="l" rtl="0">
              <a:lnSpc>
                <a:spcPct val="107000"/>
              </a:lnSpc>
              <a:spcBef>
                <a:spcPts val="1000"/>
              </a:spcBef>
              <a:spcAft>
                <a:spcPts val="0"/>
              </a:spcAft>
              <a:buClr>
                <a:srgbClr val="262626"/>
              </a:buClr>
              <a:buSzPts val="2400"/>
              <a:buNone/>
            </a:pPr>
            <a:r>
              <a:rPr lang="en-GB" sz="2400">
                <a:latin typeface="Calibri"/>
                <a:ea typeface="Calibri"/>
                <a:cs typeface="Calibri"/>
                <a:sym typeface="Calibri"/>
              </a:rPr>
              <a:t>Systémy blockchain poskytujú vysokú úroveň bezpečnosti a dôvery, ktorú si moderné digitálne transakcie vyžadujú. Vždy existuje obava, že niekto bude manipulovať s podkladovým softvérom, aby pre seba vygeneroval falošné peniaze. Blockchain však využíva tri princípy: kryptografiu, decentralizáciu a konsenzus na vytvorenie vysoko bezpečného základného softvérového systému, ktorý je takmer nemožné zmanipulovať. Neexistuje jediný bod zlyhania a žiadny používateľ nemôže zmeniť záznamy o transakciách.</a:t>
            </a:r>
            <a:endParaRPr b="1">
              <a:solidFill>
                <a:srgbClr val="000000"/>
              </a:solidFill>
            </a:endParaRPr>
          </a:p>
          <a:p>
            <a:pPr marL="0" lvl="0" indent="0" algn="l" rtl="0">
              <a:lnSpc>
                <a:spcPct val="90000"/>
              </a:lnSpc>
              <a:spcBef>
                <a:spcPts val="1800"/>
              </a:spcBef>
              <a:spcAft>
                <a:spcPts val="0"/>
              </a:spcAft>
              <a:buClr>
                <a:srgbClr val="262626"/>
              </a:buClr>
              <a:buSzPts val="2400"/>
              <a:buNone/>
            </a:pPr>
            <a:endParaRPr b="1">
              <a:solidFill>
                <a:srgbClr val="000000"/>
              </a:solidFill>
            </a:endParaRPr>
          </a:p>
        </p:txBody>
      </p:sp>
      <p:sp>
        <p:nvSpPr>
          <p:cNvPr id="1411" name="Google Shape;1411;p55"/>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sz="3600"/>
              <a:t>Aké sú výhody technológie blockchain?</a:t>
            </a:r>
            <a:endParaRPr/>
          </a:p>
        </p:txBody>
      </p:sp>
      <p:grpSp>
        <p:nvGrpSpPr>
          <p:cNvPr id="1412" name="Google Shape;1412;p55"/>
          <p:cNvGrpSpPr/>
          <p:nvPr/>
        </p:nvGrpSpPr>
        <p:grpSpPr>
          <a:xfrm rot="10800000" flipH="1">
            <a:off x="10388648" y="0"/>
            <a:ext cx="1803350" cy="2809693"/>
            <a:chOff x="12708052" y="5708395"/>
            <a:chExt cx="760808" cy="1185370"/>
          </a:xfrm>
        </p:grpSpPr>
        <p:sp>
          <p:nvSpPr>
            <p:cNvPr id="1413" name="Google Shape;1413;p55"/>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14" name="Google Shape;1414;p55"/>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15" name="Google Shape;1415;p55"/>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16" name="Google Shape;1416;p55"/>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17" name="Google Shape;1417;p55"/>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18" name="Google Shape;1418;p55"/>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Shape 1422"/>
        <p:cNvGrpSpPr/>
        <p:nvPr/>
      </p:nvGrpSpPr>
      <p:grpSpPr>
        <a:xfrm>
          <a:off x="0" y="0"/>
          <a:ext cx="0" cy="0"/>
          <a:chOff x="0" y="0"/>
          <a:chExt cx="0" cy="0"/>
        </a:xfrm>
      </p:grpSpPr>
      <p:sp>
        <p:nvSpPr>
          <p:cNvPr id="1423" name="Google Shape;1423;p56"/>
          <p:cNvSpPr txBox="1">
            <a:spLocks noGrp="1"/>
          </p:cNvSpPr>
          <p:nvPr>
            <p:ph type="body" idx="1"/>
          </p:nvPr>
        </p:nvSpPr>
        <p:spPr>
          <a:xfrm>
            <a:off x="529998" y="2011138"/>
            <a:ext cx="10595237" cy="4690604"/>
          </a:xfrm>
          <a:prstGeom prst="rect">
            <a:avLst/>
          </a:prstGeom>
          <a:noFill/>
          <a:ln>
            <a:noFill/>
          </a:ln>
        </p:spPr>
        <p:txBody>
          <a:bodyPr spcFirstLastPara="1" wrap="square" lIns="91425" tIns="45700" rIns="91425" bIns="45700" anchor="t" anchorCtr="0">
            <a:noAutofit/>
          </a:bodyPr>
          <a:lstStyle/>
          <a:p>
            <a:pPr marL="0" lvl="0" indent="0" algn="l" rtl="0">
              <a:lnSpc>
                <a:spcPct val="107000"/>
              </a:lnSpc>
              <a:spcBef>
                <a:spcPts val="0"/>
              </a:spcBef>
              <a:spcAft>
                <a:spcPts val="0"/>
              </a:spcAft>
              <a:buClr>
                <a:srgbClr val="262626"/>
              </a:buClr>
              <a:buSzPts val="2400"/>
              <a:buNone/>
            </a:pPr>
            <a:r>
              <a:rPr lang="en-GB" b="1"/>
              <a:t>2. Zlepšenie účinnosti </a:t>
            </a:r>
            <a:endParaRPr/>
          </a:p>
          <a:p>
            <a:pPr marL="0" lvl="0" indent="0" algn="l" rtl="0">
              <a:lnSpc>
                <a:spcPct val="90000"/>
              </a:lnSpc>
              <a:spcBef>
                <a:spcPts val="1000"/>
              </a:spcBef>
              <a:spcAft>
                <a:spcPts val="0"/>
              </a:spcAft>
              <a:buClr>
                <a:srgbClr val="262626"/>
              </a:buClr>
              <a:buSzPts val="2400"/>
              <a:buNone/>
            </a:pPr>
            <a:endParaRPr b="1">
              <a:solidFill>
                <a:srgbClr val="000000"/>
              </a:solidFill>
            </a:endParaRPr>
          </a:p>
          <a:p>
            <a:pPr marL="228600" lvl="0" indent="-228600" algn="l" rtl="0">
              <a:lnSpc>
                <a:spcPct val="107000"/>
              </a:lnSpc>
              <a:spcBef>
                <a:spcPts val="1000"/>
              </a:spcBef>
              <a:spcAft>
                <a:spcPts val="0"/>
              </a:spcAft>
              <a:buClr>
                <a:srgbClr val="262626"/>
              </a:buClr>
              <a:buSzPts val="2400"/>
              <a:buNone/>
            </a:pPr>
            <a:r>
              <a:rPr lang="en-GB" sz="2400">
                <a:latin typeface="Calibri"/>
                <a:ea typeface="Calibri"/>
                <a:cs typeface="Calibri"/>
                <a:sym typeface="Calibri"/>
              </a:rPr>
              <a:t>Transakcie medzi podnikmi môžu zabrať veľa času a spôsobiť prevádzkové prekážky, najmä ak sú do nich zapojené regulačné orgány tretích strán. Transparentnosť a inteligentné zmluvy na blockchaine takéto obchodné transakcie urýchľujú a zefektívňujú.</a:t>
            </a:r>
            <a:endParaRPr b="1">
              <a:solidFill>
                <a:srgbClr val="000000"/>
              </a:solidFill>
            </a:endParaRPr>
          </a:p>
        </p:txBody>
      </p:sp>
      <p:sp>
        <p:nvSpPr>
          <p:cNvPr id="1424" name="Google Shape;1424;p56"/>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sz="3600"/>
              <a:t>Aké sú výhody technológie blockchain?</a:t>
            </a:r>
            <a:endParaRPr/>
          </a:p>
        </p:txBody>
      </p:sp>
      <p:grpSp>
        <p:nvGrpSpPr>
          <p:cNvPr id="1425" name="Google Shape;1425;p56"/>
          <p:cNvGrpSpPr/>
          <p:nvPr/>
        </p:nvGrpSpPr>
        <p:grpSpPr>
          <a:xfrm rot="10800000" flipH="1">
            <a:off x="10388648" y="0"/>
            <a:ext cx="1803350" cy="2809693"/>
            <a:chOff x="12708052" y="5708395"/>
            <a:chExt cx="760808" cy="1185370"/>
          </a:xfrm>
        </p:grpSpPr>
        <p:sp>
          <p:nvSpPr>
            <p:cNvPr id="1426" name="Google Shape;1426;p56"/>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27" name="Google Shape;1427;p56"/>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28" name="Google Shape;1428;p56"/>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29" name="Google Shape;1429;p56"/>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30" name="Google Shape;1430;p56"/>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31" name="Google Shape;1431;p56"/>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Shape 1435"/>
        <p:cNvGrpSpPr/>
        <p:nvPr/>
      </p:nvGrpSpPr>
      <p:grpSpPr>
        <a:xfrm>
          <a:off x="0" y="0"/>
          <a:ext cx="0" cy="0"/>
          <a:chOff x="0" y="0"/>
          <a:chExt cx="0" cy="0"/>
        </a:xfrm>
      </p:grpSpPr>
      <p:sp>
        <p:nvSpPr>
          <p:cNvPr id="1436" name="Google Shape;1436;p57"/>
          <p:cNvSpPr txBox="1">
            <a:spLocks noGrp="1"/>
          </p:cNvSpPr>
          <p:nvPr>
            <p:ph type="body" idx="1"/>
          </p:nvPr>
        </p:nvSpPr>
        <p:spPr>
          <a:xfrm>
            <a:off x="529998" y="2011138"/>
            <a:ext cx="10595237" cy="4690604"/>
          </a:xfrm>
          <a:prstGeom prst="rect">
            <a:avLst/>
          </a:prstGeom>
          <a:noFill/>
          <a:ln>
            <a:noFill/>
          </a:ln>
        </p:spPr>
        <p:txBody>
          <a:bodyPr spcFirstLastPara="1" wrap="square" lIns="91425" tIns="45700" rIns="91425" bIns="45700" anchor="t" anchorCtr="0">
            <a:noAutofit/>
          </a:bodyPr>
          <a:lstStyle/>
          <a:p>
            <a:pPr marL="0" lvl="0" indent="0" algn="l" rtl="0">
              <a:lnSpc>
                <a:spcPct val="107000"/>
              </a:lnSpc>
              <a:spcBef>
                <a:spcPts val="0"/>
              </a:spcBef>
              <a:spcAft>
                <a:spcPts val="0"/>
              </a:spcAft>
              <a:buClr>
                <a:srgbClr val="262626"/>
              </a:buClr>
              <a:buSzPts val="2400"/>
              <a:buNone/>
            </a:pPr>
            <a:r>
              <a:rPr lang="en-GB" b="1"/>
              <a:t>3. Rýchlejší audit</a:t>
            </a:r>
            <a:endParaRPr b="1">
              <a:solidFill>
                <a:srgbClr val="000000"/>
              </a:solidFill>
            </a:endParaRPr>
          </a:p>
          <a:p>
            <a:pPr marL="0" lvl="0" indent="0" algn="l" rtl="0">
              <a:lnSpc>
                <a:spcPct val="90000"/>
              </a:lnSpc>
              <a:spcBef>
                <a:spcPts val="1000"/>
              </a:spcBef>
              <a:spcAft>
                <a:spcPts val="0"/>
              </a:spcAft>
              <a:buClr>
                <a:srgbClr val="262626"/>
              </a:buClr>
              <a:buSzPts val="2400"/>
              <a:buNone/>
            </a:pPr>
            <a:endParaRPr b="1">
              <a:solidFill>
                <a:srgbClr val="000000"/>
              </a:solidFill>
            </a:endParaRPr>
          </a:p>
          <a:p>
            <a:pPr marL="228600" lvl="0" indent="-228600" algn="l" rtl="0">
              <a:lnSpc>
                <a:spcPct val="107000"/>
              </a:lnSpc>
              <a:spcBef>
                <a:spcPts val="1000"/>
              </a:spcBef>
              <a:spcAft>
                <a:spcPts val="0"/>
              </a:spcAft>
              <a:buClr>
                <a:srgbClr val="262626"/>
              </a:buClr>
              <a:buSzPts val="2400"/>
              <a:buNone/>
            </a:pPr>
            <a:r>
              <a:rPr lang="en-GB" sz="2400">
                <a:latin typeface="Calibri"/>
                <a:ea typeface="Calibri"/>
                <a:cs typeface="Calibri"/>
                <a:sym typeface="Calibri"/>
              </a:rPr>
              <a:t>Podniky musia byť schopné bezpečne vytvárať, vymieňať, archivovať a rekonštruovať elektronické transakcie auditovateľným spôsobom. Záznamy v blockchaine sú chronologicky nemenné, čo znamená, že všetky záznamy sú vždy zoradené podľa času. Vďaka tejto transparentnosti údajov je spracovanie auditu oveľa rýchlejšie.</a:t>
            </a:r>
            <a:endParaRPr b="1">
              <a:solidFill>
                <a:srgbClr val="000000"/>
              </a:solidFill>
            </a:endParaRPr>
          </a:p>
        </p:txBody>
      </p:sp>
      <p:sp>
        <p:nvSpPr>
          <p:cNvPr id="1437" name="Google Shape;1437;p57"/>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sz="3600"/>
              <a:t>Aké sú výhody technológie blockchain?</a:t>
            </a:r>
            <a:endParaRPr/>
          </a:p>
        </p:txBody>
      </p:sp>
      <p:grpSp>
        <p:nvGrpSpPr>
          <p:cNvPr id="1438" name="Google Shape;1438;p57"/>
          <p:cNvGrpSpPr/>
          <p:nvPr/>
        </p:nvGrpSpPr>
        <p:grpSpPr>
          <a:xfrm rot="10800000" flipH="1">
            <a:off x="10388648" y="0"/>
            <a:ext cx="1803350" cy="2809693"/>
            <a:chOff x="12708052" y="5708395"/>
            <a:chExt cx="760808" cy="1185370"/>
          </a:xfrm>
        </p:grpSpPr>
        <p:sp>
          <p:nvSpPr>
            <p:cNvPr id="1439" name="Google Shape;1439;p57"/>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40" name="Google Shape;1440;p57"/>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41" name="Google Shape;1441;p57"/>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42" name="Google Shape;1442;p57"/>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43" name="Google Shape;1443;p57"/>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44" name="Google Shape;1444;p57"/>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Shape 1449"/>
        <p:cNvGrpSpPr/>
        <p:nvPr/>
      </p:nvGrpSpPr>
      <p:grpSpPr>
        <a:xfrm>
          <a:off x="0" y="0"/>
          <a:ext cx="0" cy="0"/>
          <a:chOff x="0" y="0"/>
          <a:chExt cx="0" cy="0"/>
        </a:xfrm>
      </p:grpSpPr>
      <p:sp>
        <p:nvSpPr>
          <p:cNvPr id="1450" name="Google Shape;1450;p58"/>
          <p:cNvSpPr txBox="1">
            <a:spLocks noGrp="1"/>
          </p:cNvSpPr>
          <p:nvPr>
            <p:ph type="body" idx="1"/>
          </p:nvPr>
        </p:nvSpPr>
        <p:spPr>
          <a:xfrm>
            <a:off x="5267332" y="2721528"/>
            <a:ext cx="5150436" cy="2757828"/>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lt1"/>
              </a:buClr>
              <a:buSzPts val="3900"/>
              <a:buNone/>
            </a:pPr>
            <a:r>
              <a:rPr lang="en-GB" sz="3900">
                <a:latin typeface="Calibri"/>
                <a:ea typeface="Calibri"/>
                <a:cs typeface="Calibri"/>
                <a:sym typeface="Calibri"/>
              </a:rPr>
              <a:t>Aký je rozdiel medzi databázou a blockchainom?</a:t>
            </a:r>
            <a:endParaRPr sz="3900"/>
          </a:p>
        </p:txBody>
      </p:sp>
      <p:sp>
        <p:nvSpPr>
          <p:cNvPr id="1451" name="Google Shape;1451;p58"/>
          <p:cNvSpPr txBox="1">
            <a:spLocks noGrp="1"/>
          </p:cNvSpPr>
          <p:nvPr>
            <p:ph type="body" idx="2"/>
          </p:nvPr>
        </p:nvSpPr>
        <p:spPr>
          <a:xfrm>
            <a:off x="861664" y="1103100"/>
            <a:ext cx="2066906" cy="582221"/>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13000"/>
              <a:buNone/>
            </a:pPr>
            <a:r>
              <a:rPr lang="en-GB"/>
              <a:t>05</a:t>
            </a:r>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Shape 1455"/>
        <p:cNvGrpSpPr/>
        <p:nvPr/>
      </p:nvGrpSpPr>
      <p:grpSpPr>
        <a:xfrm>
          <a:off x="0" y="0"/>
          <a:ext cx="0" cy="0"/>
          <a:chOff x="0" y="0"/>
          <a:chExt cx="0" cy="0"/>
        </a:xfrm>
      </p:grpSpPr>
      <p:sp>
        <p:nvSpPr>
          <p:cNvPr id="1456" name="Google Shape;1456;p59"/>
          <p:cNvSpPr txBox="1">
            <a:spLocks noGrp="1"/>
          </p:cNvSpPr>
          <p:nvPr>
            <p:ph type="body" idx="1"/>
          </p:nvPr>
        </p:nvSpPr>
        <p:spPr>
          <a:xfrm>
            <a:off x="529997" y="1797806"/>
            <a:ext cx="10595237" cy="4690604"/>
          </a:xfrm>
          <a:prstGeom prst="rect">
            <a:avLst/>
          </a:prstGeom>
          <a:noFill/>
          <a:ln>
            <a:noFill/>
          </a:ln>
        </p:spPr>
        <p:txBody>
          <a:bodyPr spcFirstLastPara="1" wrap="square" lIns="91425" tIns="45700" rIns="91425" bIns="45700" anchor="t" anchorCtr="0">
            <a:noAutofit/>
          </a:bodyPr>
          <a:lstStyle/>
          <a:p>
            <a:pPr marL="228600" lvl="0" indent="-228600" algn="l" rtl="0">
              <a:lnSpc>
                <a:spcPct val="107000"/>
              </a:lnSpc>
              <a:spcBef>
                <a:spcPts val="0"/>
              </a:spcBef>
              <a:spcAft>
                <a:spcPts val="0"/>
              </a:spcAft>
              <a:buClr>
                <a:srgbClr val="262626"/>
              </a:buClr>
              <a:buSzPts val="2400"/>
              <a:buNone/>
            </a:pPr>
            <a:r>
              <a:rPr lang="en-GB" dirty="0"/>
              <a:t>Blockchain je </a:t>
            </a:r>
            <a:r>
              <a:rPr lang="en-GB" dirty="0" err="1"/>
              <a:t>špeciálny</a:t>
            </a:r>
            <a:r>
              <a:rPr lang="en-GB" dirty="0"/>
              <a:t> </a:t>
            </a:r>
            <a:r>
              <a:rPr lang="en-GB" dirty="0" err="1"/>
              <a:t>typ</a:t>
            </a:r>
            <a:r>
              <a:rPr lang="en-GB" dirty="0"/>
              <a:t> </a:t>
            </a:r>
            <a:r>
              <a:rPr lang="en-GB" dirty="0" err="1"/>
              <a:t>systému</a:t>
            </a:r>
            <a:r>
              <a:rPr lang="en-GB" dirty="0"/>
              <a:t> </a:t>
            </a:r>
            <a:r>
              <a:rPr lang="en-GB" dirty="0" err="1"/>
              <a:t>správy</a:t>
            </a:r>
            <a:r>
              <a:rPr lang="en-GB" dirty="0"/>
              <a:t> </a:t>
            </a:r>
            <a:r>
              <a:rPr lang="en-GB" dirty="0" err="1"/>
              <a:t>databáz</a:t>
            </a:r>
            <a:r>
              <a:rPr lang="en-GB" dirty="0"/>
              <a:t>, </a:t>
            </a:r>
            <a:r>
              <a:rPr lang="en-GB" dirty="0" err="1"/>
              <a:t>ktorý</a:t>
            </a:r>
            <a:r>
              <a:rPr lang="en-GB" dirty="0"/>
              <a:t> </a:t>
            </a:r>
            <a:r>
              <a:rPr lang="en-GB" dirty="0" err="1"/>
              <a:t>má</a:t>
            </a:r>
            <a:r>
              <a:rPr lang="en-GB" dirty="0"/>
              <a:t> </a:t>
            </a:r>
            <a:r>
              <a:rPr lang="en-GB" dirty="0" err="1"/>
              <a:t>viac</a:t>
            </a:r>
            <a:r>
              <a:rPr lang="en-GB" dirty="0"/>
              <a:t> </a:t>
            </a:r>
            <a:r>
              <a:rPr lang="en-GB" dirty="0" err="1"/>
              <a:t>funkcií</a:t>
            </a:r>
            <a:r>
              <a:rPr lang="en-GB" dirty="0"/>
              <a:t> </a:t>
            </a:r>
            <a:r>
              <a:rPr lang="en-GB" dirty="0" err="1"/>
              <a:t>ako</a:t>
            </a:r>
            <a:r>
              <a:rPr lang="en-GB" dirty="0"/>
              <a:t> </a:t>
            </a:r>
            <a:r>
              <a:rPr lang="en-GB" dirty="0" err="1"/>
              <a:t>bežná</a:t>
            </a:r>
            <a:r>
              <a:rPr lang="en-GB" dirty="0"/>
              <a:t> </a:t>
            </a:r>
            <a:r>
              <a:rPr lang="en-GB" dirty="0" err="1"/>
              <a:t>databáza</a:t>
            </a:r>
            <a:r>
              <a:rPr lang="en-GB" dirty="0"/>
              <a:t>. </a:t>
            </a:r>
            <a:r>
              <a:rPr lang="en-GB" dirty="0" err="1"/>
              <a:t>Nasledujúci</a:t>
            </a:r>
            <a:r>
              <a:rPr lang="en-GB" dirty="0"/>
              <a:t> </a:t>
            </a:r>
            <a:r>
              <a:rPr lang="en-GB" dirty="0" err="1"/>
              <a:t>zoznam</a:t>
            </a:r>
            <a:r>
              <a:rPr lang="en-GB" dirty="0"/>
              <a:t> </a:t>
            </a:r>
            <a:r>
              <a:rPr lang="en-GB" dirty="0" err="1"/>
              <a:t>opisuje</a:t>
            </a:r>
            <a:r>
              <a:rPr lang="en-GB" dirty="0"/>
              <a:t> </a:t>
            </a:r>
            <a:r>
              <a:rPr lang="en-GB" dirty="0" err="1"/>
              <a:t>niektoré</a:t>
            </a:r>
            <a:r>
              <a:rPr lang="en-GB" dirty="0"/>
              <a:t> </a:t>
            </a:r>
            <a:r>
              <a:rPr lang="en-GB" dirty="0" err="1"/>
              <a:t>dôležité</a:t>
            </a:r>
            <a:r>
              <a:rPr lang="en-GB" dirty="0"/>
              <a:t> </a:t>
            </a:r>
            <a:r>
              <a:rPr lang="en-GB" dirty="0" err="1"/>
              <a:t>rozdiely</a:t>
            </a:r>
            <a:r>
              <a:rPr lang="en-GB" dirty="0"/>
              <a:t> </a:t>
            </a:r>
            <a:r>
              <a:rPr lang="en-GB" dirty="0" err="1"/>
              <a:t>medzi</a:t>
            </a:r>
            <a:r>
              <a:rPr lang="en-GB" dirty="0"/>
              <a:t> </a:t>
            </a:r>
            <a:r>
              <a:rPr lang="en-GB" dirty="0" err="1"/>
              <a:t>tradičnou</a:t>
            </a:r>
            <a:r>
              <a:rPr lang="en-GB" dirty="0"/>
              <a:t> </a:t>
            </a:r>
            <a:r>
              <a:rPr lang="en-GB" dirty="0" err="1"/>
              <a:t>databázou</a:t>
            </a:r>
            <a:r>
              <a:rPr lang="en-GB" dirty="0"/>
              <a:t> a </a:t>
            </a:r>
            <a:r>
              <a:rPr lang="en-GB" dirty="0" err="1"/>
              <a:t>blockchainom</a:t>
            </a:r>
            <a:r>
              <a:rPr lang="en-GB" sz="2400" dirty="0">
                <a:latin typeface="Calibri"/>
                <a:ea typeface="Calibri"/>
                <a:cs typeface="Calibri"/>
                <a:sym typeface="Calibri"/>
              </a:rPr>
              <a:t>:</a:t>
            </a:r>
            <a:endParaRPr dirty="0"/>
          </a:p>
          <a:p>
            <a:pPr marL="342900" lvl="0" indent="-342900" algn="l" rtl="0">
              <a:lnSpc>
                <a:spcPct val="107000"/>
              </a:lnSpc>
              <a:spcBef>
                <a:spcPts val="1800"/>
              </a:spcBef>
              <a:spcAft>
                <a:spcPts val="0"/>
              </a:spcAft>
              <a:buClr>
                <a:srgbClr val="262626"/>
              </a:buClr>
              <a:buSzPts val="2400"/>
              <a:buFont typeface="Noto Sans Symbols"/>
              <a:buChar char="∙"/>
            </a:pPr>
            <a:r>
              <a:rPr lang="en-GB" dirty="0" err="1"/>
              <a:t>Blokové</a:t>
            </a:r>
            <a:r>
              <a:rPr lang="en-GB" dirty="0"/>
              <a:t> </a:t>
            </a:r>
            <a:r>
              <a:rPr lang="en-GB" dirty="0" err="1"/>
              <a:t>reťazce</a:t>
            </a:r>
            <a:r>
              <a:rPr lang="en-GB" dirty="0"/>
              <a:t> </a:t>
            </a:r>
            <a:r>
              <a:rPr lang="en-GB" dirty="0" err="1"/>
              <a:t>decentralizujú</a:t>
            </a:r>
            <a:r>
              <a:rPr lang="en-GB" dirty="0"/>
              <a:t> </a:t>
            </a:r>
            <a:r>
              <a:rPr lang="en-GB" dirty="0" err="1"/>
              <a:t>kontrolu</a:t>
            </a:r>
            <a:r>
              <a:rPr lang="en-GB" dirty="0"/>
              <a:t> bez toho, aby </a:t>
            </a:r>
            <a:r>
              <a:rPr lang="en-GB" dirty="0" err="1"/>
              <a:t>narušili</a:t>
            </a:r>
            <a:r>
              <a:rPr lang="en-GB" dirty="0"/>
              <a:t> </a:t>
            </a:r>
            <a:r>
              <a:rPr lang="en-GB" dirty="0" err="1"/>
              <a:t>dôveru</a:t>
            </a:r>
            <a:r>
              <a:rPr lang="en-GB" dirty="0"/>
              <a:t> v </a:t>
            </a:r>
            <a:r>
              <a:rPr lang="en-GB" dirty="0" err="1"/>
              <a:t>existujúce</a:t>
            </a:r>
            <a:r>
              <a:rPr lang="en-GB" dirty="0"/>
              <a:t> </a:t>
            </a:r>
            <a:r>
              <a:rPr lang="en-GB" dirty="0" err="1"/>
              <a:t>údaje</a:t>
            </a:r>
            <a:r>
              <a:rPr lang="en-GB" dirty="0"/>
              <a:t>. To </a:t>
            </a:r>
            <a:r>
              <a:rPr lang="en-GB" dirty="0" err="1"/>
              <a:t>nie</a:t>
            </a:r>
            <a:r>
              <a:rPr lang="en-GB" dirty="0"/>
              <a:t> je </a:t>
            </a:r>
            <a:r>
              <a:rPr lang="en-GB" dirty="0" err="1"/>
              <a:t>možné</a:t>
            </a:r>
            <a:r>
              <a:rPr lang="en-GB" dirty="0"/>
              <a:t> v </a:t>
            </a:r>
            <a:r>
              <a:rPr lang="en-GB" dirty="0" err="1"/>
              <a:t>iných</a:t>
            </a:r>
            <a:r>
              <a:rPr lang="en-GB" dirty="0"/>
              <a:t> </a:t>
            </a:r>
            <a:r>
              <a:rPr lang="en-GB" dirty="0" err="1"/>
              <a:t>databázových</a:t>
            </a:r>
            <a:r>
              <a:rPr lang="en-GB" dirty="0"/>
              <a:t> </a:t>
            </a:r>
            <a:r>
              <a:rPr lang="en-GB" dirty="0" err="1"/>
              <a:t>systémoch</a:t>
            </a:r>
            <a:r>
              <a:rPr lang="en-GB" dirty="0"/>
              <a:t>. </a:t>
            </a:r>
            <a:endParaRPr dirty="0"/>
          </a:p>
          <a:p>
            <a:pPr marL="342900" lvl="0" indent="-342900" algn="l" rtl="0">
              <a:lnSpc>
                <a:spcPct val="107000"/>
              </a:lnSpc>
              <a:spcBef>
                <a:spcPts val="1000"/>
              </a:spcBef>
              <a:spcAft>
                <a:spcPts val="0"/>
              </a:spcAft>
              <a:buClr>
                <a:srgbClr val="262626"/>
              </a:buClr>
              <a:buSzPts val="2400"/>
              <a:buFont typeface="Noto Sans Symbols"/>
              <a:buChar char="∙"/>
            </a:pPr>
            <a:r>
              <a:rPr lang="en-GB" dirty="0" err="1"/>
              <a:t>Spoločnosti</a:t>
            </a:r>
            <a:r>
              <a:rPr lang="en-GB" dirty="0"/>
              <a:t> </a:t>
            </a:r>
            <a:r>
              <a:rPr lang="en-GB" dirty="0" err="1"/>
              <a:t>zapojené</a:t>
            </a:r>
            <a:r>
              <a:rPr lang="en-GB" dirty="0"/>
              <a:t> do </a:t>
            </a:r>
            <a:r>
              <a:rPr lang="en-GB" dirty="0" err="1"/>
              <a:t>transakcie</a:t>
            </a:r>
            <a:r>
              <a:rPr lang="en-GB" dirty="0"/>
              <a:t> </a:t>
            </a:r>
            <a:r>
              <a:rPr lang="en-GB" dirty="0" err="1"/>
              <a:t>nemôžu</a:t>
            </a:r>
            <a:r>
              <a:rPr lang="en-GB" dirty="0"/>
              <a:t> </a:t>
            </a:r>
            <a:r>
              <a:rPr lang="en-GB" dirty="0" err="1"/>
              <a:t>zdieľať</a:t>
            </a:r>
            <a:r>
              <a:rPr lang="en-GB" dirty="0"/>
              <a:t> </a:t>
            </a:r>
            <a:r>
              <a:rPr lang="en-GB" dirty="0" err="1"/>
              <a:t>celú</a:t>
            </a:r>
            <a:r>
              <a:rPr lang="en-GB" dirty="0"/>
              <a:t> </a:t>
            </a:r>
            <a:r>
              <a:rPr lang="en-GB" dirty="0" err="1"/>
              <a:t>svoju</a:t>
            </a:r>
            <a:r>
              <a:rPr lang="en-GB" dirty="0"/>
              <a:t> </a:t>
            </a:r>
            <a:r>
              <a:rPr lang="en-GB" dirty="0" err="1"/>
              <a:t>databázu</a:t>
            </a:r>
            <a:r>
              <a:rPr lang="en-GB" dirty="0"/>
              <a:t>. V </a:t>
            </a:r>
            <a:r>
              <a:rPr lang="en-GB" dirty="0" err="1"/>
              <a:t>blockchainových</a:t>
            </a:r>
            <a:r>
              <a:rPr lang="en-GB" dirty="0"/>
              <a:t> </a:t>
            </a:r>
            <a:r>
              <a:rPr lang="en-GB" dirty="0" err="1"/>
              <a:t>sieťach</a:t>
            </a:r>
            <a:r>
              <a:rPr lang="en-GB" dirty="0"/>
              <a:t> </a:t>
            </a:r>
            <a:r>
              <a:rPr lang="en-GB" dirty="0" err="1"/>
              <a:t>má</a:t>
            </a:r>
            <a:r>
              <a:rPr lang="en-GB" dirty="0"/>
              <a:t> </a:t>
            </a:r>
            <a:r>
              <a:rPr lang="en-GB" dirty="0" err="1"/>
              <a:t>však</a:t>
            </a:r>
            <a:r>
              <a:rPr lang="en-GB" dirty="0"/>
              <a:t> </a:t>
            </a:r>
            <a:r>
              <a:rPr lang="en-GB" dirty="0" err="1"/>
              <a:t>každá</a:t>
            </a:r>
            <a:r>
              <a:rPr lang="en-GB" dirty="0"/>
              <a:t> </a:t>
            </a:r>
            <a:r>
              <a:rPr lang="en-GB" dirty="0" err="1"/>
              <a:t>spoločnosť</a:t>
            </a:r>
            <a:r>
              <a:rPr lang="en-GB" dirty="0"/>
              <a:t> </a:t>
            </a:r>
            <a:r>
              <a:rPr lang="en-GB" dirty="0" err="1"/>
              <a:t>svoju</a:t>
            </a:r>
            <a:r>
              <a:rPr lang="en-GB" dirty="0"/>
              <a:t> </a:t>
            </a:r>
            <a:r>
              <a:rPr lang="en-GB" dirty="0" err="1"/>
              <a:t>vlastnú</a:t>
            </a:r>
            <a:r>
              <a:rPr lang="en-GB" dirty="0"/>
              <a:t> </a:t>
            </a:r>
            <a:r>
              <a:rPr lang="en-GB" dirty="0" err="1"/>
              <a:t>kópiu</a:t>
            </a:r>
            <a:r>
              <a:rPr lang="en-GB" dirty="0"/>
              <a:t> </a:t>
            </a:r>
            <a:r>
              <a:rPr lang="en-GB" dirty="0" err="1"/>
              <a:t>účtovnej</a:t>
            </a:r>
            <a:r>
              <a:rPr lang="en-GB" dirty="0"/>
              <a:t> </a:t>
            </a:r>
            <a:r>
              <a:rPr lang="en-GB" dirty="0" err="1"/>
              <a:t>knihy</a:t>
            </a:r>
            <a:r>
              <a:rPr lang="en-GB" dirty="0"/>
              <a:t> a </a:t>
            </a:r>
            <a:r>
              <a:rPr lang="en-GB" dirty="0" err="1"/>
              <a:t>systém</a:t>
            </a:r>
            <a:r>
              <a:rPr lang="en-GB" dirty="0"/>
              <a:t> </a:t>
            </a:r>
            <a:r>
              <a:rPr lang="en-GB" dirty="0" err="1"/>
              <a:t>automaticky</a:t>
            </a:r>
            <a:r>
              <a:rPr lang="en-GB" dirty="0"/>
              <a:t> </a:t>
            </a:r>
            <a:r>
              <a:rPr lang="en-GB" dirty="0" err="1"/>
              <a:t>udržiava</a:t>
            </a:r>
            <a:r>
              <a:rPr lang="en-GB" dirty="0"/>
              <a:t> </a:t>
            </a:r>
            <a:r>
              <a:rPr lang="en-GB" dirty="0" err="1"/>
              <a:t>konzistenciu</a:t>
            </a:r>
            <a:r>
              <a:rPr lang="en-GB" dirty="0"/>
              <a:t> </a:t>
            </a:r>
            <a:r>
              <a:rPr lang="en-GB" dirty="0" err="1"/>
              <a:t>medzi</a:t>
            </a:r>
            <a:r>
              <a:rPr lang="en-GB" dirty="0"/>
              <a:t> </a:t>
            </a:r>
            <a:r>
              <a:rPr lang="en-GB" dirty="0" err="1"/>
              <a:t>týmito</a:t>
            </a:r>
            <a:r>
              <a:rPr lang="en-GB" dirty="0"/>
              <a:t> </a:t>
            </a:r>
            <a:r>
              <a:rPr lang="en-GB" dirty="0" err="1"/>
              <a:t>dvoma</a:t>
            </a:r>
            <a:r>
              <a:rPr lang="en-GB" dirty="0"/>
              <a:t> </a:t>
            </a:r>
            <a:r>
              <a:rPr lang="en-GB" dirty="0" err="1"/>
              <a:t>účtovnými</a:t>
            </a:r>
            <a:r>
              <a:rPr lang="en-GB" dirty="0"/>
              <a:t> </a:t>
            </a:r>
            <a:r>
              <a:rPr lang="en-GB" dirty="0" err="1"/>
              <a:t>knihami</a:t>
            </a:r>
            <a:r>
              <a:rPr lang="en-GB" dirty="0"/>
              <a:t>. </a:t>
            </a:r>
            <a:endParaRPr dirty="0"/>
          </a:p>
          <a:p>
            <a:pPr marL="342900" lvl="0" indent="-342900" algn="l" rtl="0">
              <a:lnSpc>
                <a:spcPct val="107000"/>
              </a:lnSpc>
              <a:spcBef>
                <a:spcPts val="1000"/>
              </a:spcBef>
              <a:spcAft>
                <a:spcPts val="0"/>
              </a:spcAft>
              <a:buClr>
                <a:srgbClr val="262626"/>
              </a:buClr>
              <a:buSzPts val="2400"/>
              <a:buFont typeface="Noto Sans Symbols"/>
              <a:buChar char="∙"/>
            </a:pPr>
            <a:r>
              <a:rPr lang="en-GB" dirty="0" err="1"/>
              <a:t>Hoci</a:t>
            </a:r>
            <a:r>
              <a:rPr lang="en-GB" dirty="0"/>
              <a:t> </a:t>
            </a:r>
            <a:r>
              <a:rPr lang="en-GB" dirty="0" err="1"/>
              <a:t>vo</a:t>
            </a:r>
            <a:r>
              <a:rPr lang="en-GB" dirty="0"/>
              <a:t> </a:t>
            </a:r>
            <a:r>
              <a:rPr lang="en-GB" dirty="0" err="1"/>
              <a:t>väčšine</a:t>
            </a:r>
            <a:r>
              <a:rPr lang="en-GB" dirty="0"/>
              <a:t> </a:t>
            </a:r>
            <a:r>
              <a:rPr lang="en-GB" dirty="0" err="1"/>
              <a:t>databázových</a:t>
            </a:r>
            <a:r>
              <a:rPr lang="en-GB" dirty="0"/>
              <a:t> </a:t>
            </a:r>
            <a:r>
              <a:rPr lang="en-GB" dirty="0" err="1"/>
              <a:t>systémov</a:t>
            </a:r>
            <a:r>
              <a:rPr lang="en-GB" dirty="0"/>
              <a:t> </a:t>
            </a:r>
            <a:r>
              <a:rPr lang="en-GB" dirty="0" err="1"/>
              <a:t>môžete</a:t>
            </a:r>
            <a:r>
              <a:rPr lang="en-GB" dirty="0"/>
              <a:t> </a:t>
            </a:r>
            <a:r>
              <a:rPr lang="en-GB" dirty="0" err="1"/>
              <a:t>údaje</a:t>
            </a:r>
            <a:r>
              <a:rPr lang="en-GB" dirty="0"/>
              <a:t> </a:t>
            </a:r>
            <a:r>
              <a:rPr lang="en-GB" dirty="0" err="1"/>
              <a:t>upravovať</a:t>
            </a:r>
            <a:r>
              <a:rPr lang="en-GB" dirty="0"/>
              <a:t> </a:t>
            </a:r>
            <a:r>
              <a:rPr lang="en-GB" dirty="0" err="1"/>
              <a:t>alebo</a:t>
            </a:r>
            <a:r>
              <a:rPr lang="en-GB" dirty="0"/>
              <a:t> </a:t>
            </a:r>
            <a:r>
              <a:rPr lang="en-GB" dirty="0" err="1"/>
              <a:t>mazať</a:t>
            </a:r>
            <a:r>
              <a:rPr lang="en-GB" dirty="0"/>
              <a:t>, v </a:t>
            </a:r>
            <a:r>
              <a:rPr lang="en-GB" dirty="0" err="1"/>
              <a:t>blockchaine</a:t>
            </a:r>
            <a:r>
              <a:rPr lang="en-GB" dirty="0"/>
              <a:t> </a:t>
            </a:r>
            <a:r>
              <a:rPr lang="en-GB" dirty="0" err="1"/>
              <a:t>môžete</a:t>
            </a:r>
            <a:r>
              <a:rPr lang="en-GB" dirty="0"/>
              <a:t> </a:t>
            </a:r>
            <a:r>
              <a:rPr lang="en-GB" dirty="0" err="1"/>
              <a:t>údaje</a:t>
            </a:r>
            <a:r>
              <a:rPr lang="en-GB" dirty="0"/>
              <a:t> </a:t>
            </a:r>
            <a:r>
              <a:rPr lang="en-GB" dirty="0" err="1"/>
              <a:t>iba</a:t>
            </a:r>
            <a:r>
              <a:rPr lang="en-GB" dirty="0"/>
              <a:t> </a:t>
            </a:r>
            <a:r>
              <a:rPr lang="en-GB" dirty="0" err="1"/>
              <a:t>vkladať</a:t>
            </a:r>
            <a:r>
              <a:rPr lang="en-GB" dirty="0"/>
              <a:t>.</a:t>
            </a:r>
            <a:endParaRPr b="1" dirty="0">
              <a:solidFill>
                <a:srgbClr val="000000"/>
              </a:solidFill>
            </a:endParaRPr>
          </a:p>
        </p:txBody>
      </p:sp>
      <p:sp>
        <p:nvSpPr>
          <p:cNvPr id="1457" name="Google Shape;1457;p59"/>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sz="3600" dirty="0" err="1"/>
              <a:t>Aký</a:t>
            </a:r>
            <a:r>
              <a:rPr lang="en-GB" sz="3600" dirty="0"/>
              <a:t> je </a:t>
            </a:r>
            <a:r>
              <a:rPr lang="en-GB" sz="3600" dirty="0" err="1"/>
              <a:t>rozdiel</a:t>
            </a:r>
            <a:r>
              <a:rPr lang="en-GB" sz="3600" dirty="0"/>
              <a:t> </a:t>
            </a:r>
            <a:r>
              <a:rPr lang="en-GB" sz="3600" dirty="0" err="1"/>
              <a:t>medzi</a:t>
            </a:r>
            <a:r>
              <a:rPr lang="en-GB" sz="3600" dirty="0"/>
              <a:t> </a:t>
            </a:r>
            <a:r>
              <a:rPr lang="en-GB" sz="3600" dirty="0" err="1"/>
              <a:t>databázou</a:t>
            </a:r>
            <a:r>
              <a:rPr lang="en-GB" sz="3600" dirty="0"/>
              <a:t> a </a:t>
            </a:r>
            <a:r>
              <a:rPr lang="en-GB" sz="3600" dirty="0" err="1"/>
              <a:t>blockchainom</a:t>
            </a:r>
            <a:r>
              <a:rPr lang="en-GB" sz="3600" dirty="0"/>
              <a:t>?</a:t>
            </a:r>
            <a:endParaRPr dirty="0"/>
          </a:p>
        </p:txBody>
      </p:sp>
      <p:grpSp>
        <p:nvGrpSpPr>
          <p:cNvPr id="1458" name="Google Shape;1458;p59"/>
          <p:cNvGrpSpPr/>
          <p:nvPr/>
        </p:nvGrpSpPr>
        <p:grpSpPr>
          <a:xfrm rot="10800000" flipH="1">
            <a:off x="10388648" y="0"/>
            <a:ext cx="1803350" cy="2809693"/>
            <a:chOff x="12708052" y="5708395"/>
            <a:chExt cx="760808" cy="1185370"/>
          </a:xfrm>
        </p:grpSpPr>
        <p:sp>
          <p:nvSpPr>
            <p:cNvPr id="1459" name="Google Shape;1459;p59"/>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60" name="Google Shape;1460;p59"/>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61" name="Google Shape;1461;p59"/>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62" name="Google Shape;1462;p59"/>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63" name="Google Shape;1463;p59"/>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64" name="Google Shape;1464;p59"/>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97"/>
        <p:cNvGrpSpPr/>
        <p:nvPr/>
      </p:nvGrpSpPr>
      <p:grpSpPr>
        <a:xfrm>
          <a:off x="0" y="0"/>
          <a:ext cx="0" cy="0"/>
          <a:chOff x="0" y="0"/>
          <a:chExt cx="0" cy="0"/>
        </a:xfrm>
      </p:grpSpPr>
      <p:sp>
        <p:nvSpPr>
          <p:cNvPr id="398" name="Google Shape;398;p6"/>
          <p:cNvSpPr txBox="1">
            <a:spLocks noGrp="1"/>
          </p:cNvSpPr>
          <p:nvPr>
            <p:ph type="body" idx="1"/>
          </p:nvPr>
        </p:nvSpPr>
        <p:spPr>
          <a:xfrm>
            <a:off x="2643669" y="1937363"/>
            <a:ext cx="700387" cy="689518"/>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rgbClr val="262626"/>
              </a:buClr>
              <a:buSzPts val="3200"/>
              <a:buNone/>
            </a:pPr>
            <a:r>
              <a:rPr lang="en-GB"/>
              <a:t>10</a:t>
            </a:r>
            <a:endParaRPr/>
          </a:p>
        </p:txBody>
      </p:sp>
      <p:sp>
        <p:nvSpPr>
          <p:cNvPr id="399" name="Google Shape;399;p6"/>
          <p:cNvSpPr txBox="1">
            <a:spLocks noGrp="1"/>
          </p:cNvSpPr>
          <p:nvPr>
            <p:ph type="body" idx="2"/>
          </p:nvPr>
        </p:nvSpPr>
        <p:spPr>
          <a:xfrm>
            <a:off x="3478966" y="1937363"/>
            <a:ext cx="6874660" cy="689519"/>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rgbClr val="262626"/>
              </a:buClr>
              <a:buSzPts val="2200"/>
              <a:buNone/>
            </a:pPr>
            <a:r>
              <a:rPr lang="en-GB"/>
              <a:t>Interaktívna vzdelávacia aktivita</a:t>
            </a:r>
            <a:endParaRPr/>
          </a:p>
        </p:txBody>
      </p:sp>
      <p:sp>
        <p:nvSpPr>
          <p:cNvPr id="400" name="Google Shape;400;p6"/>
          <p:cNvSpPr txBox="1">
            <a:spLocks noGrp="1"/>
          </p:cNvSpPr>
          <p:nvPr>
            <p:ph type="body" idx="3"/>
          </p:nvPr>
        </p:nvSpPr>
        <p:spPr>
          <a:xfrm>
            <a:off x="2643669" y="2649153"/>
            <a:ext cx="700387" cy="689518"/>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rgbClr val="262626"/>
              </a:buClr>
              <a:buSzPts val="3200"/>
              <a:buNone/>
            </a:pPr>
            <a:r>
              <a:rPr lang="en-GB"/>
              <a:t>11</a:t>
            </a:r>
            <a:endParaRPr/>
          </a:p>
        </p:txBody>
      </p:sp>
      <p:sp>
        <p:nvSpPr>
          <p:cNvPr id="401" name="Google Shape;401;p6"/>
          <p:cNvSpPr txBox="1">
            <a:spLocks noGrp="1"/>
          </p:cNvSpPr>
          <p:nvPr>
            <p:ph type="body" idx="4"/>
          </p:nvPr>
        </p:nvSpPr>
        <p:spPr>
          <a:xfrm>
            <a:off x="3478966" y="3109476"/>
            <a:ext cx="6874660" cy="229192"/>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rgbClr val="262626"/>
              </a:buClr>
              <a:buSzPts val="2400"/>
              <a:buNone/>
            </a:pPr>
            <a:r>
              <a:rPr lang="en-GB" sz="2400"/>
              <a:t>Kvíz</a:t>
            </a:r>
            <a:endParaRPr sz="2400"/>
          </a:p>
          <a:p>
            <a:pPr marL="0" lvl="0" indent="0" algn="l" rtl="0">
              <a:lnSpc>
                <a:spcPct val="90000"/>
              </a:lnSpc>
              <a:spcBef>
                <a:spcPts val="1000"/>
              </a:spcBef>
              <a:spcAft>
                <a:spcPts val="0"/>
              </a:spcAft>
              <a:buClr>
                <a:srgbClr val="262626"/>
              </a:buClr>
              <a:buSzPts val="2200"/>
              <a:buNone/>
            </a:pPr>
            <a:r>
              <a:rPr lang="en-GB"/>
              <a:t> </a:t>
            </a:r>
            <a:endParaRPr/>
          </a:p>
        </p:txBody>
      </p:sp>
      <p:sp>
        <p:nvSpPr>
          <p:cNvPr id="402" name="Google Shape;402;p6"/>
          <p:cNvSpPr txBox="1">
            <a:spLocks noGrp="1"/>
          </p:cNvSpPr>
          <p:nvPr>
            <p:ph type="body" idx="14"/>
          </p:nvPr>
        </p:nvSpPr>
        <p:spPr>
          <a:xfrm>
            <a:off x="2654199" y="734017"/>
            <a:ext cx="5041923" cy="720752"/>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rgbClr val="262626"/>
              </a:buClr>
              <a:buSzPts val="3600"/>
              <a:buNone/>
            </a:pPr>
            <a:r>
              <a:rPr lang="en-GB"/>
              <a:t>obsah</a:t>
            </a:r>
            <a:endParaRPr/>
          </a:p>
        </p:txBody>
      </p:sp>
      <p:pic>
        <p:nvPicPr>
          <p:cNvPr id="2" name="Picture 1">
            <a:extLst>
              <a:ext uri="{FF2B5EF4-FFF2-40B4-BE49-F238E27FC236}">
                <a16:creationId xmlns:a16="http://schemas.microsoft.com/office/drawing/2014/main" id="{5C052D85-06DE-1A49-EDA8-F7B553488E9C}"/>
              </a:ext>
            </a:extLst>
          </p:cNvPr>
          <p:cNvPicPr>
            <a:picLocks noChangeAspect="1"/>
          </p:cNvPicPr>
          <p:nvPr/>
        </p:nvPicPr>
        <p:blipFill>
          <a:blip r:embed="rId3"/>
          <a:stretch>
            <a:fillRect/>
          </a:stretch>
        </p:blipFill>
        <p:spPr>
          <a:xfrm>
            <a:off x="10101823" y="5787447"/>
            <a:ext cx="1638095" cy="342857"/>
          </a:xfrm>
          <a:prstGeom prst="rect">
            <a:avLst/>
          </a:prstGeom>
        </p:spPr>
      </p:pic>
      <p:sp>
        <p:nvSpPr>
          <p:cNvPr id="3" name="TextBox 2">
            <a:extLst>
              <a:ext uri="{FF2B5EF4-FFF2-40B4-BE49-F238E27FC236}">
                <a16:creationId xmlns:a16="http://schemas.microsoft.com/office/drawing/2014/main" id="{8F61A66C-CF64-6F4E-A2CB-FA63ED05D572}"/>
              </a:ext>
            </a:extLst>
          </p:cNvPr>
          <p:cNvSpPr txBox="1"/>
          <p:nvPr/>
        </p:nvSpPr>
        <p:spPr>
          <a:xfrm>
            <a:off x="8079363" y="6129619"/>
            <a:ext cx="3777558" cy="584775"/>
          </a:xfrm>
          <a:prstGeom prst="rect">
            <a:avLst/>
          </a:prstGeom>
          <a:noFill/>
        </p:spPr>
        <p:txBody>
          <a:bodyPr wrap="square">
            <a:spAutoFit/>
          </a:bodyPr>
          <a:lstStyle/>
          <a:p>
            <a:pPr algn="just"/>
            <a:r>
              <a:rPr lang="en-GB" sz="800" dirty="0" err="1"/>
              <a:t>Financované</a:t>
            </a:r>
            <a:r>
              <a:rPr lang="en-GB" sz="800" dirty="0"/>
              <a:t> </a:t>
            </a:r>
            <a:r>
              <a:rPr lang="en-GB" sz="800" dirty="0" err="1"/>
              <a:t>Európskou</a:t>
            </a:r>
            <a:r>
              <a:rPr lang="en-GB" sz="800" dirty="0"/>
              <a:t> </a:t>
            </a:r>
            <a:r>
              <a:rPr lang="en-GB" sz="800" dirty="0" err="1"/>
              <a:t>úniou</a:t>
            </a:r>
            <a:r>
              <a:rPr lang="en-GB" sz="800" dirty="0"/>
              <a:t>. </a:t>
            </a:r>
            <a:r>
              <a:rPr lang="en-GB" sz="800" dirty="0" err="1"/>
              <a:t>Vyjadrené</a:t>
            </a:r>
            <a:r>
              <a:rPr lang="en-GB" sz="800" dirty="0"/>
              <a:t> </a:t>
            </a:r>
            <a:r>
              <a:rPr lang="en-GB" sz="800" dirty="0" err="1"/>
              <a:t>názory</a:t>
            </a:r>
            <a:r>
              <a:rPr lang="en-GB" sz="800" dirty="0"/>
              <a:t> a </a:t>
            </a:r>
            <a:r>
              <a:rPr lang="en-GB" sz="800" dirty="0" err="1"/>
              <a:t>postoje</a:t>
            </a:r>
            <a:r>
              <a:rPr lang="en-GB" sz="800" dirty="0"/>
              <a:t> </a:t>
            </a:r>
            <a:r>
              <a:rPr lang="en-GB" sz="800" dirty="0" err="1"/>
              <a:t>sú</a:t>
            </a:r>
            <a:r>
              <a:rPr lang="en-GB" sz="800" dirty="0"/>
              <a:t> </a:t>
            </a:r>
            <a:r>
              <a:rPr lang="en-GB" sz="800" dirty="0" err="1"/>
              <a:t>názormi</a:t>
            </a:r>
            <a:r>
              <a:rPr lang="en-GB" sz="800" dirty="0"/>
              <a:t> a </a:t>
            </a:r>
            <a:r>
              <a:rPr lang="en-GB" sz="800" dirty="0" err="1"/>
              <a:t>vyhláseniami</a:t>
            </a:r>
            <a:r>
              <a:rPr lang="en-GB" sz="800" dirty="0"/>
              <a:t> </a:t>
            </a:r>
            <a:r>
              <a:rPr lang="en-GB" sz="800" dirty="0" err="1"/>
              <a:t>autora</a:t>
            </a:r>
            <a:r>
              <a:rPr lang="en-GB" sz="800" dirty="0"/>
              <a:t>(-</a:t>
            </a:r>
            <a:r>
              <a:rPr lang="en-GB" sz="800" dirty="0" err="1"/>
              <a:t>ov</a:t>
            </a:r>
            <a:r>
              <a:rPr lang="en-GB" sz="800" dirty="0"/>
              <a:t>) a </a:t>
            </a:r>
            <a:r>
              <a:rPr lang="en-GB" sz="800" dirty="0" err="1"/>
              <a:t>nemusia</a:t>
            </a:r>
            <a:r>
              <a:rPr lang="en-GB" sz="800" dirty="0"/>
              <a:t> </a:t>
            </a:r>
            <a:r>
              <a:rPr lang="en-GB" sz="800" dirty="0" err="1"/>
              <a:t>nevyhnutne</a:t>
            </a:r>
            <a:r>
              <a:rPr lang="en-GB" sz="800" dirty="0"/>
              <a:t> </a:t>
            </a:r>
            <a:r>
              <a:rPr lang="en-GB" sz="800" dirty="0" err="1"/>
              <a:t>odrážať</a:t>
            </a:r>
            <a:r>
              <a:rPr lang="en-GB" sz="800" dirty="0"/>
              <a:t> </a:t>
            </a:r>
            <a:r>
              <a:rPr lang="en-GB" sz="800" dirty="0" err="1"/>
              <a:t>názory</a:t>
            </a:r>
            <a:r>
              <a:rPr lang="en-GB" sz="800" dirty="0"/>
              <a:t> a </a:t>
            </a:r>
            <a:r>
              <a:rPr lang="en-GB" sz="800" dirty="0" err="1"/>
              <a:t>stanoviská</a:t>
            </a:r>
            <a:r>
              <a:rPr lang="en-GB" sz="800" dirty="0"/>
              <a:t> </a:t>
            </a:r>
            <a:r>
              <a:rPr lang="en-GB" sz="800" dirty="0" err="1"/>
              <a:t>Európskej</a:t>
            </a:r>
            <a:r>
              <a:rPr lang="en-GB" sz="800" dirty="0"/>
              <a:t> </a:t>
            </a:r>
            <a:r>
              <a:rPr lang="en-GB" sz="800" dirty="0" err="1"/>
              <a:t>únie</a:t>
            </a:r>
            <a:r>
              <a:rPr lang="en-GB" sz="800" dirty="0"/>
              <a:t> </a:t>
            </a:r>
            <a:r>
              <a:rPr lang="en-GB" sz="800" dirty="0" err="1"/>
              <a:t>alebo</a:t>
            </a:r>
            <a:r>
              <a:rPr lang="en-GB" sz="800" dirty="0"/>
              <a:t> </a:t>
            </a:r>
            <a:r>
              <a:rPr lang="en-GB" sz="800" dirty="0" err="1"/>
              <a:t>Európskej</a:t>
            </a:r>
            <a:r>
              <a:rPr lang="en-GB" sz="800" dirty="0"/>
              <a:t> </a:t>
            </a:r>
            <a:r>
              <a:rPr lang="en-GB" sz="800" dirty="0" err="1"/>
              <a:t>výkonnej</a:t>
            </a:r>
            <a:r>
              <a:rPr lang="en-GB" sz="800" dirty="0"/>
              <a:t> </a:t>
            </a:r>
            <a:r>
              <a:rPr lang="en-GB" sz="800" dirty="0" err="1"/>
              <a:t>agentúry</a:t>
            </a:r>
            <a:r>
              <a:rPr lang="en-GB" sz="800" dirty="0"/>
              <a:t> pre </a:t>
            </a:r>
            <a:r>
              <a:rPr lang="en-GB" sz="800" dirty="0" err="1"/>
              <a:t>vzdelávanie</a:t>
            </a:r>
            <a:r>
              <a:rPr lang="en-GB" sz="800" dirty="0"/>
              <a:t> a </a:t>
            </a:r>
            <a:r>
              <a:rPr lang="en-GB" sz="800" dirty="0" err="1"/>
              <a:t>kultúru</a:t>
            </a:r>
            <a:r>
              <a:rPr lang="en-GB" sz="800" dirty="0"/>
              <a:t> (EACEA). </a:t>
            </a:r>
            <a:r>
              <a:rPr lang="en-GB" sz="800" dirty="0" err="1"/>
              <a:t>Európska</a:t>
            </a:r>
            <a:r>
              <a:rPr lang="en-GB" sz="800" dirty="0"/>
              <a:t> </a:t>
            </a:r>
            <a:r>
              <a:rPr lang="en-GB" sz="800" dirty="0" err="1"/>
              <a:t>únia</a:t>
            </a:r>
            <a:r>
              <a:rPr lang="en-GB" sz="800" dirty="0"/>
              <a:t> ani EACEA za ne </a:t>
            </a:r>
            <a:r>
              <a:rPr lang="en-GB" sz="800" dirty="0" err="1"/>
              <a:t>nepreberajú</a:t>
            </a:r>
            <a:r>
              <a:rPr lang="en-GB" sz="800" dirty="0"/>
              <a:t> </a:t>
            </a:r>
            <a:r>
              <a:rPr lang="en-GB" sz="800" dirty="0" err="1"/>
              <a:t>žiadnu</a:t>
            </a:r>
            <a:r>
              <a:rPr lang="en-GB" sz="800" dirty="0"/>
              <a:t> </a:t>
            </a:r>
            <a:r>
              <a:rPr lang="en-GB" sz="800" dirty="0" err="1"/>
              <a:t>zodpovednosť</a:t>
            </a:r>
            <a:r>
              <a:rPr lang="en-GB" sz="800" dirty="0"/>
              <a:t>.</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Shape 1469"/>
        <p:cNvGrpSpPr/>
        <p:nvPr/>
      </p:nvGrpSpPr>
      <p:grpSpPr>
        <a:xfrm>
          <a:off x="0" y="0"/>
          <a:ext cx="0" cy="0"/>
          <a:chOff x="0" y="0"/>
          <a:chExt cx="0" cy="0"/>
        </a:xfrm>
      </p:grpSpPr>
      <p:sp>
        <p:nvSpPr>
          <p:cNvPr id="1470" name="Google Shape;1470;p60"/>
          <p:cNvSpPr txBox="1">
            <a:spLocks noGrp="1"/>
          </p:cNvSpPr>
          <p:nvPr>
            <p:ph type="body" idx="1"/>
          </p:nvPr>
        </p:nvSpPr>
        <p:spPr>
          <a:xfrm>
            <a:off x="5267332" y="2721528"/>
            <a:ext cx="5150436" cy="2757828"/>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lt1"/>
              </a:buClr>
              <a:buSzPts val="3900"/>
              <a:buNone/>
            </a:pPr>
            <a:r>
              <a:rPr lang="en-GB" sz="3900">
                <a:latin typeface="Calibri"/>
                <a:ea typeface="Calibri"/>
                <a:cs typeface="Calibri"/>
                <a:sym typeface="Calibri"/>
              </a:rPr>
              <a:t>V čom sa blockchain líši od cloudu?</a:t>
            </a:r>
            <a:endParaRPr sz="3900"/>
          </a:p>
        </p:txBody>
      </p:sp>
      <p:sp>
        <p:nvSpPr>
          <p:cNvPr id="1471" name="Google Shape;1471;p60"/>
          <p:cNvSpPr txBox="1">
            <a:spLocks noGrp="1"/>
          </p:cNvSpPr>
          <p:nvPr>
            <p:ph type="body" idx="2"/>
          </p:nvPr>
        </p:nvSpPr>
        <p:spPr>
          <a:xfrm>
            <a:off x="861664" y="1103100"/>
            <a:ext cx="2066906" cy="582221"/>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13000"/>
              <a:buNone/>
            </a:pPr>
            <a:r>
              <a:rPr lang="en-GB"/>
              <a:t>06</a:t>
            </a:r>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Shape 1475"/>
        <p:cNvGrpSpPr/>
        <p:nvPr/>
      </p:nvGrpSpPr>
      <p:grpSpPr>
        <a:xfrm>
          <a:off x="0" y="0"/>
          <a:ext cx="0" cy="0"/>
          <a:chOff x="0" y="0"/>
          <a:chExt cx="0" cy="0"/>
        </a:xfrm>
      </p:grpSpPr>
      <p:sp>
        <p:nvSpPr>
          <p:cNvPr id="1476" name="Google Shape;1476;p61"/>
          <p:cNvSpPr txBox="1">
            <a:spLocks noGrp="1"/>
          </p:cNvSpPr>
          <p:nvPr>
            <p:ph type="body" idx="1"/>
          </p:nvPr>
        </p:nvSpPr>
        <p:spPr>
          <a:xfrm>
            <a:off x="529998" y="2011138"/>
            <a:ext cx="10595237" cy="4690604"/>
          </a:xfrm>
          <a:prstGeom prst="rect">
            <a:avLst/>
          </a:prstGeom>
          <a:noFill/>
          <a:ln>
            <a:noFill/>
          </a:ln>
        </p:spPr>
        <p:txBody>
          <a:bodyPr spcFirstLastPara="1" wrap="square" lIns="91425" tIns="45700" rIns="91425" bIns="45700" anchor="t" anchorCtr="0">
            <a:noAutofit/>
          </a:bodyPr>
          <a:lstStyle/>
          <a:p>
            <a:pPr marL="228600" lvl="0" indent="-228600" algn="l" rtl="0">
              <a:lnSpc>
                <a:spcPct val="107000"/>
              </a:lnSpc>
              <a:spcBef>
                <a:spcPts val="0"/>
              </a:spcBef>
              <a:spcAft>
                <a:spcPts val="0"/>
              </a:spcAft>
              <a:buClr>
                <a:srgbClr val="262626"/>
              </a:buClr>
              <a:buSzPts val="2400"/>
              <a:buNone/>
            </a:pPr>
            <a:r>
              <a:rPr lang="en-GB" sz="2400">
                <a:latin typeface="Calibri"/>
                <a:ea typeface="Calibri"/>
                <a:cs typeface="Calibri"/>
                <a:sym typeface="Calibri"/>
              </a:rPr>
              <a:t>Pojem cloud označuje počítačové služby, ku ktorým možno pristupovať online. Z cloudu môžete pristupovať k softvéru ako službe (SaaS), produktu ako službe (PaaS) a infraštruktúre ako službe (IaaS).</a:t>
            </a:r>
            <a:endParaRPr/>
          </a:p>
          <a:p>
            <a:pPr marL="228600" lvl="0" indent="-228600" algn="l" rtl="0">
              <a:lnSpc>
                <a:spcPct val="107000"/>
              </a:lnSpc>
              <a:spcBef>
                <a:spcPts val="1800"/>
              </a:spcBef>
              <a:spcAft>
                <a:spcPts val="0"/>
              </a:spcAft>
              <a:buClr>
                <a:srgbClr val="262626"/>
              </a:buClr>
              <a:buSzPts val="2400"/>
              <a:buNone/>
            </a:pPr>
            <a:r>
              <a:rPr lang="en-GB" sz="2400">
                <a:latin typeface="Calibri"/>
                <a:ea typeface="Calibri"/>
                <a:cs typeface="Calibri"/>
                <a:sym typeface="Calibri"/>
              </a:rPr>
              <a:t>Poskytovatelia cloudu spravujú svoj hardvér a infraštruktúru a poskytujú vám prístup k týmto výpočtovým zdrojom prostredníctvom internetu. Poskytujú oveľa viac zdrojov ako len správu databáz.</a:t>
            </a:r>
            <a:endParaRPr/>
          </a:p>
          <a:p>
            <a:pPr marL="228600" lvl="0" indent="-228600" algn="l" rtl="0">
              <a:lnSpc>
                <a:spcPct val="107000"/>
              </a:lnSpc>
              <a:spcBef>
                <a:spcPts val="1800"/>
              </a:spcBef>
              <a:spcAft>
                <a:spcPts val="0"/>
              </a:spcAft>
              <a:buClr>
                <a:srgbClr val="262626"/>
              </a:buClr>
              <a:buSzPts val="2400"/>
              <a:buNone/>
            </a:pPr>
            <a:r>
              <a:rPr lang="en-GB" sz="2400">
                <a:latin typeface="Calibri"/>
                <a:ea typeface="Calibri"/>
                <a:cs typeface="Calibri"/>
                <a:sym typeface="Calibri"/>
              </a:rPr>
              <a:t>Ak sa chcete pripojiť k verejnej sieti blockchain, musíte poskytnúť svoje hardvérové prostriedky na uloženie kópie účtovnej knihy. Na tento účel môžete použiť aj server z cloudu. Niektorí poskytovatelia cloudových služieb ponúkajú aj kompletný blockchain ako službu (BaaS) z cloudu.</a:t>
            </a:r>
            <a:endParaRPr b="1">
              <a:solidFill>
                <a:srgbClr val="000000"/>
              </a:solidFill>
            </a:endParaRPr>
          </a:p>
        </p:txBody>
      </p:sp>
      <p:sp>
        <p:nvSpPr>
          <p:cNvPr id="1477" name="Google Shape;1477;p61"/>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sz="3600"/>
              <a:t>V čom sa blockchain líši od cloudu?</a:t>
            </a:r>
            <a:endParaRPr sz="3600"/>
          </a:p>
        </p:txBody>
      </p:sp>
      <p:grpSp>
        <p:nvGrpSpPr>
          <p:cNvPr id="1478" name="Google Shape;1478;p61"/>
          <p:cNvGrpSpPr/>
          <p:nvPr/>
        </p:nvGrpSpPr>
        <p:grpSpPr>
          <a:xfrm rot="10800000" flipH="1">
            <a:off x="10388648" y="0"/>
            <a:ext cx="1803350" cy="2809693"/>
            <a:chOff x="12708052" y="5708395"/>
            <a:chExt cx="760808" cy="1185370"/>
          </a:xfrm>
        </p:grpSpPr>
        <p:sp>
          <p:nvSpPr>
            <p:cNvPr id="1479" name="Google Shape;1479;p61"/>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80" name="Google Shape;1480;p61"/>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81" name="Google Shape;1481;p61"/>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82" name="Google Shape;1482;p61"/>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83" name="Google Shape;1483;p61"/>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84" name="Google Shape;1484;p61"/>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Shape 1489"/>
        <p:cNvGrpSpPr/>
        <p:nvPr/>
      </p:nvGrpSpPr>
      <p:grpSpPr>
        <a:xfrm>
          <a:off x="0" y="0"/>
          <a:ext cx="0" cy="0"/>
          <a:chOff x="0" y="0"/>
          <a:chExt cx="0" cy="0"/>
        </a:xfrm>
      </p:grpSpPr>
      <p:sp>
        <p:nvSpPr>
          <p:cNvPr id="1490" name="Google Shape;1490;p62"/>
          <p:cNvSpPr txBox="1">
            <a:spLocks noGrp="1"/>
          </p:cNvSpPr>
          <p:nvPr>
            <p:ph type="body" idx="1"/>
          </p:nvPr>
        </p:nvSpPr>
        <p:spPr>
          <a:xfrm>
            <a:off x="5267332" y="2721528"/>
            <a:ext cx="5150436" cy="2757828"/>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lt1"/>
              </a:buClr>
              <a:buSzPts val="3900"/>
              <a:buNone/>
            </a:pPr>
            <a:r>
              <a:rPr lang="en-GB" sz="3900">
                <a:latin typeface="Calibri"/>
                <a:ea typeface="Calibri"/>
                <a:cs typeface="Calibri"/>
                <a:sym typeface="Calibri"/>
              </a:rPr>
              <a:t>Čo je blockchain ako služba?</a:t>
            </a:r>
            <a:endParaRPr sz="3900"/>
          </a:p>
        </p:txBody>
      </p:sp>
      <p:sp>
        <p:nvSpPr>
          <p:cNvPr id="1491" name="Google Shape;1491;p62"/>
          <p:cNvSpPr txBox="1">
            <a:spLocks noGrp="1"/>
          </p:cNvSpPr>
          <p:nvPr>
            <p:ph type="body" idx="2"/>
          </p:nvPr>
        </p:nvSpPr>
        <p:spPr>
          <a:xfrm>
            <a:off x="861664" y="1103100"/>
            <a:ext cx="2066906" cy="582221"/>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13000"/>
              <a:buNone/>
            </a:pPr>
            <a:r>
              <a:rPr lang="en-GB"/>
              <a:t>07</a:t>
            </a:r>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Shape 1495"/>
        <p:cNvGrpSpPr/>
        <p:nvPr/>
      </p:nvGrpSpPr>
      <p:grpSpPr>
        <a:xfrm>
          <a:off x="0" y="0"/>
          <a:ext cx="0" cy="0"/>
          <a:chOff x="0" y="0"/>
          <a:chExt cx="0" cy="0"/>
        </a:xfrm>
      </p:grpSpPr>
      <p:sp>
        <p:nvSpPr>
          <p:cNvPr id="1496" name="Google Shape;1496;p63"/>
          <p:cNvSpPr txBox="1">
            <a:spLocks noGrp="1"/>
          </p:cNvSpPr>
          <p:nvPr>
            <p:ph type="body" idx="1"/>
          </p:nvPr>
        </p:nvSpPr>
        <p:spPr>
          <a:xfrm>
            <a:off x="529998" y="2011138"/>
            <a:ext cx="10595237" cy="4690604"/>
          </a:xfrm>
          <a:prstGeom prst="rect">
            <a:avLst/>
          </a:prstGeom>
          <a:noFill/>
          <a:ln>
            <a:noFill/>
          </a:ln>
        </p:spPr>
        <p:txBody>
          <a:bodyPr spcFirstLastPara="1" wrap="square" lIns="91425" tIns="45700" rIns="91425" bIns="45700" anchor="t" anchorCtr="0">
            <a:noAutofit/>
          </a:bodyPr>
          <a:lstStyle/>
          <a:p>
            <a:pPr marL="228600" lvl="0" indent="-228600" algn="l" rtl="0">
              <a:lnSpc>
                <a:spcPct val="107000"/>
              </a:lnSpc>
              <a:spcBef>
                <a:spcPts val="0"/>
              </a:spcBef>
              <a:spcAft>
                <a:spcPts val="0"/>
              </a:spcAft>
              <a:buClr>
                <a:srgbClr val="262626"/>
              </a:buClr>
              <a:buSzPts val="2400"/>
              <a:buNone/>
            </a:pPr>
            <a:r>
              <a:rPr lang="en-GB" sz="2400">
                <a:latin typeface="Calibri"/>
                <a:ea typeface="Calibri"/>
                <a:cs typeface="Calibri"/>
                <a:sym typeface="Calibri"/>
              </a:rPr>
              <a:t>Blockchain ako služba (BaaS) je spravovaná služba blockchainu poskytovaná treťou stranou v cloude. Môžete vyvíjať blockchainové aplikácie a digitálne služby, zatiaľ čo poskytovateľ cloudu dodáva infraštruktúru a nástroje na vytvorenie blockchainu.</a:t>
            </a:r>
            <a:endParaRPr/>
          </a:p>
          <a:p>
            <a:pPr marL="228600" lvl="0" indent="-228600" algn="l" rtl="0">
              <a:lnSpc>
                <a:spcPct val="107000"/>
              </a:lnSpc>
              <a:spcBef>
                <a:spcPts val="1800"/>
              </a:spcBef>
              <a:spcAft>
                <a:spcPts val="0"/>
              </a:spcAft>
              <a:buClr>
                <a:srgbClr val="262626"/>
              </a:buClr>
              <a:buSzPts val="2400"/>
              <a:buNone/>
            </a:pPr>
            <a:r>
              <a:rPr lang="en-GB" sz="2400">
                <a:latin typeface="Calibri"/>
                <a:ea typeface="Calibri"/>
                <a:cs typeface="Calibri"/>
                <a:sym typeface="Calibri"/>
              </a:rPr>
              <a:t>Stačí len prispôsobiť existujúcu technológiu blockchain, aby bolo prijatie blockchainu rýchlejšie a efektívnejšie.</a:t>
            </a:r>
            <a:endParaRPr b="1">
              <a:solidFill>
                <a:srgbClr val="000000"/>
              </a:solidFill>
            </a:endParaRPr>
          </a:p>
        </p:txBody>
      </p:sp>
      <p:sp>
        <p:nvSpPr>
          <p:cNvPr id="1497" name="Google Shape;1497;p63"/>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sz="3600"/>
              <a:t>Čo je blockchain ako služba?</a:t>
            </a:r>
            <a:endParaRPr sz="3600"/>
          </a:p>
        </p:txBody>
      </p:sp>
      <p:grpSp>
        <p:nvGrpSpPr>
          <p:cNvPr id="1498" name="Google Shape;1498;p63"/>
          <p:cNvGrpSpPr/>
          <p:nvPr/>
        </p:nvGrpSpPr>
        <p:grpSpPr>
          <a:xfrm rot="10800000" flipH="1">
            <a:off x="10388648" y="0"/>
            <a:ext cx="1803350" cy="2809693"/>
            <a:chOff x="12708052" y="5708395"/>
            <a:chExt cx="760808" cy="1185370"/>
          </a:xfrm>
        </p:grpSpPr>
        <p:sp>
          <p:nvSpPr>
            <p:cNvPr id="1499" name="Google Shape;1499;p63"/>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00" name="Google Shape;1500;p63"/>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01" name="Google Shape;1501;p63"/>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02" name="Google Shape;1502;p63"/>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03" name="Google Shape;1503;p63"/>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04" name="Google Shape;1504;p63"/>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Shape 1509"/>
        <p:cNvGrpSpPr/>
        <p:nvPr/>
      </p:nvGrpSpPr>
      <p:grpSpPr>
        <a:xfrm>
          <a:off x="0" y="0"/>
          <a:ext cx="0" cy="0"/>
          <a:chOff x="0" y="0"/>
          <a:chExt cx="0" cy="0"/>
        </a:xfrm>
      </p:grpSpPr>
      <p:sp>
        <p:nvSpPr>
          <p:cNvPr id="1510" name="Google Shape;1510;p64"/>
          <p:cNvSpPr txBox="1">
            <a:spLocks noGrp="1"/>
          </p:cNvSpPr>
          <p:nvPr>
            <p:ph type="body" idx="1"/>
          </p:nvPr>
        </p:nvSpPr>
        <p:spPr>
          <a:xfrm>
            <a:off x="5267332" y="2721528"/>
            <a:ext cx="5150436" cy="2757828"/>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lt1"/>
              </a:buClr>
              <a:buSzPts val="3900"/>
              <a:buNone/>
            </a:pPr>
            <a:r>
              <a:rPr lang="en-GB" sz="3900">
                <a:latin typeface="Calibri"/>
                <a:ea typeface="Calibri"/>
                <a:cs typeface="Calibri"/>
                <a:sym typeface="Calibri"/>
              </a:rPr>
              <a:t>Prípadová štúdia</a:t>
            </a:r>
            <a:endParaRPr sz="3900"/>
          </a:p>
        </p:txBody>
      </p:sp>
      <p:sp>
        <p:nvSpPr>
          <p:cNvPr id="1511" name="Google Shape;1511;p64"/>
          <p:cNvSpPr txBox="1">
            <a:spLocks noGrp="1"/>
          </p:cNvSpPr>
          <p:nvPr>
            <p:ph type="body" idx="2"/>
          </p:nvPr>
        </p:nvSpPr>
        <p:spPr>
          <a:xfrm>
            <a:off x="861664" y="1103100"/>
            <a:ext cx="2066906" cy="582221"/>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13000"/>
              <a:buNone/>
            </a:pPr>
            <a:r>
              <a:rPr lang="en-GB"/>
              <a:t>08</a:t>
            </a:r>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Shape 1516"/>
        <p:cNvGrpSpPr/>
        <p:nvPr/>
      </p:nvGrpSpPr>
      <p:grpSpPr>
        <a:xfrm>
          <a:off x="0" y="0"/>
          <a:ext cx="0" cy="0"/>
          <a:chOff x="0" y="0"/>
          <a:chExt cx="0" cy="0"/>
        </a:xfrm>
      </p:grpSpPr>
      <p:pic>
        <p:nvPicPr>
          <p:cNvPr id="1517" name="Google Shape;1517;p65"/>
          <p:cNvPicPr preferRelativeResize="0"/>
          <p:nvPr/>
        </p:nvPicPr>
        <p:blipFill rotWithShape="1">
          <a:blip r:embed="rId3">
            <a:alphaModFix/>
          </a:blip>
          <a:srcRect/>
          <a:stretch/>
        </p:blipFill>
        <p:spPr>
          <a:xfrm>
            <a:off x="1247607" y="-7358"/>
            <a:ext cx="9696786" cy="1061799"/>
          </a:xfrm>
          <a:prstGeom prst="rect">
            <a:avLst/>
          </a:prstGeom>
          <a:noFill/>
          <a:ln>
            <a:noFill/>
          </a:ln>
        </p:spPr>
      </p:pic>
      <p:sp>
        <p:nvSpPr>
          <p:cNvPr id="1518" name="Google Shape;1518;p65"/>
          <p:cNvSpPr txBox="1"/>
          <p:nvPr/>
        </p:nvSpPr>
        <p:spPr>
          <a:xfrm>
            <a:off x="1604614" y="391627"/>
            <a:ext cx="9261860" cy="474439"/>
          </a:xfrm>
          <a:prstGeom prst="rect">
            <a:avLst/>
          </a:prstGeom>
          <a:noFill/>
          <a:ln>
            <a:noFill/>
          </a:ln>
        </p:spPr>
        <p:txBody>
          <a:bodyPr spcFirstLastPara="1" wrap="square" lIns="82900" tIns="41425" rIns="82900" bIns="41425" anchor="t" anchorCtr="0">
            <a:spAutoFit/>
          </a:bodyPr>
          <a:lstStyle/>
          <a:p>
            <a:pPr marL="0" marR="0" lvl="0" indent="0" algn="l" rtl="0">
              <a:spcBef>
                <a:spcPts val="0"/>
              </a:spcBef>
              <a:spcAft>
                <a:spcPts val="0"/>
              </a:spcAft>
              <a:buNone/>
            </a:pPr>
            <a:r>
              <a:rPr lang="en-GB" sz="2539">
                <a:solidFill>
                  <a:schemeClr val="lt1"/>
                </a:solidFill>
                <a:latin typeface="Open Sans"/>
                <a:ea typeface="Open Sans"/>
                <a:cs typeface="Open Sans"/>
                <a:sym typeface="Open Sans"/>
              </a:rPr>
              <a:t>Kryptomena - prvý široko používaný blockchain</a:t>
            </a:r>
            <a:endParaRPr sz="1632">
              <a:solidFill>
                <a:schemeClr val="dk1"/>
              </a:solidFill>
              <a:latin typeface="Calibri"/>
              <a:ea typeface="Calibri"/>
              <a:cs typeface="Calibri"/>
              <a:sym typeface="Calibri"/>
            </a:endParaRPr>
          </a:p>
        </p:txBody>
      </p:sp>
      <p:sp>
        <p:nvSpPr>
          <p:cNvPr id="1519" name="Google Shape;1519;p65"/>
          <p:cNvSpPr txBox="1">
            <a:spLocks noGrp="1"/>
          </p:cNvSpPr>
          <p:nvPr>
            <p:ph type="body" idx="1"/>
          </p:nvPr>
        </p:nvSpPr>
        <p:spPr>
          <a:xfrm>
            <a:off x="1292690" y="1453426"/>
            <a:ext cx="9651703" cy="4895927"/>
          </a:xfrm>
          <a:prstGeom prst="rect">
            <a:avLst/>
          </a:prstGeom>
          <a:noFill/>
          <a:ln>
            <a:noFill/>
          </a:ln>
        </p:spPr>
        <p:txBody>
          <a:bodyPr spcFirstLastPara="1" wrap="square" lIns="91425" tIns="45700" rIns="91425" bIns="45700" anchor="t" anchorCtr="0">
            <a:noAutofit/>
          </a:bodyPr>
          <a:lstStyle/>
          <a:p>
            <a:pPr marL="342900" lvl="0" indent="-342900" algn="l" rtl="0">
              <a:lnSpc>
                <a:spcPct val="90000"/>
              </a:lnSpc>
              <a:spcBef>
                <a:spcPts val="0"/>
              </a:spcBef>
              <a:spcAft>
                <a:spcPts val="0"/>
              </a:spcAft>
              <a:buClr>
                <a:srgbClr val="262626"/>
              </a:buClr>
              <a:buSzPts val="2400"/>
              <a:buFont typeface="Arial"/>
              <a:buChar char="•"/>
            </a:pPr>
            <a:r>
              <a:rPr lang="en-GB"/>
              <a:t>Moderné kryptomeny využívajú blockchain</a:t>
            </a:r>
            <a:endParaRPr/>
          </a:p>
          <a:p>
            <a:pPr marL="800100" lvl="1" indent="-342900" algn="l" rtl="0">
              <a:lnSpc>
                <a:spcPct val="90000"/>
              </a:lnSpc>
              <a:spcBef>
                <a:spcPts val="500"/>
              </a:spcBef>
              <a:spcAft>
                <a:spcPts val="0"/>
              </a:spcAft>
              <a:buClr>
                <a:srgbClr val="262626"/>
              </a:buClr>
              <a:buSzPts val="2000"/>
              <a:buFont typeface="Arial"/>
              <a:buChar char="•"/>
            </a:pPr>
            <a:r>
              <a:rPr lang="en-GB">
                <a:solidFill>
                  <a:srgbClr val="262626"/>
                </a:solidFill>
              </a:rPr>
              <a:t>Bitcoin</a:t>
            </a:r>
            <a:endParaRPr/>
          </a:p>
          <a:p>
            <a:pPr marL="800100" lvl="1" indent="-342900" algn="l" rtl="0">
              <a:lnSpc>
                <a:spcPct val="90000"/>
              </a:lnSpc>
              <a:spcBef>
                <a:spcPts val="500"/>
              </a:spcBef>
              <a:spcAft>
                <a:spcPts val="0"/>
              </a:spcAft>
              <a:buClr>
                <a:srgbClr val="262626"/>
              </a:buClr>
              <a:buSzPts val="2000"/>
              <a:buFont typeface="Arial"/>
              <a:buChar char="•"/>
            </a:pPr>
            <a:r>
              <a:rPr lang="en-GB">
                <a:solidFill>
                  <a:srgbClr val="262626"/>
                </a:solidFill>
              </a:rPr>
              <a:t>Litecoin</a:t>
            </a:r>
            <a:endParaRPr/>
          </a:p>
          <a:p>
            <a:pPr marL="800100" lvl="1" indent="-342900" algn="l" rtl="0">
              <a:lnSpc>
                <a:spcPct val="90000"/>
              </a:lnSpc>
              <a:spcBef>
                <a:spcPts val="500"/>
              </a:spcBef>
              <a:spcAft>
                <a:spcPts val="0"/>
              </a:spcAft>
              <a:buClr>
                <a:srgbClr val="262626"/>
              </a:buClr>
              <a:buSzPts val="2000"/>
              <a:buFont typeface="Arial"/>
              <a:buChar char="•"/>
            </a:pPr>
            <a:r>
              <a:rPr lang="en-GB">
                <a:solidFill>
                  <a:srgbClr val="262626"/>
                </a:solidFill>
              </a:rPr>
              <a:t>Ethereum</a:t>
            </a:r>
            <a:endParaRPr/>
          </a:p>
          <a:p>
            <a:pPr marL="800100" lvl="1" indent="-342900" algn="l" rtl="0">
              <a:lnSpc>
                <a:spcPct val="90000"/>
              </a:lnSpc>
              <a:spcBef>
                <a:spcPts val="500"/>
              </a:spcBef>
              <a:spcAft>
                <a:spcPts val="0"/>
              </a:spcAft>
              <a:buClr>
                <a:srgbClr val="262626"/>
              </a:buClr>
              <a:buSzPts val="2000"/>
              <a:buFont typeface="Arial"/>
              <a:buChar char="•"/>
            </a:pPr>
            <a:r>
              <a:rPr lang="en-GB">
                <a:solidFill>
                  <a:srgbClr val="262626"/>
                </a:solidFill>
              </a:rPr>
              <a:t>XRP</a:t>
            </a:r>
            <a:endParaRPr/>
          </a:p>
          <a:p>
            <a:pPr marL="800100" lvl="1" indent="-342900" algn="l" rtl="0">
              <a:lnSpc>
                <a:spcPct val="90000"/>
              </a:lnSpc>
              <a:spcBef>
                <a:spcPts val="500"/>
              </a:spcBef>
              <a:spcAft>
                <a:spcPts val="0"/>
              </a:spcAft>
              <a:buClr>
                <a:srgbClr val="262626"/>
              </a:buClr>
              <a:buSzPts val="2000"/>
              <a:buFont typeface="Arial"/>
              <a:buChar char="•"/>
            </a:pPr>
            <a:r>
              <a:rPr lang="en-GB">
                <a:solidFill>
                  <a:srgbClr val="262626"/>
                </a:solidFill>
              </a:rPr>
              <a:t>EOS</a:t>
            </a:r>
            <a:endParaRPr/>
          </a:p>
          <a:p>
            <a:pPr marL="800100" lvl="1" indent="-342900" algn="l" rtl="0">
              <a:lnSpc>
                <a:spcPct val="90000"/>
              </a:lnSpc>
              <a:spcBef>
                <a:spcPts val="500"/>
              </a:spcBef>
              <a:spcAft>
                <a:spcPts val="0"/>
              </a:spcAft>
              <a:buClr>
                <a:srgbClr val="262626"/>
              </a:buClr>
              <a:buSzPts val="2000"/>
              <a:buFont typeface="Arial"/>
              <a:buChar char="•"/>
            </a:pPr>
            <a:r>
              <a:rPr lang="en-GB">
                <a:solidFill>
                  <a:srgbClr val="262626"/>
                </a:solidFill>
              </a:rPr>
              <a:t>NEO</a:t>
            </a:r>
            <a:endParaRPr/>
          </a:p>
          <a:p>
            <a:pPr marL="800100" lvl="1" indent="-342900" algn="l" rtl="0">
              <a:lnSpc>
                <a:spcPct val="90000"/>
              </a:lnSpc>
              <a:spcBef>
                <a:spcPts val="500"/>
              </a:spcBef>
              <a:spcAft>
                <a:spcPts val="0"/>
              </a:spcAft>
              <a:buClr>
                <a:srgbClr val="262626"/>
              </a:buClr>
              <a:buSzPts val="2000"/>
              <a:buFont typeface="Arial"/>
              <a:buChar char="•"/>
            </a:pPr>
            <a:r>
              <a:rPr lang="en-GB">
                <a:solidFill>
                  <a:srgbClr val="262626"/>
                </a:solidFill>
              </a:rPr>
              <a:t>Hviezdne</a:t>
            </a:r>
            <a:endParaRPr/>
          </a:p>
          <a:p>
            <a:pPr marL="800100" lvl="1" indent="-342900" algn="l" rtl="0">
              <a:lnSpc>
                <a:spcPct val="90000"/>
              </a:lnSpc>
              <a:spcBef>
                <a:spcPts val="500"/>
              </a:spcBef>
              <a:spcAft>
                <a:spcPts val="0"/>
              </a:spcAft>
              <a:buClr>
                <a:srgbClr val="262626"/>
              </a:buClr>
              <a:buSzPts val="2000"/>
              <a:buFont typeface="Arial"/>
              <a:buChar char="•"/>
            </a:pPr>
            <a:r>
              <a:rPr lang="en-GB">
                <a:solidFill>
                  <a:srgbClr val="262626"/>
                </a:solidFill>
              </a:rPr>
              <a:t>Monero</a:t>
            </a:r>
            <a:endParaRPr>
              <a:solidFill>
                <a:srgbClr val="262626"/>
              </a:solidFill>
            </a:endParaRPr>
          </a:p>
          <a:p>
            <a:pPr marL="800100" lvl="1" indent="-342900" algn="l" rtl="0">
              <a:lnSpc>
                <a:spcPct val="90000"/>
              </a:lnSpc>
              <a:spcBef>
                <a:spcPts val="500"/>
              </a:spcBef>
              <a:spcAft>
                <a:spcPts val="0"/>
              </a:spcAft>
              <a:buClr>
                <a:srgbClr val="262626"/>
              </a:buClr>
              <a:buSzPts val="2000"/>
              <a:buFont typeface="Arial"/>
              <a:buChar char="•"/>
            </a:pPr>
            <a:r>
              <a:rPr lang="en-GB">
                <a:solidFill>
                  <a:srgbClr val="262626"/>
                </a:solidFill>
              </a:rPr>
              <a:t>Dash</a:t>
            </a:r>
            <a:endParaRPr/>
          </a:p>
          <a:p>
            <a:pPr marL="800100" lvl="1" indent="-342900" algn="l" rtl="0">
              <a:lnSpc>
                <a:spcPct val="90000"/>
              </a:lnSpc>
              <a:spcBef>
                <a:spcPts val="500"/>
              </a:spcBef>
              <a:spcAft>
                <a:spcPts val="0"/>
              </a:spcAft>
              <a:buClr>
                <a:srgbClr val="262626"/>
              </a:buClr>
              <a:buSzPts val="2000"/>
              <a:buFont typeface="Arial"/>
              <a:buChar char="•"/>
            </a:pPr>
            <a:r>
              <a:rPr lang="en-GB">
                <a:solidFill>
                  <a:srgbClr val="262626"/>
                </a:solidFill>
              </a:rPr>
              <a:t>...</a:t>
            </a:r>
            <a:endParaRPr/>
          </a:p>
          <a:p>
            <a:pPr marL="800100" lvl="1" indent="-215900" algn="l" rtl="0">
              <a:lnSpc>
                <a:spcPct val="90000"/>
              </a:lnSpc>
              <a:spcBef>
                <a:spcPts val="500"/>
              </a:spcBef>
              <a:spcAft>
                <a:spcPts val="0"/>
              </a:spcAft>
              <a:buClr>
                <a:schemeClr val="lt1"/>
              </a:buClr>
              <a:buSzPts val="2000"/>
              <a:buFont typeface="Arial"/>
              <a:buNone/>
            </a:pPr>
            <a:endParaRPr>
              <a:solidFill>
                <a:srgbClr val="262626"/>
              </a:solidFill>
            </a:endParaRPr>
          </a:p>
          <a:p>
            <a:pPr marL="800100" lvl="1" indent="-215900" algn="l" rtl="0">
              <a:lnSpc>
                <a:spcPct val="90000"/>
              </a:lnSpc>
              <a:spcBef>
                <a:spcPts val="500"/>
              </a:spcBef>
              <a:spcAft>
                <a:spcPts val="0"/>
              </a:spcAft>
              <a:buClr>
                <a:schemeClr val="lt1"/>
              </a:buClr>
              <a:buSzPts val="2000"/>
              <a:buFont typeface="Arial"/>
              <a:buNone/>
            </a:pPr>
            <a:endParaRPr>
              <a:solidFill>
                <a:srgbClr val="262626"/>
              </a:solidFill>
            </a:endParaRPr>
          </a:p>
          <a:p>
            <a:pPr marL="800100" lvl="1" indent="-215900" algn="l" rtl="0">
              <a:lnSpc>
                <a:spcPct val="90000"/>
              </a:lnSpc>
              <a:spcBef>
                <a:spcPts val="500"/>
              </a:spcBef>
              <a:spcAft>
                <a:spcPts val="0"/>
              </a:spcAft>
              <a:buClr>
                <a:schemeClr val="lt1"/>
              </a:buClr>
              <a:buSzPts val="2000"/>
              <a:buFont typeface="Arial"/>
              <a:buNone/>
            </a:pPr>
            <a:endParaRPr>
              <a:solidFill>
                <a:srgbClr val="262626"/>
              </a:solidFill>
            </a:endParaRPr>
          </a:p>
          <a:p>
            <a:pPr marL="800100" lvl="1" indent="-215900" algn="l" rtl="0">
              <a:lnSpc>
                <a:spcPct val="90000"/>
              </a:lnSpc>
              <a:spcBef>
                <a:spcPts val="500"/>
              </a:spcBef>
              <a:spcAft>
                <a:spcPts val="0"/>
              </a:spcAft>
              <a:buClr>
                <a:schemeClr val="lt1"/>
              </a:buClr>
              <a:buSzPts val="2000"/>
              <a:buFont typeface="Arial"/>
              <a:buNone/>
            </a:pPr>
            <a:endParaRPr>
              <a:solidFill>
                <a:srgbClr val="262626"/>
              </a:solidFill>
            </a:endParaRPr>
          </a:p>
        </p:txBody>
      </p:sp>
      <p:pic>
        <p:nvPicPr>
          <p:cNvPr id="1520" name="Google Shape;1520;p65" descr="A close up of a logo&#10;&#10;Description automatically generated"/>
          <p:cNvPicPr preferRelativeResize="0"/>
          <p:nvPr/>
        </p:nvPicPr>
        <p:blipFill rotWithShape="1">
          <a:blip r:embed="rId4">
            <a:alphaModFix/>
          </a:blip>
          <a:srcRect/>
          <a:stretch/>
        </p:blipFill>
        <p:spPr>
          <a:xfrm>
            <a:off x="5384023" y="2116433"/>
            <a:ext cx="1784955" cy="1784955"/>
          </a:xfrm>
          <a:prstGeom prst="rect">
            <a:avLst/>
          </a:prstGeom>
          <a:noFill/>
          <a:ln>
            <a:noFill/>
          </a:ln>
        </p:spPr>
      </p:pic>
      <p:pic>
        <p:nvPicPr>
          <p:cNvPr id="1521" name="Google Shape;1521;p65" descr="A blue diamond shaped logo&#10;&#10;Description automatically generated"/>
          <p:cNvPicPr preferRelativeResize="0"/>
          <p:nvPr/>
        </p:nvPicPr>
        <p:blipFill rotWithShape="1">
          <a:blip r:embed="rId5">
            <a:alphaModFix/>
          </a:blip>
          <a:srcRect/>
          <a:stretch/>
        </p:blipFill>
        <p:spPr>
          <a:xfrm>
            <a:off x="7525579" y="1547310"/>
            <a:ext cx="2324101" cy="2324101"/>
          </a:xfrm>
          <a:prstGeom prst="rect">
            <a:avLst/>
          </a:prstGeom>
          <a:noFill/>
          <a:ln>
            <a:noFill/>
          </a:ln>
        </p:spPr>
      </p:pic>
      <p:pic>
        <p:nvPicPr>
          <p:cNvPr id="1522" name="Google Shape;1522;p65" descr="A blue circle with a white letter on it&#10;&#10;Description automatically generated"/>
          <p:cNvPicPr preferRelativeResize="0"/>
          <p:nvPr/>
        </p:nvPicPr>
        <p:blipFill rotWithShape="1">
          <a:blip r:embed="rId6">
            <a:alphaModFix/>
          </a:blip>
          <a:srcRect/>
          <a:stretch/>
        </p:blipFill>
        <p:spPr>
          <a:xfrm>
            <a:off x="7889187" y="4209058"/>
            <a:ext cx="1784956" cy="1784956"/>
          </a:xfrm>
          <a:prstGeom prst="rect">
            <a:avLst/>
          </a:prstGeom>
          <a:noFill/>
          <a:ln>
            <a:noFill/>
          </a:ln>
        </p:spPr>
      </p:pic>
      <p:pic>
        <p:nvPicPr>
          <p:cNvPr id="1523" name="Google Shape;1523;p65" descr="A white x on a black background&#10;&#10;Description automatically generated"/>
          <p:cNvPicPr preferRelativeResize="0"/>
          <p:nvPr/>
        </p:nvPicPr>
        <p:blipFill rotWithShape="1">
          <a:blip r:embed="rId7">
            <a:alphaModFix/>
          </a:blip>
          <a:srcRect/>
          <a:stretch/>
        </p:blipFill>
        <p:spPr>
          <a:xfrm>
            <a:off x="5868931" y="4763184"/>
            <a:ext cx="1586169" cy="1586169"/>
          </a:xfrm>
          <a:prstGeom prst="rect">
            <a:avLst/>
          </a:prstGeom>
          <a:noFill/>
          <a:ln>
            <a:noFill/>
          </a:ln>
        </p:spPr>
      </p:pic>
      <p:pic>
        <p:nvPicPr>
          <p:cNvPr id="1524" name="Google Shape;1524;p65" descr="A black background with a black square&#10;&#10;Description automatically generated with medium confidence"/>
          <p:cNvPicPr preferRelativeResize="0"/>
          <p:nvPr/>
        </p:nvPicPr>
        <p:blipFill rotWithShape="1">
          <a:blip r:embed="rId8">
            <a:alphaModFix/>
          </a:blip>
          <a:srcRect/>
          <a:stretch/>
        </p:blipFill>
        <p:spPr>
          <a:xfrm>
            <a:off x="9389733" y="2441375"/>
            <a:ext cx="2165705" cy="2165705"/>
          </a:xfrm>
          <a:prstGeom prst="rect">
            <a:avLst/>
          </a:prstGeom>
          <a:noFill/>
          <a:ln>
            <a:noFill/>
          </a:ln>
        </p:spPr>
      </p:pic>
      <p:pic>
        <p:nvPicPr>
          <p:cNvPr id="1525" name="Google Shape;1525;p65" descr="A green and black cube&#10;&#10;Description automatically generated"/>
          <p:cNvPicPr preferRelativeResize="0"/>
          <p:nvPr/>
        </p:nvPicPr>
        <p:blipFill rotWithShape="1">
          <a:blip r:embed="rId9">
            <a:alphaModFix/>
          </a:blip>
          <a:srcRect/>
          <a:stretch/>
        </p:blipFill>
        <p:spPr>
          <a:xfrm>
            <a:off x="9942285" y="4963382"/>
            <a:ext cx="1612912" cy="1784956"/>
          </a:xfrm>
          <a:prstGeom prst="rect">
            <a:avLst/>
          </a:prstGeom>
          <a:noFill/>
          <a:ln>
            <a:noFill/>
          </a:ln>
        </p:spPr>
      </p:pic>
      <p:pic>
        <p:nvPicPr>
          <p:cNvPr id="1526" name="Google Shape;1526;p65" descr="A black background with a black square&#10;&#10;Description automatically generated with medium confidence"/>
          <p:cNvPicPr preferRelativeResize="0"/>
          <p:nvPr/>
        </p:nvPicPr>
        <p:blipFill rotWithShape="1">
          <a:blip r:embed="rId10">
            <a:alphaModFix/>
          </a:blip>
          <a:srcRect/>
          <a:stretch/>
        </p:blipFill>
        <p:spPr>
          <a:xfrm>
            <a:off x="3851277" y="3917112"/>
            <a:ext cx="1784954" cy="1487462"/>
          </a:xfrm>
          <a:prstGeom prst="rect">
            <a:avLst/>
          </a:prstGeom>
          <a:noFill/>
          <a:ln>
            <a:noFill/>
          </a:ln>
        </p:spPr>
      </p:pic>
      <p:pic>
        <p:nvPicPr>
          <p:cNvPr id="1527" name="Google Shape;1527;p65" descr="A black and white logo&#10;&#10;Description automatically generated"/>
          <p:cNvPicPr preferRelativeResize="0"/>
          <p:nvPr/>
        </p:nvPicPr>
        <p:blipFill rotWithShape="1">
          <a:blip r:embed="rId11">
            <a:alphaModFix/>
          </a:blip>
          <a:srcRect/>
          <a:stretch/>
        </p:blipFill>
        <p:spPr>
          <a:xfrm>
            <a:off x="1980611" y="5939627"/>
            <a:ext cx="3200400" cy="850900"/>
          </a:xfrm>
          <a:prstGeom prst="rect">
            <a:avLst/>
          </a:prstGeom>
          <a:noFill/>
          <a:ln>
            <a:noFill/>
          </a:ln>
        </p:spPr>
      </p:pic>
      <p:pic>
        <p:nvPicPr>
          <p:cNvPr id="1528" name="Google Shape;1528;p65" descr="A blue and black logo&#10;&#10;Description automatically generated"/>
          <p:cNvPicPr preferRelativeResize="0"/>
          <p:nvPr/>
        </p:nvPicPr>
        <p:blipFill rotWithShape="1">
          <a:blip r:embed="rId12">
            <a:alphaModFix/>
          </a:blip>
          <a:srcRect/>
          <a:stretch/>
        </p:blipFill>
        <p:spPr>
          <a:xfrm>
            <a:off x="1654263" y="5211941"/>
            <a:ext cx="2238717" cy="657401"/>
          </a:xfrm>
          <a:prstGeom prst="rect">
            <a:avLst/>
          </a:prstGeom>
          <a:noFill/>
          <a:ln>
            <a:noFill/>
          </a:ln>
        </p:spPr>
      </p:pic>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Shape 1533"/>
        <p:cNvGrpSpPr/>
        <p:nvPr/>
      </p:nvGrpSpPr>
      <p:grpSpPr>
        <a:xfrm>
          <a:off x="0" y="0"/>
          <a:ext cx="0" cy="0"/>
          <a:chOff x="0" y="0"/>
          <a:chExt cx="0" cy="0"/>
        </a:xfrm>
      </p:grpSpPr>
      <p:sp>
        <p:nvSpPr>
          <p:cNvPr id="1534" name="Google Shape;1534;p66"/>
          <p:cNvSpPr txBox="1">
            <a:spLocks noGrp="1"/>
          </p:cNvSpPr>
          <p:nvPr>
            <p:ph type="body" idx="1"/>
          </p:nvPr>
        </p:nvSpPr>
        <p:spPr>
          <a:xfrm>
            <a:off x="5267332" y="2721528"/>
            <a:ext cx="5150436" cy="2757828"/>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lt1"/>
              </a:buClr>
              <a:buSzPts val="3900"/>
              <a:buNone/>
            </a:pPr>
            <a:r>
              <a:rPr lang="en-GB" sz="3900">
                <a:latin typeface="Calibri"/>
                <a:ea typeface="Calibri"/>
                <a:cs typeface="Calibri"/>
                <a:sym typeface="Calibri"/>
              </a:rPr>
              <a:t>Záver</a:t>
            </a:r>
            <a:endParaRPr sz="3900"/>
          </a:p>
        </p:txBody>
      </p:sp>
      <p:sp>
        <p:nvSpPr>
          <p:cNvPr id="1535" name="Google Shape;1535;p66"/>
          <p:cNvSpPr txBox="1">
            <a:spLocks noGrp="1"/>
          </p:cNvSpPr>
          <p:nvPr>
            <p:ph type="body" idx="2"/>
          </p:nvPr>
        </p:nvSpPr>
        <p:spPr>
          <a:xfrm>
            <a:off x="861664" y="1103100"/>
            <a:ext cx="2066906" cy="582221"/>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13000"/>
              <a:buNone/>
            </a:pPr>
            <a:r>
              <a:rPr lang="en-GB"/>
              <a:t>09</a:t>
            </a:r>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Shape 1539"/>
        <p:cNvGrpSpPr/>
        <p:nvPr/>
      </p:nvGrpSpPr>
      <p:grpSpPr>
        <a:xfrm>
          <a:off x="0" y="0"/>
          <a:ext cx="0" cy="0"/>
          <a:chOff x="0" y="0"/>
          <a:chExt cx="0" cy="0"/>
        </a:xfrm>
      </p:grpSpPr>
      <p:sp>
        <p:nvSpPr>
          <p:cNvPr id="1540" name="Google Shape;1540;p67"/>
          <p:cNvSpPr txBox="1">
            <a:spLocks noGrp="1"/>
          </p:cNvSpPr>
          <p:nvPr>
            <p:ph type="body" idx="1"/>
          </p:nvPr>
        </p:nvSpPr>
        <p:spPr>
          <a:xfrm>
            <a:off x="1974079" y="1623405"/>
            <a:ext cx="9357643" cy="4895927"/>
          </a:xfrm>
          <a:prstGeom prst="rect">
            <a:avLst/>
          </a:prstGeom>
          <a:noFill/>
          <a:ln>
            <a:noFill/>
          </a:ln>
        </p:spPr>
        <p:txBody>
          <a:bodyPr spcFirstLastPara="1" wrap="square" lIns="91425" tIns="45700" rIns="91425" bIns="45700" anchor="t" anchorCtr="0">
            <a:noAutofit/>
          </a:bodyPr>
          <a:lstStyle/>
          <a:p>
            <a:pPr marL="228600" lvl="0" indent="-228600" algn="just" rtl="0">
              <a:lnSpc>
                <a:spcPct val="107000"/>
              </a:lnSpc>
              <a:spcBef>
                <a:spcPts val="0"/>
              </a:spcBef>
              <a:spcAft>
                <a:spcPts val="0"/>
              </a:spcAft>
              <a:buClr>
                <a:srgbClr val="262626"/>
              </a:buClr>
              <a:buSzPts val="2400"/>
              <a:buNone/>
            </a:pPr>
            <a:r>
              <a:rPr lang="en-GB" sz="2400">
                <a:latin typeface="Calibri"/>
                <a:ea typeface="Calibri"/>
                <a:cs typeface="Calibri"/>
                <a:sym typeface="Calibri"/>
              </a:rPr>
              <a:t>Technológia blockchain je pokročilý databázový mechanizmus, ktorý umožňuje transparentné zdieľanie informácií v rámci obchodnej siete. Blockchain sa skladá z reťazca blokov, pričom každý blok obsahuje zoznam transakcií a jedinečný identifikátor (hash) predchádzajúceho bloku. Tým sa zabezpečuje integrita údajov. Blokové reťazce sú decentralizované siete, v ktorých sú údaje distribuované medzi viaceré uzly (počítače) v sieti. Neexistuje žiadna centrálna autorita ani jediný kontrolný bod, vďaka čomu sú odolné voči cenzúre a manipulácii. Blockchain je uložený na tisícoch počítačov (uzlov) po celom svete. Každý uzol má kópiu celého blockchainu, vďaka čomu je odolnejší voči výpadkom a útokom.</a:t>
            </a:r>
            <a:endParaRPr b="1">
              <a:solidFill>
                <a:srgbClr val="000000"/>
              </a:solidFill>
            </a:endParaRPr>
          </a:p>
        </p:txBody>
      </p:sp>
      <p:sp>
        <p:nvSpPr>
          <p:cNvPr id="1541" name="Google Shape;1541;p67"/>
          <p:cNvSpPr txBox="1">
            <a:spLocks noGrp="1"/>
          </p:cNvSpPr>
          <p:nvPr>
            <p:ph type="body" idx="2"/>
          </p:nvPr>
        </p:nvSpPr>
        <p:spPr>
          <a:xfrm>
            <a:off x="1928488" y="604434"/>
            <a:ext cx="9461245" cy="1018971"/>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sz="3600"/>
              <a:t>Záver</a:t>
            </a:r>
            <a:endParaRPr sz="3600"/>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Shape 1545"/>
        <p:cNvGrpSpPr/>
        <p:nvPr/>
      </p:nvGrpSpPr>
      <p:grpSpPr>
        <a:xfrm>
          <a:off x="0" y="0"/>
          <a:ext cx="0" cy="0"/>
          <a:chOff x="0" y="0"/>
          <a:chExt cx="0" cy="0"/>
        </a:xfrm>
      </p:grpSpPr>
      <p:sp>
        <p:nvSpPr>
          <p:cNvPr id="1546" name="Google Shape;1546;p68"/>
          <p:cNvSpPr txBox="1">
            <a:spLocks noGrp="1"/>
          </p:cNvSpPr>
          <p:nvPr>
            <p:ph type="body" idx="1"/>
          </p:nvPr>
        </p:nvSpPr>
        <p:spPr>
          <a:xfrm>
            <a:off x="798380" y="2123349"/>
            <a:ext cx="10595237" cy="4184854"/>
          </a:xfrm>
          <a:prstGeom prst="rect">
            <a:avLst/>
          </a:prstGeom>
          <a:noFill/>
          <a:ln>
            <a:noFill/>
          </a:ln>
        </p:spPr>
        <p:txBody>
          <a:bodyPr spcFirstLastPara="1" wrap="square" lIns="91425" tIns="45700" rIns="91425" bIns="45700" anchor="t" anchorCtr="0">
            <a:noAutofit/>
          </a:bodyPr>
          <a:lstStyle/>
          <a:p>
            <a:pPr marL="342900" lvl="0" indent="-342900" algn="l" rtl="0">
              <a:lnSpc>
                <a:spcPct val="107000"/>
              </a:lnSpc>
              <a:spcBef>
                <a:spcPts val="0"/>
              </a:spcBef>
              <a:spcAft>
                <a:spcPts val="0"/>
              </a:spcAft>
              <a:buClr>
                <a:srgbClr val="262626"/>
              </a:buClr>
              <a:buSzPts val="2400"/>
              <a:buFont typeface="Arial"/>
              <a:buChar char="•"/>
            </a:pPr>
            <a:r>
              <a:rPr lang="en-GB" u="sng">
                <a:solidFill>
                  <a:schemeClr val="hlink"/>
                </a:solidFill>
                <a:hlinkClick r:id="rId3"/>
              </a:rPr>
              <a:t>Ako funguje blockchain - jednoducho vysvetlené </a:t>
            </a:r>
            <a:r>
              <a:rPr lang="en-GB"/>
              <a:t>[6:00]</a:t>
            </a:r>
            <a:endParaRPr/>
          </a:p>
          <a:p>
            <a:pPr marL="342900" lvl="0" indent="-342900" algn="l" rtl="0">
              <a:lnSpc>
                <a:spcPct val="107000"/>
              </a:lnSpc>
              <a:spcBef>
                <a:spcPts val="1800"/>
              </a:spcBef>
              <a:spcAft>
                <a:spcPts val="0"/>
              </a:spcAft>
              <a:buClr>
                <a:srgbClr val="262626"/>
              </a:buClr>
              <a:buSzPts val="2400"/>
              <a:buFont typeface="Arial"/>
              <a:buChar char="•"/>
            </a:pPr>
            <a:r>
              <a:rPr lang="en-GB" u="sng">
                <a:solidFill>
                  <a:schemeClr val="hlink"/>
                </a:solidFill>
                <a:hlinkClick r:id="rId4"/>
              </a:rPr>
              <a:t>Blockchain za 7 minút </a:t>
            </a:r>
            <a:r>
              <a:rPr lang="en-GB"/>
              <a:t>[7:03]</a:t>
            </a:r>
            <a:endParaRPr/>
          </a:p>
          <a:p>
            <a:pPr marL="342900" lvl="0" indent="-342900" algn="l" rtl="0">
              <a:lnSpc>
                <a:spcPct val="107000"/>
              </a:lnSpc>
              <a:spcBef>
                <a:spcPts val="1800"/>
              </a:spcBef>
              <a:spcAft>
                <a:spcPts val="0"/>
              </a:spcAft>
              <a:buClr>
                <a:srgbClr val="262626"/>
              </a:buClr>
              <a:buSzPts val="2400"/>
              <a:buFont typeface="Arial"/>
              <a:buChar char="•"/>
            </a:pPr>
            <a:r>
              <a:rPr lang="en-GB" u="sng">
                <a:solidFill>
                  <a:schemeClr val="hlink"/>
                </a:solidFill>
                <a:hlinkClick r:id="rId5"/>
              </a:rPr>
              <a:t>Vysvetlenie blockchainu </a:t>
            </a:r>
            <a:r>
              <a:rPr lang="en-GB"/>
              <a:t>[10:23] </a:t>
            </a:r>
            <a:endParaRPr/>
          </a:p>
          <a:p>
            <a:pPr marL="342900" lvl="0" indent="-342900" algn="l" rtl="0">
              <a:lnSpc>
                <a:spcPct val="107000"/>
              </a:lnSpc>
              <a:spcBef>
                <a:spcPts val="1800"/>
              </a:spcBef>
              <a:spcAft>
                <a:spcPts val="0"/>
              </a:spcAft>
              <a:buClr>
                <a:srgbClr val="262626"/>
              </a:buClr>
              <a:buSzPts val="2400"/>
              <a:buFont typeface="Arial"/>
              <a:buChar char="•"/>
            </a:pPr>
            <a:r>
              <a:rPr lang="en-GB" u="sng">
                <a:solidFill>
                  <a:schemeClr val="hlink"/>
                </a:solidFill>
                <a:hlinkClick r:id="rId6"/>
              </a:rPr>
              <a:t>Čo je blockchain? (Animované + príklady) </a:t>
            </a:r>
            <a:r>
              <a:rPr lang="en-GB"/>
              <a:t>[8:27]</a:t>
            </a:r>
            <a:endParaRPr/>
          </a:p>
          <a:p>
            <a:pPr marL="342900" lvl="0" indent="-342900" algn="l" rtl="0">
              <a:lnSpc>
                <a:spcPct val="107000"/>
              </a:lnSpc>
              <a:spcBef>
                <a:spcPts val="1800"/>
              </a:spcBef>
              <a:spcAft>
                <a:spcPts val="0"/>
              </a:spcAft>
              <a:buClr>
                <a:srgbClr val="262626"/>
              </a:buClr>
              <a:buSzPts val="2400"/>
              <a:buFont typeface="Arial"/>
              <a:buChar char="•"/>
            </a:pPr>
            <a:r>
              <a:rPr lang="en-GB" u="sng">
                <a:solidFill>
                  <a:schemeClr val="hlink"/>
                </a:solidFill>
                <a:hlinkClick r:id="rId7"/>
              </a:rPr>
              <a:t>Vysvetlenie technológie Blockchain (2 hodinový kurz) </a:t>
            </a:r>
            <a:r>
              <a:rPr lang="en-GB"/>
              <a:t>[1:54:53]</a:t>
            </a:r>
            <a:endParaRPr/>
          </a:p>
          <a:p>
            <a:pPr marL="342900" lvl="0" indent="-342900" algn="l" rtl="0">
              <a:lnSpc>
                <a:spcPct val="107000"/>
              </a:lnSpc>
              <a:spcBef>
                <a:spcPts val="1800"/>
              </a:spcBef>
              <a:spcAft>
                <a:spcPts val="0"/>
              </a:spcAft>
              <a:buClr>
                <a:srgbClr val="262626"/>
              </a:buClr>
              <a:buSzPts val="2400"/>
              <a:buFont typeface="Arial"/>
              <a:buChar char="•"/>
            </a:pPr>
            <a:r>
              <a:rPr lang="en-GB" u="sng">
                <a:solidFill>
                  <a:schemeClr val="hlink"/>
                </a:solidFill>
                <a:hlinkClick r:id="rId8"/>
              </a:rPr>
              <a:t>Základy blockchainu a kryptografie </a:t>
            </a:r>
            <a:r>
              <a:rPr lang="en-GB"/>
              <a:t>[1:17:37]</a:t>
            </a:r>
            <a:endParaRPr/>
          </a:p>
          <a:p>
            <a:pPr marL="342900" lvl="0" indent="-190500" algn="l" rtl="0">
              <a:lnSpc>
                <a:spcPct val="107000"/>
              </a:lnSpc>
              <a:spcBef>
                <a:spcPts val="1800"/>
              </a:spcBef>
              <a:spcAft>
                <a:spcPts val="0"/>
              </a:spcAft>
              <a:buClr>
                <a:srgbClr val="262626"/>
              </a:buClr>
              <a:buSzPts val="2400"/>
              <a:buFont typeface="Arial"/>
              <a:buNone/>
            </a:pPr>
            <a:endParaRPr/>
          </a:p>
        </p:txBody>
      </p:sp>
      <p:sp>
        <p:nvSpPr>
          <p:cNvPr id="1547" name="Google Shape;1547;p68"/>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Video</a:t>
            </a:r>
            <a:endParaRPr/>
          </a:p>
        </p:txBody>
      </p:sp>
      <p:grpSp>
        <p:nvGrpSpPr>
          <p:cNvPr id="1548" name="Google Shape;1548;p68"/>
          <p:cNvGrpSpPr/>
          <p:nvPr/>
        </p:nvGrpSpPr>
        <p:grpSpPr>
          <a:xfrm rot="10800000" flipH="1">
            <a:off x="10388648" y="0"/>
            <a:ext cx="1803350" cy="2809693"/>
            <a:chOff x="12708052" y="5708395"/>
            <a:chExt cx="760808" cy="1185370"/>
          </a:xfrm>
        </p:grpSpPr>
        <p:sp>
          <p:nvSpPr>
            <p:cNvPr id="1549" name="Google Shape;1549;p68"/>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50" name="Google Shape;1550;p68"/>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51" name="Google Shape;1551;p68"/>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52" name="Google Shape;1552;p68"/>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53" name="Google Shape;1553;p68"/>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54" name="Google Shape;1554;p68"/>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Shape 1558"/>
        <p:cNvGrpSpPr/>
        <p:nvPr/>
      </p:nvGrpSpPr>
      <p:grpSpPr>
        <a:xfrm>
          <a:off x="0" y="0"/>
          <a:ext cx="0" cy="0"/>
          <a:chOff x="0" y="0"/>
          <a:chExt cx="0" cy="0"/>
        </a:xfrm>
      </p:grpSpPr>
      <p:sp>
        <p:nvSpPr>
          <p:cNvPr id="1559" name="Google Shape;1559;p69"/>
          <p:cNvSpPr txBox="1">
            <a:spLocks noGrp="1"/>
          </p:cNvSpPr>
          <p:nvPr>
            <p:ph type="body" idx="1"/>
          </p:nvPr>
        </p:nvSpPr>
        <p:spPr>
          <a:xfrm>
            <a:off x="798380" y="2123349"/>
            <a:ext cx="10595237" cy="4184854"/>
          </a:xfrm>
          <a:prstGeom prst="rect">
            <a:avLst/>
          </a:prstGeom>
          <a:noFill/>
          <a:ln>
            <a:noFill/>
          </a:ln>
        </p:spPr>
        <p:txBody>
          <a:bodyPr spcFirstLastPara="1" wrap="square" lIns="91425" tIns="45700" rIns="91425" bIns="45700" anchor="t" anchorCtr="0">
            <a:noAutofit/>
          </a:bodyPr>
          <a:lstStyle/>
          <a:p>
            <a:pPr marL="342900" lvl="0" indent="-342900" algn="l" rtl="0">
              <a:lnSpc>
                <a:spcPct val="107000"/>
              </a:lnSpc>
              <a:spcBef>
                <a:spcPts val="0"/>
              </a:spcBef>
              <a:spcAft>
                <a:spcPts val="0"/>
              </a:spcAft>
              <a:buClr>
                <a:srgbClr val="262626"/>
              </a:buClr>
              <a:buSzPts val="2400"/>
              <a:buFont typeface="Arial"/>
              <a:buChar char="•"/>
            </a:pPr>
            <a:r>
              <a:rPr lang="en-GB" u="sng">
                <a:solidFill>
                  <a:schemeClr val="hlink"/>
                </a:solidFill>
                <a:hlinkClick r:id="rId3"/>
              </a:rPr>
              <a:t>Princípy, typ a aplikácia BlockChainu a prečo by vás to malo zaujímať?</a:t>
            </a:r>
            <a:endParaRPr/>
          </a:p>
          <a:p>
            <a:pPr marL="342900" lvl="0" indent="-342900" algn="l" rtl="0">
              <a:lnSpc>
                <a:spcPct val="107000"/>
              </a:lnSpc>
              <a:spcBef>
                <a:spcPts val="1800"/>
              </a:spcBef>
              <a:spcAft>
                <a:spcPts val="0"/>
              </a:spcAft>
              <a:buClr>
                <a:srgbClr val="262626"/>
              </a:buClr>
              <a:buSzPts val="2400"/>
              <a:buFont typeface="Arial"/>
              <a:buChar char="•"/>
            </a:pPr>
            <a:r>
              <a:rPr lang="en-GB" u="sng">
                <a:solidFill>
                  <a:schemeClr val="hlink"/>
                </a:solidFill>
                <a:hlinkClick r:id="rId4"/>
              </a:rPr>
              <a:t>Zásady návrhu pre blockchain</a:t>
            </a:r>
            <a:endParaRPr/>
          </a:p>
          <a:p>
            <a:pPr marL="342900" lvl="0" indent="-342900" algn="l" rtl="0">
              <a:lnSpc>
                <a:spcPct val="107000"/>
              </a:lnSpc>
              <a:spcBef>
                <a:spcPts val="1800"/>
              </a:spcBef>
              <a:spcAft>
                <a:spcPts val="0"/>
              </a:spcAft>
              <a:buClr>
                <a:srgbClr val="262626"/>
              </a:buClr>
              <a:buSzPts val="2400"/>
              <a:buFont typeface="Arial"/>
              <a:buChar char="•"/>
            </a:pPr>
            <a:r>
              <a:rPr lang="en-GB" u="sng">
                <a:solidFill>
                  <a:schemeClr val="hlink"/>
                </a:solidFill>
                <a:hlinkClick r:id="rId5"/>
              </a:rPr>
              <a:t>Princípy blockchainov</a:t>
            </a:r>
            <a:endParaRPr/>
          </a:p>
          <a:p>
            <a:pPr marL="342900" lvl="0" indent="-342900" algn="l" rtl="0">
              <a:lnSpc>
                <a:spcPct val="107000"/>
              </a:lnSpc>
              <a:spcBef>
                <a:spcPts val="1800"/>
              </a:spcBef>
              <a:spcAft>
                <a:spcPts val="0"/>
              </a:spcAft>
              <a:buClr>
                <a:srgbClr val="262626"/>
              </a:buClr>
              <a:buSzPts val="2400"/>
              <a:buFont typeface="Arial"/>
              <a:buChar char="•"/>
            </a:pPr>
            <a:r>
              <a:rPr lang="en-GB" u="sng">
                <a:solidFill>
                  <a:schemeClr val="hlink"/>
                </a:solidFill>
                <a:hlinkClick r:id="rId6"/>
              </a:rPr>
              <a:t>Zásady úspešného nasadenia blockchainu</a:t>
            </a:r>
            <a:endParaRPr/>
          </a:p>
          <a:p>
            <a:pPr marL="342900" lvl="0" indent="-342900" algn="l" rtl="0">
              <a:lnSpc>
                <a:spcPct val="107000"/>
              </a:lnSpc>
              <a:spcBef>
                <a:spcPts val="1800"/>
              </a:spcBef>
              <a:spcAft>
                <a:spcPts val="0"/>
              </a:spcAft>
              <a:buClr>
                <a:srgbClr val="262626"/>
              </a:buClr>
              <a:buSzPts val="2400"/>
              <a:buFont typeface="Arial"/>
              <a:buChar char="•"/>
            </a:pPr>
            <a:r>
              <a:rPr lang="en-GB" u="sng">
                <a:solidFill>
                  <a:schemeClr val="hlink"/>
                </a:solidFill>
                <a:hlinkClick r:id="rId7"/>
              </a:rPr>
              <a:t>Základné zabezpečenie blockchainu</a:t>
            </a:r>
            <a:endParaRPr/>
          </a:p>
          <a:p>
            <a:pPr marL="342900" lvl="0" indent="-342900" algn="l" rtl="0">
              <a:lnSpc>
                <a:spcPct val="107000"/>
              </a:lnSpc>
              <a:spcBef>
                <a:spcPts val="1800"/>
              </a:spcBef>
              <a:spcAft>
                <a:spcPts val="0"/>
              </a:spcAft>
              <a:buClr>
                <a:srgbClr val="262626"/>
              </a:buClr>
              <a:buSzPts val="2400"/>
              <a:buFont typeface="Arial"/>
              <a:buChar char="•"/>
            </a:pPr>
            <a:r>
              <a:rPr lang="en-GB" u="sng">
                <a:solidFill>
                  <a:schemeClr val="hlink"/>
                </a:solidFill>
                <a:hlinkClick r:id="rId8"/>
              </a:rPr>
              <a:t>Dizajn blockchainu - preskúmajte princípy blockchainu</a:t>
            </a:r>
            <a:endParaRPr/>
          </a:p>
          <a:p>
            <a:pPr marL="342900" lvl="0" indent="-342900" algn="l" rtl="0">
              <a:lnSpc>
                <a:spcPct val="107000"/>
              </a:lnSpc>
              <a:spcBef>
                <a:spcPts val="1800"/>
              </a:spcBef>
              <a:spcAft>
                <a:spcPts val="0"/>
              </a:spcAft>
              <a:buClr>
                <a:srgbClr val="262626"/>
              </a:buClr>
              <a:buSzPts val="2400"/>
              <a:buFont typeface="Arial"/>
              <a:buChar char="•"/>
            </a:pPr>
            <a:r>
              <a:rPr lang="en-GB" u="sng">
                <a:solidFill>
                  <a:schemeClr val="hlink"/>
                </a:solidFill>
                <a:hlinkClick r:id="rId9"/>
              </a:rPr>
              <a:t>Technológia blockchain: princípy a použitie v lekárskom zobrazovaní</a:t>
            </a:r>
            <a:endParaRPr/>
          </a:p>
        </p:txBody>
      </p:sp>
      <p:sp>
        <p:nvSpPr>
          <p:cNvPr id="1560" name="Google Shape;1560;p69"/>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Odkazy</a:t>
            </a:r>
            <a:endParaRPr/>
          </a:p>
        </p:txBody>
      </p:sp>
      <p:grpSp>
        <p:nvGrpSpPr>
          <p:cNvPr id="1561" name="Google Shape;1561;p69"/>
          <p:cNvGrpSpPr/>
          <p:nvPr/>
        </p:nvGrpSpPr>
        <p:grpSpPr>
          <a:xfrm rot="10800000" flipH="1">
            <a:off x="10388648" y="0"/>
            <a:ext cx="1803350" cy="2809693"/>
            <a:chOff x="12708052" y="5708395"/>
            <a:chExt cx="760808" cy="1185370"/>
          </a:xfrm>
        </p:grpSpPr>
        <p:sp>
          <p:nvSpPr>
            <p:cNvPr id="1562" name="Google Shape;1562;p69"/>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63" name="Google Shape;1563;p69"/>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64" name="Google Shape;1564;p69"/>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65" name="Google Shape;1565;p69"/>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66" name="Google Shape;1566;p69"/>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67" name="Google Shape;1567;p69"/>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407"/>
        <p:cNvGrpSpPr/>
        <p:nvPr/>
      </p:nvGrpSpPr>
      <p:grpSpPr>
        <a:xfrm>
          <a:off x="0" y="0"/>
          <a:ext cx="0" cy="0"/>
          <a:chOff x="0" y="0"/>
          <a:chExt cx="0" cy="0"/>
        </a:xfrm>
      </p:grpSpPr>
      <p:sp>
        <p:nvSpPr>
          <p:cNvPr id="408" name="Google Shape;408;p7"/>
          <p:cNvSpPr txBox="1">
            <a:spLocks noGrp="1"/>
          </p:cNvSpPr>
          <p:nvPr>
            <p:ph type="body" idx="1"/>
          </p:nvPr>
        </p:nvSpPr>
        <p:spPr>
          <a:xfrm>
            <a:off x="5267332" y="2721528"/>
            <a:ext cx="5150436" cy="2757828"/>
          </a:xfrm>
          <a:prstGeom prst="rect">
            <a:avLst/>
          </a:prstGeom>
          <a:noFill/>
          <a:ln>
            <a:noFill/>
          </a:ln>
        </p:spPr>
        <p:txBody>
          <a:bodyPr spcFirstLastPara="1" wrap="square" lIns="91425" tIns="45700" rIns="91425" bIns="45700" anchor="t" anchorCtr="0">
            <a:normAutofit fontScale="85000" lnSpcReduction="20000"/>
          </a:bodyPr>
          <a:lstStyle/>
          <a:p>
            <a:pPr marL="0" lvl="0" indent="0" algn="l" rtl="0">
              <a:lnSpc>
                <a:spcPct val="90000"/>
              </a:lnSpc>
              <a:spcBef>
                <a:spcPts val="0"/>
              </a:spcBef>
              <a:spcAft>
                <a:spcPts val="0"/>
              </a:spcAft>
              <a:buClr>
                <a:schemeClr val="lt1"/>
              </a:buClr>
              <a:buSzPct val="100000"/>
              <a:buNone/>
            </a:pPr>
            <a:r>
              <a:rPr lang="en-GB" cap="none"/>
              <a:t>ÚVOD K</a:t>
            </a:r>
            <a:endParaRPr/>
          </a:p>
          <a:p>
            <a:pPr marL="0" lvl="0" indent="0" algn="l" rtl="0">
              <a:lnSpc>
                <a:spcPct val="90000"/>
              </a:lnSpc>
              <a:spcBef>
                <a:spcPts val="1000"/>
              </a:spcBef>
              <a:spcAft>
                <a:spcPts val="0"/>
              </a:spcAft>
              <a:buClr>
                <a:schemeClr val="lt1"/>
              </a:buClr>
              <a:buSzPct val="100000"/>
              <a:buNone/>
            </a:pPr>
            <a:r>
              <a:rPr lang="en-GB" cap="none"/>
              <a:t>MODUL 2</a:t>
            </a:r>
            <a:endParaRPr/>
          </a:p>
          <a:p>
            <a:pPr marL="0" lvl="0" indent="0" algn="l" rtl="0">
              <a:lnSpc>
                <a:spcPct val="90000"/>
              </a:lnSpc>
              <a:spcBef>
                <a:spcPts val="1000"/>
              </a:spcBef>
              <a:spcAft>
                <a:spcPts val="0"/>
              </a:spcAft>
              <a:buClr>
                <a:schemeClr val="lt1"/>
              </a:buClr>
              <a:buSzPct val="100000"/>
              <a:buNone/>
            </a:pPr>
            <a:r>
              <a:rPr lang="en-GB" sz="3900" cap="none"/>
              <a:t>STAVEBNÉ BLOKY BLOCKCHAINU A MECHANIZMUS BLOCKCHAINU</a:t>
            </a:r>
            <a:endParaRPr sz="3900" cap="none"/>
          </a:p>
        </p:txBody>
      </p:sp>
      <p:sp>
        <p:nvSpPr>
          <p:cNvPr id="409" name="Google Shape;409;p7"/>
          <p:cNvSpPr txBox="1">
            <a:spLocks noGrp="1"/>
          </p:cNvSpPr>
          <p:nvPr>
            <p:ph type="body" idx="2"/>
          </p:nvPr>
        </p:nvSpPr>
        <p:spPr>
          <a:xfrm>
            <a:off x="861664" y="1103100"/>
            <a:ext cx="2066906" cy="582221"/>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13000"/>
              <a:buNone/>
            </a:pPr>
            <a:r>
              <a:rPr lang="en-GB"/>
              <a:t>01</a:t>
            </a:r>
            <a:endParaRP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Shape 1572"/>
        <p:cNvGrpSpPr/>
        <p:nvPr/>
      </p:nvGrpSpPr>
      <p:grpSpPr>
        <a:xfrm>
          <a:off x="0" y="0"/>
          <a:ext cx="0" cy="0"/>
          <a:chOff x="0" y="0"/>
          <a:chExt cx="0" cy="0"/>
        </a:xfrm>
      </p:grpSpPr>
      <p:sp>
        <p:nvSpPr>
          <p:cNvPr id="1573" name="Google Shape;1573;p70"/>
          <p:cNvSpPr txBox="1">
            <a:spLocks noGrp="1"/>
          </p:cNvSpPr>
          <p:nvPr>
            <p:ph type="body" idx="1"/>
          </p:nvPr>
        </p:nvSpPr>
        <p:spPr>
          <a:xfrm>
            <a:off x="5267332" y="2721528"/>
            <a:ext cx="5150436" cy="2757828"/>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lt1"/>
              </a:buClr>
              <a:buSzPts val="3900"/>
              <a:buNone/>
            </a:pPr>
            <a:r>
              <a:rPr lang="en-GB" sz="3900">
                <a:latin typeface="Calibri"/>
                <a:ea typeface="Calibri"/>
                <a:cs typeface="Calibri"/>
                <a:sym typeface="Calibri"/>
              </a:rPr>
              <a:t>Interaktívna vzdelávacia aktivita</a:t>
            </a:r>
            <a:endParaRPr sz="3900"/>
          </a:p>
        </p:txBody>
      </p:sp>
      <p:sp>
        <p:nvSpPr>
          <p:cNvPr id="1574" name="Google Shape;1574;p70"/>
          <p:cNvSpPr txBox="1">
            <a:spLocks noGrp="1"/>
          </p:cNvSpPr>
          <p:nvPr>
            <p:ph type="body" idx="2"/>
          </p:nvPr>
        </p:nvSpPr>
        <p:spPr>
          <a:xfrm>
            <a:off x="861664" y="1103100"/>
            <a:ext cx="2066906" cy="582221"/>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13000"/>
              <a:buNone/>
            </a:pPr>
            <a:r>
              <a:rPr lang="en-GB"/>
              <a:t>10</a:t>
            </a:r>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Shape 1578"/>
        <p:cNvGrpSpPr/>
        <p:nvPr/>
      </p:nvGrpSpPr>
      <p:grpSpPr>
        <a:xfrm>
          <a:off x="0" y="0"/>
          <a:ext cx="0" cy="0"/>
          <a:chOff x="0" y="0"/>
          <a:chExt cx="0" cy="0"/>
        </a:xfrm>
      </p:grpSpPr>
      <p:sp>
        <p:nvSpPr>
          <p:cNvPr id="1579" name="Google Shape;1579;p71"/>
          <p:cNvSpPr txBox="1">
            <a:spLocks noGrp="1"/>
          </p:cNvSpPr>
          <p:nvPr>
            <p:ph type="body" idx="1"/>
          </p:nvPr>
        </p:nvSpPr>
        <p:spPr>
          <a:xfrm>
            <a:off x="798380" y="2123349"/>
            <a:ext cx="10595237" cy="4184854"/>
          </a:xfrm>
          <a:prstGeom prst="rect">
            <a:avLst/>
          </a:prstGeom>
          <a:noFill/>
          <a:ln>
            <a:noFill/>
          </a:ln>
        </p:spPr>
        <p:txBody>
          <a:bodyPr spcFirstLastPara="1" wrap="square" lIns="91425" tIns="45700" rIns="91425" bIns="45700" anchor="t" anchorCtr="0">
            <a:noAutofit/>
          </a:bodyPr>
          <a:lstStyle/>
          <a:p>
            <a:pPr marL="457200" lvl="0" indent="-457200" algn="l" rtl="0">
              <a:lnSpc>
                <a:spcPct val="107000"/>
              </a:lnSpc>
              <a:spcBef>
                <a:spcPts val="0"/>
              </a:spcBef>
              <a:spcAft>
                <a:spcPts val="0"/>
              </a:spcAft>
              <a:buClr>
                <a:srgbClr val="262626"/>
              </a:buClr>
              <a:buSzPts val="2400"/>
              <a:buFont typeface="Calibri"/>
              <a:buAutoNum type="arabicPeriod"/>
            </a:pPr>
            <a:r>
              <a:rPr lang="en-GB"/>
              <a:t>Použite online nástroj na porovnávanie</a:t>
            </a:r>
            <a:br>
              <a:rPr lang="en-GB"/>
            </a:br>
            <a:r>
              <a:rPr lang="en-GB" u="sng">
                <a:solidFill>
                  <a:schemeClr val="hlink"/>
                </a:solidFill>
                <a:hlinkClick r:id="rId3"/>
              </a:rPr>
              <a:t>https://emn178.github.io/online-tools/sha256.html</a:t>
            </a:r>
            <a:endParaRPr/>
          </a:p>
          <a:p>
            <a:pPr marL="457200" lvl="0" indent="-457200" algn="l" rtl="0">
              <a:lnSpc>
                <a:spcPct val="107000"/>
              </a:lnSpc>
              <a:spcBef>
                <a:spcPts val="1800"/>
              </a:spcBef>
              <a:spcAft>
                <a:spcPts val="0"/>
              </a:spcAft>
              <a:buClr>
                <a:srgbClr val="262626"/>
              </a:buClr>
              <a:buSzPts val="2400"/>
              <a:buFont typeface="Calibri"/>
              <a:buAutoNum type="arabicPeriod"/>
            </a:pPr>
            <a:r>
              <a:rPr lang="en-GB"/>
              <a:t>Pomocou SHA256 vytvorte hash 5 blokov - obsah nájdete na ďalšom slajde</a:t>
            </a:r>
            <a:endParaRPr/>
          </a:p>
        </p:txBody>
      </p:sp>
      <p:sp>
        <p:nvSpPr>
          <p:cNvPr id="1580" name="Google Shape;1580;p71"/>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Vytvorenie 5 blokov v rámci blockchainu</a:t>
            </a:r>
            <a:endParaRPr/>
          </a:p>
        </p:txBody>
      </p:sp>
      <p:grpSp>
        <p:nvGrpSpPr>
          <p:cNvPr id="1581" name="Google Shape;1581;p71"/>
          <p:cNvGrpSpPr/>
          <p:nvPr/>
        </p:nvGrpSpPr>
        <p:grpSpPr>
          <a:xfrm rot="10800000" flipH="1">
            <a:off x="10388648" y="0"/>
            <a:ext cx="1803350" cy="2809693"/>
            <a:chOff x="12708052" y="5708395"/>
            <a:chExt cx="760808" cy="1185370"/>
          </a:xfrm>
        </p:grpSpPr>
        <p:sp>
          <p:nvSpPr>
            <p:cNvPr id="1582" name="Google Shape;1582;p71"/>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83" name="Google Shape;1583;p71"/>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84" name="Google Shape;1584;p71"/>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85" name="Google Shape;1585;p71"/>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86" name="Google Shape;1586;p71"/>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87" name="Google Shape;1587;p71"/>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Shape 1591"/>
        <p:cNvGrpSpPr/>
        <p:nvPr/>
      </p:nvGrpSpPr>
      <p:grpSpPr>
        <a:xfrm>
          <a:off x="0" y="0"/>
          <a:ext cx="0" cy="0"/>
          <a:chOff x="0" y="0"/>
          <a:chExt cx="0" cy="0"/>
        </a:xfrm>
      </p:grpSpPr>
      <p:sp>
        <p:nvSpPr>
          <p:cNvPr id="1592" name="Google Shape;1592;p72"/>
          <p:cNvSpPr txBox="1">
            <a:spLocks noGrp="1"/>
          </p:cNvSpPr>
          <p:nvPr>
            <p:ph type="body" idx="1"/>
          </p:nvPr>
        </p:nvSpPr>
        <p:spPr>
          <a:xfrm>
            <a:off x="798380" y="2123349"/>
            <a:ext cx="10595237" cy="4184854"/>
          </a:xfrm>
          <a:prstGeom prst="rect">
            <a:avLst/>
          </a:prstGeom>
          <a:noFill/>
          <a:ln>
            <a:noFill/>
          </a:ln>
        </p:spPr>
        <p:txBody>
          <a:bodyPr spcFirstLastPara="1" wrap="square" lIns="91425" tIns="45700" rIns="91425" bIns="45700" anchor="t" anchorCtr="0">
            <a:normAutofit fontScale="62500" lnSpcReduction="20000"/>
          </a:bodyPr>
          <a:lstStyle/>
          <a:p>
            <a:pPr marL="457200" lvl="0" indent="-457200" algn="l" rtl="0">
              <a:lnSpc>
                <a:spcPct val="107000"/>
              </a:lnSpc>
              <a:spcBef>
                <a:spcPts val="0"/>
              </a:spcBef>
              <a:spcAft>
                <a:spcPts val="0"/>
              </a:spcAft>
              <a:buClr>
                <a:srgbClr val="262626"/>
              </a:buClr>
              <a:buSzPct val="100000"/>
              <a:buFont typeface="Calibri"/>
              <a:buAutoNum type="arabicPeriod"/>
            </a:pPr>
            <a:r>
              <a:rPr lang="en-GB"/>
              <a:t>Obsah 1. bloku:</a:t>
            </a:r>
            <a:br>
              <a:rPr lang="en-GB"/>
            </a:br>
            <a:r>
              <a:rPr lang="en-GB"/>
              <a:t>2023-01-01T10:34:12+1,Jonh Newman,Jane Newman,236.23,EUR</a:t>
            </a:r>
            <a:br>
              <a:rPr lang="en-GB"/>
            </a:br>
            <a:r>
              <a:rPr lang="en-GB"/>
              <a:t>e3b0c44298fc1c149afbf4c8996fb92427ae41e4649b934ca495991b7852b855</a:t>
            </a:r>
            <a:endParaRPr/>
          </a:p>
          <a:p>
            <a:pPr marL="457200" lvl="0" indent="-457200" algn="l" rtl="0">
              <a:lnSpc>
                <a:spcPct val="107000"/>
              </a:lnSpc>
              <a:spcBef>
                <a:spcPts val="1800"/>
              </a:spcBef>
              <a:spcAft>
                <a:spcPts val="0"/>
              </a:spcAft>
              <a:buClr>
                <a:srgbClr val="262626"/>
              </a:buClr>
              <a:buSzPct val="100000"/>
              <a:buFont typeface="Calibri"/>
              <a:buAutoNum type="arabicPeriod"/>
            </a:pPr>
            <a:r>
              <a:rPr lang="en-GB"/>
              <a:t>Obsah druhého bloku:</a:t>
            </a:r>
            <a:br>
              <a:rPr lang="en-GB"/>
            </a:br>
            <a:r>
              <a:rPr lang="en-GB"/>
              <a:t>2023-01-01T10:35:28+1,Steve Johnson,Richard McCay,100.00,EUR</a:t>
            </a:r>
            <a:br>
              <a:rPr lang="en-GB"/>
            </a:br>
            <a:r>
              <a:rPr lang="en-GB"/>
              <a:t>použite hash z hashovacej funkcie prvého bloku</a:t>
            </a:r>
            <a:endParaRPr/>
          </a:p>
          <a:p>
            <a:pPr marL="457200" lvl="0" indent="-457200" algn="l" rtl="0">
              <a:lnSpc>
                <a:spcPct val="107000"/>
              </a:lnSpc>
              <a:spcBef>
                <a:spcPts val="1800"/>
              </a:spcBef>
              <a:spcAft>
                <a:spcPts val="0"/>
              </a:spcAft>
              <a:buClr>
                <a:srgbClr val="262626"/>
              </a:buClr>
              <a:buSzPct val="100000"/>
              <a:buFont typeface="Calibri"/>
              <a:buAutoNum type="arabicPeriod"/>
            </a:pPr>
            <a:r>
              <a:rPr lang="en-GB"/>
              <a:t>Obsah 3. bloku:</a:t>
            </a:r>
            <a:br>
              <a:rPr lang="en-GB"/>
            </a:br>
            <a:r>
              <a:rPr lang="en-GB"/>
              <a:t>2023-01-01T10:35:33+1,Charles Tann,Elisabeth Bronson,100.00,EUR</a:t>
            </a:r>
            <a:br>
              <a:rPr lang="en-GB"/>
            </a:br>
            <a:r>
              <a:rPr lang="en-GB"/>
              <a:t>použite hash z hashovacej funkcie bloku 2</a:t>
            </a:r>
            <a:endParaRPr/>
          </a:p>
          <a:p>
            <a:pPr marL="457200" lvl="0" indent="-457200" algn="l" rtl="0">
              <a:lnSpc>
                <a:spcPct val="107000"/>
              </a:lnSpc>
              <a:spcBef>
                <a:spcPts val="1800"/>
              </a:spcBef>
              <a:spcAft>
                <a:spcPts val="0"/>
              </a:spcAft>
              <a:buClr>
                <a:srgbClr val="262626"/>
              </a:buClr>
              <a:buSzPct val="100000"/>
              <a:buFont typeface="Calibri"/>
              <a:buAutoNum type="arabicPeriod"/>
            </a:pPr>
            <a:r>
              <a:rPr lang="en-GB"/>
              <a:t>Obsah 4. bloku:</a:t>
            </a:r>
            <a:br>
              <a:rPr lang="en-GB"/>
            </a:br>
            <a:r>
              <a:rPr lang="en-GB"/>
              <a:t>2023-01-01T10:35:59+1,Roger Blackburn,Lisa Tann,50.00,EUR</a:t>
            </a:r>
            <a:br>
              <a:rPr lang="en-GB"/>
            </a:br>
            <a:r>
              <a:rPr lang="en-GB"/>
              <a:t>použite hash z hashovacej funkcie bloku 3</a:t>
            </a:r>
            <a:endParaRPr/>
          </a:p>
          <a:p>
            <a:pPr marL="457200" lvl="0" indent="-457200" algn="l" rtl="0">
              <a:lnSpc>
                <a:spcPct val="107000"/>
              </a:lnSpc>
              <a:spcBef>
                <a:spcPts val="1800"/>
              </a:spcBef>
              <a:spcAft>
                <a:spcPts val="0"/>
              </a:spcAft>
              <a:buClr>
                <a:srgbClr val="262626"/>
              </a:buClr>
              <a:buSzPct val="100000"/>
              <a:buFont typeface="Calibri"/>
              <a:buAutoNum type="arabicPeriod"/>
            </a:pPr>
            <a:r>
              <a:rPr lang="en-GB"/>
              <a:t>Obsah 5. bloku :</a:t>
            </a:r>
            <a:br>
              <a:rPr lang="en-GB"/>
            </a:br>
            <a:r>
              <a:rPr lang="en-GB"/>
              <a:t>2023-01-01T10:36:01+1,Richard Moss,Edward Morris,85.00,EUR</a:t>
            </a:r>
            <a:br>
              <a:rPr lang="en-GB"/>
            </a:br>
            <a:r>
              <a:rPr lang="en-GB"/>
              <a:t>použite hash z hashovacej funkcie bloku 4</a:t>
            </a:r>
            <a:endParaRPr/>
          </a:p>
        </p:txBody>
      </p:sp>
      <p:sp>
        <p:nvSpPr>
          <p:cNvPr id="1593" name="Google Shape;1593;p72"/>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Vytvorenie 5 blokov v rámci blockchainu</a:t>
            </a:r>
            <a:endParaRPr/>
          </a:p>
        </p:txBody>
      </p:sp>
      <p:grpSp>
        <p:nvGrpSpPr>
          <p:cNvPr id="1594" name="Google Shape;1594;p72"/>
          <p:cNvGrpSpPr/>
          <p:nvPr/>
        </p:nvGrpSpPr>
        <p:grpSpPr>
          <a:xfrm rot="10800000" flipH="1">
            <a:off x="10388648" y="0"/>
            <a:ext cx="1803350" cy="2809693"/>
            <a:chOff x="12708052" y="5708395"/>
            <a:chExt cx="760808" cy="1185370"/>
          </a:xfrm>
        </p:grpSpPr>
        <p:sp>
          <p:nvSpPr>
            <p:cNvPr id="1595" name="Google Shape;1595;p72"/>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96" name="Google Shape;1596;p72"/>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97" name="Google Shape;1597;p72"/>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98" name="Google Shape;1598;p72"/>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99" name="Google Shape;1599;p72"/>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00" name="Google Shape;1600;p72"/>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Shape 1604"/>
        <p:cNvGrpSpPr/>
        <p:nvPr/>
      </p:nvGrpSpPr>
      <p:grpSpPr>
        <a:xfrm>
          <a:off x="0" y="0"/>
          <a:ext cx="0" cy="0"/>
          <a:chOff x="0" y="0"/>
          <a:chExt cx="0" cy="0"/>
        </a:xfrm>
      </p:grpSpPr>
      <p:sp>
        <p:nvSpPr>
          <p:cNvPr id="1605" name="Google Shape;1605;p73"/>
          <p:cNvSpPr txBox="1">
            <a:spLocks noGrp="1"/>
          </p:cNvSpPr>
          <p:nvPr>
            <p:ph type="body" idx="1"/>
          </p:nvPr>
        </p:nvSpPr>
        <p:spPr>
          <a:xfrm>
            <a:off x="798380" y="2123349"/>
            <a:ext cx="10595237" cy="4184854"/>
          </a:xfrm>
          <a:prstGeom prst="rect">
            <a:avLst/>
          </a:prstGeom>
          <a:noFill/>
          <a:ln>
            <a:noFill/>
          </a:ln>
        </p:spPr>
        <p:txBody>
          <a:bodyPr spcFirstLastPara="1" wrap="square" lIns="91425" tIns="45700" rIns="91425" bIns="45700" anchor="t" anchorCtr="0">
            <a:normAutofit/>
          </a:bodyPr>
          <a:lstStyle/>
          <a:p>
            <a:pPr marL="457200" lvl="0" indent="-457200" algn="l" rtl="0">
              <a:lnSpc>
                <a:spcPct val="107000"/>
              </a:lnSpc>
              <a:spcBef>
                <a:spcPts val="0"/>
              </a:spcBef>
              <a:spcAft>
                <a:spcPts val="0"/>
              </a:spcAft>
              <a:buClr>
                <a:srgbClr val="262626"/>
              </a:buClr>
              <a:buSzPts val="2400"/>
              <a:buFont typeface="Calibri"/>
              <a:buAutoNum type="arabicPeriod"/>
            </a:pPr>
            <a:r>
              <a:rPr lang="en-GB"/>
              <a:t>Urobte rovnaké malé zmeny v druhom bloku a porovnajte nové hashe</a:t>
            </a:r>
            <a:endParaRPr/>
          </a:p>
          <a:p>
            <a:pPr marL="457200" lvl="0" indent="-457200" algn="l" rtl="0">
              <a:lnSpc>
                <a:spcPct val="107000"/>
              </a:lnSpc>
              <a:spcBef>
                <a:spcPts val="1800"/>
              </a:spcBef>
              <a:spcAft>
                <a:spcPts val="0"/>
              </a:spcAft>
              <a:buClr>
                <a:srgbClr val="262626"/>
              </a:buClr>
              <a:buSzPts val="2400"/>
              <a:buFont typeface="Calibri"/>
              <a:buAutoNum type="arabicPeriod"/>
            </a:pPr>
            <a:r>
              <a:rPr lang="en-GB"/>
              <a:t>Použitie inej hashovacej funkcie - horné menu - Hash</a:t>
            </a:r>
            <a:endParaRPr/>
          </a:p>
          <a:p>
            <a:pPr marL="914400" lvl="1" indent="-457200" algn="l" rtl="0">
              <a:lnSpc>
                <a:spcPct val="107000"/>
              </a:lnSpc>
              <a:spcBef>
                <a:spcPts val="1300"/>
              </a:spcBef>
              <a:spcAft>
                <a:spcPts val="0"/>
              </a:spcAft>
              <a:buClr>
                <a:srgbClr val="262626"/>
              </a:buClr>
              <a:buSzPts val="2000"/>
              <a:buFont typeface="Calibri"/>
              <a:buAutoNum type="arabicPeriod"/>
            </a:pPr>
            <a:r>
              <a:rPr lang="en-GB">
                <a:solidFill>
                  <a:srgbClr val="262626"/>
                </a:solidFill>
              </a:rPr>
              <a:t>SHA1</a:t>
            </a:r>
            <a:endParaRPr/>
          </a:p>
          <a:p>
            <a:pPr marL="914400" lvl="1" indent="-457200" algn="l" rtl="0">
              <a:lnSpc>
                <a:spcPct val="107000"/>
              </a:lnSpc>
              <a:spcBef>
                <a:spcPts val="1300"/>
              </a:spcBef>
              <a:spcAft>
                <a:spcPts val="0"/>
              </a:spcAft>
              <a:buClr>
                <a:srgbClr val="262626"/>
              </a:buClr>
              <a:buSzPts val="2000"/>
              <a:buFont typeface="Calibri"/>
              <a:buAutoNum type="arabicPeriod"/>
            </a:pPr>
            <a:r>
              <a:rPr lang="en-GB">
                <a:solidFill>
                  <a:srgbClr val="262626"/>
                </a:solidFill>
              </a:rPr>
              <a:t>SHA2-512</a:t>
            </a:r>
            <a:endParaRPr/>
          </a:p>
          <a:p>
            <a:pPr marL="914400" lvl="1" indent="-457200" algn="l" rtl="0">
              <a:lnSpc>
                <a:spcPct val="107000"/>
              </a:lnSpc>
              <a:spcBef>
                <a:spcPts val="1300"/>
              </a:spcBef>
              <a:spcAft>
                <a:spcPts val="0"/>
              </a:spcAft>
              <a:buClr>
                <a:srgbClr val="262626"/>
              </a:buClr>
              <a:buSzPts val="2000"/>
              <a:buFont typeface="Calibri"/>
              <a:buAutoNum type="arabicPeriod"/>
            </a:pPr>
            <a:r>
              <a:rPr lang="en-GB">
                <a:solidFill>
                  <a:srgbClr val="262626"/>
                </a:solidFill>
              </a:rPr>
              <a:t>SHA3</a:t>
            </a:r>
            <a:endParaRPr/>
          </a:p>
          <a:p>
            <a:pPr marL="914400" lvl="1" indent="-457200" algn="l" rtl="0">
              <a:lnSpc>
                <a:spcPct val="107000"/>
              </a:lnSpc>
              <a:spcBef>
                <a:spcPts val="1300"/>
              </a:spcBef>
              <a:spcAft>
                <a:spcPts val="0"/>
              </a:spcAft>
              <a:buClr>
                <a:srgbClr val="262626"/>
              </a:buClr>
              <a:buSzPts val="2000"/>
              <a:buFont typeface="Calibri"/>
              <a:buAutoNum type="arabicPeriod"/>
            </a:pPr>
            <a:r>
              <a:rPr lang="en-GB">
                <a:solidFill>
                  <a:srgbClr val="262626"/>
                </a:solidFill>
              </a:rPr>
              <a:t>...</a:t>
            </a:r>
            <a:endParaRPr/>
          </a:p>
          <a:p>
            <a:pPr marL="457200" lvl="0" indent="-457200" algn="l" rtl="0">
              <a:lnSpc>
                <a:spcPct val="107000"/>
              </a:lnSpc>
              <a:spcBef>
                <a:spcPts val="1800"/>
              </a:spcBef>
              <a:spcAft>
                <a:spcPts val="0"/>
              </a:spcAft>
              <a:buClr>
                <a:srgbClr val="262626"/>
              </a:buClr>
              <a:buSzPts val="2400"/>
              <a:buFont typeface="Calibri"/>
              <a:buAutoNum type="arabicPeriod"/>
            </a:pPr>
            <a:r>
              <a:rPr lang="en-GB"/>
              <a:t>Použite obsah bloku pre funkciu has</a:t>
            </a:r>
            <a:endParaRPr>
              <a:solidFill>
                <a:srgbClr val="262626"/>
              </a:solidFill>
            </a:endParaRPr>
          </a:p>
          <a:p>
            <a:pPr marL="457200" lvl="0" indent="-304800" algn="l" rtl="0">
              <a:lnSpc>
                <a:spcPct val="107000"/>
              </a:lnSpc>
              <a:spcBef>
                <a:spcPts val="1800"/>
              </a:spcBef>
              <a:spcAft>
                <a:spcPts val="0"/>
              </a:spcAft>
              <a:buClr>
                <a:srgbClr val="262626"/>
              </a:buClr>
              <a:buSzPts val="2400"/>
              <a:buFont typeface="Calibri"/>
              <a:buNone/>
            </a:pPr>
            <a:endParaRPr/>
          </a:p>
        </p:txBody>
      </p:sp>
      <p:sp>
        <p:nvSpPr>
          <p:cNvPr id="1606" name="Google Shape;1606;p73"/>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Vyskúšajte to:</a:t>
            </a:r>
            <a:endParaRPr/>
          </a:p>
        </p:txBody>
      </p:sp>
      <p:grpSp>
        <p:nvGrpSpPr>
          <p:cNvPr id="1607" name="Google Shape;1607;p73"/>
          <p:cNvGrpSpPr/>
          <p:nvPr/>
        </p:nvGrpSpPr>
        <p:grpSpPr>
          <a:xfrm rot="10800000" flipH="1">
            <a:off x="10388648" y="0"/>
            <a:ext cx="1803350" cy="2809693"/>
            <a:chOff x="12708052" y="5708395"/>
            <a:chExt cx="760808" cy="1185370"/>
          </a:xfrm>
        </p:grpSpPr>
        <p:sp>
          <p:nvSpPr>
            <p:cNvPr id="1608" name="Google Shape;1608;p73"/>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09" name="Google Shape;1609;p73"/>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10" name="Google Shape;1610;p73"/>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11" name="Google Shape;1611;p73"/>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12" name="Google Shape;1612;p73"/>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13" name="Google Shape;1613;p73"/>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Shape 1618"/>
        <p:cNvGrpSpPr/>
        <p:nvPr/>
      </p:nvGrpSpPr>
      <p:grpSpPr>
        <a:xfrm>
          <a:off x="0" y="0"/>
          <a:ext cx="0" cy="0"/>
          <a:chOff x="0" y="0"/>
          <a:chExt cx="0" cy="0"/>
        </a:xfrm>
      </p:grpSpPr>
      <p:sp>
        <p:nvSpPr>
          <p:cNvPr id="1619" name="Google Shape;1619;p74"/>
          <p:cNvSpPr txBox="1">
            <a:spLocks noGrp="1"/>
          </p:cNvSpPr>
          <p:nvPr>
            <p:ph type="body" idx="1"/>
          </p:nvPr>
        </p:nvSpPr>
        <p:spPr>
          <a:xfrm>
            <a:off x="5267332" y="2721528"/>
            <a:ext cx="5150436" cy="2757828"/>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lt1"/>
              </a:buClr>
              <a:buSzPts val="3900"/>
              <a:buNone/>
            </a:pPr>
            <a:r>
              <a:rPr lang="en-GB" sz="3900">
                <a:latin typeface="Calibri"/>
                <a:ea typeface="Calibri"/>
                <a:cs typeface="Calibri"/>
                <a:sym typeface="Calibri"/>
              </a:rPr>
              <a:t>Kvíz</a:t>
            </a:r>
            <a:endParaRPr sz="3900"/>
          </a:p>
        </p:txBody>
      </p:sp>
      <p:sp>
        <p:nvSpPr>
          <p:cNvPr id="1620" name="Google Shape;1620;p74"/>
          <p:cNvSpPr txBox="1">
            <a:spLocks noGrp="1"/>
          </p:cNvSpPr>
          <p:nvPr>
            <p:ph type="body" idx="2"/>
          </p:nvPr>
        </p:nvSpPr>
        <p:spPr>
          <a:xfrm>
            <a:off x="861664" y="1103100"/>
            <a:ext cx="2066906" cy="582221"/>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13000"/>
              <a:buNone/>
            </a:pPr>
            <a:r>
              <a:rPr lang="en-GB"/>
              <a:t>11</a:t>
            </a:r>
            <a:endParaRP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Shape 1624"/>
        <p:cNvGrpSpPr/>
        <p:nvPr/>
      </p:nvGrpSpPr>
      <p:grpSpPr>
        <a:xfrm>
          <a:off x="0" y="0"/>
          <a:ext cx="0" cy="0"/>
          <a:chOff x="0" y="0"/>
          <a:chExt cx="0" cy="0"/>
        </a:xfrm>
      </p:grpSpPr>
      <p:sp>
        <p:nvSpPr>
          <p:cNvPr id="1625" name="Google Shape;1625;p75"/>
          <p:cNvSpPr txBox="1">
            <a:spLocks noGrp="1"/>
          </p:cNvSpPr>
          <p:nvPr>
            <p:ph type="body" idx="1"/>
          </p:nvPr>
        </p:nvSpPr>
        <p:spPr>
          <a:xfrm>
            <a:off x="798380" y="2123349"/>
            <a:ext cx="10595237" cy="4184854"/>
          </a:xfrm>
          <a:prstGeom prst="rect">
            <a:avLst/>
          </a:prstGeom>
          <a:noFill/>
          <a:ln>
            <a:noFill/>
          </a:ln>
        </p:spPr>
        <p:txBody>
          <a:bodyPr spcFirstLastPara="1" wrap="square" lIns="91425" tIns="45700" rIns="91425" bIns="45700" anchor="t" anchorCtr="0">
            <a:noAutofit/>
          </a:bodyPr>
          <a:lstStyle/>
          <a:p>
            <a:pPr marL="457200" lvl="0" indent="-457200" algn="l" rtl="0">
              <a:lnSpc>
                <a:spcPct val="107000"/>
              </a:lnSpc>
              <a:spcBef>
                <a:spcPts val="0"/>
              </a:spcBef>
              <a:spcAft>
                <a:spcPts val="0"/>
              </a:spcAft>
              <a:buClr>
                <a:srgbClr val="262626"/>
              </a:buClr>
              <a:buSzPts val="2400"/>
              <a:buFont typeface="Calibri"/>
              <a:buAutoNum type="arabicPeriod"/>
            </a:pPr>
            <a:r>
              <a:rPr lang="en-GB"/>
              <a:t>Aká je kľúčová požiadavka na bezpečnú hašovaciu funkciu:</a:t>
            </a:r>
            <a:endParaRPr/>
          </a:p>
          <a:p>
            <a:pPr marL="914400" lvl="1" indent="-457200" algn="l" rtl="0">
              <a:lnSpc>
                <a:spcPct val="107000"/>
              </a:lnSpc>
              <a:spcBef>
                <a:spcPts val="1300"/>
              </a:spcBef>
              <a:spcAft>
                <a:spcPts val="0"/>
              </a:spcAft>
              <a:buClr>
                <a:srgbClr val="262626"/>
              </a:buClr>
              <a:buSzPts val="2000"/>
              <a:buFont typeface="Calibri"/>
              <a:buAutoNum type="alphaLcParenR"/>
            </a:pPr>
            <a:r>
              <a:rPr lang="en-GB">
                <a:solidFill>
                  <a:srgbClr val="262626"/>
                </a:solidFill>
              </a:rPr>
              <a:t>Odolnosť voči kolízii</a:t>
            </a:r>
            <a:endParaRPr>
              <a:solidFill>
                <a:srgbClr val="262626"/>
              </a:solidFill>
            </a:endParaRPr>
          </a:p>
          <a:p>
            <a:pPr marL="914400" lvl="1" indent="-457200" algn="l" rtl="0">
              <a:lnSpc>
                <a:spcPct val="107000"/>
              </a:lnSpc>
              <a:spcBef>
                <a:spcPts val="1300"/>
              </a:spcBef>
              <a:spcAft>
                <a:spcPts val="0"/>
              </a:spcAft>
              <a:buClr>
                <a:srgbClr val="262626"/>
              </a:buClr>
              <a:buSzPts val="2000"/>
              <a:buFont typeface="Calibri"/>
              <a:buAutoNum type="alphaLcParenR"/>
            </a:pPr>
            <a:r>
              <a:rPr lang="en-GB">
                <a:solidFill>
                  <a:srgbClr val="262626"/>
                </a:solidFill>
              </a:rPr>
              <a:t>Prebytočnosť</a:t>
            </a:r>
            <a:endParaRPr>
              <a:solidFill>
                <a:srgbClr val="262626"/>
              </a:solidFill>
            </a:endParaRPr>
          </a:p>
          <a:p>
            <a:pPr marL="914400" lvl="1" indent="-457200" algn="l" rtl="0">
              <a:lnSpc>
                <a:spcPct val="107000"/>
              </a:lnSpc>
              <a:spcBef>
                <a:spcPts val="1300"/>
              </a:spcBef>
              <a:spcAft>
                <a:spcPts val="0"/>
              </a:spcAft>
              <a:buClr>
                <a:srgbClr val="262626"/>
              </a:buClr>
              <a:buSzPts val="2000"/>
              <a:buFont typeface="Calibri"/>
              <a:buAutoNum type="alphaLcParenR"/>
            </a:pPr>
            <a:r>
              <a:rPr lang="en-GB">
                <a:solidFill>
                  <a:srgbClr val="262626"/>
                </a:solidFill>
              </a:rPr>
              <a:t>Predvídateľnosť</a:t>
            </a:r>
            <a:endParaRPr>
              <a:solidFill>
                <a:srgbClr val="262626"/>
              </a:solidFill>
            </a:endParaRPr>
          </a:p>
          <a:p>
            <a:pPr marL="914400" lvl="1" indent="-457200" algn="l" rtl="0">
              <a:lnSpc>
                <a:spcPct val="107000"/>
              </a:lnSpc>
              <a:spcBef>
                <a:spcPts val="1300"/>
              </a:spcBef>
              <a:spcAft>
                <a:spcPts val="0"/>
              </a:spcAft>
              <a:buClr>
                <a:srgbClr val="262626"/>
              </a:buClr>
              <a:buSzPts val="2000"/>
              <a:buFont typeface="Calibri"/>
              <a:buAutoNum type="alphaLcParenR"/>
            </a:pPr>
            <a:r>
              <a:rPr lang="en-GB">
                <a:solidFill>
                  <a:srgbClr val="262626"/>
                </a:solidFill>
              </a:rPr>
              <a:t>Linearita</a:t>
            </a:r>
            <a:endParaRPr>
              <a:solidFill>
                <a:srgbClr val="262626"/>
              </a:solidFill>
            </a:endParaRPr>
          </a:p>
        </p:txBody>
      </p:sp>
      <p:sp>
        <p:nvSpPr>
          <p:cNvPr id="1626" name="Google Shape;1626;p75"/>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Kvíz</a:t>
            </a:r>
            <a:endParaRPr/>
          </a:p>
        </p:txBody>
      </p:sp>
      <p:grpSp>
        <p:nvGrpSpPr>
          <p:cNvPr id="1627" name="Google Shape;1627;p75"/>
          <p:cNvGrpSpPr/>
          <p:nvPr/>
        </p:nvGrpSpPr>
        <p:grpSpPr>
          <a:xfrm rot="10800000" flipH="1">
            <a:off x="10388648" y="0"/>
            <a:ext cx="1803350" cy="2809693"/>
            <a:chOff x="12708052" y="5708395"/>
            <a:chExt cx="760808" cy="1185370"/>
          </a:xfrm>
        </p:grpSpPr>
        <p:sp>
          <p:nvSpPr>
            <p:cNvPr id="1628" name="Google Shape;1628;p75"/>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29" name="Google Shape;1629;p75"/>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30" name="Google Shape;1630;p75"/>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31" name="Google Shape;1631;p75"/>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32" name="Google Shape;1632;p75"/>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33" name="Google Shape;1633;p75"/>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Shape 1637"/>
        <p:cNvGrpSpPr/>
        <p:nvPr/>
      </p:nvGrpSpPr>
      <p:grpSpPr>
        <a:xfrm>
          <a:off x="0" y="0"/>
          <a:ext cx="0" cy="0"/>
          <a:chOff x="0" y="0"/>
          <a:chExt cx="0" cy="0"/>
        </a:xfrm>
      </p:grpSpPr>
      <p:sp>
        <p:nvSpPr>
          <p:cNvPr id="1638" name="Google Shape;1638;p76"/>
          <p:cNvSpPr txBox="1">
            <a:spLocks noGrp="1"/>
          </p:cNvSpPr>
          <p:nvPr>
            <p:ph type="body" idx="1"/>
          </p:nvPr>
        </p:nvSpPr>
        <p:spPr>
          <a:xfrm>
            <a:off x="798380" y="2123349"/>
            <a:ext cx="10595237" cy="4184854"/>
          </a:xfrm>
          <a:prstGeom prst="rect">
            <a:avLst/>
          </a:prstGeom>
          <a:noFill/>
          <a:ln>
            <a:noFill/>
          </a:ln>
        </p:spPr>
        <p:txBody>
          <a:bodyPr spcFirstLastPara="1" wrap="square" lIns="91425" tIns="45700" rIns="91425" bIns="45700" anchor="t" anchorCtr="0">
            <a:noAutofit/>
          </a:bodyPr>
          <a:lstStyle/>
          <a:p>
            <a:pPr marL="457200" lvl="0" indent="-457200" algn="l" rtl="0">
              <a:lnSpc>
                <a:spcPct val="107000"/>
              </a:lnSpc>
              <a:spcBef>
                <a:spcPts val="0"/>
              </a:spcBef>
              <a:spcAft>
                <a:spcPts val="0"/>
              </a:spcAft>
              <a:buClr>
                <a:srgbClr val="262626"/>
              </a:buClr>
              <a:buSzPts val="2400"/>
              <a:buFont typeface="Calibri"/>
              <a:buAutoNum type="arabicPeriod" startAt="2"/>
            </a:pPr>
            <a:r>
              <a:rPr lang="en-GB"/>
              <a:t>Čo je charakteristické pre centralizovanú databázovú architektúru?</a:t>
            </a:r>
            <a:endParaRPr/>
          </a:p>
          <a:p>
            <a:pPr marL="914400" lvl="1" indent="-457200" algn="l" rtl="0">
              <a:lnSpc>
                <a:spcPct val="107000"/>
              </a:lnSpc>
              <a:spcBef>
                <a:spcPts val="1300"/>
              </a:spcBef>
              <a:spcAft>
                <a:spcPts val="0"/>
              </a:spcAft>
              <a:buClr>
                <a:srgbClr val="262626"/>
              </a:buClr>
              <a:buSzPts val="2000"/>
              <a:buFont typeface="Calibri"/>
              <a:buAutoNum type="alphaLcParenR"/>
            </a:pPr>
            <a:r>
              <a:rPr lang="en-GB">
                <a:solidFill>
                  <a:srgbClr val="262626"/>
                </a:solidFill>
              </a:rPr>
              <a:t>Jednotný kontrolný bod a autorita </a:t>
            </a:r>
            <a:endParaRPr/>
          </a:p>
          <a:p>
            <a:pPr marL="914400" lvl="1" indent="-457200" algn="l" rtl="0">
              <a:lnSpc>
                <a:spcPct val="107000"/>
              </a:lnSpc>
              <a:spcBef>
                <a:spcPts val="1300"/>
              </a:spcBef>
              <a:spcAft>
                <a:spcPts val="0"/>
              </a:spcAft>
              <a:buClr>
                <a:srgbClr val="262626"/>
              </a:buClr>
              <a:buSzPts val="2000"/>
              <a:buFont typeface="Calibri"/>
              <a:buAutoNum type="alphaLcParenR"/>
            </a:pPr>
            <a:r>
              <a:rPr lang="en-GB">
                <a:solidFill>
                  <a:srgbClr val="262626"/>
                </a:solidFill>
              </a:rPr>
              <a:t>Distribuované ukladanie údajov medzi viacerými uzlami </a:t>
            </a:r>
            <a:endParaRPr/>
          </a:p>
          <a:p>
            <a:pPr marL="914400" lvl="1" indent="-457200" algn="l" rtl="0">
              <a:lnSpc>
                <a:spcPct val="107000"/>
              </a:lnSpc>
              <a:spcBef>
                <a:spcPts val="1300"/>
              </a:spcBef>
              <a:spcAft>
                <a:spcPts val="0"/>
              </a:spcAft>
              <a:buClr>
                <a:srgbClr val="262626"/>
              </a:buClr>
              <a:buSzPts val="2000"/>
              <a:buFont typeface="Calibri"/>
              <a:buAutoNum type="alphaLcParenR"/>
            </a:pPr>
            <a:r>
              <a:rPr lang="en-GB">
                <a:solidFill>
                  <a:srgbClr val="262626"/>
                </a:solidFill>
              </a:rPr>
              <a:t>Autonómne rozhodovanie každého uzla </a:t>
            </a:r>
            <a:endParaRPr/>
          </a:p>
          <a:p>
            <a:pPr marL="914400" lvl="1" indent="-457200" algn="l" rtl="0">
              <a:lnSpc>
                <a:spcPct val="107000"/>
              </a:lnSpc>
              <a:spcBef>
                <a:spcPts val="1300"/>
              </a:spcBef>
              <a:spcAft>
                <a:spcPts val="0"/>
              </a:spcAft>
              <a:buClr>
                <a:srgbClr val="262626"/>
              </a:buClr>
              <a:buSzPts val="2000"/>
              <a:buFont typeface="Calibri"/>
              <a:buAutoNum type="alphaLcParenR"/>
            </a:pPr>
            <a:r>
              <a:rPr lang="en-GB">
                <a:solidFill>
                  <a:srgbClr val="262626"/>
                </a:solidFill>
              </a:rPr>
              <a:t>Vysoká odolnosť voči cenzúre a manipulácii</a:t>
            </a:r>
            <a:endParaRPr>
              <a:solidFill>
                <a:srgbClr val="262626"/>
              </a:solidFill>
            </a:endParaRPr>
          </a:p>
        </p:txBody>
      </p:sp>
      <p:sp>
        <p:nvSpPr>
          <p:cNvPr id="1639" name="Google Shape;1639;p76"/>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Kvíz</a:t>
            </a:r>
            <a:endParaRPr/>
          </a:p>
        </p:txBody>
      </p:sp>
      <p:grpSp>
        <p:nvGrpSpPr>
          <p:cNvPr id="1640" name="Google Shape;1640;p76"/>
          <p:cNvGrpSpPr/>
          <p:nvPr/>
        </p:nvGrpSpPr>
        <p:grpSpPr>
          <a:xfrm rot="10800000" flipH="1">
            <a:off x="10388648" y="0"/>
            <a:ext cx="1803350" cy="2809693"/>
            <a:chOff x="12708052" y="5708395"/>
            <a:chExt cx="760808" cy="1185370"/>
          </a:xfrm>
        </p:grpSpPr>
        <p:sp>
          <p:nvSpPr>
            <p:cNvPr id="1641" name="Google Shape;1641;p76"/>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42" name="Google Shape;1642;p76"/>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43" name="Google Shape;1643;p76"/>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44" name="Google Shape;1644;p76"/>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45" name="Google Shape;1645;p76"/>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46" name="Google Shape;1646;p76"/>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Shape 1650"/>
        <p:cNvGrpSpPr/>
        <p:nvPr/>
      </p:nvGrpSpPr>
      <p:grpSpPr>
        <a:xfrm>
          <a:off x="0" y="0"/>
          <a:ext cx="0" cy="0"/>
          <a:chOff x="0" y="0"/>
          <a:chExt cx="0" cy="0"/>
        </a:xfrm>
      </p:grpSpPr>
      <p:sp>
        <p:nvSpPr>
          <p:cNvPr id="1651" name="Google Shape;1651;p77"/>
          <p:cNvSpPr txBox="1">
            <a:spLocks noGrp="1"/>
          </p:cNvSpPr>
          <p:nvPr>
            <p:ph type="body" idx="1"/>
          </p:nvPr>
        </p:nvSpPr>
        <p:spPr>
          <a:xfrm>
            <a:off x="798380" y="2123349"/>
            <a:ext cx="10595237" cy="4184854"/>
          </a:xfrm>
          <a:prstGeom prst="rect">
            <a:avLst/>
          </a:prstGeom>
          <a:noFill/>
          <a:ln>
            <a:noFill/>
          </a:ln>
        </p:spPr>
        <p:txBody>
          <a:bodyPr spcFirstLastPara="1" wrap="square" lIns="91425" tIns="45700" rIns="91425" bIns="45700" anchor="t" anchorCtr="0">
            <a:noAutofit/>
          </a:bodyPr>
          <a:lstStyle/>
          <a:p>
            <a:pPr marL="457200" lvl="0" indent="-457200" algn="l" rtl="0">
              <a:lnSpc>
                <a:spcPct val="107000"/>
              </a:lnSpc>
              <a:spcBef>
                <a:spcPts val="0"/>
              </a:spcBef>
              <a:spcAft>
                <a:spcPts val="0"/>
              </a:spcAft>
              <a:buClr>
                <a:srgbClr val="262626"/>
              </a:buClr>
              <a:buSzPts val="2400"/>
              <a:buFont typeface="Calibri"/>
              <a:buAutoNum type="arabicPeriod" startAt="3"/>
            </a:pPr>
            <a:r>
              <a:rPr lang="en-GB"/>
              <a:t>Aká je kľúčová vlastnosť decentralizovanej databázy?</a:t>
            </a:r>
            <a:endParaRPr/>
          </a:p>
          <a:p>
            <a:pPr marL="914400" lvl="1" indent="-457200" algn="l" rtl="0">
              <a:lnSpc>
                <a:spcPct val="107000"/>
              </a:lnSpc>
              <a:spcBef>
                <a:spcPts val="1300"/>
              </a:spcBef>
              <a:spcAft>
                <a:spcPts val="0"/>
              </a:spcAft>
              <a:buClr>
                <a:srgbClr val="262626"/>
              </a:buClr>
              <a:buSzPts val="2000"/>
              <a:buFont typeface="Calibri"/>
              <a:buAutoNum type="alphaLcParenR"/>
            </a:pPr>
            <a:r>
              <a:rPr lang="en-GB">
                <a:solidFill>
                  <a:srgbClr val="262626"/>
                </a:solidFill>
              </a:rPr>
              <a:t>Viac "centrálnych" uzlov </a:t>
            </a:r>
            <a:endParaRPr/>
          </a:p>
          <a:p>
            <a:pPr marL="914400" lvl="1" indent="-457200" algn="l" rtl="0">
              <a:lnSpc>
                <a:spcPct val="107000"/>
              </a:lnSpc>
              <a:spcBef>
                <a:spcPts val="1300"/>
              </a:spcBef>
              <a:spcAft>
                <a:spcPts val="0"/>
              </a:spcAft>
              <a:buClr>
                <a:srgbClr val="262626"/>
              </a:buClr>
              <a:buSzPts val="2000"/>
              <a:buFont typeface="Calibri"/>
              <a:buAutoNum type="alphaLcParenR"/>
            </a:pPr>
            <a:r>
              <a:rPr lang="en-GB">
                <a:solidFill>
                  <a:srgbClr val="262626"/>
                </a:solidFill>
              </a:rPr>
              <a:t>Jednotný kontrolný bod a autorita </a:t>
            </a:r>
            <a:endParaRPr/>
          </a:p>
          <a:p>
            <a:pPr marL="914400" lvl="1" indent="-457200" algn="l" rtl="0">
              <a:lnSpc>
                <a:spcPct val="107000"/>
              </a:lnSpc>
              <a:spcBef>
                <a:spcPts val="1300"/>
              </a:spcBef>
              <a:spcAft>
                <a:spcPts val="0"/>
              </a:spcAft>
              <a:buClr>
                <a:srgbClr val="262626"/>
              </a:buClr>
              <a:buSzPts val="2000"/>
              <a:buFont typeface="Calibri"/>
              <a:buAutoNum type="alphaLcParenR"/>
            </a:pPr>
            <a:r>
              <a:rPr lang="en-GB">
                <a:solidFill>
                  <a:srgbClr val="262626"/>
                </a:solidFill>
              </a:rPr>
              <a:t>Centralizované rozhodovanie určeného uzla </a:t>
            </a:r>
            <a:endParaRPr/>
          </a:p>
          <a:p>
            <a:pPr marL="914400" lvl="1" indent="-457200" algn="l" rtl="0">
              <a:lnSpc>
                <a:spcPct val="107000"/>
              </a:lnSpc>
              <a:spcBef>
                <a:spcPts val="1300"/>
              </a:spcBef>
              <a:spcAft>
                <a:spcPts val="0"/>
              </a:spcAft>
              <a:buClr>
                <a:srgbClr val="262626"/>
              </a:buClr>
              <a:buSzPts val="2000"/>
              <a:buFont typeface="Calibri"/>
              <a:buAutoNum type="alphaLcParenR"/>
            </a:pPr>
            <a:r>
              <a:rPr lang="en-GB">
                <a:solidFill>
                  <a:srgbClr val="262626"/>
                </a:solidFill>
              </a:rPr>
              <a:t>Nízka redundancia a odolnosť voči poruchám</a:t>
            </a:r>
            <a:endParaRPr>
              <a:solidFill>
                <a:srgbClr val="262626"/>
              </a:solidFill>
            </a:endParaRPr>
          </a:p>
        </p:txBody>
      </p:sp>
      <p:sp>
        <p:nvSpPr>
          <p:cNvPr id="1652" name="Google Shape;1652;p77"/>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Kvíz</a:t>
            </a:r>
            <a:endParaRPr/>
          </a:p>
        </p:txBody>
      </p:sp>
      <p:grpSp>
        <p:nvGrpSpPr>
          <p:cNvPr id="1653" name="Google Shape;1653;p77"/>
          <p:cNvGrpSpPr/>
          <p:nvPr/>
        </p:nvGrpSpPr>
        <p:grpSpPr>
          <a:xfrm rot="10800000" flipH="1">
            <a:off x="10388648" y="0"/>
            <a:ext cx="1803350" cy="2809693"/>
            <a:chOff x="12708052" y="5708395"/>
            <a:chExt cx="760808" cy="1185370"/>
          </a:xfrm>
        </p:grpSpPr>
        <p:sp>
          <p:nvSpPr>
            <p:cNvPr id="1654" name="Google Shape;1654;p77"/>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55" name="Google Shape;1655;p77"/>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56" name="Google Shape;1656;p77"/>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57" name="Google Shape;1657;p77"/>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58" name="Google Shape;1658;p77"/>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59" name="Google Shape;1659;p77"/>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Shape 1663"/>
        <p:cNvGrpSpPr/>
        <p:nvPr/>
      </p:nvGrpSpPr>
      <p:grpSpPr>
        <a:xfrm>
          <a:off x="0" y="0"/>
          <a:ext cx="0" cy="0"/>
          <a:chOff x="0" y="0"/>
          <a:chExt cx="0" cy="0"/>
        </a:xfrm>
      </p:grpSpPr>
      <p:sp>
        <p:nvSpPr>
          <p:cNvPr id="1664" name="Google Shape;1664;p78"/>
          <p:cNvSpPr txBox="1">
            <a:spLocks noGrp="1"/>
          </p:cNvSpPr>
          <p:nvPr>
            <p:ph type="body" idx="1"/>
          </p:nvPr>
        </p:nvSpPr>
        <p:spPr>
          <a:xfrm>
            <a:off x="798380" y="2123349"/>
            <a:ext cx="10595237" cy="4184854"/>
          </a:xfrm>
          <a:prstGeom prst="rect">
            <a:avLst/>
          </a:prstGeom>
          <a:noFill/>
          <a:ln>
            <a:noFill/>
          </a:ln>
        </p:spPr>
        <p:txBody>
          <a:bodyPr spcFirstLastPara="1" wrap="square" lIns="91425" tIns="45700" rIns="91425" bIns="45700" anchor="t" anchorCtr="0">
            <a:noAutofit/>
          </a:bodyPr>
          <a:lstStyle/>
          <a:p>
            <a:pPr marL="457200" lvl="0" indent="-457200" algn="l" rtl="0">
              <a:lnSpc>
                <a:spcPct val="107000"/>
              </a:lnSpc>
              <a:spcBef>
                <a:spcPts val="0"/>
              </a:spcBef>
              <a:spcAft>
                <a:spcPts val="0"/>
              </a:spcAft>
              <a:buClr>
                <a:srgbClr val="262626"/>
              </a:buClr>
              <a:buSzPts val="2400"/>
              <a:buFont typeface="Calibri"/>
              <a:buAutoNum type="arabicPeriod" startAt="4"/>
            </a:pPr>
            <a:r>
              <a:rPr lang="en-GB"/>
              <a:t>Čo je charakteristickým znakom distribuovaného databázového systému?</a:t>
            </a:r>
            <a:endParaRPr/>
          </a:p>
          <a:p>
            <a:pPr marL="914400" lvl="1" indent="-457200" algn="l" rtl="0">
              <a:lnSpc>
                <a:spcPct val="107000"/>
              </a:lnSpc>
              <a:spcBef>
                <a:spcPts val="1300"/>
              </a:spcBef>
              <a:spcAft>
                <a:spcPts val="0"/>
              </a:spcAft>
              <a:buClr>
                <a:srgbClr val="262626"/>
              </a:buClr>
              <a:buSzPts val="2000"/>
              <a:buFont typeface="Calibri"/>
              <a:buAutoNum type="alphaLcParenR"/>
            </a:pPr>
            <a:r>
              <a:rPr lang="en-GB">
                <a:solidFill>
                  <a:srgbClr val="262626"/>
                </a:solidFill>
              </a:rPr>
              <a:t>Údaje sú uložené vo viacerých uzloch siete </a:t>
            </a:r>
            <a:endParaRPr/>
          </a:p>
          <a:p>
            <a:pPr marL="914400" lvl="1" indent="-457200" algn="l" rtl="0">
              <a:lnSpc>
                <a:spcPct val="107000"/>
              </a:lnSpc>
              <a:spcBef>
                <a:spcPts val="1300"/>
              </a:spcBef>
              <a:spcAft>
                <a:spcPts val="0"/>
              </a:spcAft>
              <a:buClr>
                <a:srgbClr val="262626"/>
              </a:buClr>
              <a:buSzPts val="2000"/>
              <a:buFont typeface="Calibri"/>
              <a:buAutoNum type="alphaLcParenR"/>
            </a:pPr>
            <a:r>
              <a:rPr lang="en-GB">
                <a:solidFill>
                  <a:srgbClr val="262626"/>
                </a:solidFill>
              </a:rPr>
              <a:t>Centralizovaná kontrola a autorita nad celou databázou </a:t>
            </a:r>
            <a:endParaRPr/>
          </a:p>
          <a:p>
            <a:pPr marL="914400" lvl="1" indent="-457200" algn="l" rtl="0">
              <a:lnSpc>
                <a:spcPct val="107000"/>
              </a:lnSpc>
              <a:spcBef>
                <a:spcPts val="1300"/>
              </a:spcBef>
              <a:spcAft>
                <a:spcPts val="0"/>
              </a:spcAft>
              <a:buClr>
                <a:srgbClr val="262626"/>
              </a:buClr>
              <a:buSzPts val="2000"/>
              <a:buFont typeface="Calibri"/>
              <a:buAutoNum type="alphaLcParenR"/>
            </a:pPr>
            <a:r>
              <a:rPr lang="en-GB">
                <a:solidFill>
                  <a:srgbClr val="262626"/>
                </a:solidFill>
              </a:rPr>
              <a:t>Nedostatok redundancie na zvýšenie výkonu </a:t>
            </a:r>
            <a:endParaRPr/>
          </a:p>
          <a:p>
            <a:pPr marL="914400" lvl="1" indent="-457200" algn="l" rtl="0">
              <a:lnSpc>
                <a:spcPct val="107000"/>
              </a:lnSpc>
              <a:spcBef>
                <a:spcPts val="1300"/>
              </a:spcBef>
              <a:spcAft>
                <a:spcPts val="0"/>
              </a:spcAft>
              <a:buClr>
                <a:srgbClr val="262626"/>
              </a:buClr>
              <a:buSzPts val="2000"/>
              <a:buFont typeface="Calibri"/>
              <a:buAutoNum type="alphaLcParenR"/>
            </a:pPr>
            <a:r>
              <a:rPr lang="en-GB">
                <a:solidFill>
                  <a:srgbClr val="262626"/>
                </a:solidFill>
              </a:rPr>
              <a:t>Obmedzená škálovateľnosť kvôli architektúre s jedným uzlom</a:t>
            </a:r>
            <a:endParaRPr>
              <a:solidFill>
                <a:srgbClr val="262626"/>
              </a:solidFill>
            </a:endParaRPr>
          </a:p>
        </p:txBody>
      </p:sp>
      <p:sp>
        <p:nvSpPr>
          <p:cNvPr id="1665" name="Google Shape;1665;p78"/>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Kvíz</a:t>
            </a:r>
            <a:endParaRPr/>
          </a:p>
        </p:txBody>
      </p:sp>
      <p:grpSp>
        <p:nvGrpSpPr>
          <p:cNvPr id="1666" name="Google Shape;1666;p78"/>
          <p:cNvGrpSpPr/>
          <p:nvPr/>
        </p:nvGrpSpPr>
        <p:grpSpPr>
          <a:xfrm rot="10800000" flipH="1">
            <a:off x="10388648" y="0"/>
            <a:ext cx="1803350" cy="2809693"/>
            <a:chOff x="12708052" y="5708395"/>
            <a:chExt cx="760808" cy="1185370"/>
          </a:xfrm>
        </p:grpSpPr>
        <p:sp>
          <p:nvSpPr>
            <p:cNvPr id="1667" name="Google Shape;1667;p78"/>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68" name="Google Shape;1668;p78"/>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69" name="Google Shape;1669;p78"/>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70" name="Google Shape;1670;p78"/>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71" name="Google Shape;1671;p78"/>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72" name="Google Shape;1672;p78"/>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Shape 1676"/>
        <p:cNvGrpSpPr/>
        <p:nvPr/>
      </p:nvGrpSpPr>
      <p:grpSpPr>
        <a:xfrm>
          <a:off x="0" y="0"/>
          <a:ext cx="0" cy="0"/>
          <a:chOff x="0" y="0"/>
          <a:chExt cx="0" cy="0"/>
        </a:xfrm>
      </p:grpSpPr>
      <p:sp>
        <p:nvSpPr>
          <p:cNvPr id="1677" name="Google Shape;1677;p79"/>
          <p:cNvSpPr txBox="1">
            <a:spLocks noGrp="1"/>
          </p:cNvSpPr>
          <p:nvPr>
            <p:ph type="body" idx="1"/>
          </p:nvPr>
        </p:nvSpPr>
        <p:spPr>
          <a:xfrm>
            <a:off x="798380" y="2123349"/>
            <a:ext cx="10595237" cy="4184854"/>
          </a:xfrm>
          <a:prstGeom prst="rect">
            <a:avLst/>
          </a:prstGeom>
          <a:noFill/>
          <a:ln>
            <a:noFill/>
          </a:ln>
        </p:spPr>
        <p:txBody>
          <a:bodyPr spcFirstLastPara="1" wrap="square" lIns="91425" tIns="45700" rIns="91425" bIns="45700" anchor="t" anchorCtr="0">
            <a:noAutofit/>
          </a:bodyPr>
          <a:lstStyle/>
          <a:p>
            <a:pPr marL="457200" lvl="0" indent="-457200" algn="l" rtl="0">
              <a:lnSpc>
                <a:spcPct val="107000"/>
              </a:lnSpc>
              <a:spcBef>
                <a:spcPts val="0"/>
              </a:spcBef>
              <a:spcAft>
                <a:spcPts val="0"/>
              </a:spcAft>
              <a:buClr>
                <a:srgbClr val="262626"/>
              </a:buClr>
              <a:buSzPts val="2400"/>
              <a:buFont typeface="Calibri"/>
              <a:buAutoNum type="arabicPeriod" startAt="5"/>
            </a:pPr>
            <a:r>
              <a:rPr lang="en-GB"/>
              <a:t>Čo najlepšie opisuje hash v kontexte informatiky a kryptografie?</a:t>
            </a:r>
            <a:endParaRPr/>
          </a:p>
          <a:p>
            <a:pPr marL="914400" lvl="1" indent="-457200" algn="l" rtl="0">
              <a:lnSpc>
                <a:spcPct val="107000"/>
              </a:lnSpc>
              <a:spcBef>
                <a:spcPts val="1300"/>
              </a:spcBef>
              <a:spcAft>
                <a:spcPts val="0"/>
              </a:spcAft>
              <a:buClr>
                <a:srgbClr val="262626"/>
              </a:buClr>
              <a:buSzPts val="2000"/>
              <a:buFont typeface="Calibri"/>
              <a:buAutoNum type="alphaLcParenR"/>
            </a:pPr>
            <a:r>
              <a:rPr lang="en-GB">
                <a:solidFill>
                  <a:srgbClr val="262626"/>
                </a:solidFill>
              </a:rPr>
              <a:t>Výstup s pevnou veľkosťou generovaný hašovacou funkciou, ktorý predstavuje jedinečný digitálny podpis vstupných údajov. </a:t>
            </a:r>
            <a:endParaRPr/>
          </a:p>
          <a:p>
            <a:pPr marL="914400" lvl="1" indent="-457200" algn="l" rtl="0">
              <a:lnSpc>
                <a:spcPct val="107000"/>
              </a:lnSpc>
              <a:spcBef>
                <a:spcPts val="1300"/>
              </a:spcBef>
              <a:spcAft>
                <a:spcPts val="0"/>
              </a:spcAft>
              <a:buClr>
                <a:srgbClr val="262626"/>
              </a:buClr>
              <a:buSzPts val="2000"/>
              <a:buFont typeface="Calibri"/>
              <a:buAutoNum type="alphaLcParenR"/>
            </a:pPr>
            <a:r>
              <a:rPr lang="en-GB">
                <a:solidFill>
                  <a:srgbClr val="262626"/>
                </a:solidFill>
              </a:rPr>
              <a:t>Reťazec s premenlivou dĺžkou, ktorý sa používa na ukladanie údajov v databázach </a:t>
            </a:r>
            <a:endParaRPr/>
          </a:p>
          <a:p>
            <a:pPr marL="914400" lvl="1" indent="-457200" algn="l" rtl="0">
              <a:lnSpc>
                <a:spcPct val="107000"/>
              </a:lnSpc>
              <a:spcBef>
                <a:spcPts val="1300"/>
              </a:spcBef>
              <a:spcAft>
                <a:spcPts val="0"/>
              </a:spcAft>
              <a:buClr>
                <a:srgbClr val="262626"/>
              </a:buClr>
              <a:buSzPts val="2000"/>
              <a:buFont typeface="Calibri"/>
              <a:buAutoNum type="alphaLcParenR"/>
            </a:pPr>
            <a:r>
              <a:rPr lang="en-GB">
                <a:solidFill>
                  <a:srgbClr val="262626"/>
                </a:solidFill>
              </a:rPr>
              <a:t>Programová konštrukcia na optimalizáciu vyhľadávania údajov v algoritmoch </a:t>
            </a:r>
            <a:endParaRPr/>
          </a:p>
          <a:p>
            <a:pPr marL="914400" lvl="1" indent="-457200" algn="l" rtl="0">
              <a:lnSpc>
                <a:spcPct val="107000"/>
              </a:lnSpc>
              <a:spcBef>
                <a:spcPts val="1300"/>
              </a:spcBef>
              <a:spcAft>
                <a:spcPts val="0"/>
              </a:spcAft>
              <a:buClr>
                <a:srgbClr val="262626"/>
              </a:buClr>
              <a:buSzPts val="2000"/>
              <a:buFont typeface="Calibri"/>
              <a:buAutoNum type="alphaLcParenR"/>
            </a:pPr>
            <a:r>
              <a:rPr lang="en-GB">
                <a:solidFill>
                  <a:srgbClr val="262626"/>
                </a:solidFill>
              </a:rPr>
              <a:t>Metóda šifrovania v reálnom čase na zabezpečenie komunikačných kanálov</a:t>
            </a:r>
            <a:endParaRPr>
              <a:solidFill>
                <a:srgbClr val="262626"/>
              </a:solidFill>
            </a:endParaRPr>
          </a:p>
        </p:txBody>
      </p:sp>
      <p:sp>
        <p:nvSpPr>
          <p:cNvPr id="1678" name="Google Shape;1678;p79"/>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Kvíz</a:t>
            </a:r>
            <a:endParaRPr/>
          </a:p>
        </p:txBody>
      </p:sp>
      <p:grpSp>
        <p:nvGrpSpPr>
          <p:cNvPr id="1679" name="Google Shape;1679;p79"/>
          <p:cNvGrpSpPr/>
          <p:nvPr/>
        </p:nvGrpSpPr>
        <p:grpSpPr>
          <a:xfrm rot="10800000" flipH="1">
            <a:off x="10388648" y="0"/>
            <a:ext cx="1803350" cy="2809693"/>
            <a:chOff x="12708052" y="5708395"/>
            <a:chExt cx="760808" cy="1185370"/>
          </a:xfrm>
        </p:grpSpPr>
        <p:sp>
          <p:nvSpPr>
            <p:cNvPr id="1680" name="Google Shape;1680;p79"/>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81" name="Google Shape;1681;p79"/>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82" name="Google Shape;1682;p79"/>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83" name="Google Shape;1683;p79"/>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84" name="Google Shape;1684;p79"/>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85" name="Google Shape;1685;p79"/>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413"/>
        <p:cNvGrpSpPr/>
        <p:nvPr/>
      </p:nvGrpSpPr>
      <p:grpSpPr>
        <a:xfrm>
          <a:off x="0" y="0"/>
          <a:ext cx="0" cy="0"/>
          <a:chOff x="0" y="0"/>
          <a:chExt cx="0" cy="0"/>
        </a:xfrm>
      </p:grpSpPr>
      <p:sp>
        <p:nvSpPr>
          <p:cNvPr id="414" name="Google Shape;414;p8"/>
          <p:cNvSpPr txBox="1">
            <a:spLocks noGrp="1"/>
          </p:cNvSpPr>
          <p:nvPr>
            <p:ph type="body" idx="1"/>
          </p:nvPr>
        </p:nvSpPr>
        <p:spPr>
          <a:xfrm>
            <a:off x="798380" y="2123349"/>
            <a:ext cx="10595237" cy="4184854"/>
          </a:xfrm>
          <a:prstGeom prst="rect">
            <a:avLst/>
          </a:prstGeom>
          <a:noFill/>
          <a:ln>
            <a:noFill/>
          </a:ln>
        </p:spPr>
        <p:txBody>
          <a:bodyPr spcFirstLastPara="1" wrap="square" lIns="91425" tIns="45700" rIns="91425" bIns="45700" anchor="t" anchorCtr="0">
            <a:noAutofit/>
          </a:bodyPr>
          <a:lstStyle/>
          <a:p>
            <a:pPr marL="228600" lvl="0" indent="-228600" algn="l" rtl="0">
              <a:lnSpc>
                <a:spcPct val="107000"/>
              </a:lnSpc>
              <a:spcBef>
                <a:spcPts val="0"/>
              </a:spcBef>
              <a:spcAft>
                <a:spcPts val="0"/>
              </a:spcAft>
              <a:buClr>
                <a:srgbClr val="262626"/>
              </a:buClr>
              <a:buSzPts val="2400"/>
              <a:buNone/>
            </a:pPr>
            <a:r>
              <a:rPr lang="en-GB">
                <a:latin typeface="Calibri"/>
                <a:ea typeface="Calibri"/>
                <a:cs typeface="Calibri"/>
                <a:sym typeface="Calibri"/>
              </a:rPr>
              <a:t>Technológia blockchain je pokročilý databázový mechanizmus, ktorý umožňuje transparentné zdieľanie informácií v rámci obchodnej siete. Databáza blockchain ukladá údaje v blokoch, ktoré sú navzájom prepojené v reťazci.</a:t>
            </a:r>
            <a:endParaRPr/>
          </a:p>
          <a:p>
            <a:pPr marL="228600" lvl="0" indent="-228600" algn="l" rtl="0">
              <a:lnSpc>
                <a:spcPct val="107000"/>
              </a:lnSpc>
              <a:spcBef>
                <a:spcPts val="1800"/>
              </a:spcBef>
              <a:spcAft>
                <a:spcPts val="0"/>
              </a:spcAft>
              <a:buClr>
                <a:srgbClr val="262626"/>
              </a:buClr>
              <a:buSzPts val="2400"/>
              <a:buNone/>
            </a:pPr>
            <a:r>
              <a:rPr lang="en-GB">
                <a:latin typeface="Calibri"/>
                <a:ea typeface="Calibri"/>
                <a:cs typeface="Calibri"/>
                <a:sym typeface="Calibri"/>
              </a:rPr>
              <a:t>Údaje sú chronologicky konzistentné, pretože reťazec nemôžete odstrániť ani upraviť bez súhlasu siete. Výsledkom je, že technológiu blockchain môžete použiť na vytvorenie nemennej alebo nemennej účtovnej knihy na sledovanie objednávok, platieb, účtov a iných transakcií.</a:t>
            </a:r>
            <a:endParaRPr/>
          </a:p>
          <a:p>
            <a:pPr marL="228600" lvl="0" indent="-228600" algn="l" rtl="0">
              <a:lnSpc>
                <a:spcPct val="107000"/>
              </a:lnSpc>
              <a:spcBef>
                <a:spcPts val="1800"/>
              </a:spcBef>
              <a:spcAft>
                <a:spcPts val="0"/>
              </a:spcAft>
              <a:buClr>
                <a:srgbClr val="262626"/>
              </a:buClr>
              <a:buSzPts val="2400"/>
              <a:buNone/>
            </a:pPr>
            <a:r>
              <a:rPr lang="en-GB">
                <a:latin typeface="Calibri"/>
                <a:ea typeface="Calibri"/>
                <a:cs typeface="Calibri"/>
                <a:sym typeface="Calibri"/>
              </a:rPr>
              <a:t>Systém má zabudované mechanizmy, ktoré zabraňujú neoprávneným transakciám a vytvárajú konzistenciu v spoločnom zobrazení týchto transakcií.</a:t>
            </a:r>
            <a:endParaRPr/>
          </a:p>
        </p:txBody>
      </p:sp>
      <p:sp>
        <p:nvSpPr>
          <p:cNvPr id="415" name="Google Shape;415;p8"/>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Domov </a:t>
            </a:r>
            <a:endParaRPr/>
          </a:p>
          <a:p>
            <a:pPr marL="0" lvl="0" indent="0" algn="l" rtl="0">
              <a:lnSpc>
                <a:spcPct val="90000"/>
              </a:lnSpc>
              <a:spcBef>
                <a:spcPts val="1000"/>
              </a:spcBef>
              <a:spcAft>
                <a:spcPts val="0"/>
              </a:spcAft>
              <a:buClr>
                <a:srgbClr val="262626"/>
              </a:buClr>
              <a:buSzPts val="2800"/>
              <a:buNone/>
            </a:pPr>
            <a:r>
              <a:rPr lang="en-GB" sz="2800"/>
              <a:t>Čo je technológia blockchain?</a:t>
            </a:r>
            <a:endParaRPr sz="2800"/>
          </a:p>
        </p:txBody>
      </p:sp>
      <p:grpSp>
        <p:nvGrpSpPr>
          <p:cNvPr id="416" name="Google Shape;416;p8"/>
          <p:cNvGrpSpPr/>
          <p:nvPr/>
        </p:nvGrpSpPr>
        <p:grpSpPr>
          <a:xfrm rot="10800000" flipH="1">
            <a:off x="10388648" y="0"/>
            <a:ext cx="1803350" cy="2809693"/>
            <a:chOff x="12708052" y="5708395"/>
            <a:chExt cx="760808" cy="1185370"/>
          </a:xfrm>
        </p:grpSpPr>
        <p:sp>
          <p:nvSpPr>
            <p:cNvPr id="417" name="Google Shape;417;p8"/>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18" name="Google Shape;418;p8"/>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19" name="Google Shape;419;p8"/>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20" name="Google Shape;420;p8"/>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21" name="Google Shape;421;p8"/>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22" name="Google Shape;422;p8"/>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Shape 1689"/>
        <p:cNvGrpSpPr/>
        <p:nvPr/>
      </p:nvGrpSpPr>
      <p:grpSpPr>
        <a:xfrm>
          <a:off x="0" y="0"/>
          <a:ext cx="0" cy="0"/>
          <a:chOff x="0" y="0"/>
          <a:chExt cx="0" cy="0"/>
        </a:xfrm>
      </p:grpSpPr>
      <p:sp>
        <p:nvSpPr>
          <p:cNvPr id="1690" name="Google Shape;1690;p80"/>
          <p:cNvSpPr txBox="1">
            <a:spLocks noGrp="1"/>
          </p:cNvSpPr>
          <p:nvPr>
            <p:ph type="body" idx="1"/>
          </p:nvPr>
        </p:nvSpPr>
        <p:spPr>
          <a:xfrm>
            <a:off x="798380" y="2123349"/>
            <a:ext cx="10595237" cy="4184854"/>
          </a:xfrm>
          <a:prstGeom prst="rect">
            <a:avLst/>
          </a:prstGeom>
          <a:noFill/>
          <a:ln>
            <a:noFill/>
          </a:ln>
        </p:spPr>
        <p:txBody>
          <a:bodyPr spcFirstLastPara="1" wrap="square" lIns="91425" tIns="45700" rIns="91425" bIns="45700" anchor="t" anchorCtr="0">
            <a:noAutofit/>
          </a:bodyPr>
          <a:lstStyle/>
          <a:p>
            <a:pPr marL="457200" lvl="0" indent="-457200" algn="l" rtl="0">
              <a:lnSpc>
                <a:spcPct val="107000"/>
              </a:lnSpc>
              <a:spcBef>
                <a:spcPts val="0"/>
              </a:spcBef>
              <a:spcAft>
                <a:spcPts val="0"/>
              </a:spcAft>
              <a:buClr>
                <a:srgbClr val="262626"/>
              </a:buClr>
              <a:buSzPts val="2400"/>
              <a:buFont typeface="Calibri"/>
              <a:buAutoNum type="arabicPeriod" startAt="6"/>
            </a:pPr>
            <a:r>
              <a:rPr lang="en-GB"/>
              <a:t>Ktorý komponent je zodpovedný za udržiavanie chronologického a nemenného záznamu transakcií v blockchaine?</a:t>
            </a:r>
            <a:endParaRPr/>
          </a:p>
          <a:p>
            <a:pPr marL="914400" lvl="1" indent="-457200" algn="l" rtl="0">
              <a:lnSpc>
                <a:spcPct val="107000"/>
              </a:lnSpc>
              <a:spcBef>
                <a:spcPts val="1300"/>
              </a:spcBef>
              <a:spcAft>
                <a:spcPts val="0"/>
              </a:spcAft>
              <a:buClr>
                <a:srgbClr val="262626"/>
              </a:buClr>
              <a:buSzPts val="2000"/>
              <a:buFont typeface="Calibri"/>
              <a:buAutoNum type="alphaLcParenR"/>
            </a:pPr>
            <a:r>
              <a:rPr lang="en-GB">
                <a:solidFill>
                  <a:srgbClr val="262626"/>
                </a:solidFill>
              </a:rPr>
              <a:t>Blok</a:t>
            </a:r>
            <a:endParaRPr/>
          </a:p>
          <a:p>
            <a:pPr marL="914400" lvl="1" indent="-457200" algn="l" rtl="0">
              <a:lnSpc>
                <a:spcPct val="107000"/>
              </a:lnSpc>
              <a:spcBef>
                <a:spcPts val="1300"/>
              </a:spcBef>
              <a:spcAft>
                <a:spcPts val="0"/>
              </a:spcAft>
              <a:buClr>
                <a:srgbClr val="262626"/>
              </a:buClr>
              <a:buSzPts val="2000"/>
              <a:buFont typeface="Calibri"/>
              <a:buAutoNum type="alphaLcParenR"/>
            </a:pPr>
            <a:r>
              <a:rPr lang="en-GB">
                <a:solidFill>
                  <a:srgbClr val="262626"/>
                </a:solidFill>
              </a:rPr>
              <a:t>Uzol</a:t>
            </a:r>
            <a:endParaRPr>
              <a:solidFill>
                <a:srgbClr val="262626"/>
              </a:solidFill>
            </a:endParaRPr>
          </a:p>
          <a:p>
            <a:pPr marL="914400" lvl="1" indent="-457200" algn="l" rtl="0">
              <a:lnSpc>
                <a:spcPct val="107000"/>
              </a:lnSpc>
              <a:spcBef>
                <a:spcPts val="1300"/>
              </a:spcBef>
              <a:spcAft>
                <a:spcPts val="0"/>
              </a:spcAft>
              <a:buClr>
                <a:srgbClr val="262626"/>
              </a:buClr>
              <a:buSzPts val="2000"/>
              <a:buFont typeface="Calibri"/>
              <a:buAutoNum type="alphaLcParenR"/>
            </a:pPr>
            <a:r>
              <a:rPr lang="en-GB">
                <a:solidFill>
                  <a:srgbClr val="262626"/>
                </a:solidFill>
              </a:rPr>
              <a:t>Inteligentné zmluvy</a:t>
            </a:r>
            <a:endParaRPr>
              <a:solidFill>
                <a:srgbClr val="262626"/>
              </a:solidFill>
            </a:endParaRPr>
          </a:p>
          <a:p>
            <a:pPr marL="914400" lvl="1" indent="-457200" algn="l" rtl="0">
              <a:lnSpc>
                <a:spcPct val="107000"/>
              </a:lnSpc>
              <a:spcBef>
                <a:spcPts val="1300"/>
              </a:spcBef>
              <a:spcAft>
                <a:spcPts val="0"/>
              </a:spcAft>
              <a:buClr>
                <a:srgbClr val="262626"/>
              </a:buClr>
              <a:buSzPts val="2000"/>
              <a:buFont typeface="Calibri"/>
              <a:buAutoNum type="alphaLcParenR"/>
            </a:pPr>
            <a:r>
              <a:rPr lang="en-GB">
                <a:solidFill>
                  <a:srgbClr val="262626"/>
                </a:solidFill>
              </a:rPr>
              <a:t>Algoritmus konsenzu</a:t>
            </a:r>
            <a:endParaRPr>
              <a:solidFill>
                <a:srgbClr val="262626"/>
              </a:solidFill>
            </a:endParaRPr>
          </a:p>
        </p:txBody>
      </p:sp>
      <p:sp>
        <p:nvSpPr>
          <p:cNvPr id="1691" name="Google Shape;1691;p80"/>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Kvíz</a:t>
            </a:r>
            <a:endParaRPr/>
          </a:p>
        </p:txBody>
      </p:sp>
      <p:grpSp>
        <p:nvGrpSpPr>
          <p:cNvPr id="1692" name="Google Shape;1692;p80"/>
          <p:cNvGrpSpPr/>
          <p:nvPr/>
        </p:nvGrpSpPr>
        <p:grpSpPr>
          <a:xfrm rot="10800000" flipH="1">
            <a:off x="10388648" y="0"/>
            <a:ext cx="1803350" cy="2809693"/>
            <a:chOff x="12708052" y="5708395"/>
            <a:chExt cx="760808" cy="1185370"/>
          </a:xfrm>
        </p:grpSpPr>
        <p:sp>
          <p:nvSpPr>
            <p:cNvPr id="1693" name="Google Shape;1693;p80"/>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94" name="Google Shape;1694;p80"/>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95" name="Google Shape;1695;p80"/>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96" name="Google Shape;1696;p80"/>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97" name="Google Shape;1697;p80"/>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98" name="Google Shape;1698;p80"/>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Shape 1702"/>
        <p:cNvGrpSpPr/>
        <p:nvPr/>
      </p:nvGrpSpPr>
      <p:grpSpPr>
        <a:xfrm>
          <a:off x="0" y="0"/>
          <a:ext cx="0" cy="0"/>
          <a:chOff x="0" y="0"/>
          <a:chExt cx="0" cy="0"/>
        </a:xfrm>
      </p:grpSpPr>
      <p:sp>
        <p:nvSpPr>
          <p:cNvPr id="1703" name="Google Shape;1703;p81"/>
          <p:cNvSpPr txBox="1">
            <a:spLocks noGrp="1"/>
          </p:cNvSpPr>
          <p:nvPr>
            <p:ph type="body" idx="1"/>
          </p:nvPr>
        </p:nvSpPr>
        <p:spPr>
          <a:xfrm>
            <a:off x="798380" y="2123349"/>
            <a:ext cx="10595237" cy="4184854"/>
          </a:xfrm>
          <a:prstGeom prst="rect">
            <a:avLst/>
          </a:prstGeom>
          <a:noFill/>
          <a:ln>
            <a:noFill/>
          </a:ln>
        </p:spPr>
        <p:txBody>
          <a:bodyPr spcFirstLastPara="1" wrap="square" lIns="91425" tIns="45700" rIns="91425" bIns="45700" anchor="t" anchorCtr="0">
            <a:noAutofit/>
          </a:bodyPr>
          <a:lstStyle/>
          <a:p>
            <a:pPr marL="457200" lvl="0" indent="-457200" algn="l" rtl="0">
              <a:lnSpc>
                <a:spcPct val="107000"/>
              </a:lnSpc>
              <a:spcBef>
                <a:spcPts val="0"/>
              </a:spcBef>
              <a:spcAft>
                <a:spcPts val="0"/>
              </a:spcAft>
              <a:buClr>
                <a:srgbClr val="262626"/>
              </a:buClr>
              <a:buSzPts val="2400"/>
              <a:buFont typeface="Calibri"/>
              <a:buAutoNum type="arabicPeriod" startAt="7"/>
            </a:pPr>
            <a:r>
              <a:rPr lang="en-GB"/>
              <a:t>Aký je hlavný rozdiel medzi blockchainom a tradičnou databázou?</a:t>
            </a:r>
            <a:endParaRPr/>
          </a:p>
          <a:p>
            <a:pPr marL="914400" lvl="1" indent="-457200" algn="l" rtl="0">
              <a:lnSpc>
                <a:spcPct val="107000"/>
              </a:lnSpc>
              <a:spcBef>
                <a:spcPts val="1300"/>
              </a:spcBef>
              <a:spcAft>
                <a:spcPts val="0"/>
              </a:spcAft>
              <a:buClr>
                <a:srgbClr val="262626"/>
              </a:buClr>
              <a:buSzPts val="2000"/>
              <a:buFont typeface="Calibri"/>
              <a:buAutoNum type="alphaLcParenR"/>
            </a:pPr>
            <a:r>
              <a:rPr lang="en-GB">
                <a:solidFill>
                  <a:srgbClr val="262626"/>
                </a:solidFill>
              </a:rPr>
              <a:t>Blockchain ponúka decentralizovanú a distribuovanú správu, zatiaľ čo tradičné databázy sú zvyčajne centralizované. </a:t>
            </a:r>
            <a:endParaRPr/>
          </a:p>
          <a:p>
            <a:pPr marL="914400" lvl="1" indent="-457200" algn="l" rtl="0">
              <a:lnSpc>
                <a:spcPct val="107000"/>
              </a:lnSpc>
              <a:spcBef>
                <a:spcPts val="1300"/>
              </a:spcBef>
              <a:spcAft>
                <a:spcPts val="0"/>
              </a:spcAft>
              <a:buClr>
                <a:srgbClr val="262626"/>
              </a:buClr>
              <a:buSzPts val="2000"/>
              <a:buFont typeface="Calibri"/>
              <a:buAutoNum type="alphaLcParenR"/>
            </a:pPr>
            <a:r>
              <a:rPr lang="en-GB">
                <a:solidFill>
                  <a:srgbClr val="262626"/>
                </a:solidFill>
              </a:rPr>
              <a:t>Tradičné databázy poskytujú rýchlejšie spracovanie transakcií v porovnaní s pomalšou povahou blockchainu </a:t>
            </a:r>
            <a:endParaRPr/>
          </a:p>
          <a:p>
            <a:pPr marL="914400" lvl="1" indent="-457200" algn="l" rtl="0">
              <a:lnSpc>
                <a:spcPct val="107000"/>
              </a:lnSpc>
              <a:spcBef>
                <a:spcPts val="1300"/>
              </a:spcBef>
              <a:spcAft>
                <a:spcPts val="0"/>
              </a:spcAft>
              <a:buClr>
                <a:srgbClr val="262626"/>
              </a:buClr>
              <a:buSzPts val="2000"/>
              <a:buFont typeface="Calibri"/>
              <a:buAutoNum type="alphaLcParenR"/>
            </a:pPr>
            <a:r>
              <a:rPr lang="en-GB">
                <a:solidFill>
                  <a:srgbClr val="262626"/>
                </a:solidFill>
              </a:rPr>
              <a:t>Blockchain sa spolieha na jediný kontrolný bod, zatiaľ čo tradičné databázy využívajú na kontrolu distribuovanú sieť. </a:t>
            </a:r>
            <a:endParaRPr/>
          </a:p>
          <a:p>
            <a:pPr marL="914400" lvl="1" indent="-457200" algn="l" rtl="0">
              <a:lnSpc>
                <a:spcPct val="107000"/>
              </a:lnSpc>
              <a:spcBef>
                <a:spcPts val="1300"/>
              </a:spcBef>
              <a:spcAft>
                <a:spcPts val="0"/>
              </a:spcAft>
              <a:buClr>
                <a:srgbClr val="262626"/>
              </a:buClr>
              <a:buSzPts val="2000"/>
              <a:buFont typeface="Calibri"/>
              <a:buAutoNum type="alphaLcParenR"/>
            </a:pPr>
            <a:r>
              <a:rPr lang="en-GB">
                <a:solidFill>
                  <a:srgbClr val="262626"/>
                </a:solidFill>
              </a:rPr>
              <a:t>Tradičné databázy sú zo svojej podstaty odolné voči manipulácii, zatiaľ čo blockchain je náchylnejší na manipuláciu s údajmi.</a:t>
            </a:r>
            <a:endParaRPr>
              <a:solidFill>
                <a:srgbClr val="262626"/>
              </a:solidFill>
            </a:endParaRPr>
          </a:p>
        </p:txBody>
      </p:sp>
      <p:sp>
        <p:nvSpPr>
          <p:cNvPr id="1704" name="Google Shape;1704;p81"/>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Kvíz</a:t>
            </a:r>
            <a:endParaRPr/>
          </a:p>
        </p:txBody>
      </p:sp>
      <p:grpSp>
        <p:nvGrpSpPr>
          <p:cNvPr id="1705" name="Google Shape;1705;p81"/>
          <p:cNvGrpSpPr/>
          <p:nvPr/>
        </p:nvGrpSpPr>
        <p:grpSpPr>
          <a:xfrm rot="10800000" flipH="1">
            <a:off x="10388648" y="0"/>
            <a:ext cx="1803350" cy="2809693"/>
            <a:chOff x="12708052" y="5708395"/>
            <a:chExt cx="760808" cy="1185370"/>
          </a:xfrm>
        </p:grpSpPr>
        <p:sp>
          <p:nvSpPr>
            <p:cNvPr id="1706" name="Google Shape;1706;p81"/>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707" name="Google Shape;1707;p81"/>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708" name="Google Shape;1708;p81"/>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709" name="Google Shape;1709;p81"/>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710" name="Google Shape;1710;p81"/>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711" name="Google Shape;1711;p81"/>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Shape 1715"/>
        <p:cNvGrpSpPr/>
        <p:nvPr/>
      </p:nvGrpSpPr>
      <p:grpSpPr>
        <a:xfrm>
          <a:off x="0" y="0"/>
          <a:ext cx="0" cy="0"/>
          <a:chOff x="0" y="0"/>
          <a:chExt cx="0" cy="0"/>
        </a:xfrm>
      </p:grpSpPr>
      <p:sp>
        <p:nvSpPr>
          <p:cNvPr id="1716" name="Google Shape;1716;p82"/>
          <p:cNvSpPr txBox="1">
            <a:spLocks noGrp="1"/>
          </p:cNvSpPr>
          <p:nvPr>
            <p:ph type="body" idx="1"/>
          </p:nvPr>
        </p:nvSpPr>
        <p:spPr>
          <a:xfrm>
            <a:off x="798380" y="2123349"/>
            <a:ext cx="10595237" cy="4184854"/>
          </a:xfrm>
          <a:prstGeom prst="rect">
            <a:avLst/>
          </a:prstGeom>
          <a:noFill/>
          <a:ln>
            <a:noFill/>
          </a:ln>
        </p:spPr>
        <p:txBody>
          <a:bodyPr spcFirstLastPara="1" wrap="square" lIns="91425" tIns="45700" rIns="91425" bIns="45700" anchor="t" anchorCtr="0">
            <a:noAutofit/>
          </a:bodyPr>
          <a:lstStyle/>
          <a:p>
            <a:pPr marL="457200" lvl="0" indent="-457200" algn="l" rtl="0">
              <a:lnSpc>
                <a:spcPct val="107000"/>
              </a:lnSpc>
              <a:spcBef>
                <a:spcPts val="0"/>
              </a:spcBef>
              <a:spcAft>
                <a:spcPts val="0"/>
              </a:spcAft>
              <a:buClr>
                <a:srgbClr val="262626"/>
              </a:buClr>
              <a:buSzPts val="2400"/>
              <a:buFont typeface="Calibri"/>
              <a:buAutoNum type="arabicPeriod" startAt="8"/>
            </a:pPr>
            <a:r>
              <a:rPr lang="en-GB"/>
              <a:t>Kde bola technológia blockchain prvýkrát implementovaná</a:t>
            </a:r>
            <a:r>
              <a:rPr lang="en-GB" b="0" i="0" u="none" strike="noStrike">
                <a:latin typeface="Arial"/>
                <a:ea typeface="Arial"/>
                <a:cs typeface="Arial"/>
                <a:sym typeface="Arial"/>
              </a:rPr>
              <a:t>?</a:t>
            </a:r>
            <a:endParaRPr/>
          </a:p>
          <a:p>
            <a:pPr marL="914400" lvl="1" indent="-457200" algn="l" rtl="0">
              <a:lnSpc>
                <a:spcPct val="107000"/>
              </a:lnSpc>
              <a:spcBef>
                <a:spcPts val="1300"/>
              </a:spcBef>
              <a:spcAft>
                <a:spcPts val="0"/>
              </a:spcAft>
              <a:buClr>
                <a:srgbClr val="262626"/>
              </a:buClr>
              <a:buSzPts val="2000"/>
              <a:buFont typeface="Calibri"/>
              <a:buAutoNum type="alphaLcParenR"/>
            </a:pPr>
            <a:r>
              <a:rPr lang="en-GB">
                <a:solidFill>
                  <a:srgbClr val="262626"/>
                </a:solidFill>
              </a:rPr>
              <a:t>Financie a kryptomena </a:t>
            </a:r>
            <a:endParaRPr/>
          </a:p>
          <a:p>
            <a:pPr marL="914400" lvl="1" indent="-457200" algn="l" rtl="0">
              <a:lnSpc>
                <a:spcPct val="107000"/>
              </a:lnSpc>
              <a:spcBef>
                <a:spcPts val="1300"/>
              </a:spcBef>
              <a:spcAft>
                <a:spcPts val="0"/>
              </a:spcAft>
              <a:buClr>
                <a:srgbClr val="262626"/>
              </a:buClr>
              <a:buSzPts val="2000"/>
              <a:buFont typeface="Calibri"/>
              <a:buAutoNum type="alphaLcParenR"/>
            </a:pPr>
            <a:r>
              <a:rPr lang="en-GB">
                <a:solidFill>
                  <a:srgbClr val="262626"/>
                </a:solidFill>
              </a:rPr>
              <a:t>Zdravotná starostlivosť a lekárske záznamy </a:t>
            </a:r>
            <a:endParaRPr/>
          </a:p>
          <a:p>
            <a:pPr marL="914400" lvl="1" indent="-457200" algn="l" rtl="0">
              <a:lnSpc>
                <a:spcPct val="107000"/>
              </a:lnSpc>
              <a:spcBef>
                <a:spcPts val="1300"/>
              </a:spcBef>
              <a:spcAft>
                <a:spcPts val="0"/>
              </a:spcAft>
              <a:buClr>
                <a:srgbClr val="262626"/>
              </a:buClr>
              <a:buSzPts val="2000"/>
              <a:buFont typeface="Calibri"/>
              <a:buAutoNum type="alphaLcParenR"/>
            </a:pPr>
            <a:r>
              <a:rPr lang="en-GB">
                <a:solidFill>
                  <a:srgbClr val="262626"/>
                </a:solidFill>
              </a:rPr>
              <a:t>Sociálne médiá a siete </a:t>
            </a:r>
            <a:endParaRPr/>
          </a:p>
          <a:p>
            <a:pPr marL="914400" lvl="1" indent="-457200" algn="l" rtl="0">
              <a:lnSpc>
                <a:spcPct val="107000"/>
              </a:lnSpc>
              <a:spcBef>
                <a:spcPts val="1300"/>
              </a:spcBef>
              <a:spcAft>
                <a:spcPts val="0"/>
              </a:spcAft>
              <a:buClr>
                <a:srgbClr val="262626"/>
              </a:buClr>
              <a:buSzPts val="2000"/>
              <a:buFont typeface="Calibri"/>
              <a:buAutoNum type="alphaLcParenR"/>
            </a:pPr>
            <a:r>
              <a:rPr lang="en-GB">
                <a:solidFill>
                  <a:srgbClr val="262626"/>
                </a:solidFill>
              </a:rPr>
              <a:t>Elektronický obchod a online maloobchod</a:t>
            </a:r>
            <a:endParaRPr>
              <a:solidFill>
                <a:srgbClr val="262626"/>
              </a:solidFill>
            </a:endParaRPr>
          </a:p>
        </p:txBody>
      </p:sp>
      <p:sp>
        <p:nvSpPr>
          <p:cNvPr id="1717" name="Google Shape;1717;p82"/>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Kvíz</a:t>
            </a:r>
            <a:endParaRPr/>
          </a:p>
        </p:txBody>
      </p:sp>
      <p:grpSp>
        <p:nvGrpSpPr>
          <p:cNvPr id="1718" name="Google Shape;1718;p82"/>
          <p:cNvGrpSpPr/>
          <p:nvPr/>
        </p:nvGrpSpPr>
        <p:grpSpPr>
          <a:xfrm rot="10800000" flipH="1">
            <a:off x="10388648" y="0"/>
            <a:ext cx="1803350" cy="2809693"/>
            <a:chOff x="12708052" y="5708395"/>
            <a:chExt cx="760808" cy="1185370"/>
          </a:xfrm>
        </p:grpSpPr>
        <p:sp>
          <p:nvSpPr>
            <p:cNvPr id="1719" name="Google Shape;1719;p82"/>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720" name="Google Shape;1720;p82"/>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721" name="Google Shape;1721;p82"/>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722" name="Google Shape;1722;p82"/>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723" name="Google Shape;1723;p82"/>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724" name="Google Shape;1724;p82"/>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Shape 1729"/>
        <p:cNvGrpSpPr/>
        <p:nvPr/>
      </p:nvGrpSpPr>
      <p:grpSpPr>
        <a:xfrm>
          <a:off x="0" y="0"/>
          <a:ext cx="0" cy="0"/>
          <a:chOff x="0" y="0"/>
          <a:chExt cx="0" cy="0"/>
        </a:xfrm>
      </p:grpSpPr>
      <p:sp>
        <p:nvSpPr>
          <p:cNvPr id="1730" name="Google Shape;1730;p83"/>
          <p:cNvSpPr txBox="1">
            <a:spLocks noGrp="1"/>
          </p:cNvSpPr>
          <p:nvPr>
            <p:ph type="body" idx="1"/>
          </p:nvPr>
        </p:nvSpPr>
        <p:spPr>
          <a:xfrm>
            <a:off x="605556" y="4238576"/>
            <a:ext cx="3195486" cy="73114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lt1"/>
              </a:buClr>
              <a:buSzPts val="2800"/>
              <a:buNone/>
            </a:pPr>
            <a:r>
              <a:rPr lang="en-GB"/>
              <a:t>Priestor na otázky</a:t>
            </a:r>
            <a:endParaRPr/>
          </a:p>
        </p:txBody>
      </p:sp>
      <p:sp>
        <p:nvSpPr>
          <p:cNvPr id="1731" name="Google Shape;1731;p83"/>
          <p:cNvSpPr txBox="1">
            <a:spLocks noGrp="1"/>
          </p:cNvSpPr>
          <p:nvPr>
            <p:ph type="body" idx="2"/>
          </p:nvPr>
        </p:nvSpPr>
        <p:spPr>
          <a:xfrm>
            <a:off x="605556" y="3429000"/>
            <a:ext cx="3195485" cy="837258"/>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lt1"/>
              </a:buClr>
              <a:buSzPts val="5000"/>
              <a:buNone/>
            </a:pPr>
            <a:r>
              <a:rPr lang="en-GB"/>
              <a:t>Ďakujem</a:t>
            </a:r>
            <a:endParaRPr/>
          </a:p>
        </p:txBody>
      </p:sp>
      <p:sp>
        <p:nvSpPr>
          <p:cNvPr id="1732" name="Google Shape;1732;p83"/>
          <p:cNvSpPr txBox="1">
            <a:spLocks noGrp="1"/>
          </p:cNvSpPr>
          <p:nvPr>
            <p:ph type="body" idx="3"/>
          </p:nvPr>
        </p:nvSpPr>
        <p:spPr>
          <a:xfrm>
            <a:off x="5622588" y="1267137"/>
            <a:ext cx="6055028" cy="837258"/>
          </a:xfrm>
          <a:prstGeom prst="rect">
            <a:avLst/>
          </a:prstGeom>
          <a:noFill/>
          <a:ln>
            <a:noFill/>
          </a:ln>
        </p:spPr>
        <p:txBody>
          <a:bodyPr spcFirstLastPara="1" wrap="square" lIns="91425" tIns="45700" rIns="91425" bIns="45700" anchor="ctr" anchorCtr="0">
            <a:normAutofit/>
          </a:bodyPr>
          <a:lstStyle/>
          <a:p>
            <a:pPr marL="0" lvl="0" indent="0" algn="r" rtl="0">
              <a:lnSpc>
                <a:spcPct val="90000"/>
              </a:lnSpc>
              <a:spcBef>
                <a:spcPts val="0"/>
              </a:spcBef>
              <a:spcAft>
                <a:spcPts val="0"/>
              </a:spcAft>
              <a:buClr>
                <a:srgbClr val="262626"/>
              </a:buClr>
              <a:buSzPts val="3000"/>
              <a:buNone/>
            </a:pPr>
            <a:r>
              <a:rPr lang="en-GB" u="sng">
                <a:solidFill>
                  <a:schemeClr val="hlink"/>
                </a:solidFill>
                <a:hlinkClick r:id="rId3"/>
              </a:rPr>
              <a:t>https://blockchainforagrifood.eu/ </a:t>
            </a:r>
            <a:endParaRPr/>
          </a:p>
        </p:txBody>
      </p:sp>
      <p:pic>
        <p:nvPicPr>
          <p:cNvPr id="2" name="Picture 1">
            <a:extLst>
              <a:ext uri="{FF2B5EF4-FFF2-40B4-BE49-F238E27FC236}">
                <a16:creationId xmlns:a16="http://schemas.microsoft.com/office/drawing/2014/main" id="{0E42F0C5-6415-975A-4F04-5C801250AF4A}"/>
              </a:ext>
            </a:extLst>
          </p:cNvPr>
          <p:cNvPicPr>
            <a:picLocks noChangeAspect="1"/>
          </p:cNvPicPr>
          <p:nvPr/>
        </p:nvPicPr>
        <p:blipFill>
          <a:blip r:embed="rId4"/>
          <a:stretch>
            <a:fillRect/>
          </a:stretch>
        </p:blipFill>
        <p:spPr>
          <a:xfrm>
            <a:off x="10300168" y="5843985"/>
            <a:ext cx="1638095" cy="342857"/>
          </a:xfrm>
          <a:prstGeom prst="rect">
            <a:avLst/>
          </a:prstGeom>
        </p:spPr>
      </p:pic>
      <p:sp>
        <p:nvSpPr>
          <p:cNvPr id="3" name="TextBox 2">
            <a:extLst>
              <a:ext uri="{FF2B5EF4-FFF2-40B4-BE49-F238E27FC236}">
                <a16:creationId xmlns:a16="http://schemas.microsoft.com/office/drawing/2014/main" id="{9B79AA30-5E86-A5C9-2A94-34EAD650715F}"/>
              </a:ext>
            </a:extLst>
          </p:cNvPr>
          <p:cNvSpPr txBox="1"/>
          <p:nvPr/>
        </p:nvSpPr>
        <p:spPr>
          <a:xfrm>
            <a:off x="8277708" y="6186157"/>
            <a:ext cx="3777558" cy="584775"/>
          </a:xfrm>
          <a:prstGeom prst="rect">
            <a:avLst/>
          </a:prstGeom>
          <a:noFill/>
        </p:spPr>
        <p:txBody>
          <a:bodyPr wrap="square">
            <a:spAutoFit/>
          </a:bodyPr>
          <a:lstStyle/>
          <a:p>
            <a:pPr algn="just"/>
            <a:r>
              <a:rPr lang="en-GB" sz="800" dirty="0" err="1"/>
              <a:t>Financované</a:t>
            </a:r>
            <a:r>
              <a:rPr lang="en-GB" sz="800" dirty="0"/>
              <a:t> </a:t>
            </a:r>
            <a:r>
              <a:rPr lang="en-GB" sz="800" dirty="0" err="1"/>
              <a:t>Európskou</a:t>
            </a:r>
            <a:r>
              <a:rPr lang="en-GB" sz="800" dirty="0"/>
              <a:t> </a:t>
            </a:r>
            <a:r>
              <a:rPr lang="en-GB" sz="800" dirty="0" err="1"/>
              <a:t>úniou</a:t>
            </a:r>
            <a:r>
              <a:rPr lang="en-GB" sz="800" dirty="0"/>
              <a:t>. </a:t>
            </a:r>
            <a:r>
              <a:rPr lang="en-GB" sz="800" dirty="0" err="1"/>
              <a:t>Vyjadrené</a:t>
            </a:r>
            <a:r>
              <a:rPr lang="en-GB" sz="800" dirty="0"/>
              <a:t> </a:t>
            </a:r>
            <a:r>
              <a:rPr lang="en-GB" sz="800" dirty="0" err="1"/>
              <a:t>názory</a:t>
            </a:r>
            <a:r>
              <a:rPr lang="en-GB" sz="800" dirty="0"/>
              <a:t> a </a:t>
            </a:r>
            <a:r>
              <a:rPr lang="en-GB" sz="800" dirty="0" err="1"/>
              <a:t>postoje</a:t>
            </a:r>
            <a:r>
              <a:rPr lang="en-GB" sz="800" dirty="0"/>
              <a:t> </a:t>
            </a:r>
            <a:r>
              <a:rPr lang="en-GB" sz="800" dirty="0" err="1"/>
              <a:t>sú</a:t>
            </a:r>
            <a:r>
              <a:rPr lang="en-GB" sz="800" dirty="0"/>
              <a:t> </a:t>
            </a:r>
            <a:r>
              <a:rPr lang="en-GB" sz="800" dirty="0" err="1"/>
              <a:t>názormi</a:t>
            </a:r>
            <a:r>
              <a:rPr lang="en-GB" sz="800" dirty="0"/>
              <a:t> a </a:t>
            </a:r>
            <a:r>
              <a:rPr lang="en-GB" sz="800" dirty="0" err="1"/>
              <a:t>vyhláseniami</a:t>
            </a:r>
            <a:r>
              <a:rPr lang="en-GB" sz="800" dirty="0"/>
              <a:t> </a:t>
            </a:r>
            <a:r>
              <a:rPr lang="en-GB" sz="800" dirty="0" err="1"/>
              <a:t>autora</a:t>
            </a:r>
            <a:r>
              <a:rPr lang="en-GB" sz="800" dirty="0"/>
              <a:t>(-</a:t>
            </a:r>
            <a:r>
              <a:rPr lang="en-GB" sz="800" dirty="0" err="1"/>
              <a:t>ov</a:t>
            </a:r>
            <a:r>
              <a:rPr lang="en-GB" sz="800" dirty="0"/>
              <a:t>) a </a:t>
            </a:r>
            <a:r>
              <a:rPr lang="en-GB" sz="800" dirty="0" err="1"/>
              <a:t>nemusia</a:t>
            </a:r>
            <a:r>
              <a:rPr lang="en-GB" sz="800" dirty="0"/>
              <a:t> </a:t>
            </a:r>
            <a:r>
              <a:rPr lang="en-GB" sz="800" dirty="0" err="1"/>
              <a:t>nevyhnutne</a:t>
            </a:r>
            <a:r>
              <a:rPr lang="en-GB" sz="800" dirty="0"/>
              <a:t> </a:t>
            </a:r>
            <a:r>
              <a:rPr lang="en-GB" sz="800" dirty="0" err="1"/>
              <a:t>odrážať</a:t>
            </a:r>
            <a:r>
              <a:rPr lang="en-GB" sz="800" dirty="0"/>
              <a:t> </a:t>
            </a:r>
            <a:r>
              <a:rPr lang="en-GB" sz="800" dirty="0" err="1"/>
              <a:t>názory</a:t>
            </a:r>
            <a:r>
              <a:rPr lang="en-GB" sz="800" dirty="0"/>
              <a:t> a </a:t>
            </a:r>
            <a:r>
              <a:rPr lang="en-GB" sz="800" dirty="0" err="1"/>
              <a:t>stanoviská</a:t>
            </a:r>
            <a:r>
              <a:rPr lang="en-GB" sz="800" dirty="0"/>
              <a:t> </a:t>
            </a:r>
            <a:r>
              <a:rPr lang="en-GB" sz="800" dirty="0" err="1"/>
              <a:t>Európskej</a:t>
            </a:r>
            <a:r>
              <a:rPr lang="en-GB" sz="800" dirty="0"/>
              <a:t> </a:t>
            </a:r>
            <a:r>
              <a:rPr lang="en-GB" sz="800" dirty="0" err="1"/>
              <a:t>únie</a:t>
            </a:r>
            <a:r>
              <a:rPr lang="en-GB" sz="800" dirty="0"/>
              <a:t> </a:t>
            </a:r>
            <a:r>
              <a:rPr lang="en-GB" sz="800" dirty="0" err="1"/>
              <a:t>alebo</a:t>
            </a:r>
            <a:r>
              <a:rPr lang="en-GB" sz="800" dirty="0"/>
              <a:t> </a:t>
            </a:r>
            <a:r>
              <a:rPr lang="en-GB" sz="800" dirty="0" err="1"/>
              <a:t>Európskej</a:t>
            </a:r>
            <a:r>
              <a:rPr lang="en-GB" sz="800" dirty="0"/>
              <a:t> </a:t>
            </a:r>
            <a:r>
              <a:rPr lang="en-GB" sz="800" dirty="0" err="1"/>
              <a:t>výkonnej</a:t>
            </a:r>
            <a:r>
              <a:rPr lang="en-GB" sz="800" dirty="0"/>
              <a:t> </a:t>
            </a:r>
            <a:r>
              <a:rPr lang="en-GB" sz="800" dirty="0" err="1"/>
              <a:t>agentúry</a:t>
            </a:r>
            <a:r>
              <a:rPr lang="en-GB" sz="800" dirty="0"/>
              <a:t> pre </a:t>
            </a:r>
            <a:r>
              <a:rPr lang="en-GB" sz="800" dirty="0" err="1"/>
              <a:t>vzdelávanie</a:t>
            </a:r>
            <a:r>
              <a:rPr lang="en-GB" sz="800" dirty="0"/>
              <a:t> a </a:t>
            </a:r>
            <a:r>
              <a:rPr lang="en-GB" sz="800" dirty="0" err="1"/>
              <a:t>kultúru</a:t>
            </a:r>
            <a:r>
              <a:rPr lang="en-GB" sz="800" dirty="0"/>
              <a:t> (EACEA). </a:t>
            </a:r>
            <a:r>
              <a:rPr lang="en-GB" sz="800" dirty="0" err="1"/>
              <a:t>Európska</a:t>
            </a:r>
            <a:r>
              <a:rPr lang="en-GB" sz="800" dirty="0"/>
              <a:t> </a:t>
            </a:r>
            <a:r>
              <a:rPr lang="en-GB" sz="800" dirty="0" err="1"/>
              <a:t>únia</a:t>
            </a:r>
            <a:r>
              <a:rPr lang="en-GB" sz="800" dirty="0"/>
              <a:t> ani EACEA za ne </a:t>
            </a:r>
            <a:r>
              <a:rPr lang="en-GB" sz="800" dirty="0" err="1"/>
              <a:t>nepreberajú</a:t>
            </a:r>
            <a:r>
              <a:rPr lang="en-GB" sz="800" dirty="0"/>
              <a:t> </a:t>
            </a:r>
            <a:r>
              <a:rPr lang="en-GB" sz="800" dirty="0" err="1"/>
              <a:t>žiadnu</a:t>
            </a:r>
            <a:r>
              <a:rPr lang="en-GB" sz="800" dirty="0"/>
              <a:t> </a:t>
            </a:r>
            <a:r>
              <a:rPr lang="en-GB" sz="800" dirty="0" err="1"/>
              <a:t>zodpovednosť</a:t>
            </a:r>
            <a:r>
              <a:rPr lang="en-GB" sz="800" dirty="0"/>
              <a: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426"/>
        <p:cNvGrpSpPr/>
        <p:nvPr/>
      </p:nvGrpSpPr>
      <p:grpSpPr>
        <a:xfrm>
          <a:off x="0" y="0"/>
          <a:ext cx="0" cy="0"/>
          <a:chOff x="0" y="0"/>
          <a:chExt cx="0" cy="0"/>
        </a:xfrm>
      </p:grpSpPr>
      <p:sp>
        <p:nvSpPr>
          <p:cNvPr id="427" name="Google Shape;427;p9"/>
          <p:cNvSpPr txBox="1">
            <a:spLocks noGrp="1"/>
          </p:cNvSpPr>
          <p:nvPr>
            <p:ph type="body" idx="1"/>
          </p:nvPr>
        </p:nvSpPr>
        <p:spPr>
          <a:xfrm>
            <a:off x="798380" y="2123349"/>
            <a:ext cx="10595237" cy="3849918"/>
          </a:xfrm>
          <a:prstGeom prst="rect">
            <a:avLst/>
          </a:prstGeom>
          <a:noFill/>
          <a:ln>
            <a:noFill/>
          </a:ln>
        </p:spPr>
        <p:txBody>
          <a:bodyPr spcFirstLastPara="1" wrap="square" lIns="91425" tIns="45700" rIns="91425" bIns="45700" anchor="t" anchorCtr="0">
            <a:noAutofit/>
          </a:bodyPr>
          <a:lstStyle/>
          <a:p>
            <a:pPr marL="228600" lvl="0" indent="-228600" algn="l" rtl="0">
              <a:lnSpc>
                <a:spcPct val="107000"/>
              </a:lnSpc>
              <a:spcBef>
                <a:spcPts val="0"/>
              </a:spcBef>
              <a:spcAft>
                <a:spcPts val="0"/>
              </a:spcAft>
              <a:buClr>
                <a:srgbClr val="262626"/>
              </a:buClr>
              <a:buSzPts val="2400"/>
              <a:buNone/>
            </a:pPr>
            <a:r>
              <a:rPr lang="en-GB"/>
              <a:t>Stavebné bloky blockchainu a mechanizmus blockchainu sú kľúčovými pojmami digitálneho ekosystému a kryptomien.</a:t>
            </a:r>
            <a:endParaRPr/>
          </a:p>
          <a:p>
            <a:pPr marL="228600" lvl="0" indent="-228600" algn="l" rtl="0">
              <a:lnSpc>
                <a:spcPct val="107000"/>
              </a:lnSpc>
              <a:spcBef>
                <a:spcPts val="1800"/>
              </a:spcBef>
              <a:spcAft>
                <a:spcPts val="0"/>
              </a:spcAft>
              <a:buClr>
                <a:srgbClr val="262626"/>
              </a:buClr>
              <a:buSzPts val="2400"/>
              <a:buNone/>
            </a:pPr>
            <a:r>
              <a:rPr lang="en-GB"/>
              <a:t>Blockchain je technológia, ktorá umožňuje zaznamenávať transakcie a udalosti v decentralizovanom a nemennom systéme.</a:t>
            </a:r>
            <a:endParaRPr/>
          </a:p>
          <a:p>
            <a:pPr marL="228600" lvl="0" indent="-228600" algn="l" rtl="0">
              <a:lnSpc>
                <a:spcPct val="107000"/>
              </a:lnSpc>
              <a:spcBef>
                <a:spcPts val="1800"/>
              </a:spcBef>
              <a:spcAft>
                <a:spcPts val="0"/>
              </a:spcAft>
              <a:buClr>
                <a:srgbClr val="262626"/>
              </a:buClr>
              <a:buSzPts val="2400"/>
              <a:buNone/>
            </a:pPr>
            <a:r>
              <a:rPr lang="en-GB"/>
              <a:t>Základnými stavebnými prvkami blockchainu sú tieto prvky</a:t>
            </a:r>
            <a:r>
              <a:rPr lang="en-GB">
                <a:latin typeface="Calibri"/>
                <a:ea typeface="Calibri"/>
                <a:cs typeface="Calibri"/>
                <a:sym typeface="Calibri"/>
              </a:rPr>
              <a:t>: </a:t>
            </a:r>
            <a:endParaRPr>
              <a:latin typeface="Calibri"/>
              <a:ea typeface="Calibri"/>
              <a:cs typeface="Calibri"/>
              <a:sym typeface="Calibri"/>
            </a:endParaRPr>
          </a:p>
          <a:p>
            <a:pPr marL="342900" lvl="0" indent="-342900" algn="l" rtl="0">
              <a:lnSpc>
                <a:spcPct val="90000"/>
              </a:lnSpc>
              <a:spcBef>
                <a:spcPts val="1800"/>
              </a:spcBef>
              <a:spcAft>
                <a:spcPts val="0"/>
              </a:spcAft>
              <a:buClr>
                <a:srgbClr val="262626"/>
              </a:buClr>
              <a:buSzPts val="1400"/>
              <a:buFont typeface="Arial"/>
              <a:buChar char="•"/>
            </a:pPr>
            <a:r>
              <a:rPr lang="en-GB" sz="1400"/>
              <a:t>Bloky </a:t>
            </a:r>
            <a:endParaRPr/>
          </a:p>
          <a:p>
            <a:pPr marL="342900" lvl="0" indent="-342900" algn="l" rtl="0">
              <a:lnSpc>
                <a:spcPct val="90000"/>
              </a:lnSpc>
              <a:spcBef>
                <a:spcPts val="1000"/>
              </a:spcBef>
              <a:spcAft>
                <a:spcPts val="0"/>
              </a:spcAft>
              <a:buClr>
                <a:srgbClr val="262626"/>
              </a:buClr>
              <a:buSzPts val="1400"/>
              <a:buFont typeface="Arial"/>
              <a:buChar char="•"/>
            </a:pPr>
            <a:r>
              <a:rPr lang="en-GB" sz="1400"/>
              <a:t>Distribuovaná účtovná kniha / Distribuované záznamy</a:t>
            </a:r>
            <a:endParaRPr/>
          </a:p>
          <a:p>
            <a:pPr marL="342900" lvl="0" indent="-342900" algn="l" rtl="0">
              <a:lnSpc>
                <a:spcPct val="90000"/>
              </a:lnSpc>
              <a:spcBef>
                <a:spcPts val="1000"/>
              </a:spcBef>
              <a:spcAft>
                <a:spcPts val="0"/>
              </a:spcAft>
              <a:buClr>
                <a:srgbClr val="262626"/>
              </a:buClr>
              <a:buSzPts val="1400"/>
              <a:buFont typeface="Arial"/>
              <a:buChar char="•"/>
            </a:pPr>
            <a:r>
              <a:rPr lang="en-GB" sz="1400"/>
              <a:t>Kryptografia </a:t>
            </a:r>
            <a:endParaRPr/>
          </a:p>
          <a:p>
            <a:pPr marL="342900" lvl="0" indent="-342900" algn="l" rtl="0">
              <a:lnSpc>
                <a:spcPct val="90000"/>
              </a:lnSpc>
              <a:spcBef>
                <a:spcPts val="1000"/>
              </a:spcBef>
              <a:spcAft>
                <a:spcPts val="0"/>
              </a:spcAft>
              <a:buClr>
                <a:srgbClr val="262626"/>
              </a:buClr>
              <a:buSzPts val="1400"/>
              <a:buFont typeface="Arial"/>
              <a:buChar char="•"/>
            </a:pPr>
            <a:r>
              <a:rPr lang="en-GB" sz="1400"/>
              <a:t>Mechanizmus konsenzu</a:t>
            </a:r>
            <a:endParaRPr/>
          </a:p>
          <a:p>
            <a:pPr marL="342900" lvl="0" indent="-342900" algn="l" rtl="0">
              <a:lnSpc>
                <a:spcPct val="90000"/>
              </a:lnSpc>
              <a:spcBef>
                <a:spcPts val="1000"/>
              </a:spcBef>
              <a:spcAft>
                <a:spcPts val="0"/>
              </a:spcAft>
              <a:buClr>
                <a:srgbClr val="262626"/>
              </a:buClr>
              <a:buSzPts val="1400"/>
              <a:buFont typeface="Arial"/>
              <a:buChar char="•"/>
            </a:pPr>
            <a:r>
              <a:rPr lang="en-GB" sz="1400"/>
              <a:t>Imutabilita</a:t>
            </a:r>
            <a:endParaRPr>
              <a:latin typeface="Calibri"/>
              <a:ea typeface="Calibri"/>
              <a:cs typeface="Calibri"/>
              <a:sym typeface="Calibri"/>
            </a:endParaRPr>
          </a:p>
        </p:txBody>
      </p:sp>
      <p:sp>
        <p:nvSpPr>
          <p:cNvPr id="428" name="Google Shape;428;p9"/>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Domov </a:t>
            </a:r>
            <a:endParaRPr/>
          </a:p>
          <a:p>
            <a:pPr marL="0" lvl="0" indent="0" algn="l" rtl="0">
              <a:lnSpc>
                <a:spcPct val="90000"/>
              </a:lnSpc>
              <a:spcBef>
                <a:spcPts val="1000"/>
              </a:spcBef>
              <a:spcAft>
                <a:spcPts val="0"/>
              </a:spcAft>
              <a:buClr>
                <a:srgbClr val="262626"/>
              </a:buClr>
              <a:buSzPts val="2800"/>
              <a:buNone/>
            </a:pPr>
            <a:r>
              <a:rPr lang="en-GB" sz="2800"/>
              <a:t>Stavebné bloky blockchainu a mechanizmus blockchainu</a:t>
            </a:r>
            <a:endParaRPr sz="2800"/>
          </a:p>
        </p:txBody>
      </p:sp>
      <p:grpSp>
        <p:nvGrpSpPr>
          <p:cNvPr id="429" name="Google Shape;429;p9"/>
          <p:cNvGrpSpPr/>
          <p:nvPr/>
        </p:nvGrpSpPr>
        <p:grpSpPr>
          <a:xfrm rot="10800000" flipH="1">
            <a:off x="10388648" y="0"/>
            <a:ext cx="1803350" cy="2809693"/>
            <a:chOff x="12708052" y="5708395"/>
            <a:chExt cx="760808" cy="1185370"/>
          </a:xfrm>
        </p:grpSpPr>
        <p:sp>
          <p:nvSpPr>
            <p:cNvPr id="430" name="Google Shape;430;p9"/>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31" name="Google Shape;431;p9"/>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32" name="Google Shape;432;p9"/>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33" name="Google Shape;433;p9"/>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34" name="Google Shape;434;p9"/>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35" name="Google Shape;435;p9"/>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theme/theme1.xml><?xml version="1.0" encoding="utf-8"?>
<a:theme xmlns:a="http://schemas.openxmlformats.org/drawingml/2006/main" name="Office Theme">
  <a:themeElements>
    <a:clrScheme name="Bia Innovation Campus - Colours">
      <a:dk1>
        <a:srgbClr val="086D6E"/>
      </a:dk1>
      <a:lt1>
        <a:srgbClr val="FFFFFF"/>
      </a:lt1>
      <a:dk2>
        <a:srgbClr val="FFFFFF"/>
      </a:dk2>
      <a:lt2>
        <a:srgbClr val="FFFFFF"/>
      </a:lt2>
      <a:accent1>
        <a:srgbClr val="086D6E"/>
      </a:accent1>
      <a:accent2>
        <a:srgbClr val="0D9390"/>
      </a:accent2>
      <a:accent3>
        <a:srgbClr val="87A66E"/>
      </a:accent3>
      <a:accent4>
        <a:srgbClr val="ACC199"/>
      </a:accent4>
      <a:accent5>
        <a:srgbClr val="F0C049"/>
      </a:accent5>
      <a:accent6>
        <a:srgbClr val="EEE387"/>
      </a:accent6>
      <a:hlink>
        <a:srgbClr val="87A66E"/>
      </a:hlink>
      <a:folHlink>
        <a:srgbClr val="87A66E"/>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5f499425-232d-46a9-a4b2-ccd4a8f006e6" xsi:nil="true"/>
    <lcf76f155ced4ddcb4097134ff3c332f xmlns="70c7cfa0-a170-42e4-a713-239d21ceefc5">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C8CD9FFBF167504091ADB0A958B57D7A" ma:contentTypeVersion="12" ma:contentTypeDescription="Create a new document." ma:contentTypeScope="" ma:versionID="038b2339ec1e182a3872d8bd088646e6">
  <xsd:schema xmlns:xsd="http://www.w3.org/2001/XMLSchema" xmlns:xs="http://www.w3.org/2001/XMLSchema" xmlns:p="http://schemas.microsoft.com/office/2006/metadata/properties" xmlns:ns2="70c7cfa0-a170-42e4-a713-239d21ceefc5" xmlns:ns3="5f499425-232d-46a9-a4b2-ccd4a8f006e6" targetNamespace="http://schemas.microsoft.com/office/2006/metadata/properties" ma:root="true" ma:fieldsID="34c7ae28dddc2e9987b29bfb0aa33bdf" ns2:_="" ns3:_="">
    <xsd:import namespace="70c7cfa0-a170-42e4-a713-239d21ceefc5"/>
    <xsd:import namespace="5f499425-232d-46a9-a4b2-ccd4a8f006e6"/>
    <xsd:element name="properties">
      <xsd:complexType>
        <xsd:sequence>
          <xsd:element name="documentManagement">
            <xsd:complexType>
              <xsd:all>
                <xsd:element ref="ns2:MediaServiceMetadata" minOccurs="0"/>
                <xsd:element ref="ns2:MediaServiceFastMetadata" minOccurs="0"/>
                <xsd:element ref="ns2:lcf76f155ced4ddcb4097134ff3c332f" minOccurs="0"/>
                <xsd:element ref="ns3:TaxCatchAll" minOccurs="0"/>
                <xsd:element ref="ns2:MediaServiceGenerationTime" minOccurs="0"/>
                <xsd:element ref="ns2:MediaServiceEventHashCode" minOccurs="0"/>
                <xsd:element ref="ns2:MediaServiceDateTaken" minOccurs="0"/>
                <xsd:element ref="ns2:MediaLengthInSeconds" minOccurs="0"/>
                <xsd:element ref="ns2:MediaServiceOCR"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0c7cfa0-a170-42e4-a713-239d21ceefc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1" nillable="true" ma:taxonomy="true" ma:internalName="lcf76f155ced4ddcb4097134ff3c332f" ma:taxonomyFieldName="MediaServiceImageTags" ma:displayName="Image Tags" ma:readOnly="false" ma:fieldId="{5cf76f15-5ced-4ddc-b409-7134ff3c332f}" ma:taxonomyMulti="true" ma:sspId="6badb5f0-a2b0-4fa5-985f-380381272cee" ma:termSetId="09814cd3-568e-fe90-9814-8d621ff8fb84" ma:anchorId="fba54fb3-c3e1-fe81-a776-ca4b69148c4d" ma:open="true" ma:isKeyword="false">
      <xsd:complexType>
        <xsd:sequence>
          <xsd:element ref="pc:Terms" minOccurs="0" maxOccurs="1"/>
        </xsd:sequence>
      </xsd:complex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DateTaken" ma:index="15" nillable="true" ma:displayName="MediaServiceDateTaken" ma:hidden="true" ma:indexed="true" ma:internalName="MediaServiceDateTaken" ma:readOnly="true">
      <xsd:simpleType>
        <xsd:restriction base="dms:Text"/>
      </xsd:simpleType>
    </xsd:element>
    <xsd:element name="MediaLengthInSeconds" ma:index="16" nillable="true" ma:displayName="MediaLengthInSeconds" ma:hidden="true" ma:internalName="MediaLengthInSeconds" ma:readOnly="true">
      <xsd:simpleType>
        <xsd:restriction base="dms:Unknown"/>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ObjectDetectorVersions" ma:index="18" nillable="true" ma:displayName="MediaServiceObjectDetectorVersions" ma:hidden="true" ma:indexed="true" ma:internalName="MediaServiceObjectDetectorVersions" ma:readOnly="true">
      <xsd:simpleType>
        <xsd:restriction base="dms:Text"/>
      </xsd:simpleType>
    </xsd:element>
    <xsd:element name="MediaServiceSearchProperties" ma:index="19"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5f499425-232d-46a9-a4b2-ccd4a8f006e6" elementFormDefault="qualified">
    <xsd:import namespace="http://schemas.microsoft.com/office/2006/documentManagement/types"/>
    <xsd:import namespace="http://schemas.microsoft.com/office/infopath/2007/PartnerControls"/>
    <xsd:element name="TaxCatchAll" ma:index="12" nillable="true" ma:displayName="Taxonomy Catch All Column" ma:hidden="true" ma:list="{8a5635f8-627e-48fc-93dc-0e5eac168b7e}" ma:internalName="TaxCatchAll" ma:showField="CatchAllData" ma:web="5f499425-232d-46a9-a4b2-ccd4a8f006e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C5284F5-40CF-4DF8-AC32-B132B3627274}">
  <ds:schemaRefs>
    <ds:schemaRef ds:uri="http://schemas.microsoft.com/sharepoint/v3/contenttype/forms"/>
  </ds:schemaRefs>
</ds:datastoreItem>
</file>

<file path=customXml/itemProps2.xml><?xml version="1.0" encoding="utf-8"?>
<ds:datastoreItem xmlns:ds="http://schemas.openxmlformats.org/officeDocument/2006/customXml" ds:itemID="{7C6DACEC-8D3C-40A1-86A1-98C1EF9792F6}">
  <ds:schemaRefs>
    <ds:schemaRef ds:uri="http://schemas.microsoft.com/office/2006/metadata/properties"/>
    <ds:schemaRef ds:uri="http://schemas.microsoft.com/office/infopath/2007/PartnerControls"/>
    <ds:schemaRef ds:uri="5f499425-232d-46a9-a4b2-ccd4a8f006e6"/>
    <ds:schemaRef ds:uri="70c7cfa0-a170-42e4-a713-239d21ceefc5"/>
  </ds:schemaRefs>
</ds:datastoreItem>
</file>

<file path=customXml/itemProps3.xml><?xml version="1.0" encoding="utf-8"?>
<ds:datastoreItem xmlns:ds="http://schemas.openxmlformats.org/officeDocument/2006/customXml" ds:itemID="{E4B8F8B9-5DE3-42E4-9850-298C71B3304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0c7cfa0-a170-42e4-a713-239d21ceefc5"/>
    <ds:schemaRef ds:uri="5f499425-232d-46a9-a4b2-ccd4a8f006e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3</TotalTime>
  <Words>4372</Words>
  <Application>Microsoft Office PowerPoint</Application>
  <PresentationFormat>Widescreen</PresentationFormat>
  <Paragraphs>494</Paragraphs>
  <Slides>83</Slides>
  <Notes>83</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83</vt:i4>
      </vt:variant>
    </vt:vector>
  </HeadingPairs>
  <TitlesOfParts>
    <vt:vector size="92" baseType="lpstr">
      <vt:lpstr>Noto Sans Symbols</vt:lpstr>
      <vt:lpstr>Source Sans Pro</vt:lpstr>
      <vt:lpstr>Times New Roman</vt:lpstr>
      <vt:lpstr>Montserrat</vt:lpstr>
      <vt:lpstr>Montserrat Light</vt:lpstr>
      <vt:lpstr>Arial</vt:lpstr>
      <vt:lpstr>Open Sans</vt:lpstr>
      <vt:lpstr>Calibri</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Prezentácia programu PowerPoint</dc:title>
  <dc:creator>Gillian Keane</dc:creator>
  <cp:keywords>, docId:CCF52D5486237D84C839ED03181568F4</cp:keywords>
  <cp:lastModifiedBy>canice euei</cp:lastModifiedBy>
  <cp:revision>3</cp:revision>
  <dcterms:created xsi:type="dcterms:W3CDTF">2022-05-09T10:29:33Z</dcterms:created>
  <dcterms:modified xsi:type="dcterms:W3CDTF">2024-10-09T15:01:07Z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0x010100C8CD9FFBF167504091ADB0A958B57D7A</vt:lpwstr>
  </property>
  <property fmtid="{D5CDD505-2E9C-101B-9397-08002B2CF9AE}" pid="3" name="MediaServiceImageTags">
    <vt:lpwstr/>
  </property>
</Properties>
</file>