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notesSlides/notesSlide6.xml" ContentType="application/vnd.openxmlformats-officedocument.presentationml.notesSlide+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4"/>
  </p:sldMasterIdLst>
  <p:notesMasterIdLst>
    <p:notesMasterId r:id="rId88"/>
  </p:notesMasterIdLst>
  <p:handoutMasterIdLst>
    <p:handoutMasterId r:id="rId89"/>
  </p:handoutMasterIdLst>
  <p:sldIdLst>
    <p:sldId id="4347" r:id="rId5"/>
    <p:sldId id="4410" r:id="rId6"/>
    <p:sldId id="4412" r:id="rId7"/>
    <p:sldId id="4306" r:id="rId8"/>
    <p:sldId id="4391" r:id="rId9"/>
    <p:sldId id="4430" r:id="rId10"/>
    <p:sldId id="4323" r:id="rId11"/>
    <p:sldId id="4322" r:id="rId12"/>
    <p:sldId id="4375" r:id="rId13"/>
    <p:sldId id="4349" r:id="rId14"/>
    <p:sldId id="4351" r:id="rId15"/>
    <p:sldId id="4354" r:id="rId16"/>
    <p:sldId id="4355" r:id="rId17"/>
    <p:sldId id="4358" r:id="rId18"/>
    <p:sldId id="4356" r:id="rId19"/>
    <p:sldId id="4359" r:id="rId20"/>
    <p:sldId id="4361" r:id="rId21"/>
    <p:sldId id="4360" r:id="rId22"/>
    <p:sldId id="4362" r:id="rId23"/>
    <p:sldId id="4363" r:id="rId24"/>
    <p:sldId id="4365" r:id="rId25"/>
    <p:sldId id="4366" r:id="rId26"/>
    <p:sldId id="4392" r:id="rId27"/>
    <p:sldId id="4393" r:id="rId28"/>
    <p:sldId id="4394" r:id="rId29"/>
    <p:sldId id="4395" r:id="rId30"/>
    <p:sldId id="4399" r:id="rId31"/>
    <p:sldId id="4400" r:id="rId32"/>
    <p:sldId id="4401" r:id="rId33"/>
    <p:sldId id="4402" r:id="rId34"/>
    <p:sldId id="4404" r:id="rId35"/>
    <p:sldId id="4403" r:id="rId36"/>
    <p:sldId id="4405" r:id="rId37"/>
    <p:sldId id="4406" r:id="rId38"/>
    <p:sldId id="4407" r:id="rId39"/>
    <p:sldId id="4408" r:id="rId40"/>
    <p:sldId id="4396" r:id="rId41"/>
    <p:sldId id="4397" r:id="rId42"/>
    <p:sldId id="4398" r:id="rId43"/>
    <p:sldId id="4421" r:id="rId44"/>
    <p:sldId id="4367" r:id="rId45"/>
    <p:sldId id="4368" r:id="rId46"/>
    <p:sldId id="4369" r:id="rId47"/>
    <p:sldId id="4370" r:id="rId48"/>
    <p:sldId id="4371" r:id="rId49"/>
    <p:sldId id="4372" r:id="rId50"/>
    <p:sldId id="4374" r:id="rId51"/>
    <p:sldId id="4373" r:id="rId52"/>
    <p:sldId id="4376" r:id="rId53"/>
    <p:sldId id="4377" r:id="rId54"/>
    <p:sldId id="4378" r:id="rId55"/>
    <p:sldId id="4379" r:id="rId56"/>
    <p:sldId id="4381" r:id="rId57"/>
    <p:sldId id="4380" r:id="rId58"/>
    <p:sldId id="4382" r:id="rId59"/>
    <p:sldId id="4384" r:id="rId60"/>
    <p:sldId id="4385" r:id="rId61"/>
    <p:sldId id="4383" r:id="rId62"/>
    <p:sldId id="4386" r:id="rId63"/>
    <p:sldId id="4387" r:id="rId64"/>
    <p:sldId id="4388" r:id="rId65"/>
    <p:sldId id="4389" r:id="rId66"/>
    <p:sldId id="4390" r:id="rId67"/>
    <p:sldId id="4423" r:id="rId68"/>
    <p:sldId id="275" r:id="rId69"/>
    <p:sldId id="4424" r:id="rId70"/>
    <p:sldId id="4415" r:id="rId71"/>
    <p:sldId id="4414" r:id="rId72"/>
    <p:sldId id="4413" r:id="rId73"/>
    <p:sldId id="4426" r:id="rId74"/>
    <p:sldId id="4427" r:id="rId75"/>
    <p:sldId id="4428" r:id="rId76"/>
    <p:sldId id="4429" r:id="rId77"/>
    <p:sldId id="4425" r:id="rId78"/>
    <p:sldId id="4416" r:id="rId79"/>
    <p:sldId id="4417" r:id="rId80"/>
    <p:sldId id="4418" r:id="rId81"/>
    <p:sldId id="4419" r:id="rId82"/>
    <p:sldId id="4420" r:id="rId83"/>
    <p:sldId id="4431" r:id="rId84"/>
    <p:sldId id="4432" r:id="rId85"/>
    <p:sldId id="4433" r:id="rId86"/>
    <p:sldId id="4263" r:id="rId8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2626"/>
    <a:srgbClr val="6A9D56"/>
    <a:srgbClr val="F8A36A"/>
    <a:srgbClr val="8D5B98"/>
    <a:srgbClr val="ECECEC"/>
    <a:srgbClr val="00B6E6"/>
    <a:srgbClr val="009AC1"/>
    <a:srgbClr val="74659A"/>
    <a:srgbClr val="24BAA2"/>
    <a:srgbClr val="092E4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683"/>
    <p:restoredTop sz="95082"/>
  </p:normalViewPr>
  <p:slideViewPr>
    <p:cSldViewPr snapToGrid="0" snapToObjects="1">
      <p:cViewPr varScale="1">
        <p:scale>
          <a:sx n="103" d="100"/>
          <a:sy n="103" d="100"/>
        </p:scale>
        <p:origin x="90" y="24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56" d="100"/>
        <a:sy n="156" d="100"/>
      </p:scale>
      <p:origin x="0" y="0"/>
    </p:cViewPr>
  </p:sorterViewPr>
  <p:notesViewPr>
    <p:cSldViewPr snapToGrid="0" snapToObjects="1">
      <p:cViewPr varScale="1">
        <p:scale>
          <a:sx n="71" d="100"/>
          <a:sy n="71" d="100"/>
        </p:scale>
        <p:origin x="3464"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handoutMaster" Target="handoutMasters/handoutMaster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presProps" Target="presProps.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notesMaster" Target="notesMasters/notesMaster1.xml"/><Relationship Id="rId9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theme" Target="theme/theme1.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F516AF9-B2AD-104A-AF9A-F25363C3821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9588DA8-91B0-C14B-D779-3889DF35BD7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CA55AD-336F-2841-9E44-8096CEA2A7BD}" type="datetimeFigureOut">
              <a:rPr lang="en-US" smtClean="0"/>
              <a:t>10/10/2024</a:t>
            </a:fld>
            <a:endParaRPr lang="en-US"/>
          </a:p>
        </p:txBody>
      </p:sp>
      <p:sp>
        <p:nvSpPr>
          <p:cNvPr id="4" name="Footer Placeholder 3">
            <a:extLst>
              <a:ext uri="{FF2B5EF4-FFF2-40B4-BE49-F238E27FC236}">
                <a16:creationId xmlns:a16="http://schemas.microsoft.com/office/drawing/2014/main" id="{06DE9AC7-AB01-16E6-F784-94958BD7276D}"/>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CF29F86-810F-CB4D-2A95-B03F85C830D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32C195-42C6-9347-A20E-4343730EB34C}" type="slidenum">
              <a:rPr lang="en-US" smtClean="0"/>
              <a:t>‹#›</a:t>
            </a:fld>
            <a:endParaRPr lang="en-US"/>
          </a:p>
        </p:txBody>
      </p:sp>
    </p:spTree>
    <p:extLst>
      <p:ext uri="{BB962C8B-B14F-4D97-AF65-F5344CB8AC3E}">
        <p14:creationId xmlns:p14="http://schemas.microsoft.com/office/powerpoint/2010/main" val="596654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10/10/2024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dirty="0"/>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1</a:t>
            </a:fld>
            <a:endParaRPr lang="en-US"/>
          </a:p>
        </p:txBody>
      </p:sp>
    </p:spTree>
    <p:extLst>
      <p:ext uri="{BB962C8B-B14F-4D97-AF65-F5344CB8AC3E}">
        <p14:creationId xmlns:p14="http://schemas.microsoft.com/office/powerpoint/2010/main" val="18211013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60</a:t>
            </a:fld>
            <a:endParaRPr lang="en-US"/>
          </a:p>
        </p:txBody>
      </p:sp>
    </p:spTree>
    <p:extLst>
      <p:ext uri="{BB962C8B-B14F-4D97-AF65-F5344CB8AC3E}">
        <p14:creationId xmlns:p14="http://schemas.microsoft.com/office/powerpoint/2010/main" val="60058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62</a:t>
            </a:fld>
            <a:endParaRPr lang="en-US"/>
          </a:p>
        </p:txBody>
      </p:sp>
    </p:spTree>
    <p:extLst>
      <p:ext uri="{BB962C8B-B14F-4D97-AF65-F5344CB8AC3E}">
        <p14:creationId xmlns:p14="http://schemas.microsoft.com/office/powerpoint/2010/main" val="4694658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64</a:t>
            </a:fld>
            <a:endParaRPr lang="en-US"/>
          </a:p>
        </p:txBody>
      </p:sp>
    </p:spTree>
    <p:extLst>
      <p:ext uri="{BB962C8B-B14F-4D97-AF65-F5344CB8AC3E}">
        <p14:creationId xmlns:p14="http://schemas.microsoft.com/office/powerpoint/2010/main" val="37541519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21:notes"/>
          <p:cNvSpPr>
            <a:spLocks noGrp="1" noRot="1" noChangeAspect="1"/>
          </p:cNvSpPr>
          <p:nvPr>
            <p:ph type="sldImg" idx="2"/>
          </p:nvPr>
        </p:nvSpPr>
        <p:spPr>
          <a:xfrm>
            <a:off x="3079750" y="946150"/>
            <a:ext cx="4533900" cy="25511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6" name="Google Shape;336;p21:notes"/>
          <p:cNvSpPr txBox="1">
            <a:spLocks noGrp="1"/>
          </p:cNvSpPr>
          <p:nvPr>
            <p:ph type="body" idx="1"/>
          </p:nvPr>
        </p:nvSpPr>
        <p:spPr>
          <a:xfrm>
            <a:off x="1069975" y="3640138"/>
            <a:ext cx="8553450" cy="29781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7" name="Google Shape;337;p21:notes"/>
          <p:cNvSpPr txBox="1">
            <a:spLocks noGrp="1"/>
          </p:cNvSpPr>
          <p:nvPr>
            <p:ph type="sldNum" idx="12"/>
          </p:nvPr>
        </p:nvSpPr>
        <p:spPr>
          <a:xfrm>
            <a:off x="6057900" y="7183438"/>
            <a:ext cx="4632325" cy="379412"/>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fld id="{00000000-1234-1234-1234-123412341234}" type="slidenum">
              <a:rPr lang="en-GB"/>
              <a:t>65</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66</a:t>
            </a:fld>
            <a:endParaRPr lang="en-US"/>
          </a:p>
        </p:txBody>
      </p:sp>
    </p:spTree>
    <p:extLst>
      <p:ext uri="{BB962C8B-B14F-4D97-AF65-F5344CB8AC3E}">
        <p14:creationId xmlns:p14="http://schemas.microsoft.com/office/powerpoint/2010/main" val="121829157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70</a:t>
            </a:fld>
            <a:endParaRPr lang="en-US"/>
          </a:p>
        </p:txBody>
      </p:sp>
    </p:spTree>
    <p:extLst>
      <p:ext uri="{BB962C8B-B14F-4D97-AF65-F5344CB8AC3E}">
        <p14:creationId xmlns:p14="http://schemas.microsoft.com/office/powerpoint/2010/main" val="3650712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74</a:t>
            </a:fld>
            <a:endParaRPr lang="en-US"/>
          </a:p>
        </p:txBody>
      </p:sp>
    </p:spTree>
    <p:extLst>
      <p:ext uri="{BB962C8B-B14F-4D97-AF65-F5344CB8AC3E}">
        <p14:creationId xmlns:p14="http://schemas.microsoft.com/office/powerpoint/2010/main" val="3564259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dirty="0"/>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83</a:t>
            </a:fld>
            <a:endParaRPr lang="en-US"/>
          </a:p>
        </p:txBody>
      </p:sp>
    </p:spTree>
    <p:extLst>
      <p:ext uri="{BB962C8B-B14F-4D97-AF65-F5344CB8AC3E}">
        <p14:creationId xmlns:p14="http://schemas.microsoft.com/office/powerpoint/2010/main" val="717219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dirty="0"/>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4</a:t>
            </a:fld>
            <a:endParaRPr lang="en-US"/>
          </a:p>
        </p:txBody>
      </p:sp>
    </p:spTree>
    <p:extLst>
      <p:ext uri="{BB962C8B-B14F-4D97-AF65-F5344CB8AC3E}">
        <p14:creationId xmlns:p14="http://schemas.microsoft.com/office/powerpoint/2010/main" val="42264682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dirty="0"/>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5</a:t>
            </a:fld>
            <a:endParaRPr lang="en-US"/>
          </a:p>
        </p:txBody>
      </p:sp>
    </p:spTree>
    <p:extLst>
      <p:ext uri="{BB962C8B-B14F-4D97-AF65-F5344CB8AC3E}">
        <p14:creationId xmlns:p14="http://schemas.microsoft.com/office/powerpoint/2010/main" val="1873205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dirty="0"/>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6</a:t>
            </a:fld>
            <a:endParaRPr lang="en-US"/>
          </a:p>
        </p:txBody>
      </p:sp>
    </p:spTree>
    <p:extLst>
      <p:ext uri="{BB962C8B-B14F-4D97-AF65-F5344CB8AC3E}">
        <p14:creationId xmlns:p14="http://schemas.microsoft.com/office/powerpoint/2010/main" val="894025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7</a:t>
            </a:fld>
            <a:endParaRPr lang="en-US"/>
          </a:p>
        </p:txBody>
      </p:sp>
    </p:spTree>
    <p:extLst>
      <p:ext uri="{BB962C8B-B14F-4D97-AF65-F5344CB8AC3E}">
        <p14:creationId xmlns:p14="http://schemas.microsoft.com/office/powerpoint/2010/main" val="2284729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13</a:t>
            </a:fld>
            <a:endParaRPr lang="en-US"/>
          </a:p>
        </p:txBody>
      </p:sp>
    </p:spTree>
    <p:extLst>
      <p:ext uri="{BB962C8B-B14F-4D97-AF65-F5344CB8AC3E}">
        <p14:creationId xmlns:p14="http://schemas.microsoft.com/office/powerpoint/2010/main" val="3284013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47</a:t>
            </a:fld>
            <a:endParaRPr lang="en-US"/>
          </a:p>
        </p:txBody>
      </p:sp>
    </p:spTree>
    <p:extLst>
      <p:ext uri="{BB962C8B-B14F-4D97-AF65-F5344CB8AC3E}">
        <p14:creationId xmlns:p14="http://schemas.microsoft.com/office/powerpoint/2010/main" val="1985425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53</a:t>
            </a:fld>
            <a:endParaRPr lang="en-US"/>
          </a:p>
        </p:txBody>
      </p:sp>
    </p:spTree>
    <p:extLst>
      <p:ext uri="{BB962C8B-B14F-4D97-AF65-F5344CB8AC3E}">
        <p14:creationId xmlns:p14="http://schemas.microsoft.com/office/powerpoint/2010/main" val="3454045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endParaRPr lang="en-US"/>
          </a:p>
        </p:txBody>
      </p:sp>
      <p:sp>
        <p:nvSpPr>
          <p:cNvPr id="4" name="Slide Number Placeholder 3"/>
          <p:cNvSpPr>
            <a:spLocks noGrp="1"/>
          </p:cNvSpPr>
          <p:nvPr>
            <p:ph type="sldNum" sz="quarter" idx="5"/>
          </p:nvPr>
        </p:nvSpPr>
        <p:spPr/>
        <p:txBody>
          <a:bodyPr/>
          <a:lstStyle/>
          <a:p>
            <a:pPr algn="l" rtl="0"/>
            <a:fld id="{4BE5DE82-CF29-044D-9158-06A811149881}" type="slidenum">
              <a:rPr lang="en-US" smtClean="0"/>
              <a:t>57</a:t>
            </a:fld>
            <a:endParaRPr lang="en-US"/>
          </a:p>
        </p:txBody>
      </p:sp>
    </p:spTree>
    <p:extLst>
      <p:ext uri="{BB962C8B-B14F-4D97-AF65-F5344CB8AC3E}">
        <p14:creationId xmlns:p14="http://schemas.microsoft.com/office/powerpoint/2010/main" val="1151777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gradFill>
            <a:gsLst>
              <a:gs pos="0">
                <a:srgbClr val="6A9D56"/>
              </a:gs>
              <a:gs pos="60540">
                <a:srgbClr val="2D8784"/>
              </a:gs>
              <a:gs pos="100000">
                <a:srgbClr val="263D94"/>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Blockchain for Agri Edu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4" name="Freeform 43">
            <a:extLst>
              <a:ext uri="{FF2B5EF4-FFF2-40B4-BE49-F238E27FC236}">
                <a16:creationId xmlns:a16="http://schemas.microsoft.com/office/drawing/2014/main" id="{3E6F887F-9228-1D4F-8127-5E0D4A5B1EDB}"/>
              </a:ext>
            </a:extLst>
          </p:cNvPr>
          <p:cNvSpPr/>
          <p:nvPr userDrawn="1"/>
        </p:nvSpPr>
        <p:spPr>
          <a:xfrm>
            <a:off x="3776133" y="644599"/>
            <a:ext cx="8415867" cy="550945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51000">
                <a:srgbClr val="2D8784"/>
              </a:gs>
              <a:gs pos="100000">
                <a:srgbClr val="263D94"/>
              </a:gs>
            </a:gsLst>
            <a:lin ang="5400000" scaled="0"/>
          </a:gradFill>
          <a:ln w="3060" cap="flat">
            <a:noFill/>
            <a:prstDash val="solid"/>
            <a:miter/>
          </a:ln>
        </p:spPr>
        <p:txBody>
          <a:bodyPr rtlCol="0" anchor="ctr"/>
          <a:lstStyle/>
          <a:p>
            <a:endParaRPr lang="en-US" dirty="0"/>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5267332" y="2721528"/>
            <a:ext cx="5150436" cy="2757828"/>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861664" y="1103100"/>
            <a:ext cx="2066906" cy="582221"/>
          </a:xfrm>
          <a:prstGeom prst="rect">
            <a:avLst/>
          </a:prstGeom>
        </p:spPr>
        <p:txBody>
          <a:bodyPr>
            <a:noAutofit/>
          </a:bodyPr>
          <a:lstStyle>
            <a:lvl1pPr marL="0" indent="0" algn="l">
              <a:buNone/>
              <a:defRPr sz="13000" b="0" i="0">
                <a:solidFill>
                  <a:srgbClr val="262626"/>
                </a:solidFill>
                <a:latin typeface="+mn-lt"/>
              </a:defRPr>
            </a:lvl1pPr>
          </a:lstStyle>
          <a:p>
            <a:pPr lvl="0"/>
            <a:r>
              <a:rPr lang="en-US" dirty="0"/>
              <a:t>01</a:t>
            </a:r>
          </a:p>
        </p:txBody>
      </p:sp>
      <p:sp>
        <p:nvSpPr>
          <p:cNvPr id="27" name="Freeform 26">
            <a:extLst>
              <a:ext uri="{FF2B5EF4-FFF2-40B4-BE49-F238E27FC236}">
                <a16:creationId xmlns:a16="http://schemas.microsoft.com/office/drawing/2014/main" id="{E14646F1-3D11-F74B-AAAD-8A7FC4063A2A}"/>
              </a:ext>
            </a:extLst>
          </p:cNvPr>
          <p:cNvSpPr/>
          <p:nvPr userDrawn="1"/>
        </p:nvSpPr>
        <p:spPr>
          <a:xfrm>
            <a:off x="-29990" y="2975159"/>
            <a:ext cx="5040000" cy="72000"/>
          </a:xfrm>
          <a:custGeom>
            <a:avLst/>
            <a:gdLst>
              <a:gd name="connsiteX0" fmla="*/ 0 w 2963330"/>
              <a:gd name="connsiteY0" fmla="*/ 0 h 71215"/>
              <a:gd name="connsiteX1" fmla="*/ 2963330 w 2963330"/>
              <a:gd name="connsiteY1" fmla="*/ 0 h 71215"/>
              <a:gd name="connsiteX2" fmla="*/ 2963330 w 2963330"/>
              <a:gd name="connsiteY2" fmla="*/ 71215 h 71215"/>
              <a:gd name="connsiteX3" fmla="*/ 0 w 2963330"/>
              <a:gd name="connsiteY3" fmla="*/ 71215 h 71215"/>
              <a:gd name="connsiteX4" fmla="*/ 0 w 2963330"/>
              <a:gd name="connsiteY4" fmla="*/ 0 h 712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3330" h="71215">
                <a:moveTo>
                  <a:pt x="0" y="0"/>
                </a:moveTo>
                <a:lnTo>
                  <a:pt x="2963330" y="0"/>
                </a:lnTo>
                <a:cubicBezTo>
                  <a:pt x="2963330" y="23739"/>
                  <a:pt x="2963330" y="47477"/>
                  <a:pt x="2963330" y="71215"/>
                </a:cubicBezTo>
                <a:lnTo>
                  <a:pt x="0" y="71215"/>
                </a:lnTo>
                <a:lnTo>
                  <a:pt x="0" y="0"/>
                </a:lnTo>
                <a:close/>
              </a:path>
            </a:pathLst>
          </a:custGeom>
          <a:solidFill>
            <a:srgbClr val="262626"/>
          </a:solidFill>
          <a:ln w="3060" cap="flat">
            <a:noFill/>
            <a:prstDash val="solid"/>
            <a:miter/>
          </a:ln>
        </p:spPr>
        <p:txBody>
          <a:bodyPr rtlCol="0" anchor="ctr"/>
          <a:lstStyle/>
          <a:p>
            <a:endParaRPr lang="en-US"/>
          </a:p>
        </p:txBody>
      </p:sp>
      <p:grpSp>
        <p:nvGrpSpPr>
          <p:cNvPr id="2" name="Graphic 231">
            <a:extLst>
              <a:ext uri="{FF2B5EF4-FFF2-40B4-BE49-F238E27FC236}">
                <a16:creationId xmlns:a16="http://schemas.microsoft.com/office/drawing/2014/main" id="{F9A61FCD-7ABF-A2C5-8D0F-105F383B6658}"/>
              </a:ext>
            </a:extLst>
          </p:cNvPr>
          <p:cNvGrpSpPr/>
          <p:nvPr userDrawn="1"/>
        </p:nvGrpSpPr>
        <p:grpSpPr>
          <a:xfrm rot="10800000" flipH="1">
            <a:off x="10358238" y="644626"/>
            <a:ext cx="1803352" cy="2809693"/>
            <a:chOff x="12708052" y="5708395"/>
            <a:chExt cx="760809" cy="1185370"/>
          </a:xfrm>
          <a:solidFill>
            <a:schemeClr val="bg1">
              <a:alpha val="77011"/>
            </a:schemeClr>
          </a:solidFill>
        </p:grpSpPr>
        <p:sp>
          <p:nvSpPr>
            <p:cNvPr id="3" name="Freeform 2">
              <a:extLst>
                <a:ext uri="{FF2B5EF4-FFF2-40B4-BE49-F238E27FC236}">
                  <a16:creationId xmlns:a16="http://schemas.microsoft.com/office/drawing/2014/main" id="{F072C53B-E3D9-3C4A-3015-FE14997F707F}"/>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4CD2072F-F676-C615-D2A9-666CC081F022}"/>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FE8782BC-4075-FF38-6109-0E7D712B070A}"/>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11EB0DDA-0995-5E15-2606-0B0F8AFB05DD}"/>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E9BFDA31-5844-B12A-3FA6-2BC31A95794D}"/>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9A843EB1-735D-C0A6-4C00-BF0F57932588}"/>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
        <p:nvSpPr>
          <p:cNvPr id="9" name="TextBox 8">
            <a:extLst>
              <a:ext uri="{FF2B5EF4-FFF2-40B4-BE49-F238E27FC236}">
                <a16:creationId xmlns:a16="http://schemas.microsoft.com/office/drawing/2014/main" id="{8411E35E-B846-40B2-9114-5685ACD56F6D}"/>
              </a:ext>
            </a:extLst>
          </p:cNvPr>
          <p:cNvSpPr txBox="1"/>
          <p:nvPr userDrawn="1"/>
        </p:nvSpPr>
        <p:spPr>
          <a:xfrm rot="16200000">
            <a:off x="10556168" y="4502514"/>
            <a:ext cx="2687307" cy="153888"/>
          </a:xfrm>
          <a:prstGeom prst="rect">
            <a:avLst/>
          </a:prstGeom>
          <a:noFill/>
        </p:spPr>
        <p:txBody>
          <a:bodyPr wrap="square" rtlCol="0">
            <a:spAutoFit/>
          </a:bodyPr>
          <a:lstStyle/>
          <a:p>
            <a:r>
              <a:rPr lang="en-US" sz="400" b="0" spc="300" dirty="0">
                <a:solidFill>
                  <a:schemeClr val="bg1"/>
                </a:solidFill>
              </a:rPr>
              <a:t>BLOCKCHAIN FOR AGRI FOOD EDU</a:t>
            </a:r>
          </a:p>
        </p:txBody>
      </p:sp>
    </p:spTree>
    <p:extLst>
      <p:ext uri="{BB962C8B-B14F-4D97-AF65-F5344CB8AC3E}">
        <p14:creationId xmlns:p14="http://schemas.microsoft.com/office/powerpoint/2010/main" val="2204121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16" name="Text Placeholder 17">
            <a:extLst>
              <a:ext uri="{FF2B5EF4-FFF2-40B4-BE49-F238E27FC236}">
                <a16:creationId xmlns:a16="http://schemas.microsoft.com/office/drawing/2014/main" id="{A29AA7C0-E80F-9940-A7DE-B7B4733D7F3D}"/>
              </a:ext>
            </a:extLst>
          </p:cNvPr>
          <p:cNvSpPr>
            <a:spLocks noGrp="1"/>
          </p:cNvSpPr>
          <p:nvPr>
            <p:ph type="body" sz="quarter" idx="18" hasCustomPrompt="1"/>
          </p:nvPr>
        </p:nvSpPr>
        <p:spPr>
          <a:xfrm>
            <a:off x="5943601" y="2095553"/>
            <a:ext cx="4867011" cy="3913188"/>
          </a:xfrm>
          <a:prstGeom prst="rect">
            <a:avLst/>
          </a:prstGeom>
        </p:spPr>
        <p:txBody>
          <a:bodyPr/>
          <a:lstStyle>
            <a:lvl1pPr algn="l">
              <a:buNone/>
              <a:defRPr sz="2400" b="0" i="0" spc="0">
                <a:solidFill>
                  <a:srgbClr val="262626"/>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7" name="Text Placeholder 23">
            <a:extLst>
              <a:ext uri="{FF2B5EF4-FFF2-40B4-BE49-F238E27FC236}">
                <a16:creationId xmlns:a16="http://schemas.microsoft.com/office/drawing/2014/main" id="{F13E4322-43A6-A642-9B00-7405BE2B70DA}"/>
              </a:ext>
            </a:extLst>
          </p:cNvPr>
          <p:cNvSpPr>
            <a:spLocks noGrp="1"/>
          </p:cNvSpPr>
          <p:nvPr>
            <p:ph type="body" sz="quarter" idx="16" hasCustomPrompt="1"/>
          </p:nvPr>
        </p:nvSpPr>
        <p:spPr>
          <a:xfrm>
            <a:off x="5943601" y="647039"/>
            <a:ext cx="4990998" cy="992652"/>
          </a:xfrm>
          <a:prstGeom prst="rect">
            <a:avLst/>
          </a:prstGeom>
        </p:spPr>
        <p:txBody>
          <a:bodyPr>
            <a:noAutofit/>
          </a:bodyPr>
          <a:lstStyle>
            <a:lvl1pPr marL="0" indent="0" algn="l">
              <a:buNone/>
              <a:defRPr sz="3600" b="1" i="0">
                <a:solidFill>
                  <a:srgbClr val="262626"/>
                </a:solidFill>
                <a:latin typeface="+mn-lt"/>
              </a:defRPr>
            </a:lvl1pPr>
          </a:lstStyle>
          <a:p>
            <a:pPr lvl="0"/>
            <a:r>
              <a:rPr lang="en-US" dirty="0"/>
              <a:t>Heading</a:t>
            </a:r>
          </a:p>
        </p:txBody>
      </p:sp>
      <p:grpSp>
        <p:nvGrpSpPr>
          <p:cNvPr id="3" name="Graphic 231">
            <a:extLst>
              <a:ext uri="{FF2B5EF4-FFF2-40B4-BE49-F238E27FC236}">
                <a16:creationId xmlns:a16="http://schemas.microsoft.com/office/drawing/2014/main" id="{97BCD7A9-92C6-4B4E-F88C-BD15F1BE4682}"/>
              </a:ext>
            </a:extLst>
          </p:cNvPr>
          <p:cNvGrpSpPr/>
          <p:nvPr userDrawn="1"/>
        </p:nvGrpSpPr>
        <p:grpSpPr>
          <a:xfrm flipH="1">
            <a:off x="0" y="148421"/>
            <a:ext cx="2360749" cy="3678139"/>
            <a:chOff x="12708052" y="5708395"/>
            <a:chExt cx="760809" cy="1185370"/>
          </a:xfrm>
          <a:gradFill>
            <a:gsLst>
              <a:gs pos="0">
                <a:srgbClr val="6A9D56"/>
              </a:gs>
              <a:gs pos="60540">
                <a:srgbClr val="2D8784"/>
              </a:gs>
              <a:gs pos="100000">
                <a:srgbClr val="263D94"/>
              </a:gs>
            </a:gsLst>
            <a:lin ang="5400000" scaled="0"/>
          </a:gradFill>
        </p:grpSpPr>
        <p:sp>
          <p:nvSpPr>
            <p:cNvPr id="4" name="Freeform 3">
              <a:extLst>
                <a:ext uri="{FF2B5EF4-FFF2-40B4-BE49-F238E27FC236}">
                  <a16:creationId xmlns:a16="http://schemas.microsoft.com/office/drawing/2014/main" id="{F36CF261-59A0-8031-A636-E1F55FC602CC}"/>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0CA36DAD-DB7D-A1B4-87EF-E6427A0066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DD5AE791-F8A3-CF91-A3C1-0C7B3B8D61CC}"/>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69803317-209A-DCB8-B45C-74ACFE60053D}"/>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C77BE907-2925-E56E-6479-9F0591FF4B89}"/>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54701704-F437-4FDA-E111-3F1EF39D9E66}"/>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pic>
        <p:nvPicPr>
          <p:cNvPr id="41" name="Picture 40">
            <a:extLst>
              <a:ext uri="{FF2B5EF4-FFF2-40B4-BE49-F238E27FC236}">
                <a16:creationId xmlns:a16="http://schemas.microsoft.com/office/drawing/2014/main" id="{49EE9C43-9867-A3B5-A453-577DEFA9E5B0}"/>
              </a:ext>
            </a:extLst>
          </p:cNvPr>
          <p:cNvPicPr>
            <a:picLocks noChangeAspect="1"/>
          </p:cNvPicPr>
          <p:nvPr userDrawn="1"/>
        </p:nvPicPr>
        <p:blipFill rotWithShape="1">
          <a:blip r:embed="rId2"/>
          <a:srcRect l="-18315" t="15976" r="29196" b="11083"/>
          <a:stretch/>
        </p:blipFill>
        <p:spPr>
          <a:xfrm flipH="1">
            <a:off x="0" y="1769732"/>
            <a:ext cx="8439100" cy="5375657"/>
          </a:xfrm>
          <a:prstGeom prst="rect">
            <a:avLst/>
          </a:prstGeom>
        </p:spPr>
      </p:pic>
      <p:sp>
        <p:nvSpPr>
          <p:cNvPr id="42" name="Picture Placeholder 17">
            <a:extLst>
              <a:ext uri="{FF2B5EF4-FFF2-40B4-BE49-F238E27FC236}">
                <a16:creationId xmlns:a16="http://schemas.microsoft.com/office/drawing/2014/main" id="{21DCC8D1-31AE-882B-4FDC-BE665FDFA4C4}"/>
              </a:ext>
            </a:extLst>
          </p:cNvPr>
          <p:cNvSpPr>
            <a:spLocks noGrp="1"/>
          </p:cNvSpPr>
          <p:nvPr>
            <p:ph type="pic" sz="quarter" idx="10"/>
          </p:nvPr>
        </p:nvSpPr>
        <p:spPr>
          <a:xfrm>
            <a:off x="0" y="1996828"/>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r>
              <a:rPr lang="en-GB"/>
              <a:t>Click icon to add picture</a:t>
            </a:r>
            <a:endParaRPr lang="en-US" dirty="0"/>
          </a:p>
        </p:txBody>
      </p:sp>
    </p:spTree>
    <p:extLst>
      <p:ext uri="{BB962C8B-B14F-4D97-AF65-F5344CB8AC3E}">
        <p14:creationId xmlns:p14="http://schemas.microsoft.com/office/powerpoint/2010/main" val="956642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grpSp>
        <p:nvGrpSpPr>
          <p:cNvPr id="2" name="Graphic 231">
            <a:extLst>
              <a:ext uri="{FF2B5EF4-FFF2-40B4-BE49-F238E27FC236}">
                <a16:creationId xmlns:a16="http://schemas.microsoft.com/office/drawing/2014/main" id="{07DA9E81-3F73-477C-9886-D22091BCA19A}"/>
              </a:ext>
            </a:extLst>
          </p:cNvPr>
          <p:cNvGrpSpPr/>
          <p:nvPr userDrawn="1"/>
        </p:nvGrpSpPr>
        <p:grpSpPr>
          <a:xfrm rot="10800000" flipH="1">
            <a:off x="9804365" y="0"/>
            <a:ext cx="2360749" cy="3678139"/>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4ACA2033-E239-3954-BE41-5FBF56B71F34}"/>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08A1582B-C1EA-FF1F-4514-B8BC10586116}"/>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47428CD5-DEB8-A4F0-C6D3-0BE3AC2D7DF3}"/>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E253FC09-D26D-EC65-AA4E-562AC753DA4C}"/>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59A9EF7C-142A-D873-3EA3-1881763B16F4}"/>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414FA1D4-BB00-D715-95F5-6FDD353D2B9D}"/>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777306" y="2727702"/>
            <a:ext cx="7178174" cy="3311641"/>
          </a:xfrm>
          <a:prstGeom prst="rect">
            <a:avLst/>
          </a:prstGeom>
        </p:spPr>
        <p:txBody>
          <a:bodyPr/>
          <a:lstStyle>
            <a:lvl1pPr algn="l">
              <a:buNone/>
              <a:defRPr sz="2400" b="0" i="0" spc="0">
                <a:solidFill>
                  <a:srgbClr val="262626"/>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777306" y="1104337"/>
            <a:ext cx="7178174" cy="1031625"/>
          </a:xfrm>
          <a:prstGeom prst="rect">
            <a:avLst/>
          </a:prstGeom>
        </p:spPr>
        <p:txBody>
          <a:bodyPr>
            <a:noAutofit/>
          </a:bodyPr>
          <a:lstStyle>
            <a:lvl1pPr marL="0" indent="0" algn="l">
              <a:buNone/>
              <a:defRPr sz="3600" b="1" i="0">
                <a:solidFill>
                  <a:srgbClr val="262626"/>
                </a:solidFill>
                <a:latin typeface="+mn-lt"/>
              </a:defRPr>
            </a:lvl1pPr>
          </a:lstStyle>
          <a:p>
            <a:pPr lvl="0"/>
            <a:r>
              <a:rPr lang="en-US" dirty="0"/>
              <a:t>Heading</a:t>
            </a:r>
          </a:p>
        </p:txBody>
      </p:sp>
      <p:pic>
        <p:nvPicPr>
          <p:cNvPr id="17" name="Picture 16" descr="iPhone6_mockup_front_white.png">
            <a:extLst>
              <a:ext uri="{FF2B5EF4-FFF2-40B4-BE49-F238E27FC236}">
                <a16:creationId xmlns:a16="http://schemas.microsoft.com/office/drawing/2014/main" id="{E4E01626-D8FB-DA4D-8D60-ADB5CDC507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8850" y="226918"/>
            <a:ext cx="4094254" cy="6404164"/>
          </a:xfrm>
          <a:prstGeom prst="rect">
            <a:avLst/>
          </a:prstGeom>
        </p:spPr>
      </p:pic>
      <p:sp>
        <p:nvSpPr>
          <p:cNvPr id="18" name="Picture Placeholder 17">
            <a:extLst>
              <a:ext uri="{FF2B5EF4-FFF2-40B4-BE49-F238E27FC236}">
                <a16:creationId xmlns:a16="http://schemas.microsoft.com/office/drawing/2014/main" id="{2C88D513-C68B-0445-BEAD-F3AA97638FA7}"/>
              </a:ext>
            </a:extLst>
          </p:cNvPr>
          <p:cNvSpPr>
            <a:spLocks noGrp="1"/>
          </p:cNvSpPr>
          <p:nvPr>
            <p:ph type="pic" sz="quarter" idx="10"/>
          </p:nvPr>
        </p:nvSpPr>
        <p:spPr>
          <a:xfrm>
            <a:off x="8583306"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r>
              <a:rPr lang="en-GB"/>
              <a:t>Click icon to add picture</a:t>
            </a:r>
            <a:endParaRPr lang="en-US" dirty="0"/>
          </a:p>
        </p:txBody>
      </p:sp>
    </p:spTree>
    <p:extLst>
      <p:ext uri="{BB962C8B-B14F-4D97-AF65-F5344CB8AC3E}">
        <p14:creationId xmlns:p14="http://schemas.microsoft.com/office/powerpoint/2010/main" val="41087756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4" name="Freeform 133">
            <a:extLst>
              <a:ext uri="{FF2B5EF4-FFF2-40B4-BE49-F238E27FC236}">
                <a16:creationId xmlns:a16="http://schemas.microsoft.com/office/drawing/2014/main" id="{235E0D95-4783-9F46-82FE-2993AB58F1EA}"/>
              </a:ext>
            </a:extLst>
          </p:cNvPr>
          <p:cNvSpPr/>
          <p:nvPr userDrawn="1"/>
        </p:nvSpPr>
        <p:spPr>
          <a:xfrm>
            <a:off x="-31340" y="2978523"/>
            <a:ext cx="12339763" cy="2809041"/>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0" scaled="0"/>
          </a:gradFill>
          <a:ln w="3060" cap="flat">
            <a:noFill/>
            <a:prstDash val="solid"/>
            <a:miter/>
          </a:ln>
        </p:spPr>
        <p:txBody>
          <a:bodyPr rtlCol="0" anchor="ctr"/>
          <a:lstStyle/>
          <a:p>
            <a:endParaRPr lang="en-US" dirty="0"/>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605556" y="423857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605556" y="342900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215" name="Freeform 214">
            <a:extLst>
              <a:ext uri="{FF2B5EF4-FFF2-40B4-BE49-F238E27FC236}">
                <a16:creationId xmlns:a16="http://schemas.microsoft.com/office/drawing/2014/main" id="{2E9DC95E-90D5-1FEE-3EC9-C55B9D9EA105}"/>
              </a:ext>
            </a:extLst>
          </p:cNvPr>
          <p:cNvSpPr/>
          <p:nvPr userDrawn="1"/>
        </p:nvSpPr>
        <p:spPr>
          <a:xfrm>
            <a:off x="12182476" y="-63292"/>
            <a:ext cx="4132053" cy="7117337"/>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CECEC"/>
          </a:solidFill>
          <a:ln w="3060" cap="flat">
            <a:noFill/>
            <a:prstDash val="solid"/>
            <a:miter/>
          </a:ln>
        </p:spPr>
        <p:txBody>
          <a:bodyPr rtlCol="0" anchor="ctr"/>
          <a:lstStyle/>
          <a:p>
            <a:endParaRPr lang="en-US"/>
          </a:p>
        </p:txBody>
      </p:sp>
      <p:grpSp>
        <p:nvGrpSpPr>
          <p:cNvPr id="2" name="Group 1">
            <a:extLst>
              <a:ext uri="{FF2B5EF4-FFF2-40B4-BE49-F238E27FC236}">
                <a16:creationId xmlns:a16="http://schemas.microsoft.com/office/drawing/2014/main" id="{802C4C43-E2F3-4195-2846-B5853A3AC1B3}"/>
              </a:ext>
            </a:extLst>
          </p:cNvPr>
          <p:cNvGrpSpPr/>
          <p:nvPr userDrawn="1"/>
        </p:nvGrpSpPr>
        <p:grpSpPr>
          <a:xfrm>
            <a:off x="9842233" y="3266018"/>
            <a:ext cx="2050690" cy="2000480"/>
            <a:chOff x="10968672" y="5214269"/>
            <a:chExt cx="1344930" cy="1312000"/>
          </a:xfrm>
        </p:grpSpPr>
        <p:grpSp>
          <p:nvGrpSpPr>
            <p:cNvPr id="3" name="Graphic 47">
              <a:extLst>
                <a:ext uri="{FF2B5EF4-FFF2-40B4-BE49-F238E27FC236}">
                  <a16:creationId xmlns:a16="http://schemas.microsoft.com/office/drawing/2014/main" id="{09BEE6B4-C4B9-4C2E-0A1C-2B997F062484}"/>
                </a:ext>
              </a:extLst>
            </p:cNvPr>
            <p:cNvGrpSpPr/>
            <p:nvPr/>
          </p:nvGrpSpPr>
          <p:grpSpPr>
            <a:xfrm>
              <a:off x="11799728" y="5338043"/>
              <a:ext cx="373379" cy="317050"/>
              <a:chOff x="11799728" y="5338043"/>
              <a:chExt cx="373379" cy="317050"/>
            </a:xfrm>
            <a:solidFill>
              <a:srgbClr val="FFFFFF"/>
            </a:solidFill>
          </p:grpSpPr>
          <p:sp>
            <p:nvSpPr>
              <p:cNvPr id="228" name="Freeform 227">
                <a:extLst>
                  <a:ext uri="{FF2B5EF4-FFF2-40B4-BE49-F238E27FC236}">
                    <a16:creationId xmlns:a16="http://schemas.microsoft.com/office/drawing/2014/main" id="{0BD3CCB5-0AC7-493D-B120-66F832609189}"/>
                  </a:ext>
                </a:extLst>
              </p:cNvPr>
              <p:cNvSpPr/>
              <p:nvPr/>
            </p:nvSpPr>
            <p:spPr>
              <a:xfrm>
                <a:off x="11896645" y="5489428"/>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9 h 165666"/>
                  <a:gd name="connsiteX4" fmla="*/ 89297 w 275748"/>
                  <a:gd name="connsiteY4" fmla="*/ 0 h 165666"/>
                  <a:gd name="connsiteX5" fmla="*/ 268367 w 275748"/>
                  <a:gd name="connsiteY5" fmla="*/ 0 h 165666"/>
                  <a:gd name="connsiteX6" fmla="*/ 275035 w 275748"/>
                  <a:gd name="connsiteY6" fmla="*/ 3809 h 165666"/>
                  <a:gd name="connsiteX7" fmla="*/ 275035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3107 w 275748"/>
                  <a:gd name="connsiteY12" fmla="*/ 14282 h 165666"/>
                  <a:gd name="connsiteX13" fmla="*/ 18812 w 275748"/>
                  <a:gd name="connsiteY13" fmla="*/ 149481 h 165666"/>
                  <a:gd name="connsiteX14" fmla="*/ 180737 w 275748"/>
                  <a:gd name="connsiteY14" fmla="*/ 149481 h 165666"/>
                  <a:gd name="connsiteX15" fmla="*/ 255032 w 275748"/>
                  <a:gd name="connsiteY15" fmla="*/ 14282 h 165666"/>
                  <a:gd name="connsiteX16" fmla="*/ 93107 w 275748"/>
                  <a:gd name="connsiteY16" fmla="*/ 1428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w="9525" cap="flat">
                <a:noFill/>
                <a:prstDash val="solid"/>
                <a:miter/>
              </a:ln>
            </p:spPr>
            <p:txBody>
              <a:bodyPr rtlCol="0" anchor="ctr"/>
              <a:lstStyle/>
              <a:p>
                <a:endParaRPr lang="en-US"/>
              </a:p>
            </p:txBody>
          </p:sp>
          <p:sp>
            <p:nvSpPr>
              <p:cNvPr id="229" name="Freeform 228">
                <a:extLst>
                  <a:ext uri="{FF2B5EF4-FFF2-40B4-BE49-F238E27FC236}">
                    <a16:creationId xmlns:a16="http://schemas.microsoft.com/office/drawing/2014/main" id="{B199E997-4030-90C2-0355-13889510D123}"/>
                  </a:ext>
                </a:extLst>
              </p:cNvPr>
              <p:cNvSpPr/>
              <p:nvPr/>
            </p:nvSpPr>
            <p:spPr>
              <a:xfrm>
                <a:off x="11799728" y="5338995"/>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7097 h 316098"/>
                  <a:gd name="connsiteX13" fmla="*/ 103346 w 194310"/>
                  <a:gd name="connsiteY13" fmla="*/ 293248 h 316098"/>
                  <a:gd name="connsiteX14" fmla="*/ 177641 w 194310"/>
                  <a:gd name="connsiteY14" fmla="*/ 158049 h 316098"/>
                  <a:gd name="connsiteX15" fmla="*/ 90011 w 194310"/>
                  <a:gd name="connsiteY15" fmla="*/ 21898 h 316098"/>
                  <a:gd name="connsiteX16" fmla="*/ 15716 w 194310"/>
                  <a:gd name="connsiteY16" fmla="*/ 157097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w="9525" cap="flat">
                <a:noFill/>
                <a:prstDash val="solid"/>
                <a:miter/>
              </a:ln>
            </p:spPr>
            <p:txBody>
              <a:bodyPr rtlCol="0" anchor="ctr"/>
              <a:lstStyle/>
              <a:p>
                <a:endParaRPr lang="en-US"/>
              </a:p>
            </p:txBody>
          </p:sp>
          <p:sp>
            <p:nvSpPr>
              <p:cNvPr id="230" name="Freeform 229">
                <a:extLst>
                  <a:ext uri="{FF2B5EF4-FFF2-40B4-BE49-F238E27FC236}">
                    <a16:creationId xmlns:a16="http://schemas.microsoft.com/office/drawing/2014/main" id="{3AC3CAA1-5763-50B0-EBEC-C7059CB8207F}"/>
                  </a:ext>
                </a:extLst>
              </p:cNvPr>
              <p:cNvSpPr/>
              <p:nvPr/>
            </p:nvSpPr>
            <p:spPr>
              <a:xfrm>
                <a:off x="11881643" y="5338043"/>
                <a:ext cx="291464" cy="165666"/>
              </a:xfrm>
              <a:custGeom>
                <a:avLst/>
                <a:gdLst>
                  <a:gd name="connsiteX0" fmla="*/ 100489 w 291464"/>
                  <a:gd name="connsiteY0" fmla="*/ 164714 h 165666"/>
                  <a:gd name="connsiteX1" fmla="*/ 97631 w 291464"/>
                  <a:gd name="connsiteY1" fmla="*/ 161858 h 165666"/>
                  <a:gd name="connsiteX2" fmla="*/ 1429 w 291464"/>
                  <a:gd name="connsiteY2" fmla="*/ 11425 h 165666"/>
                  <a:gd name="connsiteX3" fmla="*/ 1429 w 291464"/>
                  <a:gd name="connsiteY3" fmla="*/ 3808 h 165666"/>
                  <a:gd name="connsiteX4" fmla="*/ 8096 w 291464"/>
                  <a:gd name="connsiteY4" fmla="*/ 0 h 165666"/>
                  <a:gd name="connsiteX5" fmla="*/ 187166 w 291464"/>
                  <a:gd name="connsiteY5" fmla="*/ 0 h 165666"/>
                  <a:gd name="connsiteX6" fmla="*/ 193834 w 291464"/>
                  <a:gd name="connsiteY6" fmla="*/ 3808 h 165666"/>
                  <a:gd name="connsiteX7" fmla="*/ 290036 w 291464"/>
                  <a:gd name="connsiteY7" fmla="*/ 154241 h 165666"/>
                  <a:gd name="connsiteX8" fmla="*/ 290036 w 291464"/>
                  <a:gd name="connsiteY8" fmla="*/ 161858 h 165666"/>
                  <a:gd name="connsiteX9" fmla="*/ 283369 w 291464"/>
                  <a:gd name="connsiteY9" fmla="*/ 165666 h 165666"/>
                  <a:gd name="connsiteX10" fmla="*/ 104299 w 291464"/>
                  <a:gd name="connsiteY10" fmla="*/ 165666 h 165666"/>
                  <a:gd name="connsiteX11" fmla="*/ 100489 w 291464"/>
                  <a:gd name="connsiteY11" fmla="*/ 164714 h 165666"/>
                  <a:gd name="connsiteX12" fmla="*/ 21431 w 291464"/>
                  <a:gd name="connsiteY12" fmla="*/ 16186 h 165666"/>
                  <a:gd name="connsiteX13" fmla="*/ 108109 w 291464"/>
                  <a:gd name="connsiteY13" fmla="*/ 151385 h 165666"/>
                  <a:gd name="connsiteX14" fmla="*/ 269081 w 291464"/>
                  <a:gd name="connsiteY14" fmla="*/ 151385 h 165666"/>
                  <a:gd name="connsiteX15" fmla="*/ 182404 w 291464"/>
                  <a:gd name="connsiteY15" fmla="*/ 16186 h 165666"/>
                  <a:gd name="connsiteX16" fmla="*/ 21431 w 291464"/>
                  <a:gd name="connsiteY16" fmla="*/ 16186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4"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w="9525" cap="flat">
                <a:noFill/>
                <a:prstDash val="solid"/>
                <a:miter/>
              </a:ln>
            </p:spPr>
            <p:txBody>
              <a:bodyPr rtlCol="0" anchor="ctr"/>
              <a:lstStyle/>
              <a:p>
                <a:endParaRPr lang="en-US"/>
              </a:p>
            </p:txBody>
          </p:sp>
        </p:grpSp>
        <p:grpSp>
          <p:nvGrpSpPr>
            <p:cNvPr id="4" name="Graphic 47">
              <a:extLst>
                <a:ext uri="{FF2B5EF4-FFF2-40B4-BE49-F238E27FC236}">
                  <a16:creationId xmlns:a16="http://schemas.microsoft.com/office/drawing/2014/main" id="{516AF814-7743-E57C-8BDE-4E7053F163E4}"/>
                </a:ext>
              </a:extLst>
            </p:cNvPr>
            <p:cNvGrpSpPr/>
            <p:nvPr/>
          </p:nvGrpSpPr>
          <p:grpSpPr>
            <a:xfrm>
              <a:off x="11553031" y="5790293"/>
              <a:ext cx="373379" cy="316098"/>
              <a:chOff x="11553031" y="5790293"/>
              <a:chExt cx="373379" cy="316098"/>
            </a:xfrm>
            <a:solidFill>
              <a:srgbClr val="FFFFFF"/>
            </a:solidFill>
          </p:grpSpPr>
          <p:sp>
            <p:nvSpPr>
              <p:cNvPr id="225" name="Freeform 224">
                <a:extLst>
                  <a:ext uri="{FF2B5EF4-FFF2-40B4-BE49-F238E27FC236}">
                    <a16:creationId xmlns:a16="http://schemas.microsoft.com/office/drawing/2014/main" id="{04A8BF0D-C753-7EBB-4B83-FC1E06A7882D}"/>
                  </a:ext>
                </a:extLst>
              </p:cNvPr>
              <p:cNvSpPr/>
              <p:nvPr/>
            </p:nvSpPr>
            <p:spPr>
              <a:xfrm>
                <a:off x="11649948" y="5940725"/>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8 h 165666"/>
                  <a:gd name="connsiteX4" fmla="*/ 89297 w 275748"/>
                  <a:gd name="connsiteY4" fmla="*/ 0 h 165666"/>
                  <a:gd name="connsiteX5" fmla="*/ 268367 w 275748"/>
                  <a:gd name="connsiteY5" fmla="*/ 0 h 165666"/>
                  <a:gd name="connsiteX6" fmla="*/ 275034 w 275748"/>
                  <a:gd name="connsiteY6" fmla="*/ 3808 h 165666"/>
                  <a:gd name="connsiteX7" fmla="*/ 275034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4059 w 275748"/>
                  <a:gd name="connsiteY12" fmla="*/ 15234 h 165666"/>
                  <a:gd name="connsiteX13" fmla="*/ 19764 w 275748"/>
                  <a:gd name="connsiteY13" fmla="*/ 150433 h 165666"/>
                  <a:gd name="connsiteX14" fmla="*/ 181689 w 275748"/>
                  <a:gd name="connsiteY14" fmla="*/ 150433 h 165666"/>
                  <a:gd name="connsiteX15" fmla="*/ 255984 w 275748"/>
                  <a:gd name="connsiteY15" fmla="*/ 15234 h 165666"/>
                  <a:gd name="connsiteX16" fmla="*/ 94059 w 275748"/>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w="9525" cap="flat">
                <a:noFill/>
                <a:prstDash val="solid"/>
                <a:miter/>
              </a:ln>
            </p:spPr>
            <p:txBody>
              <a:bodyPr rtlCol="0" anchor="ctr"/>
              <a:lstStyle/>
              <a:p>
                <a:endParaRPr lang="en-US"/>
              </a:p>
            </p:txBody>
          </p:sp>
          <p:sp>
            <p:nvSpPr>
              <p:cNvPr id="226" name="Freeform 225">
                <a:extLst>
                  <a:ext uri="{FF2B5EF4-FFF2-40B4-BE49-F238E27FC236}">
                    <a16:creationId xmlns:a16="http://schemas.microsoft.com/office/drawing/2014/main" id="{17495326-8C12-78A6-81F2-2905A731EA34}"/>
                  </a:ext>
                </a:extLst>
              </p:cNvPr>
              <p:cNvSpPr/>
              <p:nvPr/>
            </p:nvSpPr>
            <p:spPr>
              <a:xfrm>
                <a:off x="11553031" y="5790293"/>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6669 w 194310"/>
                  <a:gd name="connsiteY12" fmla="*/ 158049 h 316098"/>
                  <a:gd name="connsiteX13" fmla="*/ 104299 w 194310"/>
                  <a:gd name="connsiteY13" fmla="*/ 294200 h 316098"/>
                  <a:gd name="connsiteX14" fmla="*/ 178594 w 194310"/>
                  <a:gd name="connsiteY14" fmla="*/ 159001 h 316098"/>
                  <a:gd name="connsiteX15" fmla="*/ 90964 w 194310"/>
                  <a:gd name="connsiteY15" fmla="*/ 22850 h 316098"/>
                  <a:gd name="connsiteX16" fmla="*/ 16669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w="9525" cap="flat">
                <a:noFill/>
                <a:prstDash val="solid"/>
                <a:miter/>
              </a:ln>
            </p:spPr>
            <p:txBody>
              <a:bodyPr rtlCol="0" anchor="ctr"/>
              <a:lstStyle/>
              <a:p>
                <a:endParaRPr lang="en-US"/>
              </a:p>
            </p:txBody>
          </p:sp>
          <p:sp>
            <p:nvSpPr>
              <p:cNvPr id="227" name="Freeform 226">
                <a:extLst>
                  <a:ext uri="{FF2B5EF4-FFF2-40B4-BE49-F238E27FC236}">
                    <a16:creationId xmlns:a16="http://schemas.microsoft.com/office/drawing/2014/main" id="{828DF4CA-4590-89B5-03E9-86C8A3BBA0C1}"/>
                  </a:ext>
                </a:extLst>
              </p:cNvPr>
              <p:cNvSpPr/>
              <p:nvPr/>
            </p:nvSpPr>
            <p:spPr>
              <a:xfrm>
                <a:off x="11634946" y="5790293"/>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grpSp>
          <p:nvGrpSpPr>
            <p:cNvPr id="5" name="Graphic 47">
              <a:extLst>
                <a:ext uri="{FF2B5EF4-FFF2-40B4-BE49-F238E27FC236}">
                  <a16:creationId xmlns:a16="http://schemas.microsoft.com/office/drawing/2014/main" id="{96783D1D-1D50-AA3E-320C-9F38D365D4A3}"/>
                </a:ext>
              </a:extLst>
            </p:cNvPr>
            <p:cNvGrpSpPr/>
            <p:nvPr/>
          </p:nvGrpSpPr>
          <p:grpSpPr>
            <a:xfrm>
              <a:off x="12091193" y="5786484"/>
              <a:ext cx="221456" cy="316098"/>
              <a:chOff x="12091193" y="5786484"/>
              <a:chExt cx="221456" cy="316098"/>
            </a:xfrm>
            <a:solidFill>
              <a:srgbClr val="FFFFFF"/>
            </a:solidFill>
          </p:grpSpPr>
          <p:sp>
            <p:nvSpPr>
              <p:cNvPr id="222" name="Freeform 221">
                <a:extLst>
                  <a:ext uri="{FF2B5EF4-FFF2-40B4-BE49-F238E27FC236}">
                    <a16:creationId xmlns:a16="http://schemas.microsoft.com/office/drawing/2014/main" id="{8BE78026-46FD-6C9E-C392-A0F1386D0184}"/>
                  </a:ext>
                </a:extLst>
              </p:cNvPr>
              <p:cNvSpPr/>
              <p:nvPr/>
            </p:nvSpPr>
            <p:spPr>
              <a:xfrm>
                <a:off x="12091193" y="5786484"/>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8049 h 316098"/>
                  <a:gd name="connsiteX13" fmla="*/ 103346 w 194310"/>
                  <a:gd name="connsiteY13" fmla="*/ 294200 h 316098"/>
                  <a:gd name="connsiteX14" fmla="*/ 177641 w 194310"/>
                  <a:gd name="connsiteY14" fmla="*/ 159001 h 316098"/>
                  <a:gd name="connsiteX15" fmla="*/ 90011 w 194310"/>
                  <a:gd name="connsiteY15" fmla="*/ 22850 h 316098"/>
                  <a:gd name="connsiteX16" fmla="*/ 15716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w="9525" cap="flat">
                <a:noFill/>
                <a:prstDash val="solid"/>
                <a:miter/>
              </a:ln>
            </p:spPr>
            <p:txBody>
              <a:bodyPr rtlCol="0" anchor="ctr"/>
              <a:lstStyle/>
              <a:p>
                <a:endParaRPr lang="en-US"/>
              </a:p>
            </p:txBody>
          </p:sp>
          <p:sp>
            <p:nvSpPr>
              <p:cNvPr id="223" name="Freeform 222">
                <a:extLst>
                  <a:ext uri="{FF2B5EF4-FFF2-40B4-BE49-F238E27FC236}">
                    <a16:creationId xmlns:a16="http://schemas.microsoft.com/office/drawing/2014/main" id="{1666D474-909F-3D85-4A06-CE3764D1122F}"/>
                  </a:ext>
                </a:extLst>
              </p:cNvPr>
              <p:cNvSpPr/>
              <p:nvPr/>
            </p:nvSpPr>
            <p:spPr>
              <a:xfrm>
                <a:off x="12187158" y="5936917"/>
                <a:ext cx="125491" cy="165666"/>
              </a:xfrm>
              <a:custGeom>
                <a:avLst/>
                <a:gdLst>
                  <a:gd name="connsiteX0" fmla="*/ 125492 w 125491"/>
                  <a:gd name="connsiteY0" fmla="*/ 150433 h 165666"/>
                  <a:gd name="connsiteX1" fmla="*/ 19764 w 125491"/>
                  <a:gd name="connsiteY1" fmla="*/ 150433 h 165666"/>
                  <a:gd name="connsiteX2" fmla="*/ 94060 w 125491"/>
                  <a:gd name="connsiteY2" fmla="*/ 15234 h 165666"/>
                  <a:gd name="connsiteX3" fmla="*/ 125492 w 125491"/>
                  <a:gd name="connsiteY3" fmla="*/ 15234 h 165666"/>
                  <a:gd name="connsiteX4" fmla="*/ 125492 w 125491"/>
                  <a:gd name="connsiteY4" fmla="*/ 0 h 165666"/>
                  <a:gd name="connsiteX5" fmla="*/ 89297 w 125491"/>
                  <a:gd name="connsiteY5" fmla="*/ 0 h 165666"/>
                  <a:gd name="connsiteX6" fmla="*/ 82629 w 125491"/>
                  <a:gd name="connsiteY6" fmla="*/ 3809 h 165666"/>
                  <a:gd name="connsiteX7" fmla="*/ 714 w 125491"/>
                  <a:gd name="connsiteY7" fmla="*/ 154241 h 165666"/>
                  <a:gd name="connsiteX8" fmla="*/ 714 w 125491"/>
                  <a:gd name="connsiteY8" fmla="*/ 161858 h 165666"/>
                  <a:gd name="connsiteX9" fmla="*/ 3572 w 125491"/>
                  <a:gd name="connsiteY9" fmla="*/ 164714 h 165666"/>
                  <a:gd name="connsiteX10" fmla="*/ 7382 w 125491"/>
                  <a:gd name="connsiteY10" fmla="*/ 165666 h 165666"/>
                  <a:gd name="connsiteX11" fmla="*/ 125492 w 125491"/>
                  <a:gd name="connsiteY11" fmla="*/ 165666 h 165666"/>
                  <a:gd name="connsiteX12" fmla="*/ 125492 w 125491"/>
                  <a:gd name="connsiteY12" fmla="*/ 150433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491" h="165666">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w="9525" cap="flat">
                <a:noFill/>
                <a:prstDash val="solid"/>
                <a:miter/>
              </a:ln>
            </p:spPr>
            <p:txBody>
              <a:bodyPr rtlCol="0" anchor="ctr"/>
              <a:lstStyle/>
              <a:p>
                <a:endParaRPr lang="en-US"/>
              </a:p>
            </p:txBody>
          </p:sp>
          <p:sp>
            <p:nvSpPr>
              <p:cNvPr id="224" name="Freeform 223">
                <a:extLst>
                  <a:ext uri="{FF2B5EF4-FFF2-40B4-BE49-F238E27FC236}">
                    <a16:creationId xmlns:a16="http://schemas.microsoft.com/office/drawing/2014/main" id="{4E5B8810-B3FD-928D-E60C-6E4C2F7C98F5}"/>
                  </a:ext>
                </a:extLst>
              </p:cNvPr>
              <p:cNvSpPr/>
              <p:nvPr/>
            </p:nvSpPr>
            <p:spPr>
              <a:xfrm>
                <a:off x="12172870" y="5786484"/>
                <a:ext cx="139779" cy="165666"/>
              </a:xfrm>
              <a:custGeom>
                <a:avLst/>
                <a:gdLst>
                  <a:gd name="connsiteX0" fmla="*/ 139779 w 139779"/>
                  <a:gd name="connsiteY0" fmla="*/ 150432 h 165666"/>
                  <a:gd name="connsiteX1" fmla="*/ 107395 w 139779"/>
                  <a:gd name="connsiteY1" fmla="*/ 150432 h 165666"/>
                  <a:gd name="connsiteX2" fmla="*/ 20717 w 139779"/>
                  <a:gd name="connsiteY2" fmla="*/ 15234 h 165666"/>
                  <a:gd name="connsiteX3" fmla="*/ 139779 w 139779"/>
                  <a:gd name="connsiteY3" fmla="*/ 15234 h 165666"/>
                  <a:gd name="connsiteX4" fmla="*/ 139779 w 139779"/>
                  <a:gd name="connsiteY4" fmla="*/ 0 h 165666"/>
                  <a:gd name="connsiteX5" fmla="*/ 7382 w 139779"/>
                  <a:gd name="connsiteY5" fmla="*/ 0 h 165666"/>
                  <a:gd name="connsiteX6" fmla="*/ 714 w 139779"/>
                  <a:gd name="connsiteY6" fmla="*/ 3808 h 165666"/>
                  <a:gd name="connsiteX7" fmla="*/ 714 w 139779"/>
                  <a:gd name="connsiteY7" fmla="*/ 11425 h 165666"/>
                  <a:gd name="connsiteX8" fmla="*/ 96917 w 139779"/>
                  <a:gd name="connsiteY8" fmla="*/ 161858 h 165666"/>
                  <a:gd name="connsiteX9" fmla="*/ 99774 w 139779"/>
                  <a:gd name="connsiteY9" fmla="*/ 164714 h 165666"/>
                  <a:gd name="connsiteX10" fmla="*/ 103585 w 139779"/>
                  <a:gd name="connsiteY10" fmla="*/ 165666 h 165666"/>
                  <a:gd name="connsiteX11" fmla="*/ 139779 w 139779"/>
                  <a:gd name="connsiteY11" fmla="*/ 165666 h 165666"/>
                  <a:gd name="connsiteX12" fmla="*/ 139779 w 139779"/>
                  <a:gd name="connsiteY12" fmla="*/ 15043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9779" h="165666">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w="9525" cap="flat">
                <a:noFill/>
                <a:prstDash val="solid"/>
                <a:miter/>
              </a:ln>
            </p:spPr>
            <p:txBody>
              <a:bodyPr rtlCol="0" anchor="ctr"/>
              <a:lstStyle/>
              <a:p>
                <a:endParaRPr lang="en-US"/>
              </a:p>
            </p:txBody>
          </p:sp>
        </p:grpSp>
        <p:grpSp>
          <p:nvGrpSpPr>
            <p:cNvPr id="6" name="Graphic 47">
              <a:extLst>
                <a:ext uri="{FF2B5EF4-FFF2-40B4-BE49-F238E27FC236}">
                  <a16:creationId xmlns:a16="http://schemas.microsoft.com/office/drawing/2014/main" id="{977CC410-B062-B3FB-6AA3-9F100AD5BE6B}"/>
                </a:ext>
              </a:extLst>
            </p:cNvPr>
            <p:cNvGrpSpPr/>
            <p:nvPr/>
          </p:nvGrpSpPr>
          <p:grpSpPr>
            <a:xfrm>
              <a:off x="11846163" y="6237782"/>
              <a:ext cx="371713" cy="288487"/>
              <a:chOff x="11846163" y="6237782"/>
              <a:chExt cx="371713" cy="288487"/>
            </a:xfrm>
            <a:solidFill>
              <a:srgbClr val="FFFFFF"/>
            </a:solidFill>
          </p:grpSpPr>
          <p:sp>
            <p:nvSpPr>
              <p:cNvPr id="219" name="Freeform 218">
                <a:extLst>
                  <a:ext uri="{FF2B5EF4-FFF2-40B4-BE49-F238E27FC236}">
                    <a16:creationId xmlns:a16="http://schemas.microsoft.com/office/drawing/2014/main" id="{044B5138-AA96-8852-5C07-781AAD3BA65E}"/>
                  </a:ext>
                </a:extLst>
              </p:cNvPr>
              <p:cNvSpPr/>
              <p:nvPr/>
            </p:nvSpPr>
            <p:spPr>
              <a:xfrm>
                <a:off x="11846163" y="6238734"/>
                <a:ext cx="192881" cy="287535"/>
              </a:xfrm>
              <a:custGeom>
                <a:avLst/>
                <a:gdLst>
                  <a:gd name="connsiteX0" fmla="*/ 79772 w 192881"/>
                  <a:gd name="connsiteY0" fmla="*/ 286583 h 287535"/>
                  <a:gd name="connsiteX1" fmla="*/ 97869 w 192881"/>
                  <a:gd name="connsiteY1" fmla="*/ 286583 h 287535"/>
                  <a:gd name="connsiteX2" fmla="*/ 15002 w 192881"/>
                  <a:gd name="connsiteY2" fmla="*/ 157097 h 287535"/>
                  <a:gd name="connsiteX3" fmla="*/ 89297 w 192881"/>
                  <a:gd name="connsiteY3" fmla="*/ 21898 h 287535"/>
                  <a:gd name="connsiteX4" fmla="*/ 176927 w 192881"/>
                  <a:gd name="connsiteY4" fmla="*/ 158049 h 287535"/>
                  <a:gd name="connsiteX5" fmla="*/ 106442 w 192881"/>
                  <a:gd name="connsiteY5" fmla="*/ 287536 h 287535"/>
                  <a:gd name="connsiteX6" fmla="*/ 123587 w 192881"/>
                  <a:gd name="connsiteY6" fmla="*/ 287536 h 287535"/>
                  <a:gd name="connsiteX7" fmla="*/ 192167 w 192881"/>
                  <a:gd name="connsiteY7" fmla="*/ 161858 h 287535"/>
                  <a:gd name="connsiteX8" fmla="*/ 192167 w 192881"/>
                  <a:gd name="connsiteY8" fmla="*/ 154241 h 287535"/>
                  <a:gd name="connsiteX9" fmla="*/ 95964 w 192881"/>
                  <a:gd name="connsiteY9" fmla="*/ 3808 h 287535"/>
                  <a:gd name="connsiteX10" fmla="*/ 89297 w 192881"/>
                  <a:gd name="connsiteY10" fmla="*/ 0 h 287535"/>
                  <a:gd name="connsiteX11" fmla="*/ 82629 w 192881"/>
                  <a:gd name="connsiteY11" fmla="*/ 3808 h 287535"/>
                  <a:gd name="connsiteX12" fmla="*/ 714 w 192881"/>
                  <a:gd name="connsiteY12" fmla="*/ 154241 h 287535"/>
                  <a:gd name="connsiteX13" fmla="*/ 714 w 192881"/>
                  <a:gd name="connsiteY13" fmla="*/ 161858 h 287535"/>
                  <a:gd name="connsiteX14" fmla="*/ 79772 w 192881"/>
                  <a:gd name="connsiteY14" fmla="*/ 286583 h 28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2881" h="287535">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w="9525" cap="flat">
                <a:noFill/>
                <a:prstDash val="solid"/>
                <a:miter/>
              </a:ln>
            </p:spPr>
            <p:txBody>
              <a:bodyPr rtlCol="0" anchor="ctr"/>
              <a:lstStyle/>
              <a:p>
                <a:endParaRPr lang="en-US"/>
              </a:p>
            </p:txBody>
          </p:sp>
          <p:sp>
            <p:nvSpPr>
              <p:cNvPr id="220" name="Freeform 219">
                <a:extLst>
                  <a:ext uri="{FF2B5EF4-FFF2-40B4-BE49-F238E27FC236}">
                    <a16:creationId xmlns:a16="http://schemas.microsoft.com/office/drawing/2014/main" id="{EC5E0CCA-E530-27C9-108F-B407E697697A}"/>
                  </a:ext>
                </a:extLst>
              </p:cNvPr>
              <p:cNvSpPr/>
              <p:nvPr/>
            </p:nvSpPr>
            <p:spPr>
              <a:xfrm>
                <a:off x="11951652" y="6388214"/>
                <a:ext cx="265509" cy="137103"/>
              </a:xfrm>
              <a:custGeom>
                <a:avLst/>
                <a:gdLst>
                  <a:gd name="connsiteX0" fmla="*/ 17145 w 265509"/>
                  <a:gd name="connsiteY0" fmla="*/ 137103 h 137103"/>
                  <a:gd name="connsiteX1" fmla="*/ 83820 w 265509"/>
                  <a:gd name="connsiteY1" fmla="*/ 15234 h 137103"/>
                  <a:gd name="connsiteX2" fmla="*/ 245745 w 265509"/>
                  <a:gd name="connsiteY2" fmla="*/ 15234 h 137103"/>
                  <a:gd name="connsiteX3" fmla="*/ 179070 w 265509"/>
                  <a:gd name="connsiteY3" fmla="*/ 137103 h 137103"/>
                  <a:gd name="connsiteX4" fmla="*/ 196215 w 265509"/>
                  <a:gd name="connsiteY4" fmla="*/ 137103 h 137103"/>
                  <a:gd name="connsiteX5" fmla="*/ 264795 w 265509"/>
                  <a:gd name="connsiteY5" fmla="*/ 11425 h 137103"/>
                  <a:gd name="connsiteX6" fmla="*/ 264795 w 265509"/>
                  <a:gd name="connsiteY6" fmla="*/ 3808 h 137103"/>
                  <a:gd name="connsiteX7" fmla="*/ 258128 w 265509"/>
                  <a:gd name="connsiteY7" fmla="*/ 0 h 137103"/>
                  <a:gd name="connsiteX8" fmla="*/ 79057 w 265509"/>
                  <a:gd name="connsiteY8" fmla="*/ 0 h 137103"/>
                  <a:gd name="connsiteX9" fmla="*/ 72390 w 265509"/>
                  <a:gd name="connsiteY9" fmla="*/ 3808 h 137103"/>
                  <a:gd name="connsiteX10" fmla="*/ 0 w 265509"/>
                  <a:gd name="connsiteY10" fmla="*/ 137103 h 137103"/>
                  <a:gd name="connsiteX11" fmla="*/ 17145 w 265509"/>
                  <a:gd name="connsiteY11" fmla="*/ 137103 h 137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5509" h="137103">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w="9525" cap="flat">
                <a:noFill/>
                <a:prstDash val="solid"/>
                <a:miter/>
              </a:ln>
            </p:spPr>
            <p:txBody>
              <a:bodyPr rtlCol="0" anchor="ctr"/>
              <a:lstStyle/>
              <a:p>
                <a:endParaRPr lang="en-US"/>
              </a:p>
            </p:txBody>
          </p:sp>
          <p:sp>
            <p:nvSpPr>
              <p:cNvPr id="221" name="Freeform 220">
                <a:extLst>
                  <a:ext uri="{FF2B5EF4-FFF2-40B4-BE49-F238E27FC236}">
                    <a16:creationId xmlns:a16="http://schemas.microsoft.com/office/drawing/2014/main" id="{72BBB498-4F7F-E97B-F767-7A691D44B6C5}"/>
                  </a:ext>
                </a:extLst>
              </p:cNvPr>
              <p:cNvSpPr/>
              <p:nvPr/>
            </p:nvSpPr>
            <p:spPr>
              <a:xfrm>
                <a:off x="11926411" y="6237782"/>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sp>
          <p:nvSpPr>
            <p:cNvPr id="7" name="Freeform 6">
              <a:extLst>
                <a:ext uri="{FF2B5EF4-FFF2-40B4-BE49-F238E27FC236}">
                  <a16:creationId xmlns:a16="http://schemas.microsoft.com/office/drawing/2014/main" id="{3382BA1D-430B-954F-EA86-27E19C6803D0}"/>
                </a:ext>
              </a:extLst>
            </p:cNvPr>
            <p:cNvSpPr/>
            <p:nvPr/>
          </p:nvSpPr>
          <p:spPr>
            <a:xfrm>
              <a:off x="12064047" y="6116118"/>
              <a:ext cx="122667" cy="209052"/>
            </a:xfrm>
            <a:custGeom>
              <a:avLst/>
              <a:gdLst>
                <a:gd name="connsiteX0" fmla="*/ 118110 w 122667"/>
                <a:gd name="connsiteY0" fmla="*/ 747 h 209052"/>
                <a:gd name="connsiteX1" fmla="*/ 121920 w 122667"/>
                <a:gd name="connsiteY1" fmla="*/ 12172 h 209052"/>
                <a:gd name="connsiteX2" fmla="*/ 16193 w 122667"/>
                <a:gd name="connsiteY2" fmla="*/ 204497 h 209052"/>
                <a:gd name="connsiteX3" fmla="*/ 4763 w 122667"/>
                <a:gd name="connsiteY3" fmla="*/ 208306 h 209052"/>
                <a:gd name="connsiteX4" fmla="*/ 4763 w 122667"/>
                <a:gd name="connsiteY4" fmla="*/ 208306 h 209052"/>
                <a:gd name="connsiteX5" fmla="*/ 0 w 122667"/>
                <a:gd name="connsiteY5" fmla="*/ 200689 h 209052"/>
                <a:gd name="connsiteX6" fmla="*/ 953 w 122667"/>
                <a:gd name="connsiteY6" fmla="*/ 196880 h 209052"/>
                <a:gd name="connsiteX7" fmla="*/ 106680 w 122667"/>
                <a:gd name="connsiteY7" fmla="*/ 4555 h 209052"/>
                <a:gd name="connsiteX8" fmla="*/ 118110 w 122667"/>
                <a:gd name="connsiteY8" fmla="*/ 747 h 209052"/>
                <a:gd name="connsiteX9" fmla="*/ 118110 w 122667"/>
                <a:gd name="connsiteY9" fmla="*/ 747 h 20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052">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FF23C03-9072-1745-EE83-966ABBAEDAAC}"/>
                </a:ext>
              </a:extLst>
            </p:cNvPr>
            <p:cNvSpPr/>
            <p:nvPr/>
          </p:nvSpPr>
          <p:spPr>
            <a:xfrm>
              <a:off x="11770677" y="5674698"/>
              <a:ext cx="122667" cy="209647"/>
            </a:xfrm>
            <a:custGeom>
              <a:avLst/>
              <a:gdLst>
                <a:gd name="connsiteX0" fmla="*/ 118110 w 122667"/>
                <a:gd name="connsiteY0" fmla="*/ 1342 h 209647"/>
                <a:gd name="connsiteX1" fmla="*/ 121920 w 122667"/>
                <a:gd name="connsiteY1" fmla="*/ 12767 h 209647"/>
                <a:gd name="connsiteX2" fmla="*/ 16192 w 122667"/>
                <a:gd name="connsiteY2" fmla="*/ 205092 h 209647"/>
                <a:gd name="connsiteX3" fmla="*/ 4763 w 122667"/>
                <a:gd name="connsiteY3" fmla="*/ 208901 h 209647"/>
                <a:gd name="connsiteX4" fmla="*/ 4763 w 122667"/>
                <a:gd name="connsiteY4" fmla="*/ 208901 h 209647"/>
                <a:gd name="connsiteX5" fmla="*/ 0 w 122667"/>
                <a:gd name="connsiteY5" fmla="*/ 201284 h 209647"/>
                <a:gd name="connsiteX6" fmla="*/ 953 w 122667"/>
                <a:gd name="connsiteY6" fmla="*/ 197476 h 209647"/>
                <a:gd name="connsiteX7" fmla="*/ 106680 w 122667"/>
                <a:gd name="connsiteY7" fmla="*/ 5150 h 209647"/>
                <a:gd name="connsiteX8" fmla="*/ 118110 w 122667"/>
                <a:gd name="connsiteY8" fmla="*/ 1342 h 209647"/>
                <a:gd name="connsiteX9" fmla="*/ 118110 w 122667"/>
                <a:gd name="connsiteY9" fmla="*/ 1342 h 209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647">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E008859C-94E8-62B1-FD3A-402369741DDF}"/>
                </a:ext>
              </a:extLst>
            </p:cNvPr>
            <p:cNvSpPr/>
            <p:nvPr/>
          </p:nvSpPr>
          <p:spPr>
            <a:xfrm>
              <a:off x="12188825" y="5489428"/>
              <a:ext cx="124777" cy="19994"/>
            </a:xfrm>
            <a:custGeom>
              <a:avLst/>
              <a:gdLst>
                <a:gd name="connsiteX0" fmla="*/ 123825 w 124777"/>
                <a:gd name="connsiteY0" fmla="*/ 0 h 19994"/>
                <a:gd name="connsiteX1" fmla="*/ 8572 w 124777"/>
                <a:gd name="connsiteY1" fmla="*/ 2856 h 19994"/>
                <a:gd name="connsiteX2" fmla="*/ 0 w 124777"/>
                <a:gd name="connsiteY2" fmla="*/ 11425 h 19994"/>
                <a:gd name="connsiteX3" fmla="*/ 4763 w 124777"/>
                <a:gd name="connsiteY3" fmla="*/ 19042 h 19994"/>
                <a:gd name="connsiteX4" fmla="*/ 8572 w 124777"/>
                <a:gd name="connsiteY4" fmla="*/ 19994 h 19994"/>
                <a:gd name="connsiteX5" fmla="*/ 124778 w 124777"/>
                <a:gd name="connsiteY5" fmla="*/ 17138 h 19994"/>
                <a:gd name="connsiteX6" fmla="*/ 124778 w 124777"/>
                <a:gd name="connsiteY6" fmla="*/ 0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CB93857E-2BA2-83DD-22D4-A4DBD7594828}"/>
                </a:ext>
              </a:extLst>
            </p:cNvPr>
            <p:cNvSpPr/>
            <p:nvPr/>
          </p:nvSpPr>
          <p:spPr>
            <a:xfrm>
              <a:off x="12258357" y="6392023"/>
              <a:ext cx="54292" cy="18090"/>
            </a:xfrm>
            <a:custGeom>
              <a:avLst/>
              <a:gdLst>
                <a:gd name="connsiteX0" fmla="*/ 54293 w 54292"/>
                <a:gd name="connsiteY0" fmla="*/ 0 h 18090"/>
                <a:gd name="connsiteX1" fmla="*/ 8573 w 54292"/>
                <a:gd name="connsiteY1" fmla="*/ 952 h 18090"/>
                <a:gd name="connsiteX2" fmla="*/ 0 w 54292"/>
                <a:gd name="connsiteY2" fmla="*/ 9521 h 18090"/>
                <a:gd name="connsiteX3" fmla="*/ 4763 w 54292"/>
                <a:gd name="connsiteY3" fmla="*/ 17138 h 18090"/>
                <a:gd name="connsiteX4" fmla="*/ 8573 w 54292"/>
                <a:gd name="connsiteY4" fmla="*/ 18090 h 18090"/>
                <a:gd name="connsiteX5" fmla="*/ 54293 w 54292"/>
                <a:gd name="connsiteY5" fmla="*/ 17138 h 18090"/>
                <a:gd name="connsiteX6" fmla="*/ 54293 w 54292"/>
                <a:gd name="connsiteY6" fmla="*/ 0 h 18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9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w="9525"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C76A669A-6A92-520F-6E9B-351840DFA141}"/>
                </a:ext>
              </a:extLst>
            </p:cNvPr>
            <p:cNvSpPr/>
            <p:nvPr/>
          </p:nvSpPr>
          <p:spPr>
            <a:xfrm>
              <a:off x="11787399" y="6011419"/>
              <a:ext cx="132291" cy="204940"/>
            </a:xfrm>
            <a:custGeom>
              <a:avLst/>
              <a:gdLst>
                <a:gd name="connsiteX0" fmla="*/ 12806 w 132291"/>
                <a:gd name="connsiteY0" fmla="*/ 714 h 204940"/>
                <a:gd name="connsiteX1" fmla="*/ 15663 w 132291"/>
                <a:gd name="connsiteY1" fmla="*/ 3570 h 204940"/>
                <a:gd name="connsiteX2" fmla="*/ 130916 w 132291"/>
                <a:gd name="connsiteY2" fmla="*/ 191135 h 204940"/>
                <a:gd name="connsiteX3" fmla="*/ 128058 w 132291"/>
                <a:gd name="connsiteY3" fmla="*/ 203512 h 204940"/>
                <a:gd name="connsiteX4" fmla="*/ 119486 w 132291"/>
                <a:gd name="connsiteY4" fmla="*/ 203512 h 204940"/>
                <a:gd name="connsiteX5" fmla="*/ 116628 w 132291"/>
                <a:gd name="connsiteY5" fmla="*/ 200656 h 204940"/>
                <a:gd name="connsiteX6" fmla="*/ 1376 w 132291"/>
                <a:gd name="connsiteY6" fmla="*/ 13092 h 204940"/>
                <a:gd name="connsiteX7" fmla="*/ 4233 w 132291"/>
                <a:gd name="connsiteY7" fmla="*/ 714 h 204940"/>
                <a:gd name="connsiteX8" fmla="*/ 12806 w 132291"/>
                <a:gd name="connsiteY8" fmla="*/ 714 h 20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494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w="9525"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58BA89E2-879F-2AC8-B8DB-A0E94E3BCC17}"/>
                </a:ext>
              </a:extLst>
            </p:cNvPr>
            <p:cNvSpPr/>
            <p:nvPr/>
          </p:nvSpPr>
          <p:spPr>
            <a:xfrm>
              <a:off x="12031239" y="5564168"/>
              <a:ext cx="132291" cy="205654"/>
            </a:xfrm>
            <a:custGeom>
              <a:avLst/>
              <a:gdLst>
                <a:gd name="connsiteX0" fmla="*/ 12806 w 132291"/>
                <a:gd name="connsiteY0" fmla="*/ 1428 h 205654"/>
                <a:gd name="connsiteX1" fmla="*/ 15663 w 132291"/>
                <a:gd name="connsiteY1" fmla="*/ 4284 h 205654"/>
                <a:gd name="connsiteX2" fmla="*/ 130916 w 132291"/>
                <a:gd name="connsiteY2" fmla="*/ 191849 h 205654"/>
                <a:gd name="connsiteX3" fmla="*/ 128058 w 132291"/>
                <a:gd name="connsiteY3" fmla="*/ 204226 h 205654"/>
                <a:gd name="connsiteX4" fmla="*/ 119486 w 132291"/>
                <a:gd name="connsiteY4" fmla="*/ 204226 h 205654"/>
                <a:gd name="connsiteX5" fmla="*/ 116628 w 132291"/>
                <a:gd name="connsiteY5" fmla="*/ 201370 h 205654"/>
                <a:gd name="connsiteX6" fmla="*/ 1376 w 132291"/>
                <a:gd name="connsiteY6" fmla="*/ 13806 h 205654"/>
                <a:gd name="connsiteX7" fmla="*/ 4233 w 132291"/>
                <a:gd name="connsiteY7" fmla="*/ 1428 h 205654"/>
                <a:gd name="connsiteX8" fmla="*/ 12806 w 132291"/>
                <a:gd name="connsiteY8" fmla="*/ 1428 h 20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5654">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w="9525" cap="flat">
              <a:noFill/>
              <a:prstDash val="solid"/>
              <a:miter/>
            </a:ln>
          </p:spPr>
          <p:txBody>
            <a:bodyPr rtlCol="0" anchor="ctr"/>
            <a:lstStyle/>
            <a:p>
              <a:endParaRPr lang="en-US"/>
            </a:p>
          </p:txBody>
        </p:sp>
        <p:grpSp>
          <p:nvGrpSpPr>
            <p:cNvPr id="13" name="Graphic 47">
              <a:extLst>
                <a:ext uri="{FF2B5EF4-FFF2-40B4-BE49-F238E27FC236}">
                  <a16:creationId xmlns:a16="http://schemas.microsoft.com/office/drawing/2014/main" id="{F572D2FC-9CFD-8F75-A32D-E41EFEF11F76}"/>
                </a:ext>
              </a:extLst>
            </p:cNvPr>
            <p:cNvGrpSpPr/>
            <p:nvPr/>
          </p:nvGrpSpPr>
          <p:grpSpPr>
            <a:xfrm>
              <a:off x="10968672" y="5214269"/>
              <a:ext cx="912495" cy="1194891"/>
              <a:chOff x="10968672" y="5214269"/>
              <a:chExt cx="912495" cy="1194891"/>
            </a:xfrm>
            <a:solidFill>
              <a:srgbClr val="FFFFFF"/>
            </a:solidFill>
          </p:grpSpPr>
          <p:grpSp>
            <p:nvGrpSpPr>
              <p:cNvPr id="14" name="Graphic 47">
                <a:extLst>
                  <a:ext uri="{FF2B5EF4-FFF2-40B4-BE49-F238E27FC236}">
                    <a16:creationId xmlns:a16="http://schemas.microsoft.com/office/drawing/2014/main" id="{969FE252-5CE2-7A90-CC4B-2CC3D5F1D53A}"/>
                  </a:ext>
                </a:extLst>
              </p:cNvPr>
              <p:cNvGrpSpPr/>
              <p:nvPr/>
            </p:nvGrpSpPr>
            <p:grpSpPr>
              <a:xfrm>
                <a:off x="10968672" y="5789340"/>
                <a:ext cx="751522" cy="619820"/>
                <a:chOff x="10968672" y="5789340"/>
                <a:chExt cx="751522" cy="619820"/>
              </a:xfrm>
              <a:solidFill>
                <a:srgbClr val="FFFFFF"/>
              </a:solidFill>
            </p:grpSpPr>
            <p:sp>
              <p:nvSpPr>
                <p:cNvPr id="30" name="Freeform 29">
                  <a:extLst>
                    <a:ext uri="{FF2B5EF4-FFF2-40B4-BE49-F238E27FC236}">
                      <a16:creationId xmlns:a16="http://schemas.microsoft.com/office/drawing/2014/main" id="{E4E6D9B1-BF6F-38C5-4111-C074BADD5518}"/>
                    </a:ext>
                  </a:extLst>
                </p:cNvPr>
                <p:cNvSpPr/>
                <p:nvPr/>
              </p:nvSpPr>
              <p:spPr>
                <a:xfrm>
                  <a:off x="10968672" y="5794101"/>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3 w 202882"/>
                    <a:gd name="connsiteY6" fmla="*/ 185660 h 185660"/>
                    <a:gd name="connsiteX7" fmla="*/ 140970 w 202882"/>
                    <a:gd name="connsiteY7" fmla="*/ 185660 h 185660"/>
                    <a:gd name="connsiteX8" fmla="*/ 132397 w 202882"/>
                    <a:gd name="connsiteY8" fmla="*/ 157097 h 185660"/>
                    <a:gd name="connsiteX9" fmla="*/ 118110 w 202882"/>
                    <a:gd name="connsiteY9" fmla="*/ 113301 h 185660"/>
                    <a:gd name="connsiteX10" fmla="*/ 100965 w 202882"/>
                    <a:gd name="connsiteY10" fmla="*/ 61887 h 185660"/>
                    <a:gd name="connsiteX11" fmla="*/ 83820 w 202882"/>
                    <a:gd name="connsiteY11" fmla="*/ 113301 h 185660"/>
                    <a:gd name="connsiteX12" fmla="*/ 118110 w 202882"/>
                    <a:gd name="connsiteY12" fmla="*/ 113301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w="9525"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EF8518B8-B83E-B47E-AF1C-017EB72D4813}"/>
                    </a:ext>
                  </a:extLst>
                </p:cNvPr>
                <p:cNvSpPr/>
                <p:nvPr/>
              </p:nvSpPr>
              <p:spPr>
                <a:xfrm>
                  <a:off x="11180127" y="5789340"/>
                  <a:ext cx="181927" cy="190420"/>
                </a:xfrm>
                <a:custGeom>
                  <a:avLst/>
                  <a:gdLst>
                    <a:gd name="connsiteX0" fmla="*/ 119063 w 181927"/>
                    <a:gd name="connsiteY0" fmla="*/ 67599 h 190420"/>
                    <a:gd name="connsiteX1" fmla="*/ 109538 w 181927"/>
                    <a:gd name="connsiteY1" fmla="*/ 59031 h 190420"/>
                    <a:gd name="connsiteX2" fmla="*/ 94297 w 181927"/>
                    <a:gd name="connsiteY2" fmla="*/ 56174 h 190420"/>
                    <a:gd name="connsiteX3" fmla="*/ 68580 w 181927"/>
                    <a:gd name="connsiteY3" fmla="*/ 66647 h 190420"/>
                    <a:gd name="connsiteX4" fmla="*/ 59055 w 181927"/>
                    <a:gd name="connsiteY4" fmla="*/ 96163 h 190420"/>
                    <a:gd name="connsiteX5" fmla="*/ 69532 w 181927"/>
                    <a:gd name="connsiteY5" fmla="*/ 128534 h 190420"/>
                    <a:gd name="connsiteX6" fmla="*/ 100965 w 181927"/>
                    <a:gd name="connsiteY6" fmla="*/ 139007 h 190420"/>
                    <a:gd name="connsiteX7" fmla="*/ 133350 w 181927"/>
                    <a:gd name="connsiteY7" fmla="*/ 122822 h 190420"/>
                    <a:gd name="connsiteX8" fmla="*/ 86678 w 181927"/>
                    <a:gd name="connsiteY8" fmla="*/ 122822 h 190420"/>
                    <a:gd name="connsiteX9" fmla="*/ 86678 w 181927"/>
                    <a:gd name="connsiteY9" fmla="*/ 81881 h 190420"/>
                    <a:gd name="connsiteX10" fmla="*/ 181928 w 181927"/>
                    <a:gd name="connsiteY10" fmla="*/ 81881 h 190420"/>
                    <a:gd name="connsiteX11" fmla="*/ 181928 w 181927"/>
                    <a:gd name="connsiteY11" fmla="*/ 139960 h 190420"/>
                    <a:gd name="connsiteX12" fmla="*/ 148590 w 181927"/>
                    <a:gd name="connsiteY12" fmla="*/ 175187 h 190420"/>
                    <a:gd name="connsiteX13" fmla="*/ 94297 w 181927"/>
                    <a:gd name="connsiteY13" fmla="*/ 190421 h 190420"/>
                    <a:gd name="connsiteX14" fmla="*/ 43815 w 181927"/>
                    <a:gd name="connsiteY14" fmla="*/ 178044 h 190420"/>
                    <a:gd name="connsiteX15" fmla="*/ 11430 w 181927"/>
                    <a:gd name="connsiteY15" fmla="*/ 144720 h 190420"/>
                    <a:gd name="connsiteX16" fmla="*/ 0 w 181927"/>
                    <a:gd name="connsiteY16" fmla="*/ 95210 h 190420"/>
                    <a:gd name="connsiteX17" fmla="*/ 11430 w 181927"/>
                    <a:gd name="connsiteY17" fmla="*/ 45701 h 190420"/>
                    <a:gd name="connsiteX18" fmla="*/ 43815 w 181927"/>
                    <a:gd name="connsiteY18" fmla="*/ 12377 h 190420"/>
                    <a:gd name="connsiteX19" fmla="*/ 93345 w 181927"/>
                    <a:gd name="connsiteY19" fmla="*/ 0 h 190420"/>
                    <a:gd name="connsiteX20" fmla="*/ 152400 w 181927"/>
                    <a:gd name="connsiteY20" fmla="*/ 17138 h 190420"/>
                    <a:gd name="connsiteX21" fmla="*/ 180022 w 181927"/>
                    <a:gd name="connsiteY21" fmla="*/ 64743 h 190420"/>
                    <a:gd name="connsiteX22" fmla="*/ 119063 w 181927"/>
                    <a:gd name="connsiteY22" fmla="*/ 64743 h 19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042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w="9525"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9E2349AC-2AE8-5171-A94C-55B492FFEB91}"/>
                    </a:ext>
                  </a:extLst>
                </p:cNvPr>
                <p:cNvSpPr/>
                <p:nvPr/>
              </p:nvSpPr>
              <p:spPr>
                <a:xfrm>
                  <a:off x="11383009" y="5793149"/>
                  <a:ext cx="157162" cy="186612"/>
                </a:xfrm>
                <a:custGeom>
                  <a:avLst/>
                  <a:gdLst>
                    <a:gd name="connsiteX0" fmla="*/ 93345 w 157162"/>
                    <a:gd name="connsiteY0" fmla="*/ 185660 h 186612"/>
                    <a:gd name="connsiteX1" fmla="*/ 58103 w 157162"/>
                    <a:gd name="connsiteY1" fmla="*/ 119013 h 186612"/>
                    <a:gd name="connsiteX2" fmla="*/ 58103 w 157162"/>
                    <a:gd name="connsiteY2" fmla="*/ 119013 h 186612"/>
                    <a:gd name="connsiteX3" fmla="*/ 58103 w 157162"/>
                    <a:gd name="connsiteY3" fmla="*/ 185660 h 186612"/>
                    <a:gd name="connsiteX4" fmla="*/ 0 w 157162"/>
                    <a:gd name="connsiteY4" fmla="*/ 185660 h 186612"/>
                    <a:gd name="connsiteX5" fmla="*/ 0 w 157162"/>
                    <a:gd name="connsiteY5" fmla="*/ 0 h 186612"/>
                    <a:gd name="connsiteX6" fmla="*/ 86678 w 157162"/>
                    <a:gd name="connsiteY6" fmla="*/ 0 h 186612"/>
                    <a:gd name="connsiteX7" fmla="*/ 125730 w 157162"/>
                    <a:gd name="connsiteY7" fmla="*/ 7617 h 186612"/>
                    <a:gd name="connsiteX8" fmla="*/ 149543 w 157162"/>
                    <a:gd name="connsiteY8" fmla="*/ 29515 h 186612"/>
                    <a:gd name="connsiteX9" fmla="*/ 157163 w 157162"/>
                    <a:gd name="connsiteY9" fmla="*/ 60935 h 186612"/>
                    <a:gd name="connsiteX10" fmla="*/ 146685 w 157162"/>
                    <a:gd name="connsiteY10" fmla="*/ 94258 h 186612"/>
                    <a:gd name="connsiteX11" fmla="*/ 117158 w 157162"/>
                    <a:gd name="connsiteY11" fmla="*/ 115205 h 186612"/>
                    <a:gd name="connsiteX12" fmla="*/ 157163 w 157162"/>
                    <a:gd name="connsiteY12" fmla="*/ 186612 h 186612"/>
                    <a:gd name="connsiteX13" fmla="*/ 93345 w 157162"/>
                    <a:gd name="connsiteY13" fmla="*/ 186612 h 186612"/>
                    <a:gd name="connsiteX14" fmla="*/ 58103 w 157162"/>
                    <a:gd name="connsiteY14" fmla="*/ 79977 h 186612"/>
                    <a:gd name="connsiteX15" fmla="*/ 80963 w 157162"/>
                    <a:gd name="connsiteY15" fmla="*/ 79977 h 186612"/>
                    <a:gd name="connsiteX16" fmla="*/ 93345 w 157162"/>
                    <a:gd name="connsiteY16" fmla="*/ 76168 h 186612"/>
                    <a:gd name="connsiteX17" fmla="*/ 97155 w 157162"/>
                    <a:gd name="connsiteY17" fmla="*/ 63791 h 186612"/>
                    <a:gd name="connsiteX18" fmla="*/ 92393 w 157162"/>
                    <a:gd name="connsiteY18" fmla="*/ 52366 h 186612"/>
                    <a:gd name="connsiteX19" fmla="*/ 80010 w 157162"/>
                    <a:gd name="connsiteY19" fmla="*/ 48557 h 186612"/>
                    <a:gd name="connsiteX20" fmla="*/ 57150 w 157162"/>
                    <a:gd name="connsiteY20" fmla="*/ 48557 h 186612"/>
                    <a:gd name="connsiteX21" fmla="*/ 57150 w 157162"/>
                    <a:gd name="connsiteY21" fmla="*/ 79977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7162" h="186612">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w="9525"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454A35F4-93FC-302E-111E-29422DCEEEAD}"/>
                    </a:ext>
                  </a:extLst>
                </p:cNvPr>
                <p:cNvSpPr/>
                <p:nvPr/>
              </p:nvSpPr>
              <p:spPr>
                <a:xfrm>
                  <a:off x="11558269" y="5793149"/>
                  <a:ext cx="58102" cy="185660"/>
                </a:xfrm>
                <a:custGeom>
                  <a:avLst/>
                  <a:gdLst>
                    <a:gd name="connsiteX0" fmla="*/ 58103 w 58102"/>
                    <a:gd name="connsiteY0" fmla="*/ 0 h 185660"/>
                    <a:gd name="connsiteX1" fmla="*/ 58103 w 58102"/>
                    <a:gd name="connsiteY1" fmla="*/ 185660 h 185660"/>
                    <a:gd name="connsiteX2" fmla="*/ 0 w 58102"/>
                    <a:gd name="connsiteY2" fmla="*/ 185660 h 185660"/>
                    <a:gd name="connsiteX3" fmla="*/ 0 w 58102"/>
                    <a:gd name="connsiteY3" fmla="*/ 0 h 185660"/>
                    <a:gd name="connsiteX4" fmla="*/ 58103 w 58102"/>
                    <a:gd name="connsiteY4" fmla="*/ 0 h 185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5660">
                      <a:moveTo>
                        <a:pt x="58103" y="0"/>
                      </a:moveTo>
                      <a:lnTo>
                        <a:pt x="58103" y="185660"/>
                      </a:lnTo>
                      <a:lnTo>
                        <a:pt x="0" y="185660"/>
                      </a:lnTo>
                      <a:lnTo>
                        <a:pt x="0" y="0"/>
                      </a:lnTo>
                      <a:lnTo>
                        <a:pt x="58103" y="0"/>
                      </a:lnTo>
                      <a:close/>
                    </a:path>
                  </a:pathLst>
                </a:custGeom>
                <a:solidFill>
                  <a:srgbClr val="FFFFFF"/>
                </a:solidFill>
                <a:ln w="9525" cap="flat">
                  <a:noFill/>
                  <a:prstDash val="solid"/>
                  <a:miter/>
                </a:ln>
              </p:spPr>
              <p:txBody>
                <a:bodyPr rtlCol="0" anchor="ctr"/>
                <a:lstStyle/>
                <a:p>
                  <a:endParaRPr lang="en-US"/>
                </a:p>
              </p:txBody>
            </p:sp>
            <p:sp>
              <p:nvSpPr>
                <p:cNvPr id="39" name="Freeform 38">
                  <a:extLst>
                    <a:ext uri="{FF2B5EF4-FFF2-40B4-BE49-F238E27FC236}">
                      <a16:creationId xmlns:a16="http://schemas.microsoft.com/office/drawing/2014/main" id="{1CF371A2-427A-47F3-3E2B-5363F6CA2E5F}"/>
                    </a:ext>
                  </a:extLst>
                </p:cNvPr>
                <p:cNvSpPr/>
                <p:nvPr/>
              </p:nvSpPr>
              <p:spPr>
                <a:xfrm>
                  <a:off x="10982007" y="6007373"/>
                  <a:ext cx="131445" cy="186612"/>
                </a:xfrm>
                <a:custGeom>
                  <a:avLst/>
                  <a:gdLst>
                    <a:gd name="connsiteX0" fmla="*/ 131445 w 131445"/>
                    <a:gd name="connsiteY0" fmla="*/ 0 h 186612"/>
                    <a:gd name="connsiteX1" fmla="*/ 131445 w 131445"/>
                    <a:gd name="connsiteY1" fmla="*/ 46653 h 186612"/>
                    <a:gd name="connsiteX2" fmla="*/ 58103 w 131445"/>
                    <a:gd name="connsiteY2" fmla="*/ 46653 h 186612"/>
                    <a:gd name="connsiteX3" fmla="*/ 58103 w 131445"/>
                    <a:gd name="connsiteY3" fmla="*/ 72360 h 186612"/>
                    <a:gd name="connsiteX4" fmla="*/ 110490 w 131445"/>
                    <a:gd name="connsiteY4" fmla="*/ 72360 h 186612"/>
                    <a:gd name="connsiteX5" fmla="*/ 110490 w 131445"/>
                    <a:gd name="connsiteY5" fmla="*/ 116157 h 186612"/>
                    <a:gd name="connsiteX6" fmla="*/ 58103 w 131445"/>
                    <a:gd name="connsiteY6" fmla="*/ 116157 h 186612"/>
                    <a:gd name="connsiteX7" fmla="*/ 58103 w 131445"/>
                    <a:gd name="connsiteY7" fmla="*/ 186612 h 186612"/>
                    <a:gd name="connsiteX8" fmla="*/ 0 w 131445"/>
                    <a:gd name="connsiteY8" fmla="*/ 186612 h 186612"/>
                    <a:gd name="connsiteX9" fmla="*/ 0 w 131445"/>
                    <a:gd name="connsiteY9" fmla="*/ 952 h 186612"/>
                    <a:gd name="connsiteX10" fmla="*/ 131445 w 131445"/>
                    <a:gd name="connsiteY10"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445" h="186612">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w="9525" cap="flat">
                  <a:noFill/>
                  <a:prstDash val="solid"/>
                  <a:miter/>
                </a:ln>
              </p:spPr>
              <p:txBody>
                <a:bodyPr rtlCol="0" anchor="ctr"/>
                <a:lstStyle/>
                <a:p>
                  <a:endParaRPr lang="en-US"/>
                </a:p>
              </p:txBody>
            </p:sp>
            <p:sp>
              <p:nvSpPr>
                <p:cNvPr id="183" name="Freeform 182">
                  <a:extLst>
                    <a:ext uri="{FF2B5EF4-FFF2-40B4-BE49-F238E27FC236}">
                      <a16:creationId xmlns:a16="http://schemas.microsoft.com/office/drawing/2014/main" id="{C1046708-3FEA-DF77-8CB7-D33E4A2A234B}"/>
                    </a:ext>
                  </a:extLst>
                </p:cNvPr>
                <p:cNvSpPr/>
                <p:nvPr/>
              </p:nvSpPr>
              <p:spPr>
                <a:xfrm>
                  <a:off x="11126787" y="6002612"/>
                  <a:ext cx="191452" cy="192325"/>
                </a:xfrm>
                <a:custGeom>
                  <a:avLst/>
                  <a:gdLst>
                    <a:gd name="connsiteX0" fmla="*/ 48578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184" name="Freeform 183">
                  <a:extLst>
                    <a:ext uri="{FF2B5EF4-FFF2-40B4-BE49-F238E27FC236}">
                      <a16:creationId xmlns:a16="http://schemas.microsoft.com/office/drawing/2014/main" id="{452F48D3-FFF6-DECC-0E35-E324096A1A07}"/>
                    </a:ext>
                  </a:extLst>
                </p:cNvPr>
                <p:cNvSpPr/>
                <p:nvPr/>
              </p:nvSpPr>
              <p:spPr>
                <a:xfrm>
                  <a:off x="11333480" y="6002612"/>
                  <a:ext cx="191452" cy="192325"/>
                </a:xfrm>
                <a:custGeom>
                  <a:avLst/>
                  <a:gdLst>
                    <a:gd name="connsiteX0" fmla="*/ 48577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7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2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7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185" name="Freeform 184">
                  <a:extLst>
                    <a:ext uri="{FF2B5EF4-FFF2-40B4-BE49-F238E27FC236}">
                      <a16:creationId xmlns:a16="http://schemas.microsoft.com/office/drawing/2014/main" id="{61023ED4-2737-EBDA-405E-9C5D042F9340}"/>
                    </a:ext>
                  </a:extLst>
                </p:cNvPr>
                <p:cNvSpPr/>
                <p:nvPr/>
              </p:nvSpPr>
              <p:spPr>
                <a:xfrm>
                  <a:off x="11546840" y="6006420"/>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w="9525" cap="flat">
                  <a:noFill/>
                  <a:prstDash val="solid"/>
                  <a:miter/>
                </a:ln>
              </p:spPr>
              <p:txBody>
                <a:bodyPr rtlCol="0" anchor="ctr"/>
                <a:lstStyle/>
                <a:p>
                  <a:endParaRPr lang="en-US"/>
                </a:p>
              </p:txBody>
            </p:sp>
            <p:sp>
              <p:nvSpPr>
                <p:cNvPr id="216" name="Freeform 215">
                  <a:extLst>
                    <a:ext uri="{FF2B5EF4-FFF2-40B4-BE49-F238E27FC236}">
                      <a16:creationId xmlns:a16="http://schemas.microsoft.com/office/drawing/2014/main" id="{6EC6D811-DBB1-800F-5373-822A95C8331C}"/>
                    </a:ext>
                  </a:extLst>
                </p:cNvPr>
                <p:cNvSpPr/>
                <p:nvPr/>
              </p:nvSpPr>
              <p:spPr>
                <a:xfrm>
                  <a:off x="10982007" y="6221596"/>
                  <a:ext cx="123825" cy="185660"/>
                </a:xfrm>
                <a:custGeom>
                  <a:avLst/>
                  <a:gdLst>
                    <a:gd name="connsiteX0" fmla="*/ 58103 w 123825"/>
                    <a:gd name="connsiteY0" fmla="*/ 45701 h 185660"/>
                    <a:gd name="connsiteX1" fmla="*/ 58103 w 123825"/>
                    <a:gd name="connsiteY1" fmla="*/ 68552 h 185660"/>
                    <a:gd name="connsiteX2" fmla="*/ 116205 w 123825"/>
                    <a:gd name="connsiteY2" fmla="*/ 68552 h 185660"/>
                    <a:gd name="connsiteX3" fmla="*/ 116205 w 123825"/>
                    <a:gd name="connsiteY3" fmla="*/ 112348 h 185660"/>
                    <a:gd name="connsiteX4" fmla="*/ 58103 w 123825"/>
                    <a:gd name="connsiteY4" fmla="*/ 112348 h 185660"/>
                    <a:gd name="connsiteX5" fmla="*/ 58103 w 123825"/>
                    <a:gd name="connsiteY5" fmla="*/ 139007 h 185660"/>
                    <a:gd name="connsiteX6" fmla="*/ 123825 w 123825"/>
                    <a:gd name="connsiteY6" fmla="*/ 139007 h 185660"/>
                    <a:gd name="connsiteX7" fmla="*/ 123825 w 123825"/>
                    <a:gd name="connsiteY7" fmla="*/ 185660 h 185660"/>
                    <a:gd name="connsiteX8" fmla="*/ 0 w 123825"/>
                    <a:gd name="connsiteY8" fmla="*/ 185660 h 185660"/>
                    <a:gd name="connsiteX9" fmla="*/ 0 w 123825"/>
                    <a:gd name="connsiteY9" fmla="*/ 0 h 185660"/>
                    <a:gd name="connsiteX10" fmla="*/ 123825 w 123825"/>
                    <a:gd name="connsiteY10" fmla="*/ 0 h 185660"/>
                    <a:gd name="connsiteX11" fmla="*/ 123825 w 123825"/>
                    <a:gd name="connsiteY11" fmla="*/ 46653 h 185660"/>
                    <a:gd name="connsiteX12" fmla="*/ 58103 w 123825"/>
                    <a:gd name="connsiteY12" fmla="*/ 46653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825" h="18566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w="9525" cap="flat">
                  <a:noFill/>
                  <a:prstDash val="solid"/>
                  <a:miter/>
                </a:ln>
              </p:spPr>
              <p:txBody>
                <a:bodyPr rtlCol="0" anchor="ctr"/>
                <a:lstStyle/>
                <a:p>
                  <a:endParaRPr lang="en-US"/>
                </a:p>
              </p:txBody>
            </p:sp>
            <p:sp>
              <p:nvSpPr>
                <p:cNvPr id="217" name="Freeform 216">
                  <a:extLst>
                    <a:ext uri="{FF2B5EF4-FFF2-40B4-BE49-F238E27FC236}">
                      <a16:creationId xmlns:a16="http://schemas.microsoft.com/office/drawing/2014/main" id="{7BE622B3-1BDC-7861-D000-9A72B686E532}"/>
                    </a:ext>
                  </a:extLst>
                </p:cNvPr>
                <p:cNvSpPr/>
                <p:nvPr/>
              </p:nvSpPr>
              <p:spPr>
                <a:xfrm>
                  <a:off x="11127740" y="6220644"/>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w="9525" cap="flat">
                  <a:noFill/>
                  <a:prstDash val="solid"/>
                  <a:miter/>
                </a:ln>
              </p:spPr>
              <p:txBody>
                <a:bodyPr rtlCol="0" anchor="ctr"/>
                <a:lstStyle/>
                <a:p>
                  <a:endParaRPr lang="en-US"/>
                </a:p>
              </p:txBody>
            </p:sp>
            <p:sp>
              <p:nvSpPr>
                <p:cNvPr id="218" name="Freeform 217">
                  <a:extLst>
                    <a:ext uri="{FF2B5EF4-FFF2-40B4-BE49-F238E27FC236}">
                      <a16:creationId xmlns:a16="http://schemas.microsoft.com/office/drawing/2014/main" id="{2EA64179-F65F-6E00-C5C4-864E1306018F}"/>
                    </a:ext>
                  </a:extLst>
                </p:cNvPr>
                <p:cNvSpPr/>
                <p:nvPr/>
              </p:nvSpPr>
              <p:spPr>
                <a:xfrm>
                  <a:off x="11321097" y="6220644"/>
                  <a:ext cx="165734" cy="188516"/>
                </a:xfrm>
                <a:custGeom>
                  <a:avLst/>
                  <a:gdLst>
                    <a:gd name="connsiteX0" fmla="*/ 59055 w 165734"/>
                    <a:gd name="connsiteY0" fmla="*/ 0 h 188516"/>
                    <a:gd name="connsiteX1" fmla="*/ 59055 w 165734"/>
                    <a:gd name="connsiteY1" fmla="*/ 104732 h 188516"/>
                    <a:gd name="connsiteX2" fmla="*/ 64770 w 165734"/>
                    <a:gd name="connsiteY2" fmla="*/ 124726 h 188516"/>
                    <a:gd name="connsiteX3" fmla="*/ 82868 w 165734"/>
                    <a:gd name="connsiteY3" fmla="*/ 132343 h 188516"/>
                    <a:gd name="connsiteX4" fmla="*/ 101918 w 165734"/>
                    <a:gd name="connsiteY4" fmla="*/ 124726 h 188516"/>
                    <a:gd name="connsiteX5" fmla="*/ 107633 w 165734"/>
                    <a:gd name="connsiteY5" fmla="*/ 104732 h 188516"/>
                    <a:gd name="connsiteX6" fmla="*/ 107633 w 165734"/>
                    <a:gd name="connsiteY6" fmla="*/ 0 h 188516"/>
                    <a:gd name="connsiteX7" fmla="*/ 165735 w 165734"/>
                    <a:gd name="connsiteY7" fmla="*/ 0 h 188516"/>
                    <a:gd name="connsiteX8" fmla="*/ 165735 w 165734"/>
                    <a:gd name="connsiteY8" fmla="*/ 104732 h 188516"/>
                    <a:gd name="connsiteX9" fmla="*/ 154305 w 165734"/>
                    <a:gd name="connsiteY9" fmla="*/ 150433 h 188516"/>
                    <a:gd name="connsiteX10" fmla="*/ 123825 w 165734"/>
                    <a:gd name="connsiteY10" fmla="*/ 178996 h 188516"/>
                    <a:gd name="connsiteX11" fmla="*/ 80963 w 165734"/>
                    <a:gd name="connsiteY11" fmla="*/ 188517 h 188516"/>
                    <a:gd name="connsiteX12" fmla="*/ 39053 w 165734"/>
                    <a:gd name="connsiteY12" fmla="*/ 178996 h 188516"/>
                    <a:gd name="connsiteX13" fmla="*/ 10478 w 165734"/>
                    <a:gd name="connsiteY13" fmla="*/ 150433 h 188516"/>
                    <a:gd name="connsiteX14" fmla="*/ 0 w 165734"/>
                    <a:gd name="connsiteY14" fmla="*/ 104732 h 188516"/>
                    <a:gd name="connsiteX15" fmla="*/ 0 w 165734"/>
                    <a:gd name="connsiteY15" fmla="*/ 0 h 188516"/>
                    <a:gd name="connsiteX16" fmla="*/ 59055 w 165734"/>
                    <a:gd name="connsiteY16" fmla="*/ 0 h 18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734" h="188516">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w="9525" cap="flat">
                  <a:noFill/>
                  <a:prstDash val="solid"/>
                  <a:miter/>
                </a:ln>
              </p:spPr>
              <p:txBody>
                <a:bodyPr rtlCol="0" anchor="ctr"/>
                <a:lstStyle/>
                <a:p>
                  <a:endParaRPr lang="en-US"/>
                </a:p>
              </p:txBody>
            </p:sp>
          </p:grpSp>
          <p:grpSp>
            <p:nvGrpSpPr>
              <p:cNvPr id="15" name="Graphic 47">
                <a:extLst>
                  <a:ext uri="{FF2B5EF4-FFF2-40B4-BE49-F238E27FC236}">
                    <a16:creationId xmlns:a16="http://schemas.microsoft.com/office/drawing/2014/main" id="{B0F71D52-6376-575C-0948-FF802DC50D00}"/>
                  </a:ext>
                </a:extLst>
              </p:cNvPr>
              <p:cNvGrpSpPr/>
              <p:nvPr/>
            </p:nvGrpSpPr>
            <p:grpSpPr>
              <a:xfrm>
                <a:off x="10976292" y="5214269"/>
                <a:ext cx="904875" cy="408452"/>
                <a:chOff x="10976292" y="5214269"/>
                <a:chExt cx="904875" cy="408452"/>
              </a:xfrm>
              <a:solidFill>
                <a:srgbClr val="FFFFFF"/>
              </a:solidFill>
            </p:grpSpPr>
            <p:sp>
              <p:nvSpPr>
                <p:cNvPr id="20" name="Freeform 19">
                  <a:extLst>
                    <a:ext uri="{FF2B5EF4-FFF2-40B4-BE49-F238E27FC236}">
                      <a16:creationId xmlns:a16="http://schemas.microsoft.com/office/drawing/2014/main" id="{D7E30446-4FEE-A671-DE15-0DB2D7AD4E5C}"/>
                    </a:ext>
                  </a:extLst>
                </p:cNvPr>
                <p:cNvSpPr/>
                <p:nvPr/>
              </p:nvSpPr>
              <p:spPr>
                <a:xfrm>
                  <a:off x="10982007" y="5219030"/>
                  <a:ext cx="160020" cy="186612"/>
                </a:xfrm>
                <a:custGeom>
                  <a:avLst/>
                  <a:gdLst>
                    <a:gd name="connsiteX0" fmla="*/ 150495 w 160020"/>
                    <a:gd name="connsiteY0" fmla="*/ 106636 h 186612"/>
                    <a:gd name="connsiteX1" fmla="*/ 160020 w 160020"/>
                    <a:gd name="connsiteY1" fmla="*/ 135199 h 186612"/>
                    <a:gd name="connsiteX2" fmla="*/ 143828 w 160020"/>
                    <a:gd name="connsiteY2" fmla="*/ 173283 h 186612"/>
                    <a:gd name="connsiteX3" fmla="*/ 97155 w 160020"/>
                    <a:gd name="connsiteY3" fmla="*/ 186613 h 186612"/>
                    <a:gd name="connsiteX4" fmla="*/ 0 w 160020"/>
                    <a:gd name="connsiteY4" fmla="*/ 186613 h 186612"/>
                    <a:gd name="connsiteX5" fmla="*/ 0 w 160020"/>
                    <a:gd name="connsiteY5" fmla="*/ 0 h 186612"/>
                    <a:gd name="connsiteX6" fmla="*/ 95250 w 160020"/>
                    <a:gd name="connsiteY6" fmla="*/ 0 h 186612"/>
                    <a:gd name="connsiteX7" fmla="*/ 140018 w 160020"/>
                    <a:gd name="connsiteY7" fmla="*/ 12377 h 186612"/>
                    <a:gd name="connsiteX8" fmla="*/ 156210 w 160020"/>
                    <a:gd name="connsiteY8" fmla="*/ 48557 h 186612"/>
                    <a:gd name="connsiteX9" fmla="*/ 147638 w 160020"/>
                    <a:gd name="connsiteY9" fmla="*/ 76168 h 186612"/>
                    <a:gd name="connsiteX10" fmla="*/ 124778 w 160020"/>
                    <a:gd name="connsiteY10" fmla="*/ 91402 h 186612"/>
                    <a:gd name="connsiteX11" fmla="*/ 150495 w 160020"/>
                    <a:gd name="connsiteY11" fmla="*/ 106636 h 186612"/>
                    <a:gd name="connsiteX12" fmla="*/ 58103 w 160020"/>
                    <a:gd name="connsiteY12" fmla="*/ 72360 h 186612"/>
                    <a:gd name="connsiteX13" fmla="*/ 80963 w 160020"/>
                    <a:gd name="connsiteY13" fmla="*/ 72360 h 186612"/>
                    <a:gd name="connsiteX14" fmla="*/ 92393 w 160020"/>
                    <a:gd name="connsiteY14" fmla="*/ 69504 h 186612"/>
                    <a:gd name="connsiteX15" fmla="*/ 96203 w 160020"/>
                    <a:gd name="connsiteY15" fmla="*/ 59983 h 186612"/>
                    <a:gd name="connsiteX16" fmla="*/ 92393 w 160020"/>
                    <a:gd name="connsiteY16" fmla="*/ 49509 h 186612"/>
                    <a:gd name="connsiteX17" fmla="*/ 80963 w 160020"/>
                    <a:gd name="connsiteY17" fmla="*/ 46653 h 186612"/>
                    <a:gd name="connsiteX18" fmla="*/ 58103 w 160020"/>
                    <a:gd name="connsiteY18" fmla="*/ 46653 h 186612"/>
                    <a:gd name="connsiteX19" fmla="*/ 58103 w 160020"/>
                    <a:gd name="connsiteY19" fmla="*/ 72360 h 186612"/>
                    <a:gd name="connsiteX20" fmla="*/ 96203 w 160020"/>
                    <a:gd name="connsiteY20" fmla="*/ 136151 h 186612"/>
                    <a:gd name="connsiteX21" fmla="*/ 100013 w 160020"/>
                    <a:gd name="connsiteY21" fmla="*/ 126630 h 186612"/>
                    <a:gd name="connsiteX22" fmla="*/ 84773 w 160020"/>
                    <a:gd name="connsiteY22" fmla="*/ 113300 h 186612"/>
                    <a:gd name="connsiteX23" fmla="*/ 58103 w 160020"/>
                    <a:gd name="connsiteY23" fmla="*/ 113300 h 186612"/>
                    <a:gd name="connsiteX24" fmla="*/ 58103 w 160020"/>
                    <a:gd name="connsiteY24" fmla="*/ 139959 h 186612"/>
                    <a:gd name="connsiteX25" fmla="*/ 84773 w 160020"/>
                    <a:gd name="connsiteY25" fmla="*/ 139959 h 186612"/>
                    <a:gd name="connsiteX26" fmla="*/ 96203 w 160020"/>
                    <a:gd name="connsiteY26" fmla="*/ 136151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60020" h="186612">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w="9525"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DDDB1232-DF6E-F524-233D-6AAAE3FEB36D}"/>
                    </a:ext>
                  </a:extLst>
                </p:cNvPr>
                <p:cNvSpPr/>
                <p:nvPr/>
              </p:nvSpPr>
              <p:spPr>
                <a:xfrm>
                  <a:off x="11162030" y="5219030"/>
                  <a:ext cx="114300" cy="185660"/>
                </a:xfrm>
                <a:custGeom>
                  <a:avLst/>
                  <a:gdLst>
                    <a:gd name="connsiteX0" fmla="*/ 58102 w 114300"/>
                    <a:gd name="connsiteY0" fmla="*/ 141864 h 185660"/>
                    <a:gd name="connsiteX1" fmla="*/ 114300 w 114300"/>
                    <a:gd name="connsiteY1" fmla="*/ 141864 h 185660"/>
                    <a:gd name="connsiteX2" fmla="*/ 114300 w 114300"/>
                    <a:gd name="connsiteY2" fmla="*/ 185660 h 185660"/>
                    <a:gd name="connsiteX3" fmla="*/ 0 w 114300"/>
                    <a:gd name="connsiteY3" fmla="*/ 185660 h 185660"/>
                    <a:gd name="connsiteX4" fmla="*/ 0 w 114300"/>
                    <a:gd name="connsiteY4" fmla="*/ 0 h 185660"/>
                    <a:gd name="connsiteX5" fmla="*/ 58102 w 114300"/>
                    <a:gd name="connsiteY5" fmla="*/ 0 h 185660"/>
                    <a:gd name="connsiteX6" fmla="*/ 58102 w 114300"/>
                    <a:gd name="connsiteY6" fmla="*/ 14186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 h="18566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w="9525"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611CD762-A1B8-93A9-3928-1E125CC9A369}"/>
                    </a:ext>
                  </a:extLst>
                </p:cNvPr>
                <p:cNvSpPr/>
                <p:nvPr/>
              </p:nvSpPr>
              <p:spPr>
                <a:xfrm>
                  <a:off x="11288712" y="5214269"/>
                  <a:ext cx="191452" cy="192325"/>
                </a:xfrm>
                <a:custGeom>
                  <a:avLst/>
                  <a:gdLst>
                    <a:gd name="connsiteX0" fmla="*/ 48578 w 191452"/>
                    <a:gd name="connsiteY0" fmla="*/ 179948 h 192325"/>
                    <a:gd name="connsiteX1" fmla="*/ 13335 w 191452"/>
                    <a:gd name="connsiteY1" fmla="*/ 145672 h 192325"/>
                    <a:gd name="connsiteX2" fmla="*/ 0 w 191452"/>
                    <a:gd name="connsiteY2" fmla="*/ 96163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3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2872 w 191452"/>
                    <a:gd name="connsiteY13" fmla="*/ 126630 h 192325"/>
                    <a:gd name="connsiteX14" fmla="*/ 132397 w 191452"/>
                    <a:gd name="connsiteY14" fmla="*/ 96163 h 192325"/>
                    <a:gd name="connsiteX15" fmla="*/ 122872 w 191452"/>
                    <a:gd name="connsiteY15" fmla="*/ 65695 h 192325"/>
                    <a:gd name="connsiteX16" fmla="*/ 96203 w 191452"/>
                    <a:gd name="connsiteY16" fmla="*/ 54270 h 192325"/>
                    <a:gd name="connsiteX17" fmla="*/ 69532 w 191452"/>
                    <a:gd name="connsiteY17" fmla="*/ 65695 h 192325"/>
                    <a:gd name="connsiteX18" fmla="*/ 60007 w 191452"/>
                    <a:gd name="connsiteY18" fmla="*/ 96163 h 192325"/>
                    <a:gd name="connsiteX19" fmla="*/ 69532 w 191452"/>
                    <a:gd name="connsiteY19" fmla="*/ 126630 h 192325"/>
                    <a:gd name="connsiteX20" fmla="*/ 96203 w 191452"/>
                    <a:gd name="connsiteY20" fmla="*/ 138055 h 192325"/>
                    <a:gd name="connsiteX21" fmla="*/ 122872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w="9525"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EC479004-5867-5619-A82D-1C05BAC5925B}"/>
                    </a:ext>
                  </a:extLst>
                </p:cNvPr>
                <p:cNvSpPr/>
                <p:nvPr/>
              </p:nvSpPr>
              <p:spPr>
                <a:xfrm>
                  <a:off x="11496357" y="5216174"/>
                  <a:ext cx="182880" cy="192325"/>
                </a:xfrm>
                <a:custGeom>
                  <a:avLst/>
                  <a:gdLst>
                    <a:gd name="connsiteX0" fmla="*/ 11430 w 182880"/>
                    <a:gd name="connsiteY0" fmla="*/ 45701 h 192325"/>
                    <a:gd name="connsiteX1" fmla="*/ 43815 w 182880"/>
                    <a:gd name="connsiteY1" fmla="*/ 12377 h 192325"/>
                    <a:gd name="connsiteX2" fmla="*/ 92393 w 182880"/>
                    <a:gd name="connsiteY2" fmla="*/ 0 h 192325"/>
                    <a:gd name="connsiteX3" fmla="*/ 135255 w 182880"/>
                    <a:gd name="connsiteY3" fmla="*/ 9521 h 192325"/>
                    <a:gd name="connsiteX4" fmla="*/ 166688 w 182880"/>
                    <a:gd name="connsiteY4" fmla="*/ 35228 h 192325"/>
                    <a:gd name="connsiteX5" fmla="*/ 182880 w 182880"/>
                    <a:gd name="connsiteY5" fmla="*/ 74264 h 192325"/>
                    <a:gd name="connsiteX6" fmla="*/ 120968 w 182880"/>
                    <a:gd name="connsiteY6" fmla="*/ 74264 h 192325"/>
                    <a:gd name="connsiteX7" fmla="*/ 108585 w 182880"/>
                    <a:gd name="connsiteY7" fmla="*/ 59983 h 192325"/>
                    <a:gd name="connsiteX8" fmla="*/ 90488 w 182880"/>
                    <a:gd name="connsiteY8" fmla="*/ 55222 h 192325"/>
                    <a:gd name="connsiteX9" fmla="*/ 67628 w 182880"/>
                    <a:gd name="connsiteY9" fmla="*/ 66647 h 192325"/>
                    <a:gd name="connsiteX10" fmla="*/ 59055 w 182880"/>
                    <a:gd name="connsiteY10" fmla="*/ 96163 h 192325"/>
                    <a:gd name="connsiteX11" fmla="*/ 67628 w 182880"/>
                    <a:gd name="connsiteY11" fmla="*/ 125678 h 192325"/>
                    <a:gd name="connsiteX12" fmla="*/ 90488 w 182880"/>
                    <a:gd name="connsiteY12" fmla="*/ 137103 h 192325"/>
                    <a:gd name="connsiteX13" fmla="*/ 108585 w 182880"/>
                    <a:gd name="connsiteY13" fmla="*/ 132343 h 192325"/>
                    <a:gd name="connsiteX14" fmla="*/ 120968 w 182880"/>
                    <a:gd name="connsiteY14" fmla="*/ 118061 h 192325"/>
                    <a:gd name="connsiteX15" fmla="*/ 182880 w 182880"/>
                    <a:gd name="connsiteY15" fmla="*/ 118061 h 192325"/>
                    <a:gd name="connsiteX16" fmla="*/ 166688 w 182880"/>
                    <a:gd name="connsiteY16" fmla="*/ 157097 h 192325"/>
                    <a:gd name="connsiteX17" fmla="*/ 135255 w 182880"/>
                    <a:gd name="connsiteY17" fmla="*/ 182804 h 192325"/>
                    <a:gd name="connsiteX18" fmla="*/ 92393 w 182880"/>
                    <a:gd name="connsiteY18" fmla="*/ 192325 h 192325"/>
                    <a:gd name="connsiteX19" fmla="*/ 43815 w 182880"/>
                    <a:gd name="connsiteY19" fmla="*/ 179948 h 192325"/>
                    <a:gd name="connsiteX20" fmla="*/ 11430 w 182880"/>
                    <a:gd name="connsiteY20" fmla="*/ 146624 h 192325"/>
                    <a:gd name="connsiteX21" fmla="*/ 0 w 182880"/>
                    <a:gd name="connsiteY21" fmla="*/ 97115 h 192325"/>
                    <a:gd name="connsiteX22" fmla="*/ 11430 w 182880"/>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80" h="192325">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w="9525"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D09EFF40-56B2-02A2-CDB9-C9B5C42025F6}"/>
                    </a:ext>
                  </a:extLst>
                </p:cNvPr>
                <p:cNvSpPr/>
                <p:nvPr/>
              </p:nvSpPr>
              <p:spPr>
                <a:xfrm>
                  <a:off x="11699240" y="5219030"/>
                  <a:ext cx="181927" cy="186612"/>
                </a:xfrm>
                <a:custGeom>
                  <a:avLst/>
                  <a:gdLst>
                    <a:gd name="connsiteX0" fmla="*/ 112395 w 181927"/>
                    <a:gd name="connsiteY0" fmla="*/ 185660 h 186612"/>
                    <a:gd name="connsiteX1" fmla="*/ 58103 w 181927"/>
                    <a:gd name="connsiteY1" fmla="*/ 104732 h 186612"/>
                    <a:gd name="connsiteX2" fmla="*/ 58103 w 181927"/>
                    <a:gd name="connsiteY2" fmla="*/ 185660 h 186612"/>
                    <a:gd name="connsiteX3" fmla="*/ 0 w 181927"/>
                    <a:gd name="connsiteY3" fmla="*/ 185660 h 186612"/>
                    <a:gd name="connsiteX4" fmla="*/ 0 w 181927"/>
                    <a:gd name="connsiteY4" fmla="*/ 0 h 186612"/>
                    <a:gd name="connsiteX5" fmla="*/ 58103 w 181927"/>
                    <a:gd name="connsiteY5" fmla="*/ 0 h 186612"/>
                    <a:gd name="connsiteX6" fmla="*/ 58103 w 181927"/>
                    <a:gd name="connsiteY6" fmla="*/ 78073 h 186612"/>
                    <a:gd name="connsiteX7" fmla="*/ 111442 w 181927"/>
                    <a:gd name="connsiteY7" fmla="*/ 0 h 186612"/>
                    <a:gd name="connsiteX8" fmla="*/ 177165 w 181927"/>
                    <a:gd name="connsiteY8" fmla="*/ 0 h 186612"/>
                    <a:gd name="connsiteX9" fmla="*/ 113347 w 181927"/>
                    <a:gd name="connsiteY9" fmla="*/ 89498 h 186612"/>
                    <a:gd name="connsiteX10" fmla="*/ 181928 w 181927"/>
                    <a:gd name="connsiteY10" fmla="*/ 186613 h 186612"/>
                    <a:gd name="connsiteX11" fmla="*/ 112395 w 181927"/>
                    <a:gd name="connsiteY11" fmla="*/ 186613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1927" h="186612">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w="9525"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43940171-5BDA-1285-EDE8-8152F75252E0}"/>
                    </a:ext>
                  </a:extLst>
                </p:cNvPr>
                <p:cNvSpPr/>
                <p:nvPr/>
              </p:nvSpPr>
              <p:spPr>
                <a:xfrm>
                  <a:off x="10976292" y="5430397"/>
                  <a:ext cx="181927" cy="192325"/>
                </a:xfrm>
                <a:custGeom>
                  <a:avLst/>
                  <a:gdLst>
                    <a:gd name="connsiteX0" fmla="*/ 11430 w 181927"/>
                    <a:gd name="connsiteY0" fmla="*/ 45701 h 192325"/>
                    <a:gd name="connsiteX1" fmla="*/ 42863 w 181927"/>
                    <a:gd name="connsiteY1" fmla="*/ 12377 h 192325"/>
                    <a:gd name="connsiteX2" fmla="*/ 91440 w 181927"/>
                    <a:gd name="connsiteY2" fmla="*/ 0 h 192325"/>
                    <a:gd name="connsiteX3" fmla="*/ 134302 w 181927"/>
                    <a:gd name="connsiteY3" fmla="*/ 9521 h 192325"/>
                    <a:gd name="connsiteX4" fmla="*/ 165735 w 181927"/>
                    <a:gd name="connsiteY4" fmla="*/ 35228 h 192325"/>
                    <a:gd name="connsiteX5" fmla="*/ 181927 w 181927"/>
                    <a:gd name="connsiteY5" fmla="*/ 74264 h 192325"/>
                    <a:gd name="connsiteX6" fmla="*/ 120015 w 181927"/>
                    <a:gd name="connsiteY6" fmla="*/ 74264 h 192325"/>
                    <a:gd name="connsiteX7" fmla="*/ 107632 w 181927"/>
                    <a:gd name="connsiteY7" fmla="*/ 59983 h 192325"/>
                    <a:gd name="connsiteX8" fmla="*/ 89535 w 181927"/>
                    <a:gd name="connsiteY8" fmla="*/ 55222 h 192325"/>
                    <a:gd name="connsiteX9" fmla="*/ 66675 w 181927"/>
                    <a:gd name="connsiteY9" fmla="*/ 66647 h 192325"/>
                    <a:gd name="connsiteX10" fmla="*/ 58102 w 181927"/>
                    <a:gd name="connsiteY10" fmla="*/ 96163 h 192325"/>
                    <a:gd name="connsiteX11" fmla="*/ 66675 w 181927"/>
                    <a:gd name="connsiteY11" fmla="*/ 125678 h 192325"/>
                    <a:gd name="connsiteX12" fmla="*/ 89535 w 181927"/>
                    <a:gd name="connsiteY12" fmla="*/ 137103 h 192325"/>
                    <a:gd name="connsiteX13" fmla="*/ 107632 w 181927"/>
                    <a:gd name="connsiteY13" fmla="*/ 132343 h 192325"/>
                    <a:gd name="connsiteX14" fmla="*/ 120015 w 181927"/>
                    <a:gd name="connsiteY14" fmla="*/ 118061 h 192325"/>
                    <a:gd name="connsiteX15" fmla="*/ 181927 w 181927"/>
                    <a:gd name="connsiteY15" fmla="*/ 118061 h 192325"/>
                    <a:gd name="connsiteX16" fmla="*/ 165735 w 181927"/>
                    <a:gd name="connsiteY16" fmla="*/ 157097 h 192325"/>
                    <a:gd name="connsiteX17" fmla="*/ 134302 w 181927"/>
                    <a:gd name="connsiteY17" fmla="*/ 182804 h 192325"/>
                    <a:gd name="connsiteX18" fmla="*/ 91440 w 181927"/>
                    <a:gd name="connsiteY18" fmla="*/ 192325 h 192325"/>
                    <a:gd name="connsiteX19" fmla="*/ 42863 w 181927"/>
                    <a:gd name="connsiteY19" fmla="*/ 179948 h 192325"/>
                    <a:gd name="connsiteX20" fmla="*/ 11430 w 181927"/>
                    <a:gd name="connsiteY20" fmla="*/ 146624 h 192325"/>
                    <a:gd name="connsiteX21" fmla="*/ 0 w 181927"/>
                    <a:gd name="connsiteY21" fmla="*/ 97115 h 192325"/>
                    <a:gd name="connsiteX22" fmla="*/ 11430 w 181927"/>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2325">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w="9525"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FF064738-5B7F-E5DD-9DCE-481F5B0AC97A}"/>
                    </a:ext>
                  </a:extLst>
                </p:cNvPr>
                <p:cNvSpPr/>
                <p:nvPr/>
              </p:nvSpPr>
              <p:spPr>
                <a:xfrm>
                  <a:off x="11179175" y="5432301"/>
                  <a:ext cx="172402" cy="186612"/>
                </a:xfrm>
                <a:custGeom>
                  <a:avLst/>
                  <a:gdLst>
                    <a:gd name="connsiteX0" fmla="*/ 172403 w 172402"/>
                    <a:gd name="connsiteY0" fmla="*/ 0 h 186612"/>
                    <a:gd name="connsiteX1" fmla="*/ 172403 w 172402"/>
                    <a:gd name="connsiteY1" fmla="*/ 186613 h 186612"/>
                    <a:gd name="connsiteX2" fmla="*/ 114300 w 172402"/>
                    <a:gd name="connsiteY2" fmla="*/ 186613 h 186612"/>
                    <a:gd name="connsiteX3" fmla="*/ 114300 w 172402"/>
                    <a:gd name="connsiteY3" fmla="*/ 114253 h 186612"/>
                    <a:gd name="connsiteX4" fmla="*/ 59055 w 172402"/>
                    <a:gd name="connsiteY4" fmla="*/ 114253 h 186612"/>
                    <a:gd name="connsiteX5" fmla="*/ 59055 w 172402"/>
                    <a:gd name="connsiteY5" fmla="*/ 186613 h 186612"/>
                    <a:gd name="connsiteX6" fmla="*/ 0 w 172402"/>
                    <a:gd name="connsiteY6" fmla="*/ 186613 h 186612"/>
                    <a:gd name="connsiteX7" fmla="*/ 0 w 172402"/>
                    <a:gd name="connsiteY7" fmla="*/ 952 h 186612"/>
                    <a:gd name="connsiteX8" fmla="*/ 58103 w 172402"/>
                    <a:gd name="connsiteY8" fmla="*/ 952 h 186612"/>
                    <a:gd name="connsiteX9" fmla="*/ 58103 w 172402"/>
                    <a:gd name="connsiteY9" fmla="*/ 67599 h 186612"/>
                    <a:gd name="connsiteX10" fmla="*/ 113347 w 172402"/>
                    <a:gd name="connsiteY10" fmla="*/ 67599 h 186612"/>
                    <a:gd name="connsiteX11" fmla="*/ 113347 w 172402"/>
                    <a:gd name="connsiteY11" fmla="*/ 952 h 186612"/>
                    <a:gd name="connsiteX12" fmla="*/ 172403 w 172402"/>
                    <a:gd name="connsiteY12"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2402" h="186612">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w="9525"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3ABBCC1C-2EC7-F7D0-AADC-9E9E7E6020FD}"/>
                    </a:ext>
                  </a:extLst>
                </p:cNvPr>
                <p:cNvSpPr/>
                <p:nvPr/>
              </p:nvSpPr>
              <p:spPr>
                <a:xfrm>
                  <a:off x="11364912" y="5433253"/>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2 w 202882"/>
                    <a:gd name="connsiteY6" fmla="*/ 185660 h 185660"/>
                    <a:gd name="connsiteX7" fmla="*/ 140970 w 202882"/>
                    <a:gd name="connsiteY7" fmla="*/ 185660 h 185660"/>
                    <a:gd name="connsiteX8" fmla="*/ 132397 w 202882"/>
                    <a:gd name="connsiteY8" fmla="*/ 157097 h 185660"/>
                    <a:gd name="connsiteX9" fmla="*/ 118110 w 202882"/>
                    <a:gd name="connsiteY9" fmla="*/ 113300 h 185660"/>
                    <a:gd name="connsiteX10" fmla="*/ 100965 w 202882"/>
                    <a:gd name="connsiteY10" fmla="*/ 61887 h 185660"/>
                    <a:gd name="connsiteX11" fmla="*/ 83820 w 202882"/>
                    <a:gd name="connsiteY11" fmla="*/ 113300 h 185660"/>
                    <a:gd name="connsiteX12" fmla="*/ 118110 w 202882"/>
                    <a:gd name="connsiteY12" fmla="*/ 11330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w="9525"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0E6748CA-7A6A-7FC9-AC21-7CBAA35DFD83}"/>
                    </a:ext>
                  </a:extLst>
                </p:cNvPr>
                <p:cNvSpPr/>
                <p:nvPr/>
              </p:nvSpPr>
              <p:spPr>
                <a:xfrm>
                  <a:off x="11581130" y="5432301"/>
                  <a:ext cx="58102" cy="186612"/>
                </a:xfrm>
                <a:custGeom>
                  <a:avLst/>
                  <a:gdLst>
                    <a:gd name="connsiteX0" fmla="*/ 58102 w 58102"/>
                    <a:gd name="connsiteY0" fmla="*/ 0 h 186612"/>
                    <a:gd name="connsiteX1" fmla="*/ 58102 w 58102"/>
                    <a:gd name="connsiteY1" fmla="*/ 186613 h 186612"/>
                    <a:gd name="connsiteX2" fmla="*/ 0 w 58102"/>
                    <a:gd name="connsiteY2" fmla="*/ 186613 h 186612"/>
                    <a:gd name="connsiteX3" fmla="*/ 0 w 58102"/>
                    <a:gd name="connsiteY3" fmla="*/ 952 h 186612"/>
                    <a:gd name="connsiteX4" fmla="*/ 58102 w 58102"/>
                    <a:gd name="connsiteY4" fmla="*/ 952 h 186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6612">
                      <a:moveTo>
                        <a:pt x="58102" y="0"/>
                      </a:moveTo>
                      <a:lnTo>
                        <a:pt x="58102" y="186613"/>
                      </a:lnTo>
                      <a:lnTo>
                        <a:pt x="0" y="186613"/>
                      </a:lnTo>
                      <a:lnTo>
                        <a:pt x="0" y="952"/>
                      </a:lnTo>
                      <a:lnTo>
                        <a:pt x="58102" y="952"/>
                      </a:lnTo>
                      <a:close/>
                    </a:path>
                  </a:pathLst>
                </a:custGeom>
                <a:solidFill>
                  <a:srgbClr val="FFFFFF"/>
                </a:solidFill>
                <a:ln w="9525"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5CC3881C-1EAB-CABA-203B-467E2EEE7F03}"/>
                    </a:ext>
                  </a:extLst>
                </p:cNvPr>
                <p:cNvSpPr/>
                <p:nvPr/>
              </p:nvSpPr>
              <p:spPr>
                <a:xfrm>
                  <a:off x="11665902" y="5433253"/>
                  <a:ext cx="178117" cy="185660"/>
                </a:xfrm>
                <a:custGeom>
                  <a:avLst/>
                  <a:gdLst>
                    <a:gd name="connsiteX0" fmla="*/ 178117 w 178117"/>
                    <a:gd name="connsiteY0" fmla="*/ 185660 h 185660"/>
                    <a:gd name="connsiteX1" fmla="*/ 120015 w 178117"/>
                    <a:gd name="connsiteY1" fmla="*/ 185660 h 185660"/>
                    <a:gd name="connsiteX2" fmla="*/ 58103 w 178117"/>
                    <a:gd name="connsiteY2" fmla="*/ 92354 h 185660"/>
                    <a:gd name="connsiteX3" fmla="*/ 58103 w 178117"/>
                    <a:gd name="connsiteY3" fmla="*/ 185660 h 185660"/>
                    <a:gd name="connsiteX4" fmla="*/ 0 w 178117"/>
                    <a:gd name="connsiteY4" fmla="*/ 185660 h 185660"/>
                    <a:gd name="connsiteX5" fmla="*/ 0 w 178117"/>
                    <a:gd name="connsiteY5" fmla="*/ 0 h 185660"/>
                    <a:gd name="connsiteX6" fmla="*/ 58103 w 178117"/>
                    <a:gd name="connsiteY6" fmla="*/ 0 h 185660"/>
                    <a:gd name="connsiteX7" fmla="*/ 120015 w 178117"/>
                    <a:gd name="connsiteY7" fmla="*/ 95210 h 185660"/>
                    <a:gd name="connsiteX8" fmla="*/ 120015 w 178117"/>
                    <a:gd name="connsiteY8" fmla="*/ 0 h 185660"/>
                    <a:gd name="connsiteX9" fmla="*/ 178117 w 178117"/>
                    <a:gd name="connsiteY9" fmla="*/ 0 h 185660"/>
                    <a:gd name="connsiteX10" fmla="*/ 178117 w 178117"/>
                    <a:gd name="connsiteY10" fmla="*/ 18566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117" h="18566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w="9525" cap="flat">
                  <a:noFill/>
                  <a:prstDash val="solid"/>
                  <a:miter/>
                </a:ln>
              </p:spPr>
              <p:txBody>
                <a:bodyPr rtlCol="0" anchor="ctr"/>
                <a:lstStyle/>
                <a:p>
                  <a:endParaRPr lang="en-US"/>
                </a:p>
              </p:txBody>
            </p:sp>
          </p:grpSp>
          <p:grpSp>
            <p:nvGrpSpPr>
              <p:cNvPr id="16" name="Graphic 47">
                <a:extLst>
                  <a:ext uri="{FF2B5EF4-FFF2-40B4-BE49-F238E27FC236}">
                    <a16:creationId xmlns:a16="http://schemas.microsoft.com/office/drawing/2014/main" id="{045814BA-B3CE-2582-93E6-8055C007C6CB}"/>
                  </a:ext>
                </a:extLst>
              </p:cNvPr>
              <p:cNvGrpSpPr/>
              <p:nvPr/>
            </p:nvGrpSpPr>
            <p:grpSpPr>
              <a:xfrm>
                <a:off x="11013440" y="5670327"/>
                <a:ext cx="207644" cy="85689"/>
                <a:chOff x="11013440" y="5670327"/>
                <a:chExt cx="207644" cy="85689"/>
              </a:xfrm>
              <a:solidFill>
                <a:srgbClr val="FFFFFF"/>
              </a:solidFill>
            </p:grpSpPr>
            <p:sp>
              <p:nvSpPr>
                <p:cNvPr id="17" name="Freeform 16">
                  <a:extLst>
                    <a:ext uri="{FF2B5EF4-FFF2-40B4-BE49-F238E27FC236}">
                      <a16:creationId xmlns:a16="http://schemas.microsoft.com/office/drawing/2014/main" id="{CDC99A9A-CFDA-01E8-0CD4-1C1C2B40DF73}"/>
                    </a:ext>
                  </a:extLst>
                </p:cNvPr>
                <p:cNvSpPr/>
                <p:nvPr/>
              </p:nvSpPr>
              <p:spPr>
                <a:xfrm>
                  <a:off x="11013440" y="5673184"/>
                  <a:ext cx="45719" cy="81881"/>
                </a:xfrm>
                <a:custGeom>
                  <a:avLst/>
                  <a:gdLst>
                    <a:gd name="connsiteX0" fmla="*/ 45720 w 45719"/>
                    <a:gd name="connsiteY0" fmla="*/ 0 h 81881"/>
                    <a:gd name="connsiteX1" fmla="*/ 45720 w 45719"/>
                    <a:gd name="connsiteY1" fmla="*/ 8569 h 81881"/>
                    <a:gd name="connsiteX2" fmla="*/ 10478 w 45719"/>
                    <a:gd name="connsiteY2" fmla="*/ 8569 h 81881"/>
                    <a:gd name="connsiteX3" fmla="*/ 10478 w 45719"/>
                    <a:gd name="connsiteY3" fmla="*/ 36180 h 81881"/>
                    <a:gd name="connsiteX4" fmla="*/ 39053 w 45719"/>
                    <a:gd name="connsiteY4" fmla="*/ 36180 h 81881"/>
                    <a:gd name="connsiteX5" fmla="*/ 39053 w 45719"/>
                    <a:gd name="connsiteY5" fmla="*/ 44749 h 81881"/>
                    <a:gd name="connsiteX6" fmla="*/ 10478 w 45719"/>
                    <a:gd name="connsiteY6" fmla="*/ 44749 h 81881"/>
                    <a:gd name="connsiteX7" fmla="*/ 10478 w 45719"/>
                    <a:gd name="connsiteY7" fmla="*/ 81881 h 81881"/>
                    <a:gd name="connsiteX8" fmla="*/ 0 w 45719"/>
                    <a:gd name="connsiteY8" fmla="*/ 81881 h 81881"/>
                    <a:gd name="connsiteX9" fmla="*/ 0 w 45719"/>
                    <a:gd name="connsiteY9" fmla="*/ 0 h 81881"/>
                    <a:gd name="connsiteX10" fmla="*/ 45720 w 45719"/>
                    <a:gd name="connsiteY10" fmla="*/ 0 h 81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19" h="81881">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w="9525"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2B6E8D18-C36F-7602-32B3-F98A79CC5AB2}"/>
                    </a:ext>
                  </a:extLst>
                </p:cNvPr>
                <p:cNvSpPr/>
                <p:nvPr/>
              </p:nvSpPr>
              <p:spPr>
                <a:xfrm>
                  <a:off x="11066780" y="5670327"/>
                  <a:ext cx="83819" cy="85689"/>
                </a:xfrm>
                <a:custGeom>
                  <a:avLst/>
                  <a:gdLst>
                    <a:gd name="connsiteX0" fmla="*/ 20955 w 83819"/>
                    <a:gd name="connsiteY0" fmla="*/ 79977 h 85689"/>
                    <a:gd name="connsiteX1" fmla="*/ 5715 w 83819"/>
                    <a:gd name="connsiteY1" fmla="*/ 64743 h 85689"/>
                    <a:gd name="connsiteX2" fmla="*/ 0 w 83819"/>
                    <a:gd name="connsiteY2" fmla="*/ 42845 h 85689"/>
                    <a:gd name="connsiteX3" fmla="*/ 5715 w 83819"/>
                    <a:gd name="connsiteY3" fmla="*/ 20946 h 85689"/>
                    <a:gd name="connsiteX4" fmla="*/ 20955 w 83819"/>
                    <a:gd name="connsiteY4" fmla="*/ 5713 h 85689"/>
                    <a:gd name="connsiteX5" fmla="*/ 41910 w 83819"/>
                    <a:gd name="connsiteY5" fmla="*/ 0 h 85689"/>
                    <a:gd name="connsiteX6" fmla="*/ 62865 w 83819"/>
                    <a:gd name="connsiteY6" fmla="*/ 5713 h 85689"/>
                    <a:gd name="connsiteX7" fmla="*/ 78105 w 83819"/>
                    <a:gd name="connsiteY7" fmla="*/ 20946 h 85689"/>
                    <a:gd name="connsiteX8" fmla="*/ 83820 w 83819"/>
                    <a:gd name="connsiteY8" fmla="*/ 42845 h 85689"/>
                    <a:gd name="connsiteX9" fmla="*/ 78105 w 83819"/>
                    <a:gd name="connsiteY9" fmla="*/ 64743 h 85689"/>
                    <a:gd name="connsiteX10" fmla="*/ 62865 w 83819"/>
                    <a:gd name="connsiteY10" fmla="*/ 79977 h 85689"/>
                    <a:gd name="connsiteX11" fmla="*/ 41910 w 83819"/>
                    <a:gd name="connsiteY11" fmla="*/ 85689 h 85689"/>
                    <a:gd name="connsiteX12" fmla="*/ 20955 w 83819"/>
                    <a:gd name="connsiteY12" fmla="*/ 79977 h 85689"/>
                    <a:gd name="connsiteX13" fmla="*/ 58102 w 83819"/>
                    <a:gd name="connsiteY13" fmla="*/ 71408 h 85689"/>
                    <a:gd name="connsiteX14" fmla="*/ 68580 w 83819"/>
                    <a:gd name="connsiteY14" fmla="*/ 59983 h 85689"/>
                    <a:gd name="connsiteX15" fmla="*/ 72390 w 83819"/>
                    <a:gd name="connsiteY15" fmla="*/ 42845 h 85689"/>
                    <a:gd name="connsiteX16" fmla="*/ 68580 w 83819"/>
                    <a:gd name="connsiteY16" fmla="*/ 25707 h 85689"/>
                    <a:gd name="connsiteX17" fmla="*/ 58102 w 83819"/>
                    <a:gd name="connsiteY17" fmla="*/ 14282 h 85689"/>
                    <a:gd name="connsiteX18" fmla="*/ 42863 w 83819"/>
                    <a:gd name="connsiteY18" fmla="*/ 10473 h 85689"/>
                    <a:gd name="connsiteX19" fmla="*/ 27622 w 83819"/>
                    <a:gd name="connsiteY19" fmla="*/ 14282 h 85689"/>
                    <a:gd name="connsiteX20" fmla="*/ 17145 w 83819"/>
                    <a:gd name="connsiteY20" fmla="*/ 25707 h 85689"/>
                    <a:gd name="connsiteX21" fmla="*/ 13335 w 83819"/>
                    <a:gd name="connsiteY21" fmla="*/ 42845 h 85689"/>
                    <a:gd name="connsiteX22" fmla="*/ 17145 w 83819"/>
                    <a:gd name="connsiteY22" fmla="*/ 59983 h 85689"/>
                    <a:gd name="connsiteX23" fmla="*/ 27622 w 83819"/>
                    <a:gd name="connsiteY23" fmla="*/ 71408 h 85689"/>
                    <a:gd name="connsiteX24" fmla="*/ 42863 w 83819"/>
                    <a:gd name="connsiteY24" fmla="*/ 75216 h 85689"/>
                    <a:gd name="connsiteX25" fmla="*/ 58102 w 83819"/>
                    <a:gd name="connsiteY25" fmla="*/ 71408 h 8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819" h="85689">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w="9525"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A41B06D7-F6D8-69B5-2D0C-4123036C0868}"/>
                    </a:ext>
                  </a:extLst>
                </p:cNvPr>
                <p:cNvSpPr/>
                <p:nvPr/>
              </p:nvSpPr>
              <p:spPr>
                <a:xfrm>
                  <a:off x="11164887" y="5672232"/>
                  <a:ext cx="56197" cy="81880"/>
                </a:xfrm>
                <a:custGeom>
                  <a:avLst/>
                  <a:gdLst>
                    <a:gd name="connsiteX0" fmla="*/ 42863 w 56197"/>
                    <a:gd name="connsiteY0" fmla="*/ 81881 h 81880"/>
                    <a:gd name="connsiteX1" fmla="*/ 23813 w 56197"/>
                    <a:gd name="connsiteY1" fmla="*/ 48557 h 81880"/>
                    <a:gd name="connsiteX2" fmla="*/ 10478 w 56197"/>
                    <a:gd name="connsiteY2" fmla="*/ 48557 h 81880"/>
                    <a:gd name="connsiteX3" fmla="*/ 10478 w 56197"/>
                    <a:gd name="connsiteY3" fmla="*/ 81881 h 81880"/>
                    <a:gd name="connsiteX4" fmla="*/ 0 w 56197"/>
                    <a:gd name="connsiteY4" fmla="*/ 81881 h 81880"/>
                    <a:gd name="connsiteX5" fmla="*/ 0 w 56197"/>
                    <a:gd name="connsiteY5" fmla="*/ 0 h 81880"/>
                    <a:gd name="connsiteX6" fmla="*/ 26670 w 56197"/>
                    <a:gd name="connsiteY6" fmla="*/ 0 h 81880"/>
                    <a:gd name="connsiteX7" fmla="*/ 41910 w 56197"/>
                    <a:gd name="connsiteY7" fmla="*/ 2856 h 81880"/>
                    <a:gd name="connsiteX8" fmla="*/ 51435 w 56197"/>
                    <a:gd name="connsiteY8" fmla="*/ 11425 h 81880"/>
                    <a:gd name="connsiteX9" fmla="*/ 54293 w 56197"/>
                    <a:gd name="connsiteY9" fmla="*/ 23803 h 81880"/>
                    <a:gd name="connsiteX10" fmla="*/ 49530 w 56197"/>
                    <a:gd name="connsiteY10" fmla="*/ 39036 h 81880"/>
                    <a:gd name="connsiteX11" fmla="*/ 35243 w 56197"/>
                    <a:gd name="connsiteY11" fmla="*/ 47605 h 81880"/>
                    <a:gd name="connsiteX12" fmla="*/ 56197 w 56197"/>
                    <a:gd name="connsiteY12" fmla="*/ 81881 h 81880"/>
                    <a:gd name="connsiteX13" fmla="*/ 42863 w 56197"/>
                    <a:gd name="connsiteY13" fmla="*/ 81881 h 81880"/>
                    <a:gd name="connsiteX14" fmla="*/ 10478 w 56197"/>
                    <a:gd name="connsiteY14" fmla="*/ 39988 h 81880"/>
                    <a:gd name="connsiteX15" fmla="*/ 26670 w 56197"/>
                    <a:gd name="connsiteY15" fmla="*/ 39988 h 81880"/>
                    <a:gd name="connsiteX16" fmla="*/ 40005 w 56197"/>
                    <a:gd name="connsiteY16" fmla="*/ 36180 h 81880"/>
                    <a:gd name="connsiteX17" fmla="*/ 44768 w 56197"/>
                    <a:gd name="connsiteY17" fmla="*/ 24755 h 81880"/>
                    <a:gd name="connsiteX18" fmla="*/ 40957 w 56197"/>
                    <a:gd name="connsiteY18" fmla="*/ 13329 h 81880"/>
                    <a:gd name="connsiteX19" fmla="*/ 27622 w 56197"/>
                    <a:gd name="connsiteY19" fmla="*/ 9521 h 81880"/>
                    <a:gd name="connsiteX20" fmla="*/ 11430 w 56197"/>
                    <a:gd name="connsiteY20" fmla="*/ 9521 h 81880"/>
                    <a:gd name="connsiteX21" fmla="*/ 11430 w 56197"/>
                    <a:gd name="connsiteY21" fmla="*/ 39988 h 8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6197" h="8188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w="9525" cap="flat">
                  <a:noFill/>
                  <a:prstDash val="solid"/>
                  <a:miter/>
                </a:ln>
              </p:spPr>
              <p:txBody>
                <a:bodyPr rtlCol="0" anchor="ctr"/>
                <a:lstStyle/>
                <a:p>
                  <a:endParaRPr lang="en-US"/>
                </a:p>
              </p:txBody>
            </p:sp>
          </p:grpSp>
        </p:grpSp>
      </p:grpSp>
      <p:grpSp>
        <p:nvGrpSpPr>
          <p:cNvPr id="231" name="Graphic 231">
            <a:extLst>
              <a:ext uri="{FF2B5EF4-FFF2-40B4-BE49-F238E27FC236}">
                <a16:creationId xmlns:a16="http://schemas.microsoft.com/office/drawing/2014/main" id="{004EDCC2-EBAA-2EED-9D23-7B2F131E6CBD}"/>
              </a:ext>
            </a:extLst>
          </p:cNvPr>
          <p:cNvGrpSpPr/>
          <p:nvPr userDrawn="1"/>
        </p:nvGrpSpPr>
        <p:grpSpPr>
          <a:xfrm rot="5400000" flipH="1">
            <a:off x="627355" y="-645895"/>
            <a:ext cx="2360749" cy="3678139"/>
            <a:chOff x="12708052" y="5708395"/>
            <a:chExt cx="760809" cy="1185370"/>
          </a:xfrm>
          <a:gradFill>
            <a:gsLst>
              <a:gs pos="0">
                <a:srgbClr val="6A9D56"/>
              </a:gs>
              <a:gs pos="60540">
                <a:srgbClr val="2D8784"/>
              </a:gs>
              <a:gs pos="100000">
                <a:srgbClr val="263D94"/>
              </a:gs>
            </a:gsLst>
            <a:lin ang="5400000" scaled="0"/>
          </a:gradFill>
        </p:grpSpPr>
        <p:sp>
          <p:nvSpPr>
            <p:cNvPr id="232" name="Freeform 231">
              <a:extLst>
                <a:ext uri="{FF2B5EF4-FFF2-40B4-BE49-F238E27FC236}">
                  <a16:creationId xmlns:a16="http://schemas.microsoft.com/office/drawing/2014/main" id="{D73D051A-23DF-8AA5-6B75-EC49B09EC002}"/>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233" name="Freeform 232">
              <a:extLst>
                <a:ext uri="{FF2B5EF4-FFF2-40B4-BE49-F238E27FC236}">
                  <a16:creationId xmlns:a16="http://schemas.microsoft.com/office/drawing/2014/main" id="{643F9367-528C-2394-FA34-AA9CD89DBA58}"/>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234" name="Freeform 233">
              <a:extLst>
                <a:ext uri="{FF2B5EF4-FFF2-40B4-BE49-F238E27FC236}">
                  <a16:creationId xmlns:a16="http://schemas.microsoft.com/office/drawing/2014/main" id="{5DA19A0F-6C29-D602-553C-13BED9DEDBE7}"/>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235" name="Freeform 234">
              <a:extLst>
                <a:ext uri="{FF2B5EF4-FFF2-40B4-BE49-F238E27FC236}">
                  <a16:creationId xmlns:a16="http://schemas.microsoft.com/office/drawing/2014/main" id="{E85098B9-5B33-EB13-0B1E-87AECA466F43}"/>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236" name="Freeform 235">
              <a:extLst>
                <a:ext uri="{FF2B5EF4-FFF2-40B4-BE49-F238E27FC236}">
                  <a16:creationId xmlns:a16="http://schemas.microsoft.com/office/drawing/2014/main" id="{2D106A07-8D07-7300-31FA-DD06AF358CE7}"/>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237" name="Freeform 236">
              <a:extLst>
                <a:ext uri="{FF2B5EF4-FFF2-40B4-BE49-F238E27FC236}">
                  <a16:creationId xmlns:a16="http://schemas.microsoft.com/office/drawing/2014/main" id="{D5D772FA-6934-556F-63D5-30066DE1542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
        <p:nvSpPr>
          <p:cNvPr id="238" name="Text Placeholder 23">
            <a:extLst>
              <a:ext uri="{FF2B5EF4-FFF2-40B4-BE49-F238E27FC236}">
                <a16:creationId xmlns:a16="http://schemas.microsoft.com/office/drawing/2014/main" id="{07D2543B-9BDF-519F-6012-5E34384541F6}"/>
              </a:ext>
            </a:extLst>
          </p:cNvPr>
          <p:cNvSpPr>
            <a:spLocks noGrp="1"/>
          </p:cNvSpPr>
          <p:nvPr>
            <p:ph type="body" sz="quarter" idx="21" hasCustomPrompt="1"/>
          </p:nvPr>
        </p:nvSpPr>
        <p:spPr>
          <a:xfrm>
            <a:off x="8482130" y="1267137"/>
            <a:ext cx="3195485" cy="837258"/>
          </a:xfrm>
          <a:prstGeom prst="rect">
            <a:avLst/>
          </a:prstGeom>
        </p:spPr>
        <p:txBody>
          <a:bodyPr anchor="ctr">
            <a:normAutofit/>
          </a:bodyPr>
          <a:lstStyle>
            <a:lvl1pPr marL="0" indent="0" algn="r">
              <a:buNone/>
              <a:defRPr sz="3000" b="0" baseline="0">
                <a:solidFill>
                  <a:srgbClr val="262626"/>
                </a:solidFill>
                <a:latin typeface="+mn-lt"/>
              </a:defRPr>
            </a:lvl1pPr>
          </a:lstStyle>
          <a:p>
            <a:pPr lvl="0"/>
            <a:r>
              <a:rPr lang="en-US" dirty="0" err="1"/>
              <a:t>www.website.eu</a:t>
            </a:r>
            <a:endParaRPr lang="en-US" dirty="0"/>
          </a:p>
        </p:txBody>
      </p:sp>
    </p:spTree>
    <p:extLst>
      <p:ext uri="{BB962C8B-B14F-4D97-AF65-F5344CB8AC3E}">
        <p14:creationId xmlns:p14="http://schemas.microsoft.com/office/powerpoint/2010/main" val="30970682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5"/>
        <p:cNvGrpSpPr/>
        <p:nvPr/>
      </p:nvGrpSpPr>
      <p:grpSpPr>
        <a:xfrm>
          <a:off x="0" y="0"/>
          <a:ext cx="0" cy="0"/>
          <a:chOff x="0" y="0"/>
          <a:chExt cx="0" cy="0"/>
        </a:xfrm>
      </p:grpSpPr>
      <p:sp>
        <p:nvSpPr>
          <p:cNvPr id="16" name="Google Shape;16;p64"/>
          <p:cNvSpPr txBox="1">
            <a:spLocks noGrp="1"/>
          </p:cNvSpPr>
          <p:nvPr>
            <p:ph type="title"/>
          </p:nvPr>
        </p:nvSpPr>
        <p:spPr>
          <a:xfrm>
            <a:off x="1935426" y="1438502"/>
            <a:ext cx="8321149" cy="57765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sz="4171" b="1" i="0">
                <a:solidFill>
                  <a:srgbClr val="7CACD2"/>
                </a:solidFill>
                <a:latin typeface="Open Sans"/>
                <a:ea typeface="Open Sans"/>
                <a:cs typeface="Open Sans"/>
                <a:sym typeface="Open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64"/>
          <p:cNvSpPr txBox="1">
            <a:spLocks noGrp="1"/>
          </p:cNvSpPr>
          <p:nvPr>
            <p:ph type="body" idx="1"/>
          </p:nvPr>
        </p:nvSpPr>
        <p:spPr>
          <a:xfrm>
            <a:off x="1935426" y="1438502"/>
            <a:ext cx="8321149" cy="577659"/>
          </a:xfrm>
          <a:prstGeom prst="rect">
            <a:avLst/>
          </a:prstGeom>
          <a:noFill/>
          <a:ln>
            <a:noFill/>
          </a:ln>
        </p:spPr>
        <p:txBody>
          <a:bodyPr spcFirstLastPara="1" wrap="square" lIns="0" tIns="0" rIns="0" bIns="0" anchor="t" anchorCtr="0">
            <a:spAutoFit/>
          </a:bodyPr>
          <a:lstStyle>
            <a:lvl1pPr marL="414589" lvl="0" indent="-207294" algn="l">
              <a:spcBef>
                <a:spcPts val="0"/>
              </a:spcBef>
              <a:spcAft>
                <a:spcPts val="0"/>
              </a:spcAft>
              <a:buSzPts val="1400"/>
              <a:buNone/>
              <a:defRPr sz="4171" b="1" i="0">
                <a:solidFill>
                  <a:srgbClr val="7CACD2"/>
                </a:solidFill>
                <a:latin typeface="Open Sans"/>
                <a:ea typeface="Open Sans"/>
                <a:cs typeface="Open Sans"/>
                <a:sym typeface="Open Sans"/>
              </a:defRPr>
            </a:lvl1pPr>
            <a:lvl2pPr marL="829178" lvl="1" indent="-207294" algn="l">
              <a:spcBef>
                <a:spcPts val="0"/>
              </a:spcBef>
              <a:spcAft>
                <a:spcPts val="0"/>
              </a:spcAft>
              <a:buSzPts val="1400"/>
              <a:buNone/>
              <a:defRPr/>
            </a:lvl2pPr>
            <a:lvl3pPr marL="1243767" lvl="2" indent="-207294" algn="l">
              <a:spcBef>
                <a:spcPts val="0"/>
              </a:spcBef>
              <a:spcAft>
                <a:spcPts val="0"/>
              </a:spcAft>
              <a:buSzPts val="1400"/>
              <a:buNone/>
              <a:defRPr/>
            </a:lvl3pPr>
            <a:lvl4pPr marL="1658356" lvl="3" indent="-207294" algn="l">
              <a:spcBef>
                <a:spcPts val="0"/>
              </a:spcBef>
              <a:spcAft>
                <a:spcPts val="0"/>
              </a:spcAft>
              <a:buSzPts val="1400"/>
              <a:buNone/>
              <a:defRPr/>
            </a:lvl4pPr>
            <a:lvl5pPr marL="2072945" lvl="4" indent="-207294" algn="l">
              <a:spcBef>
                <a:spcPts val="0"/>
              </a:spcBef>
              <a:spcAft>
                <a:spcPts val="0"/>
              </a:spcAft>
              <a:buSzPts val="1400"/>
              <a:buNone/>
              <a:defRPr/>
            </a:lvl5pPr>
            <a:lvl6pPr marL="2487534" lvl="5" indent="-207294" algn="l">
              <a:spcBef>
                <a:spcPts val="0"/>
              </a:spcBef>
              <a:spcAft>
                <a:spcPts val="0"/>
              </a:spcAft>
              <a:buSzPts val="1400"/>
              <a:buNone/>
              <a:defRPr/>
            </a:lvl6pPr>
            <a:lvl7pPr marL="2902123" lvl="6" indent="-207294" algn="l">
              <a:spcBef>
                <a:spcPts val="0"/>
              </a:spcBef>
              <a:spcAft>
                <a:spcPts val="0"/>
              </a:spcAft>
              <a:buSzPts val="1400"/>
              <a:buNone/>
              <a:defRPr/>
            </a:lvl7pPr>
            <a:lvl8pPr marL="3316712" lvl="7" indent="-207294" algn="l">
              <a:spcBef>
                <a:spcPts val="0"/>
              </a:spcBef>
              <a:spcAft>
                <a:spcPts val="0"/>
              </a:spcAft>
              <a:buSzPts val="1400"/>
              <a:buNone/>
              <a:defRPr/>
            </a:lvl8pPr>
            <a:lvl9pPr marL="3731301" lvl="8" indent="-207294" algn="l">
              <a:spcBef>
                <a:spcPts val="0"/>
              </a:spcBef>
              <a:spcAft>
                <a:spcPts val="0"/>
              </a:spcAft>
              <a:buSzPts val="1400"/>
              <a:buNone/>
              <a:defRPr/>
            </a:lvl9pPr>
          </a:lstStyle>
          <a:p>
            <a:endParaRPr/>
          </a:p>
        </p:txBody>
      </p:sp>
      <p:sp>
        <p:nvSpPr>
          <p:cNvPr id="18" name="Google Shape;18;p64"/>
          <p:cNvSpPr txBox="1">
            <a:spLocks noGrp="1"/>
          </p:cNvSpPr>
          <p:nvPr>
            <p:ph type="ftr" idx="11"/>
          </p:nvPr>
        </p:nvSpPr>
        <p:spPr>
          <a:xfrm>
            <a:off x="4145280" y="6377939"/>
            <a:ext cx="3901440" cy="276999"/>
          </a:xfrm>
          <a:prstGeom prst="rect">
            <a:avLst/>
          </a:prstGeom>
          <a:noFill/>
          <a:ln>
            <a:noFill/>
          </a:ln>
        </p:spPr>
        <p:txBody>
          <a:bodyPr spcFirstLastPara="1" wrap="square" lIns="0" tIns="0" rIns="0" bIns="0" anchor="t" anchorCtr="0">
            <a:spAutoFit/>
          </a:bodyPr>
          <a:lstStyle>
            <a:lvl1pPr lvl="0" algn="ctr">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64"/>
          <p:cNvSpPr txBox="1">
            <a:spLocks noGrp="1"/>
          </p:cNvSpPr>
          <p:nvPr>
            <p:ph type="dt" idx="10"/>
          </p:nvPr>
        </p:nvSpPr>
        <p:spPr>
          <a:xfrm>
            <a:off x="609600" y="6377939"/>
            <a:ext cx="2804160" cy="276999"/>
          </a:xfrm>
          <a:prstGeom prst="rect">
            <a:avLst/>
          </a:prstGeom>
          <a:noFill/>
          <a:ln>
            <a:noFill/>
          </a:ln>
        </p:spPr>
        <p:txBody>
          <a:bodyPr spcFirstLastPara="1" wrap="square" lIns="0" tIns="0" rIns="0" bIns="0" anchor="t" anchorCtr="0">
            <a:spAutoFit/>
          </a:bodyPr>
          <a:lstStyle>
            <a:lvl1pPr lvl="0" algn="l">
              <a:spcBef>
                <a:spcPts val="0"/>
              </a:spcBef>
              <a:spcAft>
                <a:spcPts val="0"/>
              </a:spcAft>
              <a:buSzPts val="1400"/>
              <a:buNone/>
              <a:defRPr>
                <a:solidFill>
                  <a:srgbClr val="888888"/>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64"/>
          <p:cNvSpPr txBox="1">
            <a:spLocks noGrp="1"/>
          </p:cNvSpPr>
          <p:nvPr>
            <p:ph type="sldNum" idx="12"/>
          </p:nvPr>
        </p:nvSpPr>
        <p:spPr>
          <a:xfrm>
            <a:off x="8778240" y="6377940"/>
            <a:ext cx="2804160" cy="251159"/>
          </a:xfrm>
          <a:prstGeom prst="rect">
            <a:avLst/>
          </a:prstGeom>
          <a:noFill/>
          <a:ln>
            <a:noFill/>
          </a:ln>
        </p:spPr>
        <p:txBody>
          <a:bodyPr spcFirstLastPara="1" wrap="square" lIns="0" tIns="0" rIns="0" bIns="0" anchor="t" anchorCtr="0">
            <a:spAutoFit/>
          </a:bodyPr>
          <a:lstStyle>
            <a:lvl1pPr marL="0" lvl="0" indent="0" algn="r">
              <a:spcBef>
                <a:spcPts val="0"/>
              </a:spcBef>
              <a:buNone/>
              <a:defRPr sz="1632" b="0" i="0" u="none" strike="noStrike" cap="none">
                <a:solidFill>
                  <a:srgbClr val="888888"/>
                </a:solidFill>
                <a:latin typeface="Calibri"/>
                <a:ea typeface="Calibri"/>
                <a:cs typeface="Calibri"/>
                <a:sym typeface="Calibri"/>
              </a:defRPr>
            </a:lvl1pPr>
            <a:lvl2pPr marL="0" lvl="1" indent="0" algn="r">
              <a:spcBef>
                <a:spcPts val="0"/>
              </a:spcBef>
              <a:buNone/>
              <a:defRPr sz="1632" b="0" i="0" u="none" strike="noStrike" cap="none">
                <a:solidFill>
                  <a:srgbClr val="888888"/>
                </a:solidFill>
                <a:latin typeface="Calibri"/>
                <a:ea typeface="Calibri"/>
                <a:cs typeface="Calibri"/>
                <a:sym typeface="Calibri"/>
              </a:defRPr>
            </a:lvl2pPr>
            <a:lvl3pPr marL="0" lvl="2" indent="0" algn="r">
              <a:spcBef>
                <a:spcPts val="0"/>
              </a:spcBef>
              <a:buNone/>
              <a:defRPr sz="1632" b="0" i="0" u="none" strike="noStrike" cap="none">
                <a:solidFill>
                  <a:srgbClr val="888888"/>
                </a:solidFill>
                <a:latin typeface="Calibri"/>
                <a:ea typeface="Calibri"/>
                <a:cs typeface="Calibri"/>
                <a:sym typeface="Calibri"/>
              </a:defRPr>
            </a:lvl3pPr>
            <a:lvl4pPr marL="0" lvl="3" indent="0" algn="r">
              <a:spcBef>
                <a:spcPts val="0"/>
              </a:spcBef>
              <a:buNone/>
              <a:defRPr sz="1632" b="0" i="0" u="none" strike="noStrike" cap="none">
                <a:solidFill>
                  <a:srgbClr val="888888"/>
                </a:solidFill>
                <a:latin typeface="Calibri"/>
                <a:ea typeface="Calibri"/>
                <a:cs typeface="Calibri"/>
                <a:sym typeface="Calibri"/>
              </a:defRPr>
            </a:lvl4pPr>
            <a:lvl5pPr marL="0" lvl="4" indent="0" algn="r">
              <a:spcBef>
                <a:spcPts val="0"/>
              </a:spcBef>
              <a:buNone/>
              <a:defRPr sz="1632" b="0" i="0" u="none" strike="noStrike" cap="none">
                <a:solidFill>
                  <a:srgbClr val="888888"/>
                </a:solidFill>
                <a:latin typeface="Calibri"/>
                <a:ea typeface="Calibri"/>
                <a:cs typeface="Calibri"/>
                <a:sym typeface="Calibri"/>
              </a:defRPr>
            </a:lvl5pPr>
            <a:lvl6pPr marL="0" lvl="5" indent="0" algn="r">
              <a:spcBef>
                <a:spcPts val="0"/>
              </a:spcBef>
              <a:buNone/>
              <a:defRPr sz="1632" b="0" i="0" u="none" strike="noStrike" cap="none">
                <a:solidFill>
                  <a:srgbClr val="888888"/>
                </a:solidFill>
                <a:latin typeface="Calibri"/>
                <a:ea typeface="Calibri"/>
                <a:cs typeface="Calibri"/>
                <a:sym typeface="Calibri"/>
              </a:defRPr>
            </a:lvl6pPr>
            <a:lvl7pPr marL="0" lvl="6" indent="0" algn="r">
              <a:spcBef>
                <a:spcPts val="0"/>
              </a:spcBef>
              <a:buNone/>
              <a:defRPr sz="1632" b="0" i="0" u="none" strike="noStrike" cap="none">
                <a:solidFill>
                  <a:srgbClr val="888888"/>
                </a:solidFill>
                <a:latin typeface="Calibri"/>
                <a:ea typeface="Calibri"/>
                <a:cs typeface="Calibri"/>
                <a:sym typeface="Calibri"/>
              </a:defRPr>
            </a:lvl7pPr>
            <a:lvl8pPr marL="0" lvl="7" indent="0" algn="r">
              <a:spcBef>
                <a:spcPts val="0"/>
              </a:spcBef>
              <a:buNone/>
              <a:defRPr sz="1632" b="0" i="0" u="none" strike="noStrike" cap="none">
                <a:solidFill>
                  <a:srgbClr val="888888"/>
                </a:solidFill>
                <a:latin typeface="Calibri"/>
                <a:ea typeface="Calibri"/>
                <a:cs typeface="Calibri"/>
                <a:sym typeface="Calibri"/>
              </a:defRPr>
            </a:lvl8pPr>
            <a:lvl9pPr marL="0" lvl="8" indent="0" algn="r">
              <a:spcBef>
                <a:spcPts val="0"/>
              </a:spcBef>
              <a:buNone/>
              <a:defRPr sz="1632" b="0" i="0" u="none" strike="noStrike" cap="none">
                <a:solidFill>
                  <a:srgbClr val="888888"/>
                </a:solidFill>
                <a:latin typeface="Calibri"/>
                <a:ea typeface="Calibri"/>
                <a:cs typeface="Calibri"/>
                <a:sym typeface="Calibri"/>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963494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Slide ">
    <p:spTree>
      <p:nvGrpSpPr>
        <p:cNvPr id="1" name=""/>
        <p:cNvGrpSpPr/>
        <p:nvPr/>
      </p:nvGrpSpPr>
      <p:grpSpPr>
        <a:xfrm>
          <a:off x="0" y="0"/>
          <a:ext cx="0" cy="0"/>
          <a:chOff x="0" y="0"/>
          <a:chExt cx="0" cy="0"/>
        </a:xfrm>
      </p:grpSpPr>
      <p:sp>
        <p:nvSpPr>
          <p:cNvPr id="204" name="Picture Placeholder 203">
            <a:extLst>
              <a:ext uri="{FF2B5EF4-FFF2-40B4-BE49-F238E27FC236}">
                <a16:creationId xmlns:a16="http://schemas.microsoft.com/office/drawing/2014/main" id="{92008537-0EC7-43D0-263F-F065A14D8E63}"/>
              </a:ext>
            </a:extLst>
          </p:cNvPr>
          <p:cNvSpPr>
            <a:spLocks noGrp="1"/>
          </p:cNvSpPr>
          <p:nvPr>
            <p:ph type="pic" sz="quarter" idx="44" hasCustomPrompt="1"/>
          </p:nvPr>
        </p:nvSpPr>
        <p:spPr>
          <a:xfrm>
            <a:off x="487463" y="656405"/>
            <a:ext cx="11318019" cy="3936378"/>
          </a:xfrm>
          <a:custGeom>
            <a:avLst/>
            <a:gdLst>
              <a:gd name="connsiteX0" fmla="*/ 0 w 11318019"/>
              <a:gd name="connsiteY0" fmla="*/ 0 h 3936378"/>
              <a:gd name="connsiteX1" fmla="*/ 8099283 w 11318019"/>
              <a:gd name="connsiteY1" fmla="*/ 0 h 3936378"/>
              <a:gd name="connsiteX2" fmla="*/ 8099283 w 11318019"/>
              <a:gd name="connsiteY2" fmla="*/ 2006118 h 3936378"/>
              <a:gd name="connsiteX3" fmla="*/ 10752692 w 11318019"/>
              <a:gd name="connsiteY3" fmla="*/ 2006118 h 3936378"/>
              <a:gd name="connsiteX4" fmla="*/ 10752692 w 11318019"/>
              <a:gd name="connsiteY4" fmla="*/ 0 h 3936378"/>
              <a:gd name="connsiteX5" fmla="*/ 11318019 w 11318019"/>
              <a:gd name="connsiteY5" fmla="*/ 0 h 3936378"/>
              <a:gd name="connsiteX6" fmla="*/ 11318019 w 11318019"/>
              <a:gd name="connsiteY6" fmla="*/ 3936378 h 3936378"/>
              <a:gd name="connsiteX7" fmla="*/ 0 w 11318019"/>
              <a:gd name="connsiteY7" fmla="*/ 3936378 h 3936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318019" h="3936378">
                <a:moveTo>
                  <a:pt x="0" y="0"/>
                </a:moveTo>
                <a:lnTo>
                  <a:pt x="8099283" y="0"/>
                </a:lnTo>
                <a:lnTo>
                  <a:pt x="8099283" y="2006118"/>
                </a:lnTo>
                <a:lnTo>
                  <a:pt x="10752692" y="2006118"/>
                </a:lnTo>
                <a:lnTo>
                  <a:pt x="10752692" y="0"/>
                </a:lnTo>
                <a:lnTo>
                  <a:pt x="11318019" y="0"/>
                </a:lnTo>
                <a:lnTo>
                  <a:pt x="11318019" y="3936378"/>
                </a:lnTo>
                <a:lnTo>
                  <a:pt x="0" y="3936378"/>
                </a:lnTo>
                <a:close/>
              </a:path>
            </a:pathLst>
          </a:custGeom>
          <a:solidFill>
            <a:schemeClr val="bg1">
              <a:lumMod val="95000"/>
            </a:schemeClr>
          </a:solidFill>
        </p:spPr>
        <p:txBody>
          <a:bodyPr wrap="square">
            <a:noAutofit/>
          </a:bodyPr>
          <a:lstStyle>
            <a:lvl1pPr>
              <a:defRPr>
                <a:solidFill>
                  <a:schemeClr val="bg1">
                    <a:lumMod val="95000"/>
                  </a:schemeClr>
                </a:solidFill>
                <a:latin typeface="Calibri" panose="020F0502020204030204" pitchFamily="34" charset="0"/>
                <a:cs typeface="Calibri" panose="020F0502020204030204" pitchFamily="34" charset="0"/>
              </a:defRPr>
            </a:lvl1pPr>
          </a:lstStyle>
          <a:p>
            <a:r>
              <a:rPr lang="en-US" dirty="0"/>
              <a:t>g</a:t>
            </a:r>
          </a:p>
        </p:txBody>
      </p:sp>
      <p:sp>
        <p:nvSpPr>
          <p:cNvPr id="205" name="Freeform 204">
            <a:extLst>
              <a:ext uri="{FF2B5EF4-FFF2-40B4-BE49-F238E27FC236}">
                <a16:creationId xmlns:a16="http://schemas.microsoft.com/office/drawing/2014/main" id="{669BBDA4-4032-5623-1217-02BB7DEE19B7}"/>
              </a:ext>
            </a:extLst>
          </p:cNvPr>
          <p:cNvSpPr/>
          <p:nvPr userDrawn="1"/>
        </p:nvSpPr>
        <p:spPr>
          <a:xfrm>
            <a:off x="8586746" y="0"/>
            <a:ext cx="2653409" cy="2662521"/>
          </a:xfrm>
          <a:custGeom>
            <a:avLst/>
            <a:gdLst>
              <a:gd name="connsiteX0" fmla="*/ 0 w 1483995"/>
              <a:gd name="connsiteY0" fmla="*/ 0 h 1489091"/>
              <a:gd name="connsiteX1" fmla="*/ 1483995 w 1483995"/>
              <a:gd name="connsiteY1" fmla="*/ 0 h 1489091"/>
              <a:gd name="connsiteX2" fmla="*/ 1483995 w 1483995"/>
              <a:gd name="connsiteY2" fmla="*/ 1489092 h 1489091"/>
              <a:gd name="connsiteX3" fmla="*/ 0 w 1483995"/>
              <a:gd name="connsiteY3" fmla="*/ 1489092 h 1489091"/>
            </a:gdLst>
            <a:ahLst/>
            <a:cxnLst>
              <a:cxn ang="0">
                <a:pos x="connsiteX0" y="connsiteY0"/>
              </a:cxn>
              <a:cxn ang="0">
                <a:pos x="connsiteX1" y="connsiteY1"/>
              </a:cxn>
              <a:cxn ang="0">
                <a:pos x="connsiteX2" y="connsiteY2"/>
              </a:cxn>
              <a:cxn ang="0">
                <a:pos x="connsiteX3" y="connsiteY3"/>
              </a:cxn>
            </a:cxnLst>
            <a:rect l="l" t="t" r="r" b="b"/>
            <a:pathLst>
              <a:path w="1483995" h="1489091">
                <a:moveTo>
                  <a:pt x="0" y="0"/>
                </a:moveTo>
                <a:lnTo>
                  <a:pt x="1483995" y="0"/>
                </a:lnTo>
                <a:lnTo>
                  <a:pt x="1483995" y="1489092"/>
                </a:lnTo>
                <a:lnTo>
                  <a:pt x="0" y="1489092"/>
                </a:lnTo>
                <a:close/>
              </a:path>
            </a:pathLst>
          </a:custGeom>
          <a:gradFill>
            <a:gsLst>
              <a:gs pos="0">
                <a:srgbClr val="6A9D56"/>
              </a:gs>
              <a:gs pos="60540">
                <a:srgbClr val="2D8784"/>
              </a:gs>
              <a:gs pos="100000">
                <a:srgbClr val="263D94"/>
              </a:gs>
            </a:gsLst>
            <a:lin ang="0" scaled="1"/>
          </a:gradFill>
          <a:ln w="9525"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005AC5DC-E49F-D276-6C25-005747533247}"/>
              </a:ext>
            </a:extLst>
          </p:cNvPr>
          <p:cNvGrpSpPr/>
          <p:nvPr userDrawn="1"/>
        </p:nvGrpSpPr>
        <p:grpSpPr>
          <a:xfrm>
            <a:off x="9180753" y="412591"/>
            <a:ext cx="2050690" cy="2000480"/>
            <a:chOff x="10968672" y="5214269"/>
            <a:chExt cx="1344930" cy="1312000"/>
          </a:xfrm>
        </p:grpSpPr>
        <p:grpSp>
          <p:nvGrpSpPr>
            <p:cNvPr id="4" name="Graphic 47">
              <a:extLst>
                <a:ext uri="{FF2B5EF4-FFF2-40B4-BE49-F238E27FC236}">
                  <a16:creationId xmlns:a16="http://schemas.microsoft.com/office/drawing/2014/main" id="{893FBB07-50DE-8ECB-9F70-20313B72EAC4}"/>
                </a:ext>
              </a:extLst>
            </p:cNvPr>
            <p:cNvGrpSpPr/>
            <p:nvPr/>
          </p:nvGrpSpPr>
          <p:grpSpPr>
            <a:xfrm>
              <a:off x="11799728" y="5338043"/>
              <a:ext cx="373379" cy="317050"/>
              <a:chOff x="11799728" y="5338043"/>
              <a:chExt cx="373379" cy="317050"/>
            </a:xfrm>
            <a:solidFill>
              <a:srgbClr val="FFFFFF"/>
            </a:solidFill>
          </p:grpSpPr>
          <p:sp>
            <p:nvSpPr>
              <p:cNvPr id="195" name="Freeform 194">
                <a:extLst>
                  <a:ext uri="{FF2B5EF4-FFF2-40B4-BE49-F238E27FC236}">
                    <a16:creationId xmlns:a16="http://schemas.microsoft.com/office/drawing/2014/main" id="{4FB9DB29-A308-CBDC-66A0-AF5767467B60}"/>
                  </a:ext>
                </a:extLst>
              </p:cNvPr>
              <p:cNvSpPr/>
              <p:nvPr/>
            </p:nvSpPr>
            <p:spPr>
              <a:xfrm>
                <a:off x="11896645" y="5489428"/>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9 h 165666"/>
                  <a:gd name="connsiteX4" fmla="*/ 89297 w 275748"/>
                  <a:gd name="connsiteY4" fmla="*/ 0 h 165666"/>
                  <a:gd name="connsiteX5" fmla="*/ 268367 w 275748"/>
                  <a:gd name="connsiteY5" fmla="*/ 0 h 165666"/>
                  <a:gd name="connsiteX6" fmla="*/ 275035 w 275748"/>
                  <a:gd name="connsiteY6" fmla="*/ 3809 h 165666"/>
                  <a:gd name="connsiteX7" fmla="*/ 275035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3107 w 275748"/>
                  <a:gd name="connsiteY12" fmla="*/ 14282 h 165666"/>
                  <a:gd name="connsiteX13" fmla="*/ 18812 w 275748"/>
                  <a:gd name="connsiteY13" fmla="*/ 149481 h 165666"/>
                  <a:gd name="connsiteX14" fmla="*/ 180737 w 275748"/>
                  <a:gd name="connsiteY14" fmla="*/ 149481 h 165666"/>
                  <a:gd name="connsiteX15" fmla="*/ 255032 w 275748"/>
                  <a:gd name="connsiteY15" fmla="*/ 14282 h 165666"/>
                  <a:gd name="connsiteX16" fmla="*/ 93107 w 275748"/>
                  <a:gd name="connsiteY16" fmla="*/ 1428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w="9525" cap="flat">
                <a:noFill/>
                <a:prstDash val="solid"/>
                <a:miter/>
              </a:ln>
            </p:spPr>
            <p:txBody>
              <a:bodyPr rtlCol="0" anchor="ctr"/>
              <a:lstStyle/>
              <a:p>
                <a:endParaRPr lang="en-US"/>
              </a:p>
            </p:txBody>
          </p:sp>
          <p:sp>
            <p:nvSpPr>
              <p:cNvPr id="196" name="Freeform 195">
                <a:extLst>
                  <a:ext uri="{FF2B5EF4-FFF2-40B4-BE49-F238E27FC236}">
                    <a16:creationId xmlns:a16="http://schemas.microsoft.com/office/drawing/2014/main" id="{4BC7A048-D4B5-3723-0DD3-4F4C82326B40}"/>
                  </a:ext>
                </a:extLst>
              </p:cNvPr>
              <p:cNvSpPr/>
              <p:nvPr/>
            </p:nvSpPr>
            <p:spPr>
              <a:xfrm>
                <a:off x="11799728" y="5338995"/>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7097 h 316098"/>
                  <a:gd name="connsiteX13" fmla="*/ 103346 w 194310"/>
                  <a:gd name="connsiteY13" fmla="*/ 293248 h 316098"/>
                  <a:gd name="connsiteX14" fmla="*/ 177641 w 194310"/>
                  <a:gd name="connsiteY14" fmla="*/ 158049 h 316098"/>
                  <a:gd name="connsiteX15" fmla="*/ 90011 w 194310"/>
                  <a:gd name="connsiteY15" fmla="*/ 21898 h 316098"/>
                  <a:gd name="connsiteX16" fmla="*/ 15716 w 194310"/>
                  <a:gd name="connsiteY16" fmla="*/ 157097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w="9525" cap="flat">
                <a:noFill/>
                <a:prstDash val="solid"/>
                <a:miter/>
              </a:ln>
            </p:spPr>
            <p:txBody>
              <a:bodyPr rtlCol="0" anchor="ctr"/>
              <a:lstStyle/>
              <a:p>
                <a:endParaRPr lang="en-US"/>
              </a:p>
            </p:txBody>
          </p:sp>
          <p:sp>
            <p:nvSpPr>
              <p:cNvPr id="197" name="Freeform 196">
                <a:extLst>
                  <a:ext uri="{FF2B5EF4-FFF2-40B4-BE49-F238E27FC236}">
                    <a16:creationId xmlns:a16="http://schemas.microsoft.com/office/drawing/2014/main" id="{0A0D4D68-BC9B-CB30-1C64-18D448E98D7F}"/>
                  </a:ext>
                </a:extLst>
              </p:cNvPr>
              <p:cNvSpPr/>
              <p:nvPr/>
            </p:nvSpPr>
            <p:spPr>
              <a:xfrm>
                <a:off x="11881643" y="5338043"/>
                <a:ext cx="291464" cy="165666"/>
              </a:xfrm>
              <a:custGeom>
                <a:avLst/>
                <a:gdLst>
                  <a:gd name="connsiteX0" fmla="*/ 100489 w 291464"/>
                  <a:gd name="connsiteY0" fmla="*/ 164714 h 165666"/>
                  <a:gd name="connsiteX1" fmla="*/ 97631 w 291464"/>
                  <a:gd name="connsiteY1" fmla="*/ 161858 h 165666"/>
                  <a:gd name="connsiteX2" fmla="*/ 1429 w 291464"/>
                  <a:gd name="connsiteY2" fmla="*/ 11425 h 165666"/>
                  <a:gd name="connsiteX3" fmla="*/ 1429 w 291464"/>
                  <a:gd name="connsiteY3" fmla="*/ 3808 h 165666"/>
                  <a:gd name="connsiteX4" fmla="*/ 8096 w 291464"/>
                  <a:gd name="connsiteY4" fmla="*/ 0 h 165666"/>
                  <a:gd name="connsiteX5" fmla="*/ 187166 w 291464"/>
                  <a:gd name="connsiteY5" fmla="*/ 0 h 165666"/>
                  <a:gd name="connsiteX6" fmla="*/ 193834 w 291464"/>
                  <a:gd name="connsiteY6" fmla="*/ 3808 h 165666"/>
                  <a:gd name="connsiteX7" fmla="*/ 290036 w 291464"/>
                  <a:gd name="connsiteY7" fmla="*/ 154241 h 165666"/>
                  <a:gd name="connsiteX8" fmla="*/ 290036 w 291464"/>
                  <a:gd name="connsiteY8" fmla="*/ 161858 h 165666"/>
                  <a:gd name="connsiteX9" fmla="*/ 283369 w 291464"/>
                  <a:gd name="connsiteY9" fmla="*/ 165666 h 165666"/>
                  <a:gd name="connsiteX10" fmla="*/ 104299 w 291464"/>
                  <a:gd name="connsiteY10" fmla="*/ 165666 h 165666"/>
                  <a:gd name="connsiteX11" fmla="*/ 100489 w 291464"/>
                  <a:gd name="connsiteY11" fmla="*/ 164714 h 165666"/>
                  <a:gd name="connsiteX12" fmla="*/ 21431 w 291464"/>
                  <a:gd name="connsiteY12" fmla="*/ 16186 h 165666"/>
                  <a:gd name="connsiteX13" fmla="*/ 108109 w 291464"/>
                  <a:gd name="connsiteY13" fmla="*/ 151385 h 165666"/>
                  <a:gd name="connsiteX14" fmla="*/ 269081 w 291464"/>
                  <a:gd name="connsiteY14" fmla="*/ 151385 h 165666"/>
                  <a:gd name="connsiteX15" fmla="*/ 182404 w 291464"/>
                  <a:gd name="connsiteY15" fmla="*/ 16186 h 165666"/>
                  <a:gd name="connsiteX16" fmla="*/ 21431 w 291464"/>
                  <a:gd name="connsiteY16" fmla="*/ 16186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4"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w="9525" cap="flat">
                <a:noFill/>
                <a:prstDash val="solid"/>
                <a:miter/>
              </a:ln>
            </p:spPr>
            <p:txBody>
              <a:bodyPr rtlCol="0" anchor="ctr"/>
              <a:lstStyle/>
              <a:p>
                <a:endParaRPr lang="en-US"/>
              </a:p>
            </p:txBody>
          </p:sp>
        </p:grpSp>
        <p:grpSp>
          <p:nvGrpSpPr>
            <p:cNvPr id="5" name="Graphic 47">
              <a:extLst>
                <a:ext uri="{FF2B5EF4-FFF2-40B4-BE49-F238E27FC236}">
                  <a16:creationId xmlns:a16="http://schemas.microsoft.com/office/drawing/2014/main" id="{574E034F-FD59-539B-1FC1-D98FD380ABB6}"/>
                </a:ext>
              </a:extLst>
            </p:cNvPr>
            <p:cNvGrpSpPr/>
            <p:nvPr/>
          </p:nvGrpSpPr>
          <p:grpSpPr>
            <a:xfrm>
              <a:off x="11553031" y="5790293"/>
              <a:ext cx="373379" cy="316098"/>
              <a:chOff x="11553031" y="5790293"/>
              <a:chExt cx="373379" cy="316098"/>
            </a:xfrm>
            <a:solidFill>
              <a:srgbClr val="FFFFFF"/>
            </a:solidFill>
          </p:grpSpPr>
          <p:sp>
            <p:nvSpPr>
              <p:cNvPr id="192" name="Freeform 191">
                <a:extLst>
                  <a:ext uri="{FF2B5EF4-FFF2-40B4-BE49-F238E27FC236}">
                    <a16:creationId xmlns:a16="http://schemas.microsoft.com/office/drawing/2014/main" id="{7CB13D77-5883-4886-F571-A32E173A367E}"/>
                  </a:ext>
                </a:extLst>
              </p:cNvPr>
              <p:cNvSpPr/>
              <p:nvPr/>
            </p:nvSpPr>
            <p:spPr>
              <a:xfrm>
                <a:off x="11649948" y="5940725"/>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8 h 165666"/>
                  <a:gd name="connsiteX4" fmla="*/ 89297 w 275748"/>
                  <a:gd name="connsiteY4" fmla="*/ 0 h 165666"/>
                  <a:gd name="connsiteX5" fmla="*/ 268367 w 275748"/>
                  <a:gd name="connsiteY5" fmla="*/ 0 h 165666"/>
                  <a:gd name="connsiteX6" fmla="*/ 275034 w 275748"/>
                  <a:gd name="connsiteY6" fmla="*/ 3808 h 165666"/>
                  <a:gd name="connsiteX7" fmla="*/ 275034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4059 w 275748"/>
                  <a:gd name="connsiteY12" fmla="*/ 15234 h 165666"/>
                  <a:gd name="connsiteX13" fmla="*/ 19764 w 275748"/>
                  <a:gd name="connsiteY13" fmla="*/ 150433 h 165666"/>
                  <a:gd name="connsiteX14" fmla="*/ 181689 w 275748"/>
                  <a:gd name="connsiteY14" fmla="*/ 150433 h 165666"/>
                  <a:gd name="connsiteX15" fmla="*/ 255984 w 275748"/>
                  <a:gd name="connsiteY15" fmla="*/ 15234 h 165666"/>
                  <a:gd name="connsiteX16" fmla="*/ 94059 w 275748"/>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w="9525" cap="flat">
                <a:noFill/>
                <a:prstDash val="solid"/>
                <a:miter/>
              </a:ln>
            </p:spPr>
            <p:txBody>
              <a:bodyPr rtlCol="0" anchor="ctr"/>
              <a:lstStyle/>
              <a:p>
                <a:endParaRPr lang="en-US"/>
              </a:p>
            </p:txBody>
          </p:sp>
          <p:sp>
            <p:nvSpPr>
              <p:cNvPr id="193" name="Freeform 192">
                <a:extLst>
                  <a:ext uri="{FF2B5EF4-FFF2-40B4-BE49-F238E27FC236}">
                    <a16:creationId xmlns:a16="http://schemas.microsoft.com/office/drawing/2014/main" id="{AA104BB0-9A6D-F521-C235-5930B1562988}"/>
                  </a:ext>
                </a:extLst>
              </p:cNvPr>
              <p:cNvSpPr/>
              <p:nvPr/>
            </p:nvSpPr>
            <p:spPr>
              <a:xfrm>
                <a:off x="11553031" y="5790293"/>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6669 w 194310"/>
                  <a:gd name="connsiteY12" fmla="*/ 158049 h 316098"/>
                  <a:gd name="connsiteX13" fmla="*/ 104299 w 194310"/>
                  <a:gd name="connsiteY13" fmla="*/ 294200 h 316098"/>
                  <a:gd name="connsiteX14" fmla="*/ 178594 w 194310"/>
                  <a:gd name="connsiteY14" fmla="*/ 159001 h 316098"/>
                  <a:gd name="connsiteX15" fmla="*/ 90964 w 194310"/>
                  <a:gd name="connsiteY15" fmla="*/ 22850 h 316098"/>
                  <a:gd name="connsiteX16" fmla="*/ 16669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w="9525" cap="flat">
                <a:noFill/>
                <a:prstDash val="solid"/>
                <a:miter/>
              </a:ln>
            </p:spPr>
            <p:txBody>
              <a:bodyPr rtlCol="0" anchor="ctr"/>
              <a:lstStyle/>
              <a:p>
                <a:endParaRPr lang="en-US"/>
              </a:p>
            </p:txBody>
          </p:sp>
          <p:sp>
            <p:nvSpPr>
              <p:cNvPr id="194" name="Freeform 193">
                <a:extLst>
                  <a:ext uri="{FF2B5EF4-FFF2-40B4-BE49-F238E27FC236}">
                    <a16:creationId xmlns:a16="http://schemas.microsoft.com/office/drawing/2014/main" id="{0B86A6A6-F009-9E27-2777-8005B6C77C93}"/>
                  </a:ext>
                </a:extLst>
              </p:cNvPr>
              <p:cNvSpPr/>
              <p:nvPr/>
            </p:nvSpPr>
            <p:spPr>
              <a:xfrm>
                <a:off x="11634946" y="5790293"/>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grpSp>
          <p:nvGrpSpPr>
            <p:cNvPr id="6" name="Graphic 47">
              <a:extLst>
                <a:ext uri="{FF2B5EF4-FFF2-40B4-BE49-F238E27FC236}">
                  <a16:creationId xmlns:a16="http://schemas.microsoft.com/office/drawing/2014/main" id="{23D4083F-4E5D-732F-36B5-8AD92B05B845}"/>
                </a:ext>
              </a:extLst>
            </p:cNvPr>
            <p:cNvGrpSpPr/>
            <p:nvPr/>
          </p:nvGrpSpPr>
          <p:grpSpPr>
            <a:xfrm>
              <a:off x="12091193" y="5786484"/>
              <a:ext cx="221456" cy="316098"/>
              <a:chOff x="12091193" y="5786484"/>
              <a:chExt cx="221456" cy="316098"/>
            </a:xfrm>
            <a:solidFill>
              <a:srgbClr val="FFFFFF"/>
            </a:solidFill>
          </p:grpSpPr>
          <p:sp>
            <p:nvSpPr>
              <p:cNvPr id="189" name="Freeform 188">
                <a:extLst>
                  <a:ext uri="{FF2B5EF4-FFF2-40B4-BE49-F238E27FC236}">
                    <a16:creationId xmlns:a16="http://schemas.microsoft.com/office/drawing/2014/main" id="{FA9DE0F0-4A2E-51AB-0894-9EE79698DD0F}"/>
                  </a:ext>
                </a:extLst>
              </p:cNvPr>
              <p:cNvSpPr/>
              <p:nvPr/>
            </p:nvSpPr>
            <p:spPr>
              <a:xfrm>
                <a:off x="12091193" y="5786484"/>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8049 h 316098"/>
                  <a:gd name="connsiteX13" fmla="*/ 103346 w 194310"/>
                  <a:gd name="connsiteY13" fmla="*/ 294200 h 316098"/>
                  <a:gd name="connsiteX14" fmla="*/ 177641 w 194310"/>
                  <a:gd name="connsiteY14" fmla="*/ 159001 h 316098"/>
                  <a:gd name="connsiteX15" fmla="*/ 90011 w 194310"/>
                  <a:gd name="connsiteY15" fmla="*/ 22850 h 316098"/>
                  <a:gd name="connsiteX16" fmla="*/ 15716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w="9525" cap="flat">
                <a:noFill/>
                <a:prstDash val="solid"/>
                <a:miter/>
              </a:ln>
            </p:spPr>
            <p:txBody>
              <a:bodyPr rtlCol="0" anchor="ctr"/>
              <a:lstStyle/>
              <a:p>
                <a:endParaRPr lang="en-US"/>
              </a:p>
            </p:txBody>
          </p:sp>
          <p:sp>
            <p:nvSpPr>
              <p:cNvPr id="190" name="Freeform 189">
                <a:extLst>
                  <a:ext uri="{FF2B5EF4-FFF2-40B4-BE49-F238E27FC236}">
                    <a16:creationId xmlns:a16="http://schemas.microsoft.com/office/drawing/2014/main" id="{F807E8D8-E55B-685D-5066-4FE28A5199DA}"/>
                  </a:ext>
                </a:extLst>
              </p:cNvPr>
              <p:cNvSpPr/>
              <p:nvPr/>
            </p:nvSpPr>
            <p:spPr>
              <a:xfrm>
                <a:off x="12187158" y="5936917"/>
                <a:ext cx="125491" cy="165666"/>
              </a:xfrm>
              <a:custGeom>
                <a:avLst/>
                <a:gdLst>
                  <a:gd name="connsiteX0" fmla="*/ 125492 w 125491"/>
                  <a:gd name="connsiteY0" fmla="*/ 150433 h 165666"/>
                  <a:gd name="connsiteX1" fmla="*/ 19764 w 125491"/>
                  <a:gd name="connsiteY1" fmla="*/ 150433 h 165666"/>
                  <a:gd name="connsiteX2" fmla="*/ 94060 w 125491"/>
                  <a:gd name="connsiteY2" fmla="*/ 15234 h 165666"/>
                  <a:gd name="connsiteX3" fmla="*/ 125492 w 125491"/>
                  <a:gd name="connsiteY3" fmla="*/ 15234 h 165666"/>
                  <a:gd name="connsiteX4" fmla="*/ 125492 w 125491"/>
                  <a:gd name="connsiteY4" fmla="*/ 0 h 165666"/>
                  <a:gd name="connsiteX5" fmla="*/ 89297 w 125491"/>
                  <a:gd name="connsiteY5" fmla="*/ 0 h 165666"/>
                  <a:gd name="connsiteX6" fmla="*/ 82629 w 125491"/>
                  <a:gd name="connsiteY6" fmla="*/ 3809 h 165666"/>
                  <a:gd name="connsiteX7" fmla="*/ 714 w 125491"/>
                  <a:gd name="connsiteY7" fmla="*/ 154241 h 165666"/>
                  <a:gd name="connsiteX8" fmla="*/ 714 w 125491"/>
                  <a:gd name="connsiteY8" fmla="*/ 161858 h 165666"/>
                  <a:gd name="connsiteX9" fmla="*/ 3572 w 125491"/>
                  <a:gd name="connsiteY9" fmla="*/ 164714 h 165666"/>
                  <a:gd name="connsiteX10" fmla="*/ 7382 w 125491"/>
                  <a:gd name="connsiteY10" fmla="*/ 165666 h 165666"/>
                  <a:gd name="connsiteX11" fmla="*/ 125492 w 125491"/>
                  <a:gd name="connsiteY11" fmla="*/ 165666 h 165666"/>
                  <a:gd name="connsiteX12" fmla="*/ 125492 w 125491"/>
                  <a:gd name="connsiteY12" fmla="*/ 150433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491" h="165666">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w="9525" cap="flat">
                <a:noFill/>
                <a:prstDash val="solid"/>
                <a:miter/>
              </a:ln>
            </p:spPr>
            <p:txBody>
              <a:bodyPr rtlCol="0" anchor="ctr"/>
              <a:lstStyle/>
              <a:p>
                <a:endParaRPr lang="en-US"/>
              </a:p>
            </p:txBody>
          </p:sp>
          <p:sp>
            <p:nvSpPr>
              <p:cNvPr id="191" name="Freeform 190">
                <a:extLst>
                  <a:ext uri="{FF2B5EF4-FFF2-40B4-BE49-F238E27FC236}">
                    <a16:creationId xmlns:a16="http://schemas.microsoft.com/office/drawing/2014/main" id="{97BEA615-C263-AF69-12D9-1977335E333E}"/>
                  </a:ext>
                </a:extLst>
              </p:cNvPr>
              <p:cNvSpPr/>
              <p:nvPr/>
            </p:nvSpPr>
            <p:spPr>
              <a:xfrm>
                <a:off x="12172870" y="5786484"/>
                <a:ext cx="139779" cy="165666"/>
              </a:xfrm>
              <a:custGeom>
                <a:avLst/>
                <a:gdLst>
                  <a:gd name="connsiteX0" fmla="*/ 139779 w 139779"/>
                  <a:gd name="connsiteY0" fmla="*/ 150432 h 165666"/>
                  <a:gd name="connsiteX1" fmla="*/ 107395 w 139779"/>
                  <a:gd name="connsiteY1" fmla="*/ 150432 h 165666"/>
                  <a:gd name="connsiteX2" fmla="*/ 20717 w 139779"/>
                  <a:gd name="connsiteY2" fmla="*/ 15234 h 165666"/>
                  <a:gd name="connsiteX3" fmla="*/ 139779 w 139779"/>
                  <a:gd name="connsiteY3" fmla="*/ 15234 h 165666"/>
                  <a:gd name="connsiteX4" fmla="*/ 139779 w 139779"/>
                  <a:gd name="connsiteY4" fmla="*/ 0 h 165666"/>
                  <a:gd name="connsiteX5" fmla="*/ 7382 w 139779"/>
                  <a:gd name="connsiteY5" fmla="*/ 0 h 165666"/>
                  <a:gd name="connsiteX6" fmla="*/ 714 w 139779"/>
                  <a:gd name="connsiteY6" fmla="*/ 3808 h 165666"/>
                  <a:gd name="connsiteX7" fmla="*/ 714 w 139779"/>
                  <a:gd name="connsiteY7" fmla="*/ 11425 h 165666"/>
                  <a:gd name="connsiteX8" fmla="*/ 96917 w 139779"/>
                  <a:gd name="connsiteY8" fmla="*/ 161858 h 165666"/>
                  <a:gd name="connsiteX9" fmla="*/ 99774 w 139779"/>
                  <a:gd name="connsiteY9" fmla="*/ 164714 h 165666"/>
                  <a:gd name="connsiteX10" fmla="*/ 103585 w 139779"/>
                  <a:gd name="connsiteY10" fmla="*/ 165666 h 165666"/>
                  <a:gd name="connsiteX11" fmla="*/ 139779 w 139779"/>
                  <a:gd name="connsiteY11" fmla="*/ 165666 h 165666"/>
                  <a:gd name="connsiteX12" fmla="*/ 139779 w 139779"/>
                  <a:gd name="connsiteY12" fmla="*/ 15043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9779" h="165666">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w="9525" cap="flat">
                <a:noFill/>
                <a:prstDash val="solid"/>
                <a:miter/>
              </a:ln>
            </p:spPr>
            <p:txBody>
              <a:bodyPr rtlCol="0" anchor="ctr"/>
              <a:lstStyle/>
              <a:p>
                <a:endParaRPr lang="en-US"/>
              </a:p>
            </p:txBody>
          </p:sp>
        </p:grpSp>
        <p:grpSp>
          <p:nvGrpSpPr>
            <p:cNvPr id="7" name="Graphic 47">
              <a:extLst>
                <a:ext uri="{FF2B5EF4-FFF2-40B4-BE49-F238E27FC236}">
                  <a16:creationId xmlns:a16="http://schemas.microsoft.com/office/drawing/2014/main" id="{92775C00-C3DB-8196-B34B-927D6ADB54AE}"/>
                </a:ext>
              </a:extLst>
            </p:cNvPr>
            <p:cNvGrpSpPr/>
            <p:nvPr/>
          </p:nvGrpSpPr>
          <p:grpSpPr>
            <a:xfrm>
              <a:off x="11846163" y="6237782"/>
              <a:ext cx="371713" cy="288487"/>
              <a:chOff x="11846163" y="6237782"/>
              <a:chExt cx="371713" cy="288487"/>
            </a:xfrm>
            <a:solidFill>
              <a:srgbClr val="FFFFFF"/>
            </a:solidFill>
          </p:grpSpPr>
          <p:sp>
            <p:nvSpPr>
              <p:cNvPr id="186" name="Freeform 185">
                <a:extLst>
                  <a:ext uri="{FF2B5EF4-FFF2-40B4-BE49-F238E27FC236}">
                    <a16:creationId xmlns:a16="http://schemas.microsoft.com/office/drawing/2014/main" id="{7CEF91C1-E03A-AE6C-01D6-9A0290E77F90}"/>
                  </a:ext>
                </a:extLst>
              </p:cNvPr>
              <p:cNvSpPr/>
              <p:nvPr/>
            </p:nvSpPr>
            <p:spPr>
              <a:xfrm>
                <a:off x="11846163" y="6238734"/>
                <a:ext cx="192881" cy="287535"/>
              </a:xfrm>
              <a:custGeom>
                <a:avLst/>
                <a:gdLst>
                  <a:gd name="connsiteX0" fmla="*/ 79772 w 192881"/>
                  <a:gd name="connsiteY0" fmla="*/ 286583 h 287535"/>
                  <a:gd name="connsiteX1" fmla="*/ 97869 w 192881"/>
                  <a:gd name="connsiteY1" fmla="*/ 286583 h 287535"/>
                  <a:gd name="connsiteX2" fmla="*/ 15002 w 192881"/>
                  <a:gd name="connsiteY2" fmla="*/ 157097 h 287535"/>
                  <a:gd name="connsiteX3" fmla="*/ 89297 w 192881"/>
                  <a:gd name="connsiteY3" fmla="*/ 21898 h 287535"/>
                  <a:gd name="connsiteX4" fmla="*/ 176927 w 192881"/>
                  <a:gd name="connsiteY4" fmla="*/ 158049 h 287535"/>
                  <a:gd name="connsiteX5" fmla="*/ 106442 w 192881"/>
                  <a:gd name="connsiteY5" fmla="*/ 287536 h 287535"/>
                  <a:gd name="connsiteX6" fmla="*/ 123587 w 192881"/>
                  <a:gd name="connsiteY6" fmla="*/ 287536 h 287535"/>
                  <a:gd name="connsiteX7" fmla="*/ 192167 w 192881"/>
                  <a:gd name="connsiteY7" fmla="*/ 161858 h 287535"/>
                  <a:gd name="connsiteX8" fmla="*/ 192167 w 192881"/>
                  <a:gd name="connsiteY8" fmla="*/ 154241 h 287535"/>
                  <a:gd name="connsiteX9" fmla="*/ 95964 w 192881"/>
                  <a:gd name="connsiteY9" fmla="*/ 3808 h 287535"/>
                  <a:gd name="connsiteX10" fmla="*/ 89297 w 192881"/>
                  <a:gd name="connsiteY10" fmla="*/ 0 h 287535"/>
                  <a:gd name="connsiteX11" fmla="*/ 82629 w 192881"/>
                  <a:gd name="connsiteY11" fmla="*/ 3808 h 287535"/>
                  <a:gd name="connsiteX12" fmla="*/ 714 w 192881"/>
                  <a:gd name="connsiteY12" fmla="*/ 154241 h 287535"/>
                  <a:gd name="connsiteX13" fmla="*/ 714 w 192881"/>
                  <a:gd name="connsiteY13" fmla="*/ 161858 h 287535"/>
                  <a:gd name="connsiteX14" fmla="*/ 79772 w 192881"/>
                  <a:gd name="connsiteY14" fmla="*/ 286583 h 28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2881" h="287535">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w="9525" cap="flat">
                <a:noFill/>
                <a:prstDash val="solid"/>
                <a:miter/>
              </a:ln>
            </p:spPr>
            <p:txBody>
              <a:bodyPr rtlCol="0" anchor="ctr"/>
              <a:lstStyle/>
              <a:p>
                <a:endParaRPr lang="en-US"/>
              </a:p>
            </p:txBody>
          </p:sp>
          <p:sp>
            <p:nvSpPr>
              <p:cNvPr id="187" name="Freeform 186">
                <a:extLst>
                  <a:ext uri="{FF2B5EF4-FFF2-40B4-BE49-F238E27FC236}">
                    <a16:creationId xmlns:a16="http://schemas.microsoft.com/office/drawing/2014/main" id="{C1BC6C3B-3BE4-7118-1B07-AB845988B45B}"/>
                  </a:ext>
                </a:extLst>
              </p:cNvPr>
              <p:cNvSpPr/>
              <p:nvPr/>
            </p:nvSpPr>
            <p:spPr>
              <a:xfrm>
                <a:off x="11951652" y="6388214"/>
                <a:ext cx="265509" cy="137103"/>
              </a:xfrm>
              <a:custGeom>
                <a:avLst/>
                <a:gdLst>
                  <a:gd name="connsiteX0" fmla="*/ 17145 w 265509"/>
                  <a:gd name="connsiteY0" fmla="*/ 137103 h 137103"/>
                  <a:gd name="connsiteX1" fmla="*/ 83820 w 265509"/>
                  <a:gd name="connsiteY1" fmla="*/ 15234 h 137103"/>
                  <a:gd name="connsiteX2" fmla="*/ 245745 w 265509"/>
                  <a:gd name="connsiteY2" fmla="*/ 15234 h 137103"/>
                  <a:gd name="connsiteX3" fmla="*/ 179070 w 265509"/>
                  <a:gd name="connsiteY3" fmla="*/ 137103 h 137103"/>
                  <a:gd name="connsiteX4" fmla="*/ 196215 w 265509"/>
                  <a:gd name="connsiteY4" fmla="*/ 137103 h 137103"/>
                  <a:gd name="connsiteX5" fmla="*/ 264795 w 265509"/>
                  <a:gd name="connsiteY5" fmla="*/ 11425 h 137103"/>
                  <a:gd name="connsiteX6" fmla="*/ 264795 w 265509"/>
                  <a:gd name="connsiteY6" fmla="*/ 3808 h 137103"/>
                  <a:gd name="connsiteX7" fmla="*/ 258128 w 265509"/>
                  <a:gd name="connsiteY7" fmla="*/ 0 h 137103"/>
                  <a:gd name="connsiteX8" fmla="*/ 79057 w 265509"/>
                  <a:gd name="connsiteY8" fmla="*/ 0 h 137103"/>
                  <a:gd name="connsiteX9" fmla="*/ 72390 w 265509"/>
                  <a:gd name="connsiteY9" fmla="*/ 3808 h 137103"/>
                  <a:gd name="connsiteX10" fmla="*/ 0 w 265509"/>
                  <a:gd name="connsiteY10" fmla="*/ 137103 h 137103"/>
                  <a:gd name="connsiteX11" fmla="*/ 17145 w 265509"/>
                  <a:gd name="connsiteY11" fmla="*/ 137103 h 137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5509" h="137103">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w="9525" cap="flat">
                <a:noFill/>
                <a:prstDash val="solid"/>
                <a:miter/>
              </a:ln>
            </p:spPr>
            <p:txBody>
              <a:bodyPr rtlCol="0" anchor="ctr"/>
              <a:lstStyle/>
              <a:p>
                <a:endParaRPr lang="en-US"/>
              </a:p>
            </p:txBody>
          </p:sp>
          <p:sp>
            <p:nvSpPr>
              <p:cNvPr id="188" name="Freeform 187">
                <a:extLst>
                  <a:ext uri="{FF2B5EF4-FFF2-40B4-BE49-F238E27FC236}">
                    <a16:creationId xmlns:a16="http://schemas.microsoft.com/office/drawing/2014/main" id="{2DEA59D4-C5D5-E737-DA72-A9373C5B1510}"/>
                  </a:ext>
                </a:extLst>
              </p:cNvPr>
              <p:cNvSpPr/>
              <p:nvPr/>
            </p:nvSpPr>
            <p:spPr>
              <a:xfrm>
                <a:off x="11926411" y="6237782"/>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sp>
          <p:nvSpPr>
            <p:cNvPr id="8" name="Freeform 7">
              <a:extLst>
                <a:ext uri="{FF2B5EF4-FFF2-40B4-BE49-F238E27FC236}">
                  <a16:creationId xmlns:a16="http://schemas.microsoft.com/office/drawing/2014/main" id="{0F062FE7-538B-E39B-DBBF-D9F159AE06BE}"/>
                </a:ext>
              </a:extLst>
            </p:cNvPr>
            <p:cNvSpPr/>
            <p:nvPr/>
          </p:nvSpPr>
          <p:spPr>
            <a:xfrm>
              <a:off x="12064047" y="6116118"/>
              <a:ext cx="122667" cy="209052"/>
            </a:xfrm>
            <a:custGeom>
              <a:avLst/>
              <a:gdLst>
                <a:gd name="connsiteX0" fmla="*/ 118110 w 122667"/>
                <a:gd name="connsiteY0" fmla="*/ 747 h 209052"/>
                <a:gd name="connsiteX1" fmla="*/ 121920 w 122667"/>
                <a:gd name="connsiteY1" fmla="*/ 12172 h 209052"/>
                <a:gd name="connsiteX2" fmla="*/ 16193 w 122667"/>
                <a:gd name="connsiteY2" fmla="*/ 204497 h 209052"/>
                <a:gd name="connsiteX3" fmla="*/ 4763 w 122667"/>
                <a:gd name="connsiteY3" fmla="*/ 208306 h 209052"/>
                <a:gd name="connsiteX4" fmla="*/ 4763 w 122667"/>
                <a:gd name="connsiteY4" fmla="*/ 208306 h 209052"/>
                <a:gd name="connsiteX5" fmla="*/ 0 w 122667"/>
                <a:gd name="connsiteY5" fmla="*/ 200689 h 209052"/>
                <a:gd name="connsiteX6" fmla="*/ 953 w 122667"/>
                <a:gd name="connsiteY6" fmla="*/ 196880 h 209052"/>
                <a:gd name="connsiteX7" fmla="*/ 106680 w 122667"/>
                <a:gd name="connsiteY7" fmla="*/ 4555 h 209052"/>
                <a:gd name="connsiteX8" fmla="*/ 118110 w 122667"/>
                <a:gd name="connsiteY8" fmla="*/ 747 h 209052"/>
                <a:gd name="connsiteX9" fmla="*/ 118110 w 122667"/>
                <a:gd name="connsiteY9" fmla="*/ 747 h 20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052">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9F7CE617-BED4-66B1-08C1-19DE148A32B7}"/>
                </a:ext>
              </a:extLst>
            </p:cNvPr>
            <p:cNvSpPr/>
            <p:nvPr/>
          </p:nvSpPr>
          <p:spPr>
            <a:xfrm>
              <a:off x="11770677" y="5674698"/>
              <a:ext cx="122667" cy="209647"/>
            </a:xfrm>
            <a:custGeom>
              <a:avLst/>
              <a:gdLst>
                <a:gd name="connsiteX0" fmla="*/ 118110 w 122667"/>
                <a:gd name="connsiteY0" fmla="*/ 1342 h 209647"/>
                <a:gd name="connsiteX1" fmla="*/ 121920 w 122667"/>
                <a:gd name="connsiteY1" fmla="*/ 12767 h 209647"/>
                <a:gd name="connsiteX2" fmla="*/ 16192 w 122667"/>
                <a:gd name="connsiteY2" fmla="*/ 205092 h 209647"/>
                <a:gd name="connsiteX3" fmla="*/ 4763 w 122667"/>
                <a:gd name="connsiteY3" fmla="*/ 208901 h 209647"/>
                <a:gd name="connsiteX4" fmla="*/ 4763 w 122667"/>
                <a:gd name="connsiteY4" fmla="*/ 208901 h 209647"/>
                <a:gd name="connsiteX5" fmla="*/ 0 w 122667"/>
                <a:gd name="connsiteY5" fmla="*/ 201284 h 209647"/>
                <a:gd name="connsiteX6" fmla="*/ 953 w 122667"/>
                <a:gd name="connsiteY6" fmla="*/ 197476 h 209647"/>
                <a:gd name="connsiteX7" fmla="*/ 106680 w 122667"/>
                <a:gd name="connsiteY7" fmla="*/ 5150 h 209647"/>
                <a:gd name="connsiteX8" fmla="*/ 118110 w 122667"/>
                <a:gd name="connsiteY8" fmla="*/ 1342 h 209647"/>
                <a:gd name="connsiteX9" fmla="*/ 118110 w 122667"/>
                <a:gd name="connsiteY9" fmla="*/ 1342 h 209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647">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52140F6B-DFA3-EFD1-5423-90AEF3BBB03A}"/>
                </a:ext>
              </a:extLst>
            </p:cNvPr>
            <p:cNvSpPr/>
            <p:nvPr/>
          </p:nvSpPr>
          <p:spPr>
            <a:xfrm>
              <a:off x="12188825" y="5489428"/>
              <a:ext cx="124777" cy="19994"/>
            </a:xfrm>
            <a:custGeom>
              <a:avLst/>
              <a:gdLst>
                <a:gd name="connsiteX0" fmla="*/ 123825 w 124777"/>
                <a:gd name="connsiteY0" fmla="*/ 0 h 19994"/>
                <a:gd name="connsiteX1" fmla="*/ 8572 w 124777"/>
                <a:gd name="connsiteY1" fmla="*/ 2856 h 19994"/>
                <a:gd name="connsiteX2" fmla="*/ 0 w 124777"/>
                <a:gd name="connsiteY2" fmla="*/ 11425 h 19994"/>
                <a:gd name="connsiteX3" fmla="*/ 4763 w 124777"/>
                <a:gd name="connsiteY3" fmla="*/ 19042 h 19994"/>
                <a:gd name="connsiteX4" fmla="*/ 8572 w 124777"/>
                <a:gd name="connsiteY4" fmla="*/ 19994 h 19994"/>
                <a:gd name="connsiteX5" fmla="*/ 124778 w 124777"/>
                <a:gd name="connsiteY5" fmla="*/ 17138 h 19994"/>
                <a:gd name="connsiteX6" fmla="*/ 124778 w 124777"/>
                <a:gd name="connsiteY6" fmla="*/ 0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w="9525"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833B67B5-B8AD-5BEA-D6E7-4CAF61F350AA}"/>
                </a:ext>
              </a:extLst>
            </p:cNvPr>
            <p:cNvSpPr/>
            <p:nvPr/>
          </p:nvSpPr>
          <p:spPr>
            <a:xfrm>
              <a:off x="12258357" y="6392023"/>
              <a:ext cx="54292" cy="18090"/>
            </a:xfrm>
            <a:custGeom>
              <a:avLst/>
              <a:gdLst>
                <a:gd name="connsiteX0" fmla="*/ 54293 w 54292"/>
                <a:gd name="connsiteY0" fmla="*/ 0 h 18090"/>
                <a:gd name="connsiteX1" fmla="*/ 8573 w 54292"/>
                <a:gd name="connsiteY1" fmla="*/ 952 h 18090"/>
                <a:gd name="connsiteX2" fmla="*/ 0 w 54292"/>
                <a:gd name="connsiteY2" fmla="*/ 9521 h 18090"/>
                <a:gd name="connsiteX3" fmla="*/ 4763 w 54292"/>
                <a:gd name="connsiteY3" fmla="*/ 17138 h 18090"/>
                <a:gd name="connsiteX4" fmla="*/ 8573 w 54292"/>
                <a:gd name="connsiteY4" fmla="*/ 18090 h 18090"/>
                <a:gd name="connsiteX5" fmla="*/ 54293 w 54292"/>
                <a:gd name="connsiteY5" fmla="*/ 17138 h 18090"/>
                <a:gd name="connsiteX6" fmla="*/ 54293 w 54292"/>
                <a:gd name="connsiteY6" fmla="*/ 0 h 18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9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w="9525"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041DA1CD-6186-7CD1-762C-2F94D885D1EE}"/>
                </a:ext>
              </a:extLst>
            </p:cNvPr>
            <p:cNvSpPr/>
            <p:nvPr/>
          </p:nvSpPr>
          <p:spPr>
            <a:xfrm>
              <a:off x="11787399" y="6011419"/>
              <a:ext cx="132291" cy="204940"/>
            </a:xfrm>
            <a:custGeom>
              <a:avLst/>
              <a:gdLst>
                <a:gd name="connsiteX0" fmla="*/ 12806 w 132291"/>
                <a:gd name="connsiteY0" fmla="*/ 714 h 204940"/>
                <a:gd name="connsiteX1" fmla="*/ 15663 w 132291"/>
                <a:gd name="connsiteY1" fmla="*/ 3570 h 204940"/>
                <a:gd name="connsiteX2" fmla="*/ 130916 w 132291"/>
                <a:gd name="connsiteY2" fmla="*/ 191135 h 204940"/>
                <a:gd name="connsiteX3" fmla="*/ 128058 w 132291"/>
                <a:gd name="connsiteY3" fmla="*/ 203512 h 204940"/>
                <a:gd name="connsiteX4" fmla="*/ 119486 w 132291"/>
                <a:gd name="connsiteY4" fmla="*/ 203512 h 204940"/>
                <a:gd name="connsiteX5" fmla="*/ 116628 w 132291"/>
                <a:gd name="connsiteY5" fmla="*/ 200656 h 204940"/>
                <a:gd name="connsiteX6" fmla="*/ 1376 w 132291"/>
                <a:gd name="connsiteY6" fmla="*/ 13092 h 204940"/>
                <a:gd name="connsiteX7" fmla="*/ 4233 w 132291"/>
                <a:gd name="connsiteY7" fmla="*/ 714 h 204940"/>
                <a:gd name="connsiteX8" fmla="*/ 12806 w 132291"/>
                <a:gd name="connsiteY8" fmla="*/ 714 h 20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494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w="9525"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BD56224-8185-F800-5D98-F79C36122A84}"/>
                </a:ext>
              </a:extLst>
            </p:cNvPr>
            <p:cNvSpPr/>
            <p:nvPr/>
          </p:nvSpPr>
          <p:spPr>
            <a:xfrm>
              <a:off x="12031239" y="5564168"/>
              <a:ext cx="132291" cy="205654"/>
            </a:xfrm>
            <a:custGeom>
              <a:avLst/>
              <a:gdLst>
                <a:gd name="connsiteX0" fmla="*/ 12806 w 132291"/>
                <a:gd name="connsiteY0" fmla="*/ 1428 h 205654"/>
                <a:gd name="connsiteX1" fmla="*/ 15663 w 132291"/>
                <a:gd name="connsiteY1" fmla="*/ 4284 h 205654"/>
                <a:gd name="connsiteX2" fmla="*/ 130916 w 132291"/>
                <a:gd name="connsiteY2" fmla="*/ 191849 h 205654"/>
                <a:gd name="connsiteX3" fmla="*/ 128058 w 132291"/>
                <a:gd name="connsiteY3" fmla="*/ 204226 h 205654"/>
                <a:gd name="connsiteX4" fmla="*/ 119486 w 132291"/>
                <a:gd name="connsiteY4" fmla="*/ 204226 h 205654"/>
                <a:gd name="connsiteX5" fmla="*/ 116628 w 132291"/>
                <a:gd name="connsiteY5" fmla="*/ 201370 h 205654"/>
                <a:gd name="connsiteX6" fmla="*/ 1376 w 132291"/>
                <a:gd name="connsiteY6" fmla="*/ 13806 h 205654"/>
                <a:gd name="connsiteX7" fmla="*/ 4233 w 132291"/>
                <a:gd name="connsiteY7" fmla="*/ 1428 h 205654"/>
                <a:gd name="connsiteX8" fmla="*/ 12806 w 132291"/>
                <a:gd name="connsiteY8" fmla="*/ 1428 h 20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5654">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w="9525" cap="flat">
              <a:noFill/>
              <a:prstDash val="solid"/>
              <a:miter/>
            </a:ln>
          </p:spPr>
          <p:txBody>
            <a:bodyPr rtlCol="0" anchor="ctr"/>
            <a:lstStyle/>
            <a:p>
              <a:endParaRPr lang="en-US"/>
            </a:p>
          </p:txBody>
        </p:sp>
        <p:grpSp>
          <p:nvGrpSpPr>
            <p:cNvPr id="14" name="Graphic 47">
              <a:extLst>
                <a:ext uri="{FF2B5EF4-FFF2-40B4-BE49-F238E27FC236}">
                  <a16:creationId xmlns:a16="http://schemas.microsoft.com/office/drawing/2014/main" id="{8D6712AB-B559-B023-1F10-289E693D25FE}"/>
                </a:ext>
              </a:extLst>
            </p:cNvPr>
            <p:cNvGrpSpPr/>
            <p:nvPr/>
          </p:nvGrpSpPr>
          <p:grpSpPr>
            <a:xfrm>
              <a:off x="10968672" y="5214269"/>
              <a:ext cx="912495" cy="1194891"/>
              <a:chOff x="10968672" y="5214269"/>
              <a:chExt cx="912495" cy="1194891"/>
            </a:xfrm>
            <a:solidFill>
              <a:srgbClr val="FFFFFF"/>
            </a:solidFill>
          </p:grpSpPr>
          <p:grpSp>
            <p:nvGrpSpPr>
              <p:cNvPr id="15" name="Graphic 47">
                <a:extLst>
                  <a:ext uri="{FF2B5EF4-FFF2-40B4-BE49-F238E27FC236}">
                    <a16:creationId xmlns:a16="http://schemas.microsoft.com/office/drawing/2014/main" id="{FE070AB9-028B-FBEF-FBF7-D65B104FD198}"/>
                  </a:ext>
                </a:extLst>
              </p:cNvPr>
              <p:cNvGrpSpPr/>
              <p:nvPr/>
            </p:nvGrpSpPr>
            <p:grpSpPr>
              <a:xfrm>
                <a:off x="10968672" y="5789340"/>
                <a:ext cx="751522" cy="619820"/>
                <a:chOff x="10968672" y="5789340"/>
                <a:chExt cx="751522" cy="619820"/>
              </a:xfrm>
              <a:solidFill>
                <a:srgbClr val="FFFFFF"/>
              </a:solidFill>
            </p:grpSpPr>
            <p:sp>
              <p:nvSpPr>
                <p:cNvPr id="175" name="Freeform 174">
                  <a:extLst>
                    <a:ext uri="{FF2B5EF4-FFF2-40B4-BE49-F238E27FC236}">
                      <a16:creationId xmlns:a16="http://schemas.microsoft.com/office/drawing/2014/main" id="{A8DCB712-19CE-4D40-68D0-443F637DB353}"/>
                    </a:ext>
                  </a:extLst>
                </p:cNvPr>
                <p:cNvSpPr/>
                <p:nvPr/>
              </p:nvSpPr>
              <p:spPr>
                <a:xfrm>
                  <a:off x="10968672" y="5794101"/>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3 w 202882"/>
                    <a:gd name="connsiteY6" fmla="*/ 185660 h 185660"/>
                    <a:gd name="connsiteX7" fmla="*/ 140970 w 202882"/>
                    <a:gd name="connsiteY7" fmla="*/ 185660 h 185660"/>
                    <a:gd name="connsiteX8" fmla="*/ 132397 w 202882"/>
                    <a:gd name="connsiteY8" fmla="*/ 157097 h 185660"/>
                    <a:gd name="connsiteX9" fmla="*/ 118110 w 202882"/>
                    <a:gd name="connsiteY9" fmla="*/ 113301 h 185660"/>
                    <a:gd name="connsiteX10" fmla="*/ 100965 w 202882"/>
                    <a:gd name="connsiteY10" fmla="*/ 61887 h 185660"/>
                    <a:gd name="connsiteX11" fmla="*/ 83820 w 202882"/>
                    <a:gd name="connsiteY11" fmla="*/ 113301 h 185660"/>
                    <a:gd name="connsiteX12" fmla="*/ 118110 w 202882"/>
                    <a:gd name="connsiteY12" fmla="*/ 113301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w="9525" cap="flat">
                  <a:noFill/>
                  <a:prstDash val="solid"/>
                  <a:miter/>
                </a:ln>
              </p:spPr>
              <p:txBody>
                <a:bodyPr rtlCol="0" anchor="ctr"/>
                <a:lstStyle/>
                <a:p>
                  <a:endParaRPr lang="en-US"/>
                </a:p>
              </p:txBody>
            </p:sp>
            <p:sp>
              <p:nvSpPr>
                <p:cNvPr id="176" name="Freeform 175">
                  <a:extLst>
                    <a:ext uri="{FF2B5EF4-FFF2-40B4-BE49-F238E27FC236}">
                      <a16:creationId xmlns:a16="http://schemas.microsoft.com/office/drawing/2014/main" id="{871161D3-598E-260E-B7E2-5F605A39FC8C}"/>
                    </a:ext>
                  </a:extLst>
                </p:cNvPr>
                <p:cNvSpPr/>
                <p:nvPr/>
              </p:nvSpPr>
              <p:spPr>
                <a:xfrm>
                  <a:off x="11180127" y="5789340"/>
                  <a:ext cx="181927" cy="190420"/>
                </a:xfrm>
                <a:custGeom>
                  <a:avLst/>
                  <a:gdLst>
                    <a:gd name="connsiteX0" fmla="*/ 119063 w 181927"/>
                    <a:gd name="connsiteY0" fmla="*/ 67599 h 190420"/>
                    <a:gd name="connsiteX1" fmla="*/ 109538 w 181927"/>
                    <a:gd name="connsiteY1" fmla="*/ 59031 h 190420"/>
                    <a:gd name="connsiteX2" fmla="*/ 94297 w 181927"/>
                    <a:gd name="connsiteY2" fmla="*/ 56174 h 190420"/>
                    <a:gd name="connsiteX3" fmla="*/ 68580 w 181927"/>
                    <a:gd name="connsiteY3" fmla="*/ 66647 h 190420"/>
                    <a:gd name="connsiteX4" fmla="*/ 59055 w 181927"/>
                    <a:gd name="connsiteY4" fmla="*/ 96163 h 190420"/>
                    <a:gd name="connsiteX5" fmla="*/ 69532 w 181927"/>
                    <a:gd name="connsiteY5" fmla="*/ 128534 h 190420"/>
                    <a:gd name="connsiteX6" fmla="*/ 100965 w 181927"/>
                    <a:gd name="connsiteY6" fmla="*/ 139007 h 190420"/>
                    <a:gd name="connsiteX7" fmla="*/ 133350 w 181927"/>
                    <a:gd name="connsiteY7" fmla="*/ 122822 h 190420"/>
                    <a:gd name="connsiteX8" fmla="*/ 86678 w 181927"/>
                    <a:gd name="connsiteY8" fmla="*/ 122822 h 190420"/>
                    <a:gd name="connsiteX9" fmla="*/ 86678 w 181927"/>
                    <a:gd name="connsiteY9" fmla="*/ 81881 h 190420"/>
                    <a:gd name="connsiteX10" fmla="*/ 181928 w 181927"/>
                    <a:gd name="connsiteY10" fmla="*/ 81881 h 190420"/>
                    <a:gd name="connsiteX11" fmla="*/ 181928 w 181927"/>
                    <a:gd name="connsiteY11" fmla="*/ 139960 h 190420"/>
                    <a:gd name="connsiteX12" fmla="*/ 148590 w 181927"/>
                    <a:gd name="connsiteY12" fmla="*/ 175187 h 190420"/>
                    <a:gd name="connsiteX13" fmla="*/ 94297 w 181927"/>
                    <a:gd name="connsiteY13" fmla="*/ 190421 h 190420"/>
                    <a:gd name="connsiteX14" fmla="*/ 43815 w 181927"/>
                    <a:gd name="connsiteY14" fmla="*/ 178044 h 190420"/>
                    <a:gd name="connsiteX15" fmla="*/ 11430 w 181927"/>
                    <a:gd name="connsiteY15" fmla="*/ 144720 h 190420"/>
                    <a:gd name="connsiteX16" fmla="*/ 0 w 181927"/>
                    <a:gd name="connsiteY16" fmla="*/ 95210 h 190420"/>
                    <a:gd name="connsiteX17" fmla="*/ 11430 w 181927"/>
                    <a:gd name="connsiteY17" fmla="*/ 45701 h 190420"/>
                    <a:gd name="connsiteX18" fmla="*/ 43815 w 181927"/>
                    <a:gd name="connsiteY18" fmla="*/ 12377 h 190420"/>
                    <a:gd name="connsiteX19" fmla="*/ 93345 w 181927"/>
                    <a:gd name="connsiteY19" fmla="*/ 0 h 190420"/>
                    <a:gd name="connsiteX20" fmla="*/ 152400 w 181927"/>
                    <a:gd name="connsiteY20" fmla="*/ 17138 h 190420"/>
                    <a:gd name="connsiteX21" fmla="*/ 180022 w 181927"/>
                    <a:gd name="connsiteY21" fmla="*/ 64743 h 190420"/>
                    <a:gd name="connsiteX22" fmla="*/ 119063 w 181927"/>
                    <a:gd name="connsiteY22" fmla="*/ 64743 h 19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042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w="9525" cap="flat">
                  <a:noFill/>
                  <a:prstDash val="solid"/>
                  <a:miter/>
                </a:ln>
              </p:spPr>
              <p:txBody>
                <a:bodyPr rtlCol="0" anchor="ctr"/>
                <a:lstStyle/>
                <a:p>
                  <a:endParaRPr lang="en-US"/>
                </a:p>
              </p:txBody>
            </p:sp>
            <p:sp>
              <p:nvSpPr>
                <p:cNvPr id="177" name="Freeform 176">
                  <a:extLst>
                    <a:ext uri="{FF2B5EF4-FFF2-40B4-BE49-F238E27FC236}">
                      <a16:creationId xmlns:a16="http://schemas.microsoft.com/office/drawing/2014/main" id="{3001EE7E-08C5-4E54-8AC7-0FB5B82E0192}"/>
                    </a:ext>
                  </a:extLst>
                </p:cNvPr>
                <p:cNvSpPr/>
                <p:nvPr/>
              </p:nvSpPr>
              <p:spPr>
                <a:xfrm>
                  <a:off x="11383009" y="5793149"/>
                  <a:ext cx="157162" cy="186612"/>
                </a:xfrm>
                <a:custGeom>
                  <a:avLst/>
                  <a:gdLst>
                    <a:gd name="connsiteX0" fmla="*/ 93345 w 157162"/>
                    <a:gd name="connsiteY0" fmla="*/ 185660 h 186612"/>
                    <a:gd name="connsiteX1" fmla="*/ 58103 w 157162"/>
                    <a:gd name="connsiteY1" fmla="*/ 119013 h 186612"/>
                    <a:gd name="connsiteX2" fmla="*/ 58103 w 157162"/>
                    <a:gd name="connsiteY2" fmla="*/ 119013 h 186612"/>
                    <a:gd name="connsiteX3" fmla="*/ 58103 w 157162"/>
                    <a:gd name="connsiteY3" fmla="*/ 185660 h 186612"/>
                    <a:gd name="connsiteX4" fmla="*/ 0 w 157162"/>
                    <a:gd name="connsiteY4" fmla="*/ 185660 h 186612"/>
                    <a:gd name="connsiteX5" fmla="*/ 0 w 157162"/>
                    <a:gd name="connsiteY5" fmla="*/ 0 h 186612"/>
                    <a:gd name="connsiteX6" fmla="*/ 86678 w 157162"/>
                    <a:gd name="connsiteY6" fmla="*/ 0 h 186612"/>
                    <a:gd name="connsiteX7" fmla="*/ 125730 w 157162"/>
                    <a:gd name="connsiteY7" fmla="*/ 7617 h 186612"/>
                    <a:gd name="connsiteX8" fmla="*/ 149543 w 157162"/>
                    <a:gd name="connsiteY8" fmla="*/ 29515 h 186612"/>
                    <a:gd name="connsiteX9" fmla="*/ 157163 w 157162"/>
                    <a:gd name="connsiteY9" fmla="*/ 60935 h 186612"/>
                    <a:gd name="connsiteX10" fmla="*/ 146685 w 157162"/>
                    <a:gd name="connsiteY10" fmla="*/ 94258 h 186612"/>
                    <a:gd name="connsiteX11" fmla="*/ 117158 w 157162"/>
                    <a:gd name="connsiteY11" fmla="*/ 115205 h 186612"/>
                    <a:gd name="connsiteX12" fmla="*/ 157163 w 157162"/>
                    <a:gd name="connsiteY12" fmla="*/ 186612 h 186612"/>
                    <a:gd name="connsiteX13" fmla="*/ 93345 w 157162"/>
                    <a:gd name="connsiteY13" fmla="*/ 186612 h 186612"/>
                    <a:gd name="connsiteX14" fmla="*/ 58103 w 157162"/>
                    <a:gd name="connsiteY14" fmla="*/ 79977 h 186612"/>
                    <a:gd name="connsiteX15" fmla="*/ 80963 w 157162"/>
                    <a:gd name="connsiteY15" fmla="*/ 79977 h 186612"/>
                    <a:gd name="connsiteX16" fmla="*/ 93345 w 157162"/>
                    <a:gd name="connsiteY16" fmla="*/ 76168 h 186612"/>
                    <a:gd name="connsiteX17" fmla="*/ 97155 w 157162"/>
                    <a:gd name="connsiteY17" fmla="*/ 63791 h 186612"/>
                    <a:gd name="connsiteX18" fmla="*/ 92393 w 157162"/>
                    <a:gd name="connsiteY18" fmla="*/ 52366 h 186612"/>
                    <a:gd name="connsiteX19" fmla="*/ 80010 w 157162"/>
                    <a:gd name="connsiteY19" fmla="*/ 48557 h 186612"/>
                    <a:gd name="connsiteX20" fmla="*/ 57150 w 157162"/>
                    <a:gd name="connsiteY20" fmla="*/ 48557 h 186612"/>
                    <a:gd name="connsiteX21" fmla="*/ 57150 w 157162"/>
                    <a:gd name="connsiteY21" fmla="*/ 79977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7162" h="186612">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w="9525" cap="flat">
                  <a:noFill/>
                  <a:prstDash val="solid"/>
                  <a:miter/>
                </a:ln>
              </p:spPr>
              <p:txBody>
                <a:bodyPr rtlCol="0" anchor="ctr"/>
                <a:lstStyle/>
                <a:p>
                  <a:endParaRPr lang="en-US"/>
                </a:p>
              </p:txBody>
            </p:sp>
            <p:sp>
              <p:nvSpPr>
                <p:cNvPr id="178" name="Freeform 177">
                  <a:extLst>
                    <a:ext uri="{FF2B5EF4-FFF2-40B4-BE49-F238E27FC236}">
                      <a16:creationId xmlns:a16="http://schemas.microsoft.com/office/drawing/2014/main" id="{DE5CFEA2-0DBA-7B32-B22A-71FE6EC0CFC3}"/>
                    </a:ext>
                  </a:extLst>
                </p:cNvPr>
                <p:cNvSpPr/>
                <p:nvPr/>
              </p:nvSpPr>
              <p:spPr>
                <a:xfrm>
                  <a:off x="11558269" y="5793149"/>
                  <a:ext cx="58102" cy="185660"/>
                </a:xfrm>
                <a:custGeom>
                  <a:avLst/>
                  <a:gdLst>
                    <a:gd name="connsiteX0" fmla="*/ 58103 w 58102"/>
                    <a:gd name="connsiteY0" fmla="*/ 0 h 185660"/>
                    <a:gd name="connsiteX1" fmla="*/ 58103 w 58102"/>
                    <a:gd name="connsiteY1" fmla="*/ 185660 h 185660"/>
                    <a:gd name="connsiteX2" fmla="*/ 0 w 58102"/>
                    <a:gd name="connsiteY2" fmla="*/ 185660 h 185660"/>
                    <a:gd name="connsiteX3" fmla="*/ 0 w 58102"/>
                    <a:gd name="connsiteY3" fmla="*/ 0 h 185660"/>
                    <a:gd name="connsiteX4" fmla="*/ 58103 w 58102"/>
                    <a:gd name="connsiteY4" fmla="*/ 0 h 185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5660">
                      <a:moveTo>
                        <a:pt x="58103" y="0"/>
                      </a:moveTo>
                      <a:lnTo>
                        <a:pt x="58103" y="185660"/>
                      </a:lnTo>
                      <a:lnTo>
                        <a:pt x="0" y="185660"/>
                      </a:lnTo>
                      <a:lnTo>
                        <a:pt x="0" y="0"/>
                      </a:lnTo>
                      <a:lnTo>
                        <a:pt x="58103" y="0"/>
                      </a:lnTo>
                      <a:close/>
                    </a:path>
                  </a:pathLst>
                </a:custGeom>
                <a:solidFill>
                  <a:srgbClr val="FFFFFF"/>
                </a:solidFill>
                <a:ln w="9525" cap="flat">
                  <a:noFill/>
                  <a:prstDash val="solid"/>
                  <a:miter/>
                </a:ln>
              </p:spPr>
              <p:txBody>
                <a:bodyPr rtlCol="0" anchor="ctr"/>
                <a:lstStyle/>
                <a:p>
                  <a:endParaRPr lang="en-US"/>
                </a:p>
              </p:txBody>
            </p:sp>
            <p:sp>
              <p:nvSpPr>
                <p:cNvPr id="179" name="Freeform 178">
                  <a:extLst>
                    <a:ext uri="{FF2B5EF4-FFF2-40B4-BE49-F238E27FC236}">
                      <a16:creationId xmlns:a16="http://schemas.microsoft.com/office/drawing/2014/main" id="{762E4429-085D-6291-9250-795C2F77E95C}"/>
                    </a:ext>
                  </a:extLst>
                </p:cNvPr>
                <p:cNvSpPr/>
                <p:nvPr/>
              </p:nvSpPr>
              <p:spPr>
                <a:xfrm>
                  <a:off x="10982007" y="6007373"/>
                  <a:ext cx="131445" cy="186612"/>
                </a:xfrm>
                <a:custGeom>
                  <a:avLst/>
                  <a:gdLst>
                    <a:gd name="connsiteX0" fmla="*/ 131445 w 131445"/>
                    <a:gd name="connsiteY0" fmla="*/ 0 h 186612"/>
                    <a:gd name="connsiteX1" fmla="*/ 131445 w 131445"/>
                    <a:gd name="connsiteY1" fmla="*/ 46653 h 186612"/>
                    <a:gd name="connsiteX2" fmla="*/ 58103 w 131445"/>
                    <a:gd name="connsiteY2" fmla="*/ 46653 h 186612"/>
                    <a:gd name="connsiteX3" fmla="*/ 58103 w 131445"/>
                    <a:gd name="connsiteY3" fmla="*/ 72360 h 186612"/>
                    <a:gd name="connsiteX4" fmla="*/ 110490 w 131445"/>
                    <a:gd name="connsiteY4" fmla="*/ 72360 h 186612"/>
                    <a:gd name="connsiteX5" fmla="*/ 110490 w 131445"/>
                    <a:gd name="connsiteY5" fmla="*/ 116157 h 186612"/>
                    <a:gd name="connsiteX6" fmla="*/ 58103 w 131445"/>
                    <a:gd name="connsiteY6" fmla="*/ 116157 h 186612"/>
                    <a:gd name="connsiteX7" fmla="*/ 58103 w 131445"/>
                    <a:gd name="connsiteY7" fmla="*/ 186612 h 186612"/>
                    <a:gd name="connsiteX8" fmla="*/ 0 w 131445"/>
                    <a:gd name="connsiteY8" fmla="*/ 186612 h 186612"/>
                    <a:gd name="connsiteX9" fmla="*/ 0 w 131445"/>
                    <a:gd name="connsiteY9" fmla="*/ 952 h 186612"/>
                    <a:gd name="connsiteX10" fmla="*/ 131445 w 131445"/>
                    <a:gd name="connsiteY10"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445" h="186612">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w="9525" cap="flat">
                  <a:noFill/>
                  <a:prstDash val="solid"/>
                  <a:miter/>
                </a:ln>
              </p:spPr>
              <p:txBody>
                <a:bodyPr rtlCol="0" anchor="ctr"/>
                <a:lstStyle/>
                <a:p>
                  <a:endParaRPr lang="en-US"/>
                </a:p>
              </p:txBody>
            </p:sp>
            <p:sp>
              <p:nvSpPr>
                <p:cNvPr id="180" name="Freeform 179">
                  <a:extLst>
                    <a:ext uri="{FF2B5EF4-FFF2-40B4-BE49-F238E27FC236}">
                      <a16:creationId xmlns:a16="http://schemas.microsoft.com/office/drawing/2014/main" id="{86208DB4-049F-300B-2910-F2EE7C7C1192}"/>
                    </a:ext>
                  </a:extLst>
                </p:cNvPr>
                <p:cNvSpPr/>
                <p:nvPr/>
              </p:nvSpPr>
              <p:spPr>
                <a:xfrm>
                  <a:off x="11126787" y="6002612"/>
                  <a:ext cx="191452" cy="192325"/>
                </a:xfrm>
                <a:custGeom>
                  <a:avLst/>
                  <a:gdLst>
                    <a:gd name="connsiteX0" fmla="*/ 48578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181" name="Freeform 180">
                  <a:extLst>
                    <a:ext uri="{FF2B5EF4-FFF2-40B4-BE49-F238E27FC236}">
                      <a16:creationId xmlns:a16="http://schemas.microsoft.com/office/drawing/2014/main" id="{C8828254-0383-7640-30E6-26907B30F60C}"/>
                    </a:ext>
                  </a:extLst>
                </p:cNvPr>
                <p:cNvSpPr/>
                <p:nvPr/>
              </p:nvSpPr>
              <p:spPr>
                <a:xfrm>
                  <a:off x="11333480" y="6002612"/>
                  <a:ext cx="191452" cy="192325"/>
                </a:xfrm>
                <a:custGeom>
                  <a:avLst/>
                  <a:gdLst>
                    <a:gd name="connsiteX0" fmla="*/ 48577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7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2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7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182" name="Freeform 181">
                  <a:extLst>
                    <a:ext uri="{FF2B5EF4-FFF2-40B4-BE49-F238E27FC236}">
                      <a16:creationId xmlns:a16="http://schemas.microsoft.com/office/drawing/2014/main" id="{8640FB5F-2D24-0E45-EBED-0CF82094BD34}"/>
                    </a:ext>
                  </a:extLst>
                </p:cNvPr>
                <p:cNvSpPr/>
                <p:nvPr/>
              </p:nvSpPr>
              <p:spPr>
                <a:xfrm>
                  <a:off x="11546840" y="6006420"/>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w="9525" cap="flat">
                  <a:noFill/>
                  <a:prstDash val="solid"/>
                  <a:miter/>
                </a:ln>
              </p:spPr>
              <p:txBody>
                <a:bodyPr rtlCol="0" anchor="ctr"/>
                <a:lstStyle/>
                <a:p>
                  <a:endParaRPr lang="en-US"/>
                </a:p>
              </p:txBody>
            </p:sp>
            <p:sp>
              <p:nvSpPr>
                <p:cNvPr id="183" name="Freeform 182">
                  <a:extLst>
                    <a:ext uri="{FF2B5EF4-FFF2-40B4-BE49-F238E27FC236}">
                      <a16:creationId xmlns:a16="http://schemas.microsoft.com/office/drawing/2014/main" id="{EBD0D415-7522-D9BD-257F-07DACE37F680}"/>
                    </a:ext>
                  </a:extLst>
                </p:cNvPr>
                <p:cNvSpPr/>
                <p:nvPr/>
              </p:nvSpPr>
              <p:spPr>
                <a:xfrm>
                  <a:off x="10982007" y="6221596"/>
                  <a:ext cx="123825" cy="185660"/>
                </a:xfrm>
                <a:custGeom>
                  <a:avLst/>
                  <a:gdLst>
                    <a:gd name="connsiteX0" fmla="*/ 58103 w 123825"/>
                    <a:gd name="connsiteY0" fmla="*/ 45701 h 185660"/>
                    <a:gd name="connsiteX1" fmla="*/ 58103 w 123825"/>
                    <a:gd name="connsiteY1" fmla="*/ 68552 h 185660"/>
                    <a:gd name="connsiteX2" fmla="*/ 116205 w 123825"/>
                    <a:gd name="connsiteY2" fmla="*/ 68552 h 185660"/>
                    <a:gd name="connsiteX3" fmla="*/ 116205 w 123825"/>
                    <a:gd name="connsiteY3" fmla="*/ 112348 h 185660"/>
                    <a:gd name="connsiteX4" fmla="*/ 58103 w 123825"/>
                    <a:gd name="connsiteY4" fmla="*/ 112348 h 185660"/>
                    <a:gd name="connsiteX5" fmla="*/ 58103 w 123825"/>
                    <a:gd name="connsiteY5" fmla="*/ 139007 h 185660"/>
                    <a:gd name="connsiteX6" fmla="*/ 123825 w 123825"/>
                    <a:gd name="connsiteY6" fmla="*/ 139007 h 185660"/>
                    <a:gd name="connsiteX7" fmla="*/ 123825 w 123825"/>
                    <a:gd name="connsiteY7" fmla="*/ 185660 h 185660"/>
                    <a:gd name="connsiteX8" fmla="*/ 0 w 123825"/>
                    <a:gd name="connsiteY8" fmla="*/ 185660 h 185660"/>
                    <a:gd name="connsiteX9" fmla="*/ 0 w 123825"/>
                    <a:gd name="connsiteY9" fmla="*/ 0 h 185660"/>
                    <a:gd name="connsiteX10" fmla="*/ 123825 w 123825"/>
                    <a:gd name="connsiteY10" fmla="*/ 0 h 185660"/>
                    <a:gd name="connsiteX11" fmla="*/ 123825 w 123825"/>
                    <a:gd name="connsiteY11" fmla="*/ 46653 h 185660"/>
                    <a:gd name="connsiteX12" fmla="*/ 58103 w 123825"/>
                    <a:gd name="connsiteY12" fmla="*/ 46653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825" h="18566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w="9525" cap="flat">
                  <a:noFill/>
                  <a:prstDash val="solid"/>
                  <a:miter/>
                </a:ln>
              </p:spPr>
              <p:txBody>
                <a:bodyPr rtlCol="0" anchor="ctr"/>
                <a:lstStyle/>
                <a:p>
                  <a:endParaRPr lang="en-US"/>
                </a:p>
              </p:txBody>
            </p:sp>
            <p:sp>
              <p:nvSpPr>
                <p:cNvPr id="184" name="Freeform 183">
                  <a:extLst>
                    <a:ext uri="{FF2B5EF4-FFF2-40B4-BE49-F238E27FC236}">
                      <a16:creationId xmlns:a16="http://schemas.microsoft.com/office/drawing/2014/main" id="{239F06AA-3B86-0D88-2AF7-E6C79F973344}"/>
                    </a:ext>
                  </a:extLst>
                </p:cNvPr>
                <p:cNvSpPr/>
                <p:nvPr/>
              </p:nvSpPr>
              <p:spPr>
                <a:xfrm>
                  <a:off x="11127740" y="6220644"/>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w="9525" cap="flat">
                  <a:noFill/>
                  <a:prstDash val="solid"/>
                  <a:miter/>
                </a:ln>
              </p:spPr>
              <p:txBody>
                <a:bodyPr rtlCol="0" anchor="ctr"/>
                <a:lstStyle/>
                <a:p>
                  <a:endParaRPr lang="en-US"/>
                </a:p>
              </p:txBody>
            </p:sp>
            <p:sp>
              <p:nvSpPr>
                <p:cNvPr id="185" name="Freeform 184">
                  <a:extLst>
                    <a:ext uri="{FF2B5EF4-FFF2-40B4-BE49-F238E27FC236}">
                      <a16:creationId xmlns:a16="http://schemas.microsoft.com/office/drawing/2014/main" id="{9E69E5E4-04A2-8538-F4AD-EC7EABFA9B2B}"/>
                    </a:ext>
                  </a:extLst>
                </p:cNvPr>
                <p:cNvSpPr/>
                <p:nvPr/>
              </p:nvSpPr>
              <p:spPr>
                <a:xfrm>
                  <a:off x="11321097" y="6220644"/>
                  <a:ext cx="165734" cy="188516"/>
                </a:xfrm>
                <a:custGeom>
                  <a:avLst/>
                  <a:gdLst>
                    <a:gd name="connsiteX0" fmla="*/ 59055 w 165734"/>
                    <a:gd name="connsiteY0" fmla="*/ 0 h 188516"/>
                    <a:gd name="connsiteX1" fmla="*/ 59055 w 165734"/>
                    <a:gd name="connsiteY1" fmla="*/ 104732 h 188516"/>
                    <a:gd name="connsiteX2" fmla="*/ 64770 w 165734"/>
                    <a:gd name="connsiteY2" fmla="*/ 124726 h 188516"/>
                    <a:gd name="connsiteX3" fmla="*/ 82868 w 165734"/>
                    <a:gd name="connsiteY3" fmla="*/ 132343 h 188516"/>
                    <a:gd name="connsiteX4" fmla="*/ 101918 w 165734"/>
                    <a:gd name="connsiteY4" fmla="*/ 124726 h 188516"/>
                    <a:gd name="connsiteX5" fmla="*/ 107633 w 165734"/>
                    <a:gd name="connsiteY5" fmla="*/ 104732 h 188516"/>
                    <a:gd name="connsiteX6" fmla="*/ 107633 w 165734"/>
                    <a:gd name="connsiteY6" fmla="*/ 0 h 188516"/>
                    <a:gd name="connsiteX7" fmla="*/ 165735 w 165734"/>
                    <a:gd name="connsiteY7" fmla="*/ 0 h 188516"/>
                    <a:gd name="connsiteX8" fmla="*/ 165735 w 165734"/>
                    <a:gd name="connsiteY8" fmla="*/ 104732 h 188516"/>
                    <a:gd name="connsiteX9" fmla="*/ 154305 w 165734"/>
                    <a:gd name="connsiteY9" fmla="*/ 150433 h 188516"/>
                    <a:gd name="connsiteX10" fmla="*/ 123825 w 165734"/>
                    <a:gd name="connsiteY10" fmla="*/ 178996 h 188516"/>
                    <a:gd name="connsiteX11" fmla="*/ 80963 w 165734"/>
                    <a:gd name="connsiteY11" fmla="*/ 188517 h 188516"/>
                    <a:gd name="connsiteX12" fmla="*/ 39053 w 165734"/>
                    <a:gd name="connsiteY12" fmla="*/ 178996 h 188516"/>
                    <a:gd name="connsiteX13" fmla="*/ 10478 w 165734"/>
                    <a:gd name="connsiteY13" fmla="*/ 150433 h 188516"/>
                    <a:gd name="connsiteX14" fmla="*/ 0 w 165734"/>
                    <a:gd name="connsiteY14" fmla="*/ 104732 h 188516"/>
                    <a:gd name="connsiteX15" fmla="*/ 0 w 165734"/>
                    <a:gd name="connsiteY15" fmla="*/ 0 h 188516"/>
                    <a:gd name="connsiteX16" fmla="*/ 59055 w 165734"/>
                    <a:gd name="connsiteY16" fmla="*/ 0 h 18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734" h="188516">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w="9525" cap="flat">
                  <a:noFill/>
                  <a:prstDash val="solid"/>
                  <a:miter/>
                </a:ln>
              </p:spPr>
              <p:txBody>
                <a:bodyPr rtlCol="0" anchor="ctr"/>
                <a:lstStyle/>
                <a:p>
                  <a:endParaRPr lang="en-US"/>
                </a:p>
              </p:txBody>
            </p:sp>
          </p:grpSp>
          <p:grpSp>
            <p:nvGrpSpPr>
              <p:cNvPr id="17" name="Graphic 47">
                <a:extLst>
                  <a:ext uri="{FF2B5EF4-FFF2-40B4-BE49-F238E27FC236}">
                    <a16:creationId xmlns:a16="http://schemas.microsoft.com/office/drawing/2014/main" id="{6F0CE7EB-260B-AED0-7ECB-0D4111FDB8BE}"/>
                  </a:ext>
                </a:extLst>
              </p:cNvPr>
              <p:cNvGrpSpPr/>
              <p:nvPr/>
            </p:nvGrpSpPr>
            <p:grpSpPr>
              <a:xfrm>
                <a:off x="10976292" y="5214269"/>
                <a:ext cx="904875" cy="408452"/>
                <a:chOff x="10976292" y="5214269"/>
                <a:chExt cx="904875" cy="408452"/>
              </a:xfrm>
              <a:solidFill>
                <a:srgbClr val="FFFFFF"/>
              </a:solidFill>
            </p:grpSpPr>
            <p:sp>
              <p:nvSpPr>
                <p:cNvPr id="161" name="Freeform 160">
                  <a:extLst>
                    <a:ext uri="{FF2B5EF4-FFF2-40B4-BE49-F238E27FC236}">
                      <a16:creationId xmlns:a16="http://schemas.microsoft.com/office/drawing/2014/main" id="{0922034D-04F9-9E4E-66FA-10EF7CF0286B}"/>
                    </a:ext>
                  </a:extLst>
                </p:cNvPr>
                <p:cNvSpPr/>
                <p:nvPr/>
              </p:nvSpPr>
              <p:spPr>
                <a:xfrm>
                  <a:off x="10982007" y="5219030"/>
                  <a:ext cx="160020" cy="186612"/>
                </a:xfrm>
                <a:custGeom>
                  <a:avLst/>
                  <a:gdLst>
                    <a:gd name="connsiteX0" fmla="*/ 150495 w 160020"/>
                    <a:gd name="connsiteY0" fmla="*/ 106636 h 186612"/>
                    <a:gd name="connsiteX1" fmla="*/ 160020 w 160020"/>
                    <a:gd name="connsiteY1" fmla="*/ 135199 h 186612"/>
                    <a:gd name="connsiteX2" fmla="*/ 143828 w 160020"/>
                    <a:gd name="connsiteY2" fmla="*/ 173283 h 186612"/>
                    <a:gd name="connsiteX3" fmla="*/ 97155 w 160020"/>
                    <a:gd name="connsiteY3" fmla="*/ 186613 h 186612"/>
                    <a:gd name="connsiteX4" fmla="*/ 0 w 160020"/>
                    <a:gd name="connsiteY4" fmla="*/ 186613 h 186612"/>
                    <a:gd name="connsiteX5" fmla="*/ 0 w 160020"/>
                    <a:gd name="connsiteY5" fmla="*/ 0 h 186612"/>
                    <a:gd name="connsiteX6" fmla="*/ 95250 w 160020"/>
                    <a:gd name="connsiteY6" fmla="*/ 0 h 186612"/>
                    <a:gd name="connsiteX7" fmla="*/ 140018 w 160020"/>
                    <a:gd name="connsiteY7" fmla="*/ 12377 h 186612"/>
                    <a:gd name="connsiteX8" fmla="*/ 156210 w 160020"/>
                    <a:gd name="connsiteY8" fmla="*/ 48557 h 186612"/>
                    <a:gd name="connsiteX9" fmla="*/ 147638 w 160020"/>
                    <a:gd name="connsiteY9" fmla="*/ 76168 h 186612"/>
                    <a:gd name="connsiteX10" fmla="*/ 124778 w 160020"/>
                    <a:gd name="connsiteY10" fmla="*/ 91402 h 186612"/>
                    <a:gd name="connsiteX11" fmla="*/ 150495 w 160020"/>
                    <a:gd name="connsiteY11" fmla="*/ 106636 h 186612"/>
                    <a:gd name="connsiteX12" fmla="*/ 58103 w 160020"/>
                    <a:gd name="connsiteY12" fmla="*/ 72360 h 186612"/>
                    <a:gd name="connsiteX13" fmla="*/ 80963 w 160020"/>
                    <a:gd name="connsiteY13" fmla="*/ 72360 h 186612"/>
                    <a:gd name="connsiteX14" fmla="*/ 92393 w 160020"/>
                    <a:gd name="connsiteY14" fmla="*/ 69504 h 186612"/>
                    <a:gd name="connsiteX15" fmla="*/ 96203 w 160020"/>
                    <a:gd name="connsiteY15" fmla="*/ 59983 h 186612"/>
                    <a:gd name="connsiteX16" fmla="*/ 92393 w 160020"/>
                    <a:gd name="connsiteY16" fmla="*/ 49509 h 186612"/>
                    <a:gd name="connsiteX17" fmla="*/ 80963 w 160020"/>
                    <a:gd name="connsiteY17" fmla="*/ 46653 h 186612"/>
                    <a:gd name="connsiteX18" fmla="*/ 58103 w 160020"/>
                    <a:gd name="connsiteY18" fmla="*/ 46653 h 186612"/>
                    <a:gd name="connsiteX19" fmla="*/ 58103 w 160020"/>
                    <a:gd name="connsiteY19" fmla="*/ 72360 h 186612"/>
                    <a:gd name="connsiteX20" fmla="*/ 96203 w 160020"/>
                    <a:gd name="connsiteY20" fmla="*/ 136151 h 186612"/>
                    <a:gd name="connsiteX21" fmla="*/ 100013 w 160020"/>
                    <a:gd name="connsiteY21" fmla="*/ 126630 h 186612"/>
                    <a:gd name="connsiteX22" fmla="*/ 84773 w 160020"/>
                    <a:gd name="connsiteY22" fmla="*/ 113300 h 186612"/>
                    <a:gd name="connsiteX23" fmla="*/ 58103 w 160020"/>
                    <a:gd name="connsiteY23" fmla="*/ 113300 h 186612"/>
                    <a:gd name="connsiteX24" fmla="*/ 58103 w 160020"/>
                    <a:gd name="connsiteY24" fmla="*/ 139959 h 186612"/>
                    <a:gd name="connsiteX25" fmla="*/ 84773 w 160020"/>
                    <a:gd name="connsiteY25" fmla="*/ 139959 h 186612"/>
                    <a:gd name="connsiteX26" fmla="*/ 96203 w 160020"/>
                    <a:gd name="connsiteY26" fmla="*/ 136151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60020" h="186612">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w="9525" cap="flat">
                  <a:noFill/>
                  <a:prstDash val="solid"/>
                  <a:miter/>
                </a:ln>
              </p:spPr>
              <p:txBody>
                <a:bodyPr rtlCol="0" anchor="ctr"/>
                <a:lstStyle/>
                <a:p>
                  <a:endParaRPr lang="en-US"/>
                </a:p>
              </p:txBody>
            </p:sp>
            <p:sp>
              <p:nvSpPr>
                <p:cNvPr id="163" name="Freeform 162">
                  <a:extLst>
                    <a:ext uri="{FF2B5EF4-FFF2-40B4-BE49-F238E27FC236}">
                      <a16:creationId xmlns:a16="http://schemas.microsoft.com/office/drawing/2014/main" id="{DAAF524A-5DDB-1879-C10D-5EDA6B9E76D2}"/>
                    </a:ext>
                  </a:extLst>
                </p:cNvPr>
                <p:cNvSpPr/>
                <p:nvPr/>
              </p:nvSpPr>
              <p:spPr>
                <a:xfrm>
                  <a:off x="11162030" y="5219030"/>
                  <a:ext cx="114300" cy="185660"/>
                </a:xfrm>
                <a:custGeom>
                  <a:avLst/>
                  <a:gdLst>
                    <a:gd name="connsiteX0" fmla="*/ 58102 w 114300"/>
                    <a:gd name="connsiteY0" fmla="*/ 141864 h 185660"/>
                    <a:gd name="connsiteX1" fmla="*/ 114300 w 114300"/>
                    <a:gd name="connsiteY1" fmla="*/ 141864 h 185660"/>
                    <a:gd name="connsiteX2" fmla="*/ 114300 w 114300"/>
                    <a:gd name="connsiteY2" fmla="*/ 185660 h 185660"/>
                    <a:gd name="connsiteX3" fmla="*/ 0 w 114300"/>
                    <a:gd name="connsiteY3" fmla="*/ 185660 h 185660"/>
                    <a:gd name="connsiteX4" fmla="*/ 0 w 114300"/>
                    <a:gd name="connsiteY4" fmla="*/ 0 h 185660"/>
                    <a:gd name="connsiteX5" fmla="*/ 58102 w 114300"/>
                    <a:gd name="connsiteY5" fmla="*/ 0 h 185660"/>
                    <a:gd name="connsiteX6" fmla="*/ 58102 w 114300"/>
                    <a:gd name="connsiteY6" fmla="*/ 14186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 h="18566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w="9525" cap="flat">
                  <a:noFill/>
                  <a:prstDash val="solid"/>
                  <a:miter/>
                </a:ln>
              </p:spPr>
              <p:txBody>
                <a:bodyPr rtlCol="0" anchor="ctr"/>
                <a:lstStyle/>
                <a:p>
                  <a:endParaRPr lang="en-US"/>
                </a:p>
              </p:txBody>
            </p:sp>
            <p:sp>
              <p:nvSpPr>
                <p:cNvPr id="164" name="Freeform 163">
                  <a:extLst>
                    <a:ext uri="{FF2B5EF4-FFF2-40B4-BE49-F238E27FC236}">
                      <a16:creationId xmlns:a16="http://schemas.microsoft.com/office/drawing/2014/main" id="{EF406C6D-8A8A-6BC2-EC3D-02505B9F9D55}"/>
                    </a:ext>
                  </a:extLst>
                </p:cNvPr>
                <p:cNvSpPr/>
                <p:nvPr/>
              </p:nvSpPr>
              <p:spPr>
                <a:xfrm>
                  <a:off x="11288712" y="5214269"/>
                  <a:ext cx="191452" cy="192325"/>
                </a:xfrm>
                <a:custGeom>
                  <a:avLst/>
                  <a:gdLst>
                    <a:gd name="connsiteX0" fmla="*/ 48578 w 191452"/>
                    <a:gd name="connsiteY0" fmla="*/ 179948 h 192325"/>
                    <a:gd name="connsiteX1" fmla="*/ 13335 w 191452"/>
                    <a:gd name="connsiteY1" fmla="*/ 145672 h 192325"/>
                    <a:gd name="connsiteX2" fmla="*/ 0 w 191452"/>
                    <a:gd name="connsiteY2" fmla="*/ 96163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3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2872 w 191452"/>
                    <a:gd name="connsiteY13" fmla="*/ 126630 h 192325"/>
                    <a:gd name="connsiteX14" fmla="*/ 132397 w 191452"/>
                    <a:gd name="connsiteY14" fmla="*/ 96163 h 192325"/>
                    <a:gd name="connsiteX15" fmla="*/ 122872 w 191452"/>
                    <a:gd name="connsiteY15" fmla="*/ 65695 h 192325"/>
                    <a:gd name="connsiteX16" fmla="*/ 96203 w 191452"/>
                    <a:gd name="connsiteY16" fmla="*/ 54270 h 192325"/>
                    <a:gd name="connsiteX17" fmla="*/ 69532 w 191452"/>
                    <a:gd name="connsiteY17" fmla="*/ 65695 h 192325"/>
                    <a:gd name="connsiteX18" fmla="*/ 60007 w 191452"/>
                    <a:gd name="connsiteY18" fmla="*/ 96163 h 192325"/>
                    <a:gd name="connsiteX19" fmla="*/ 69532 w 191452"/>
                    <a:gd name="connsiteY19" fmla="*/ 126630 h 192325"/>
                    <a:gd name="connsiteX20" fmla="*/ 96203 w 191452"/>
                    <a:gd name="connsiteY20" fmla="*/ 138055 h 192325"/>
                    <a:gd name="connsiteX21" fmla="*/ 122872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w="9525" cap="flat">
                  <a:noFill/>
                  <a:prstDash val="solid"/>
                  <a:miter/>
                </a:ln>
              </p:spPr>
              <p:txBody>
                <a:bodyPr rtlCol="0" anchor="ctr"/>
                <a:lstStyle/>
                <a:p>
                  <a:endParaRPr lang="en-US"/>
                </a:p>
              </p:txBody>
            </p:sp>
            <p:sp>
              <p:nvSpPr>
                <p:cNvPr id="165" name="Freeform 164">
                  <a:extLst>
                    <a:ext uri="{FF2B5EF4-FFF2-40B4-BE49-F238E27FC236}">
                      <a16:creationId xmlns:a16="http://schemas.microsoft.com/office/drawing/2014/main" id="{218AA75D-B1F0-C675-17CB-A05E88DC15FC}"/>
                    </a:ext>
                  </a:extLst>
                </p:cNvPr>
                <p:cNvSpPr/>
                <p:nvPr/>
              </p:nvSpPr>
              <p:spPr>
                <a:xfrm>
                  <a:off x="11496357" y="5216174"/>
                  <a:ext cx="182880" cy="192325"/>
                </a:xfrm>
                <a:custGeom>
                  <a:avLst/>
                  <a:gdLst>
                    <a:gd name="connsiteX0" fmla="*/ 11430 w 182880"/>
                    <a:gd name="connsiteY0" fmla="*/ 45701 h 192325"/>
                    <a:gd name="connsiteX1" fmla="*/ 43815 w 182880"/>
                    <a:gd name="connsiteY1" fmla="*/ 12377 h 192325"/>
                    <a:gd name="connsiteX2" fmla="*/ 92393 w 182880"/>
                    <a:gd name="connsiteY2" fmla="*/ 0 h 192325"/>
                    <a:gd name="connsiteX3" fmla="*/ 135255 w 182880"/>
                    <a:gd name="connsiteY3" fmla="*/ 9521 h 192325"/>
                    <a:gd name="connsiteX4" fmla="*/ 166688 w 182880"/>
                    <a:gd name="connsiteY4" fmla="*/ 35228 h 192325"/>
                    <a:gd name="connsiteX5" fmla="*/ 182880 w 182880"/>
                    <a:gd name="connsiteY5" fmla="*/ 74264 h 192325"/>
                    <a:gd name="connsiteX6" fmla="*/ 120968 w 182880"/>
                    <a:gd name="connsiteY6" fmla="*/ 74264 h 192325"/>
                    <a:gd name="connsiteX7" fmla="*/ 108585 w 182880"/>
                    <a:gd name="connsiteY7" fmla="*/ 59983 h 192325"/>
                    <a:gd name="connsiteX8" fmla="*/ 90488 w 182880"/>
                    <a:gd name="connsiteY8" fmla="*/ 55222 h 192325"/>
                    <a:gd name="connsiteX9" fmla="*/ 67628 w 182880"/>
                    <a:gd name="connsiteY9" fmla="*/ 66647 h 192325"/>
                    <a:gd name="connsiteX10" fmla="*/ 59055 w 182880"/>
                    <a:gd name="connsiteY10" fmla="*/ 96163 h 192325"/>
                    <a:gd name="connsiteX11" fmla="*/ 67628 w 182880"/>
                    <a:gd name="connsiteY11" fmla="*/ 125678 h 192325"/>
                    <a:gd name="connsiteX12" fmla="*/ 90488 w 182880"/>
                    <a:gd name="connsiteY12" fmla="*/ 137103 h 192325"/>
                    <a:gd name="connsiteX13" fmla="*/ 108585 w 182880"/>
                    <a:gd name="connsiteY13" fmla="*/ 132343 h 192325"/>
                    <a:gd name="connsiteX14" fmla="*/ 120968 w 182880"/>
                    <a:gd name="connsiteY14" fmla="*/ 118061 h 192325"/>
                    <a:gd name="connsiteX15" fmla="*/ 182880 w 182880"/>
                    <a:gd name="connsiteY15" fmla="*/ 118061 h 192325"/>
                    <a:gd name="connsiteX16" fmla="*/ 166688 w 182880"/>
                    <a:gd name="connsiteY16" fmla="*/ 157097 h 192325"/>
                    <a:gd name="connsiteX17" fmla="*/ 135255 w 182880"/>
                    <a:gd name="connsiteY17" fmla="*/ 182804 h 192325"/>
                    <a:gd name="connsiteX18" fmla="*/ 92393 w 182880"/>
                    <a:gd name="connsiteY18" fmla="*/ 192325 h 192325"/>
                    <a:gd name="connsiteX19" fmla="*/ 43815 w 182880"/>
                    <a:gd name="connsiteY19" fmla="*/ 179948 h 192325"/>
                    <a:gd name="connsiteX20" fmla="*/ 11430 w 182880"/>
                    <a:gd name="connsiteY20" fmla="*/ 146624 h 192325"/>
                    <a:gd name="connsiteX21" fmla="*/ 0 w 182880"/>
                    <a:gd name="connsiteY21" fmla="*/ 97115 h 192325"/>
                    <a:gd name="connsiteX22" fmla="*/ 11430 w 182880"/>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80" h="192325">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w="9525" cap="flat">
                  <a:noFill/>
                  <a:prstDash val="solid"/>
                  <a:miter/>
                </a:ln>
              </p:spPr>
              <p:txBody>
                <a:bodyPr rtlCol="0" anchor="ctr"/>
                <a:lstStyle/>
                <a:p>
                  <a:endParaRPr lang="en-US"/>
                </a:p>
              </p:txBody>
            </p:sp>
            <p:sp>
              <p:nvSpPr>
                <p:cNvPr id="166" name="Freeform 165">
                  <a:extLst>
                    <a:ext uri="{FF2B5EF4-FFF2-40B4-BE49-F238E27FC236}">
                      <a16:creationId xmlns:a16="http://schemas.microsoft.com/office/drawing/2014/main" id="{CF90E105-AC27-D620-132B-7ECE86891876}"/>
                    </a:ext>
                  </a:extLst>
                </p:cNvPr>
                <p:cNvSpPr/>
                <p:nvPr/>
              </p:nvSpPr>
              <p:spPr>
                <a:xfrm>
                  <a:off x="11699240" y="5219030"/>
                  <a:ext cx="181927" cy="186612"/>
                </a:xfrm>
                <a:custGeom>
                  <a:avLst/>
                  <a:gdLst>
                    <a:gd name="connsiteX0" fmla="*/ 112395 w 181927"/>
                    <a:gd name="connsiteY0" fmla="*/ 185660 h 186612"/>
                    <a:gd name="connsiteX1" fmla="*/ 58103 w 181927"/>
                    <a:gd name="connsiteY1" fmla="*/ 104732 h 186612"/>
                    <a:gd name="connsiteX2" fmla="*/ 58103 w 181927"/>
                    <a:gd name="connsiteY2" fmla="*/ 185660 h 186612"/>
                    <a:gd name="connsiteX3" fmla="*/ 0 w 181927"/>
                    <a:gd name="connsiteY3" fmla="*/ 185660 h 186612"/>
                    <a:gd name="connsiteX4" fmla="*/ 0 w 181927"/>
                    <a:gd name="connsiteY4" fmla="*/ 0 h 186612"/>
                    <a:gd name="connsiteX5" fmla="*/ 58103 w 181927"/>
                    <a:gd name="connsiteY5" fmla="*/ 0 h 186612"/>
                    <a:gd name="connsiteX6" fmla="*/ 58103 w 181927"/>
                    <a:gd name="connsiteY6" fmla="*/ 78073 h 186612"/>
                    <a:gd name="connsiteX7" fmla="*/ 111442 w 181927"/>
                    <a:gd name="connsiteY7" fmla="*/ 0 h 186612"/>
                    <a:gd name="connsiteX8" fmla="*/ 177165 w 181927"/>
                    <a:gd name="connsiteY8" fmla="*/ 0 h 186612"/>
                    <a:gd name="connsiteX9" fmla="*/ 113347 w 181927"/>
                    <a:gd name="connsiteY9" fmla="*/ 89498 h 186612"/>
                    <a:gd name="connsiteX10" fmla="*/ 181928 w 181927"/>
                    <a:gd name="connsiteY10" fmla="*/ 186613 h 186612"/>
                    <a:gd name="connsiteX11" fmla="*/ 112395 w 181927"/>
                    <a:gd name="connsiteY11" fmla="*/ 186613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1927" h="186612">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w="9525" cap="flat">
                  <a:noFill/>
                  <a:prstDash val="solid"/>
                  <a:miter/>
                </a:ln>
              </p:spPr>
              <p:txBody>
                <a:bodyPr rtlCol="0" anchor="ctr"/>
                <a:lstStyle/>
                <a:p>
                  <a:endParaRPr lang="en-US"/>
                </a:p>
              </p:txBody>
            </p:sp>
            <p:sp>
              <p:nvSpPr>
                <p:cNvPr id="170" name="Freeform 169">
                  <a:extLst>
                    <a:ext uri="{FF2B5EF4-FFF2-40B4-BE49-F238E27FC236}">
                      <a16:creationId xmlns:a16="http://schemas.microsoft.com/office/drawing/2014/main" id="{E0FB056C-A7B3-4416-E68A-B8BCC51A4BB7}"/>
                    </a:ext>
                  </a:extLst>
                </p:cNvPr>
                <p:cNvSpPr/>
                <p:nvPr/>
              </p:nvSpPr>
              <p:spPr>
                <a:xfrm>
                  <a:off x="10976292" y="5430397"/>
                  <a:ext cx="181927" cy="192325"/>
                </a:xfrm>
                <a:custGeom>
                  <a:avLst/>
                  <a:gdLst>
                    <a:gd name="connsiteX0" fmla="*/ 11430 w 181927"/>
                    <a:gd name="connsiteY0" fmla="*/ 45701 h 192325"/>
                    <a:gd name="connsiteX1" fmla="*/ 42863 w 181927"/>
                    <a:gd name="connsiteY1" fmla="*/ 12377 h 192325"/>
                    <a:gd name="connsiteX2" fmla="*/ 91440 w 181927"/>
                    <a:gd name="connsiteY2" fmla="*/ 0 h 192325"/>
                    <a:gd name="connsiteX3" fmla="*/ 134302 w 181927"/>
                    <a:gd name="connsiteY3" fmla="*/ 9521 h 192325"/>
                    <a:gd name="connsiteX4" fmla="*/ 165735 w 181927"/>
                    <a:gd name="connsiteY4" fmla="*/ 35228 h 192325"/>
                    <a:gd name="connsiteX5" fmla="*/ 181927 w 181927"/>
                    <a:gd name="connsiteY5" fmla="*/ 74264 h 192325"/>
                    <a:gd name="connsiteX6" fmla="*/ 120015 w 181927"/>
                    <a:gd name="connsiteY6" fmla="*/ 74264 h 192325"/>
                    <a:gd name="connsiteX7" fmla="*/ 107632 w 181927"/>
                    <a:gd name="connsiteY7" fmla="*/ 59983 h 192325"/>
                    <a:gd name="connsiteX8" fmla="*/ 89535 w 181927"/>
                    <a:gd name="connsiteY8" fmla="*/ 55222 h 192325"/>
                    <a:gd name="connsiteX9" fmla="*/ 66675 w 181927"/>
                    <a:gd name="connsiteY9" fmla="*/ 66647 h 192325"/>
                    <a:gd name="connsiteX10" fmla="*/ 58102 w 181927"/>
                    <a:gd name="connsiteY10" fmla="*/ 96163 h 192325"/>
                    <a:gd name="connsiteX11" fmla="*/ 66675 w 181927"/>
                    <a:gd name="connsiteY11" fmla="*/ 125678 h 192325"/>
                    <a:gd name="connsiteX12" fmla="*/ 89535 w 181927"/>
                    <a:gd name="connsiteY12" fmla="*/ 137103 h 192325"/>
                    <a:gd name="connsiteX13" fmla="*/ 107632 w 181927"/>
                    <a:gd name="connsiteY13" fmla="*/ 132343 h 192325"/>
                    <a:gd name="connsiteX14" fmla="*/ 120015 w 181927"/>
                    <a:gd name="connsiteY14" fmla="*/ 118061 h 192325"/>
                    <a:gd name="connsiteX15" fmla="*/ 181927 w 181927"/>
                    <a:gd name="connsiteY15" fmla="*/ 118061 h 192325"/>
                    <a:gd name="connsiteX16" fmla="*/ 165735 w 181927"/>
                    <a:gd name="connsiteY16" fmla="*/ 157097 h 192325"/>
                    <a:gd name="connsiteX17" fmla="*/ 134302 w 181927"/>
                    <a:gd name="connsiteY17" fmla="*/ 182804 h 192325"/>
                    <a:gd name="connsiteX18" fmla="*/ 91440 w 181927"/>
                    <a:gd name="connsiteY18" fmla="*/ 192325 h 192325"/>
                    <a:gd name="connsiteX19" fmla="*/ 42863 w 181927"/>
                    <a:gd name="connsiteY19" fmla="*/ 179948 h 192325"/>
                    <a:gd name="connsiteX20" fmla="*/ 11430 w 181927"/>
                    <a:gd name="connsiteY20" fmla="*/ 146624 h 192325"/>
                    <a:gd name="connsiteX21" fmla="*/ 0 w 181927"/>
                    <a:gd name="connsiteY21" fmla="*/ 97115 h 192325"/>
                    <a:gd name="connsiteX22" fmla="*/ 11430 w 181927"/>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2325">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w="9525" cap="flat">
                  <a:noFill/>
                  <a:prstDash val="solid"/>
                  <a:miter/>
                </a:ln>
              </p:spPr>
              <p:txBody>
                <a:bodyPr rtlCol="0" anchor="ctr"/>
                <a:lstStyle/>
                <a:p>
                  <a:endParaRPr lang="en-US"/>
                </a:p>
              </p:txBody>
            </p:sp>
            <p:sp>
              <p:nvSpPr>
                <p:cNvPr id="171" name="Freeform 170">
                  <a:extLst>
                    <a:ext uri="{FF2B5EF4-FFF2-40B4-BE49-F238E27FC236}">
                      <a16:creationId xmlns:a16="http://schemas.microsoft.com/office/drawing/2014/main" id="{0734F01E-02F9-2649-01A4-47FDF6E16AE4}"/>
                    </a:ext>
                  </a:extLst>
                </p:cNvPr>
                <p:cNvSpPr/>
                <p:nvPr/>
              </p:nvSpPr>
              <p:spPr>
                <a:xfrm>
                  <a:off x="11179175" y="5432301"/>
                  <a:ext cx="172402" cy="186612"/>
                </a:xfrm>
                <a:custGeom>
                  <a:avLst/>
                  <a:gdLst>
                    <a:gd name="connsiteX0" fmla="*/ 172403 w 172402"/>
                    <a:gd name="connsiteY0" fmla="*/ 0 h 186612"/>
                    <a:gd name="connsiteX1" fmla="*/ 172403 w 172402"/>
                    <a:gd name="connsiteY1" fmla="*/ 186613 h 186612"/>
                    <a:gd name="connsiteX2" fmla="*/ 114300 w 172402"/>
                    <a:gd name="connsiteY2" fmla="*/ 186613 h 186612"/>
                    <a:gd name="connsiteX3" fmla="*/ 114300 w 172402"/>
                    <a:gd name="connsiteY3" fmla="*/ 114253 h 186612"/>
                    <a:gd name="connsiteX4" fmla="*/ 59055 w 172402"/>
                    <a:gd name="connsiteY4" fmla="*/ 114253 h 186612"/>
                    <a:gd name="connsiteX5" fmla="*/ 59055 w 172402"/>
                    <a:gd name="connsiteY5" fmla="*/ 186613 h 186612"/>
                    <a:gd name="connsiteX6" fmla="*/ 0 w 172402"/>
                    <a:gd name="connsiteY6" fmla="*/ 186613 h 186612"/>
                    <a:gd name="connsiteX7" fmla="*/ 0 w 172402"/>
                    <a:gd name="connsiteY7" fmla="*/ 952 h 186612"/>
                    <a:gd name="connsiteX8" fmla="*/ 58103 w 172402"/>
                    <a:gd name="connsiteY8" fmla="*/ 952 h 186612"/>
                    <a:gd name="connsiteX9" fmla="*/ 58103 w 172402"/>
                    <a:gd name="connsiteY9" fmla="*/ 67599 h 186612"/>
                    <a:gd name="connsiteX10" fmla="*/ 113347 w 172402"/>
                    <a:gd name="connsiteY10" fmla="*/ 67599 h 186612"/>
                    <a:gd name="connsiteX11" fmla="*/ 113347 w 172402"/>
                    <a:gd name="connsiteY11" fmla="*/ 952 h 186612"/>
                    <a:gd name="connsiteX12" fmla="*/ 172403 w 172402"/>
                    <a:gd name="connsiteY12"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2402" h="186612">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w="9525" cap="flat">
                  <a:noFill/>
                  <a:prstDash val="solid"/>
                  <a:miter/>
                </a:ln>
              </p:spPr>
              <p:txBody>
                <a:bodyPr rtlCol="0" anchor="ctr"/>
                <a:lstStyle/>
                <a:p>
                  <a:endParaRPr lang="en-US"/>
                </a:p>
              </p:txBody>
            </p:sp>
            <p:sp>
              <p:nvSpPr>
                <p:cNvPr id="172" name="Freeform 171">
                  <a:extLst>
                    <a:ext uri="{FF2B5EF4-FFF2-40B4-BE49-F238E27FC236}">
                      <a16:creationId xmlns:a16="http://schemas.microsoft.com/office/drawing/2014/main" id="{C9C948E3-EA5F-0E19-4A8C-929C0F9C6727}"/>
                    </a:ext>
                  </a:extLst>
                </p:cNvPr>
                <p:cNvSpPr/>
                <p:nvPr/>
              </p:nvSpPr>
              <p:spPr>
                <a:xfrm>
                  <a:off x="11364912" y="5433253"/>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2 w 202882"/>
                    <a:gd name="connsiteY6" fmla="*/ 185660 h 185660"/>
                    <a:gd name="connsiteX7" fmla="*/ 140970 w 202882"/>
                    <a:gd name="connsiteY7" fmla="*/ 185660 h 185660"/>
                    <a:gd name="connsiteX8" fmla="*/ 132397 w 202882"/>
                    <a:gd name="connsiteY8" fmla="*/ 157097 h 185660"/>
                    <a:gd name="connsiteX9" fmla="*/ 118110 w 202882"/>
                    <a:gd name="connsiteY9" fmla="*/ 113300 h 185660"/>
                    <a:gd name="connsiteX10" fmla="*/ 100965 w 202882"/>
                    <a:gd name="connsiteY10" fmla="*/ 61887 h 185660"/>
                    <a:gd name="connsiteX11" fmla="*/ 83820 w 202882"/>
                    <a:gd name="connsiteY11" fmla="*/ 113300 h 185660"/>
                    <a:gd name="connsiteX12" fmla="*/ 118110 w 202882"/>
                    <a:gd name="connsiteY12" fmla="*/ 11330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w="9525" cap="flat">
                  <a:noFill/>
                  <a:prstDash val="solid"/>
                  <a:miter/>
                </a:ln>
              </p:spPr>
              <p:txBody>
                <a:bodyPr rtlCol="0" anchor="ctr"/>
                <a:lstStyle/>
                <a:p>
                  <a:endParaRPr lang="en-US"/>
                </a:p>
              </p:txBody>
            </p:sp>
            <p:sp>
              <p:nvSpPr>
                <p:cNvPr id="173" name="Freeform 172">
                  <a:extLst>
                    <a:ext uri="{FF2B5EF4-FFF2-40B4-BE49-F238E27FC236}">
                      <a16:creationId xmlns:a16="http://schemas.microsoft.com/office/drawing/2014/main" id="{B11006F7-1969-34A2-21F5-42AA5E725902}"/>
                    </a:ext>
                  </a:extLst>
                </p:cNvPr>
                <p:cNvSpPr/>
                <p:nvPr/>
              </p:nvSpPr>
              <p:spPr>
                <a:xfrm>
                  <a:off x="11581130" y="5432301"/>
                  <a:ext cx="58102" cy="186612"/>
                </a:xfrm>
                <a:custGeom>
                  <a:avLst/>
                  <a:gdLst>
                    <a:gd name="connsiteX0" fmla="*/ 58102 w 58102"/>
                    <a:gd name="connsiteY0" fmla="*/ 0 h 186612"/>
                    <a:gd name="connsiteX1" fmla="*/ 58102 w 58102"/>
                    <a:gd name="connsiteY1" fmla="*/ 186613 h 186612"/>
                    <a:gd name="connsiteX2" fmla="*/ 0 w 58102"/>
                    <a:gd name="connsiteY2" fmla="*/ 186613 h 186612"/>
                    <a:gd name="connsiteX3" fmla="*/ 0 w 58102"/>
                    <a:gd name="connsiteY3" fmla="*/ 952 h 186612"/>
                    <a:gd name="connsiteX4" fmla="*/ 58102 w 58102"/>
                    <a:gd name="connsiteY4" fmla="*/ 952 h 186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6612">
                      <a:moveTo>
                        <a:pt x="58102" y="0"/>
                      </a:moveTo>
                      <a:lnTo>
                        <a:pt x="58102" y="186613"/>
                      </a:lnTo>
                      <a:lnTo>
                        <a:pt x="0" y="186613"/>
                      </a:lnTo>
                      <a:lnTo>
                        <a:pt x="0" y="952"/>
                      </a:lnTo>
                      <a:lnTo>
                        <a:pt x="58102" y="952"/>
                      </a:lnTo>
                      <a:close/>
                    </a:path>
                  </a:pathLst>
                </a:custGeom>
                <a:solidFill>
                  <a:srgbClr val="FFFFFF"/>
                </a:solidFill>
                <a:ln w="9525" cap="flat">
                  <a:noFill/>
                  <a:prstDash val="solid"/>
                  <a:miter/>
                </a:ln>
              </p:spPr>
              <p:txBody>
                <a:bodyPr rtlCol="0" anchor="ctr"/>
                <a:lstStyle/>
                <a:p>
                  <a:endParaRPr lang="en-US"/>
                </a:p>
              </p:txBody>
            </p:sp>
            <p:sp>
              <p:nvSpPr>
                <p:cNvPr id="174" name="Freeform 173">
                  <a:extLst>
                    <a:ext uri="{FF2B5EF4-FFF2-40B4-BE49-F238E27FC236}">
                      <a16:creationId xmlns:a16="http://schemas.microsoft.com/office/drawing/2014/main" id="{2536366E-3B53-47B6-4D89-77D2A09A9E96}"/>
                    </a:ext>
                  </a:extLst>
                </p:cNvPr>
                <p:cNvSpPr/>
                <p:nvPr/>
              </p:nvSpPr>
              <p:spPr>
                <a:xfrm>
                  <a:off x="11665902" y="5433253"/>
                  <a:ext cx="178117" cy="185660"/>
                </a:xfrm>
                <a:custGeom>
                  <a:avLst/>
                  <a:gdLst>
                    <a:gd name="connsiteX0" fmla="*/ 178117 w 178117"/>
                    <a:gd name="connsiteY0" fmla="*/ 185660 h 185660"/>
                    <a:gd name="connsiteX1" fmla="*/ 120015 w 178117"/>
                    <a:gd name="connsiteY1" fmla="*/ 185660 h 185660"/>
                    <a:gd name="connsiteX2" fmla="*/ 58103 w 178117"/>
                    <a:gd name="connsiteY2" fmla="*/ 92354 h 185660"/>
                    <a:gd name="connsiteX3" fmla="*/ 58103 w 178117"/>
                    <a:gd name="connsiteY3" fmla="*/ 185660 h 185660"/>
                    <a:gd name="connsiteX4" fmla="*/ 0 w 178117"/>
                    <a:gd name="connsiteY4" fmla="*/ 185660 h 185660"/>
                    <a:gd name="connsiteX5" fmla="*/ 0 w 178117"/>
                    <a:gd name="connsiteY5" fmla="*/ 0 h 185660"/>
                    <a:gd name="connsiteX6" fmla="*/ 58103 w 178117"/>
                    <a:gd name="connsiteY6" fmla="*/ 0 h 185660"/>
                    <a:gd name="connsiteX7" fmla="*/ 120015 w 178117"/>
                    <a:gd name="connsiteY7" fmla="*/ 95210 h 185660"/>
                    <a:gd name="connsiteX8" fmla="*/ 120015 w 178117"/>
                    <a:gd name="connsiteY8" fmla="*/ 0 h 185660"/>
                    <a:gd name="connsiteX9" fmla="*/ 178117 w 178117"/>
                    <a:gd name="connsiteY9" fmla="*/ 0 h 185660"/>
                    <a:gd name="connsiteX10" fmla="*/ 178117 w 178117"/>
                    <a:gd name="connsiteY10" fmla="*/ 18566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117" h="18566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w="9525" cap="flat">
                  <a:noFill/>
                  <a:prstDash val="solid"/>
                  <a:miter/>
                </a:ln>
              </p:spPr>
              <p:txBody>
                <a:bodyPr rtlCol="0" anchor="ctr"/>
                <a:lstStyle/>
                <a:p>
                  <a:endParaRPr lang="en-US"/>
                </a:p>
              </p:txBody>
            </p:sp>
          </p:grpSp>
          <p:grpSp>
            <p:nvGrpSpPr>
              <p:cNvPr id="18" name="Graphic 47">
                <a:extLst>
                  <a:ext uri="{FF2B5EF4-FFF2-40B4-BE49-F238E27FC236}">
                    <a16:creationId xmlns:a16="http://schemas.microsoft.com/office/drawing/2014/main" id="{F189C371-8945-6FED-A350-9BD7D700359A}"/>
                  </a:ext>
                </a:extLst>
              </p:cNvPr>
              <p:cNvGrpSpPr/>
              <p:nvPr/>
            </p:nvGrpSpPr>
            <p:grpSpPr>
              <a:xfrm>
                <a:off x="11013440" y="5670327"/>
                <a:ext cx="207644" cy="85689"/>
                <a:chOff x="11013440" y="5670327"/>
                <a:chExt cx="207644" cy="85689"/>
              </a:xfrm>
              <a:solidFill>
                <a:srgbClr val="FFFFFF"/>
              </a:solidFill>
            </p:grpSpPr>
            <p:sp>
              <p:nvSpPr>
                <p:cNvPr id="19" name="Freeform 18">
                  <a:extLst>
                    <a:ext uri="{FF2B5EF4-FFF2-40B4-BE49-F238E27FC236}">
                      <a16:creationId xmlns:a16="http://schemas.microsoft.com/office/drawing/2014/main" id="{B8C3DD5D-5DD1-1AE2-3277-133F32140457}"/>
                    </a:ext>
                  </a:extLst>
                </p:cNvPr>
                <p:cNvSpPr/>
                <p:nvPr/>
              </p:nvSpPr>
              <p:spPr>
                <a:xfrm>
                  <a:off x="11013440" y="5673184"/>
                  <a:ext cx="45719" cy="81881"/>
                </a:xfrm>
                <a:custGeom>
                  <a:avLst/>
                  <a:gdLst>
                    <a:gd name="connsiteX0" fmla="*/ 45720 w 45719"/>
                    <a:gd name="connsiteY0" fmla="*/ 0 h 81881"/>
                    <a:gd name="connsiteX1" fmla="*/ 45720 w 45719"/>
                    <a:gd name="connsiteY1" fmla="*/ 8569 h 81881"/>
                    <a:gd name="connsiteX2" fmla="*/ 10478 w 45719"/>
                    <a:gd name="connsiteY2" fmla="*/ 8569 h 81881"/>
                    <a:gd name="connsiteX3" fmla="*/ 10478 w 45719"/>
                    <a:gd name="connsiteY3" fmla="*/ 36180 h 81881"/>
                    <a:gd name="connsiteX4" fmla="*/ 39053 w 45719"/>
                    <a:gd name="connsiteY4" fmla="*/ 36180 h 81881"/>
                    <a:gd name="connsiteX5" fmla="*/ 39053 w 45719"/>
                    <a:gd name="connsiteY5" fmla="*/ 44749 h 81881"/>
                    <a:gd name="connsiteX6" fmla="*/ 10478 w 45719"/>
                    <a:gd name="connsiteY6" fmla="*/ 44749 h 81881"/>
                    <a:gd name="connsiteX7" fmla="*/ 10478 w 45719"/>
                    <a:gd name="connsiteY7" fmla="*/ 81881 h 81881"/>
                    <a:gd name="connsiteX8" fmla="*/ 0 w 45719"/>
                    <a:gd name="connsiteY8" fmla="*/ 81881 h 81881"/>
                    <a:gd name="connsiteX9" fmla="*/ 0 w 45719"/>
                    <a:gd name="connsiteY9" fmla="*/ 0 h 81881"/>
                    <a:gd name="connsiteX10" fmla="*/ 45720 w 45719"/>
                    <a:gd name="connsiteY10" fmla="*/ 0 h 81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19" h="81881">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w="9525" cap="flat">
                  <a:noFill/>
                  <a:prstDash val="solid"/>
                  <a:miter/>
                </a:ln>
              </p:spPr>
              <p:txBody>
                <a:bodyPr rtlCol="0" anchor="ctr"/>
                <a:lstStyle/>
                <a:p>
                  <a:endParaRPr lang="en-US"/>
                </a:p>
              </p:txBody>
            </p:sp>
            <p:sp>
              <p:nvSpPr>
                <p:cNvPr id="86" name="Freeform 85">
                  <a:extLst>
                    <a:ext uri="{FF2B5EF4-FFF2-40B4-BE49-F238E27FC236}">
                      <a16:creationId xmlns:a16="http://schemas.microsoft.com/office/drawing/2014/main" id="{E4CC3600-FB08-6DD3-EB8F-B241FB07DCA0}"/>
                    </a:ext>
                  </a:extLst>
                </p:cNvPr>
                <p:cNvSpPr/>
                <p:nvPr/>
              </p:nvSpPr>
              <p:spPr>
                <a:xfrm>
                  <a:off x="11066780" y="5670327"/>
                  <a:ext cx="83819" cy="85689"/>
                </a:xfrm>
                <a:custGeom>
                  <a:avLst/>
                  <a:gdLst>
                    <a:gd name="connsiteX0" fmla="*/ 20955 w 83819"/>
                    <a:gd name="connsiteY0" fmla="*/ 79977 h 85689"/>
                    <a:gd name="connsiteX1" fmla="*/ 5715 w 83819"/>
                    <a:gd name="connsiteY1" fmla="*/ 64743 h 85689"/>
                    <a:gd name="connsiteX2" fmla="*/ 0 w 83819"/>
                    <a:gd name="connsiteY2" fmla="*/ 42845 h 85689"/>
                    <a:gd name="connsiteX3" fmla="*/ 5715 w 83819"/>
                    <a:gd name="connsiteY3" fmla="*/ 20946 h 85689"/>
                    <a:gd name="connsiteX4" fmla="*/ 20955 w 83819"/>
                    <a:gd name="connsiteY4" fmla="*/ 5713 h 85689"/>
                    <a:gd name="connsiteX5" fmla="*/ 41910 w 83819"/>
                    <a:gd name="connsiteY5" fmla="*/ 0 h 85689"/>
                    <a:gd name="connsiteX6" fmla="*/ 62865 w 83819"/>
                    <a:gd name="connsiteY6" fmla="*/ 5713 h 85689"/>
                    <a:gd name="connsiteX7" fmla="*/ 78105 w 83819"/>
                    <a:gd name="connsiteY7" fmla="*/ 20946 h 85689"/>
                    <a:gd name="connsiteX8" fmla="*/ 83820 w 83819"/>
                    <a:gd name="connsiteY8" fmla="*/ 42845 h 85689"/>
                    <a:gd name="connsiteX9" fmla="*/ 78105 w 83819"/>
                    <a:gd name="connsiteY9" fmla="*/ 64743 h 85689"/>
                    <a:gd name="connsiteX10" fmla="*/ 62865 w 83819"/>
                    <a:gd name="connsiteY10" fmla="*/ 79977 h 85689"/>
                    <a:gd name="connsiteX11" fmla="*/ 41910 w 83819"/>
                    <a:gd name="connsiteY11" fmla="*/ 85689 h 85689"/>
                    <a:gd name="connsiteX12" fmla="*/ 20955 w 83819"/>
                    <a:gd name="connsiteY12" fmla="*/ 79977 h 85689"/>
                    <a:gd name="connsiteX13" fmla="*/ 58102 w 83819"/>
                    <a:gd name="connsiteY13" fmla="*/ 71408 h 85689"/>
                    <a:gd name="connsiteX14" fmla="*/ 68580 w 83819"/>
                    <a:gd name="connsiteY14" fmla="*/ 59983 h 85689"/>
                    <a:gd name="connsiteX15" fmla="*/ 72390 w 83819"/>
                    <a:gd name="connsiteY15" fmla="*/ 42845 h 85689"/>
                    <a:gd name="connsiteX16" fmla="*/ 68580 w 83819"/>
                    <a:gd name="connsiteY16" fmla="*/ 25707 h 85689"/>
                    <a:gd name="connsiteX17" fmla="*/ 58102 w 83819"/>
                    <a:gd name="connsiteY17" fmla="*/ 14282 h 85689"/>
                    <a:gd name="connsiteX18" fmla="*/ 42863 w 83819"/>
                    <a:gd name="connsiteY18" fmla="*/ 10473 h 85689"/>
                    <a:gd name="connsiteX19" fmla="*/ 27622 w 83819"/>
                    <a:gd name="connsiteY19" fmla="*/ 14282 h 85689"/>
                    <a:gd name="connsiteX20" fmla="*/ 17145 w 83819"/>
                    <a:gd name="connsiteY20" fmla="*/ 25707 h 85689"/>
                    <a:gd name="connsiteX21" fmla="*/ 13335 w 83819"/>
                    <a:gd name="connsiteY21" fmla="*/ 42845 h 85689"/>
                    <a:gd name="connsiteX22" fmla="*/ 17145 w 83819"/>
                    <a:gd name="connsiteY22" fmla="*/ 59983 h 85689"/>
                    <a:gd name="connsiteX23" fmla="*/ 27622 w 83819"/>
                    <a:gd name="connsiteY23" fmla="*/ 71408 h 85689"/>
                    <a:gd name="connsiteX24" fmla="*/ 42863 w 83819"/>
                    <a:gd name="connsiteY24" fmla="*/ 75216 h 85689"/>
                    <a:gd name="connsiteX25" fmla="*/ 58102 w 83819"/>
                    <a:gd name="connsiteY25" fmla="*/ 71408 h 8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819" h="85689">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w="9525" cap="flat">
                  <a:noFill/>
                  <a:prstDash val="solid"/>
                  <a:miter/>
                </a:ln>
              </p:spPr>
              <p:txBody>
                <a:bodyPr rtlCol="0" anchor="ctr"/>
                <a:lstStyle/>
                <a:p>
                  <a:endParaRPr lang="en-US"/>
                </a:p>
              </p:txBody>
            </p:sp>
            <p:sp>
              <p:nvSpPr>
                <p:cNvPr id="87" name="Freeform 86">
                  <a:extLst>
                    <a:ext uri="{FF2B5EF4-FFF2-40B4-BE49-F238E27FC236}">
                      <a16:creationId xmlns:a16="http://schemas.microsoft.com/office/drawing/2014/main" id="{1CD92339-1DB4-A4E5-751B-5D49EA44F48D}"/>
                    </a:ext>
                  </a:extLst>
                </p:cNvPr>
                <p:cNvSpPr/>
                <p:nvPr/>
              </p:nvSpPr>
              <p:spPr>
                <a:xfrm>
                  <a:off x="11164887" y="5672232"/>
                  <a:ext cx="56197" cy="81880"/>
                </a:xfrm>
                <a:custGeom>
                  <a:avLst/>
                  <a:gdLst>
                    <a:gd name="connsiteX0" fmla="*/ 42863 w 56197"/>
                    <a:gd name="connsiteY0" fmla="*/ 81881 h 81880"/>
                    <a:gd name="connsiteX1" fmla="*/ 23813 w 56197"/>
                    <a:gd name="connsiteY1" fmla="*/ 48557 h 81880"/>
                    <a:gd name="connsiteX2" fmla="*/ 10478 w 56197"/>
                    <a:gd name="connsiteY2" fmla="*/ 48557 h 81880"/>
                    <a:gd name="connsiteX3" fmla="*/ 10478 w 56197"/>
                    <a:gd name="connsiteY3" fmla="*/ 81881 h 81880"/>
                    <a:gd name="connsiteX4" fmla="*/ 0 w 56197"/>
                    <a:gd name="connsiteY4" fmla="*/ 81881 h 81880"/>
                    <a:gd name="connsiteX5" fmla="*/ 0 w 56197"/>
                    <a:gd name="connsiteY5" fmla="*/ 0 h 81880"/>
                    <a:gd name="connsiteX6" fmla="*/ 26670 w 56197"/>
                    <a:gd name="connsiteY6" fmla="*/ 0 h 81880"/>
                    <a:gd name="connsiteX7" fmla="*/ 41910 w 56197"/>
                    <a:gd name="connsiteY7" fmla="*/ 2856 h 81880"/>
                    <a:gd name="connsiteX8" fmla="*/ 51435 w 56197"/>
                    <a:gd name="connsiteY8" fmla="*/ 11425 h 81880"/>
                    <a:gd name="connsiteX9" fmla="*/ 54293 w 56197"/>
                    <a:gd name="connsiteY9" fmla="*/ 23803 h 81880"/>
                    <a:gd name="connsiteX10" fmla="*/ 49530 w 56197"/>
                    <a:gd name="connsiteY10" fmla="*/ 39036 h 81880"/>
                    <a:gd name="connsiteX11" fmla="*/ 35243 w 56197"/>
                    <a:gd name="connsiteY11" fmla="*/ 47605 h 81880"/>
                    <a:gd name="connsiteX12" fmla="*/ 56197 w 56197"/>
                    <a:gd name="connsiteY12" fmla="*/ 81881 h 81880"/>
                    <a:gd name="connsiteX13" fmla="*/ 42863 w 56197"/>
                    <a:gd name="connsiteY13" fmla="*/ 81881 h 81880"/>
                    <a:gd name="connsiteX14" fmla="*/ 10478 w 56197"/>
                    <a:gd name="connsiteY14" fmla="*/ 39988 h 81880"/>
                    <a:gd name="connsiteX15" fmla="*/ 26670 w 56197"/>
                    <a:gd name="connsiteY15" fmla="*/ 39988 h 81880"/>
                    <a:gd name="connsiteX16" fmla="*/ 40005 w 56197"/>
                    <a:gd name="connsiteY16" fmla="*/ 36180 h 81880"/>
                    <a:gd name="connsiteX17" fmla="*/ 44768 w 56197"/>
                    <a:gd name="connsiteY17" fmla="*/ 24755 h 81880"/>
                    <a:gd name="connsiteX18" fmla="*/ 40957 w 56197"/>
                    <a:gd name="connsiteY18" fmla="*/ 13329 h 81880"/>
                    <a:gd name="connsiteX19" fmla="*/ 27622 w 56197"/>
                    <a:gd name="connsiteY19" fmla="*/ 9521 h 81880"/>
                    <a:gd name="connsiteX20" fmla="*/ 11430 w 56197"/>
                    <a:gd name="connsiteY20" fmla="*/ 9521 h 81880"/>
                    <a:gd name="connsiteX21" fmla="*/ 11430 w 56197"/>
                    <a:gd name="connsiteY21" fmla="*/ 39988 h 8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6197" h="8188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w="9525" cap="flat">
                  <a:noFill/>
                  <a:prstDash val="solid"/>
                  <a:miter/>
                </a:ln>
              </p:spPr>
              <p:txBody>
                <a:bodyPr rtlCol="0" anchor="ctr"/>
                <a:lstStyle/>
                <a:p>
                  <a:endParaRPr lang="en-US"/>
                </a:p>
              </p:txBody>
            </p:sp>
          </p:grpSp>
        </p:grpSp>
      </p:grpSp>
      <p:sp>
        <p:nvSpPr>
          <p:cNvPr id="200" name="Text Placeholder 32">
            <a:extLst>
              <a:ext uri="{FF2B5EF4-FFF2-40B4-BE49-F238E27FC236}">
                <a16:creationId xmlns:a16="http://schemas.microsoft.com/office/drawing/2014/main" id="{F051E687-1A34-CAAD-989D-122ABB88D2EE}"/>
              </a:ext>
            </a:extLst>
          </p:cNvPr>
          <p:cNvSpPr>
            <a:spLocks noGrp="1"/>
          </p:cNvSpPr>
          <p:nvPr>
            <p:ph type="body" sz="quarter" idx="19" hasCustomPrompt="1"/>
          </p:nvPr>
        </p:nvSpPr>
        <p:spPr>
          <a:xfrm>
            <a:off x="926524" y="4210794"/>
            <a:ext cx="3335229" cy="756631"/>
          </a:xfrm>
          <a:prstGeom prst="rect">
            <a:avLst/>
          </a:prstGeom>
          <a:gradFill>
            <a:gsLst>
              <a:gs pos="0">
                <a:srgbClr val="6A9D56"/>
              </a:gs>
              <a:gs pos="56000">
                <a:srgbClr val="2D8784"/>
              </a:gs>
              <a:gs pos="100000">
                <a:srgbClr val="263D94"/>
              </a:gs>
            </a:gsLst>
            <a:lin ang="0" scaled="0"/>
          </a:gradFill>
        </p:spPr>
        <p:txBody>
          <a:bodyPr anchor="ctr">
            <a:noAutofit/>
          </a:bodyPr>
          <a:lstStyle>
            <a:lvl1pPr marL="0" indent="0" algn="l">
              <a:lnSpc>
                <a:spcPct val="100000"/>
              </a:lnSpc>
              <a:spcBef>
                <a:spcPts val="0"/>
              </a:spcBef>
              <a:buNone/>
              <a:defRPr sz="39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202" name="Text Placeholder 32">
            <a:extLst>
              <a:ext uri="{FF2B5EF4-FFF2-40B4-BE49-F238E27FC236}">
                <a16:creationId xmlns:a16="http://schemas.microsoft.com/office/drawing/2014/main" id="{F961FD57-F4AF-47CF-D2F7-BF7FB3131E95}"/>
              </a:ext>
            </a:extLst>
          </p:cNvPr>
          <p:cNvSpPr>
            <a:spLocks noGrp="1"/>
          </p:cNvSpPr>
          <p:nvPr>
            <p:ph type="body" sz="quarter" idx="21" hasCustomPrompt="1"/>
          </p:nvPr>
        </p:nvSpPr>
        <p:spPr>
          <a:xfrm>
            <a:off x="883983" y="5335740"/>
            <a:ext cx="3629734" cy="1038225"/>
          </a:xfrm>
          <a:prstGeom prst="rect">
            <a:avLst/>
          </a:prstGeom>
        </p:spPr>
        <p:txBody>
          <a:bodyPr>
            <a:noAutofit/>
          </a:bodyPr>
          <a:lstStyle>
            <a:lvl1pPr marL="0" indent="0">
              <a:lnSpc>
                <a:spcPts val="3120"/>
              </a:lnSpc>
              <a:spcBef>
                <a:spcPts val="0"/>
              </a:spcBef>
              <a:buNone/>
              <a:defRPr sz="3900" b="1" i="0">
                <a:solidFill>
                  <a:srgbClr val="262626"/>
                </a:solidFill>
                <a:latin typeface="Calibri" panose="020F0502020204030204" pitchFamily="34" charset="0"/>
                <a:cs typeface="Calibri" panose="020F0502020204030204" pitchFamily="34" charset="0"/>
              </a:defRPr>
            </a:lvl1pPr>
            <a:lvl2pPr marL="377967" indent="0">
              <a:buNone/>
              <a:defRPr sz="3200">
                <a:solidFill>
                  <a:srgbClr val="011E3B"/>
                </a:solidFill>
                <a:latin typeface="Montserrat" pitchFamily="2" charset="77"/>
              </a:defRPr>
            </a:lvl2pPr>
            <a:lvl3pPr marL="755934" indent="0">
              <a:buNone/>
              <a:defRPr sz="3200">
                <a:solidFill>
                  <a:srgbClr val="011E3B"/>
                </a:solidFill>
                <a:latin typeface="Montserrat" pitchFamily="2" charset="77"/>
              </a:defRPr>
            </a:lvl3pPr>
            <a:lvl4pPr marL="1133901" indent="0">
              <a:buNone/>
              <a:defRPr sz="3200">
                <a:solidFill>
                  <a:srgbClr val="011E3B"/>
                </a:solidFill>
                <a:latin typeface="Montserrat" pitchFamily="2" charset="77"/>
              </a:defRPr>
            </a:lvl4pPr>
            <a:lvl5pPr marL="1511869" indent="0">
              <a:buNone/>
              <a:defRPr sz="3200">
                <a:solidFill>
                  <a:srgbClr val="011E3B"/>
                </a:solidFill>
                <a:latin typeface="Montserrat" pitchFamily="2" charset="77"/>
              </a:defRPr>
            </a:lvl5pPr>
          </a:lstStyle>
          <a:p>
            <a:pPr lvl="0"/>
            <a:r>
              <a:rPr lang="en-GB" dirty="0"/>
              <a:t>Blockchain for Agri Food Edu</a:t>
            </a:r>
            <a:endParaRPr lang="en-US" dirty="0"/>
          </a:p>
        </p:txBody>
      </p:sp>
    </p:spTree>
    <p:extLst>
      <p:ext uri="{BB962C8B-B14F-4D97-AF65-F5344CB8AC3E}">
        <p14:creationId xmlns:p14="http://schemas.microsoft.com/office/powerpoint/2010/main" val="4247298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view/Content Slide">
    <p:spTree>
      <p:nvGrpSpPr>
        <p:cNvPr id="1" name=""/>
        <p:cNvGrpSpPr/>
        <p:nvPr/>
      </p:nvGrpSpPr>
      <p:grpSpPr>
        <a:xfrm>
          <a:off x="0" y="0"/>
          <a:ext cx="0" cy="0"/>
          <a:chOff x="0" y="0"/>
          <a:chExt cx="0" cy="0"/>
        </a:xfrm>
      </p:grpSpPr>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2643669" y="1937363"/>
            <a:ext cx="700387" cy="689518"/>
          </a:xfrm>
          <a:prstGeom prst="rect">
            <a:avLst/>
          </a:prstGeom>
          <a:noFill/>
        </p:spPr>
        <p:txBody>
          <a:bodyPr anchor="ctr">
            <a:noAutofit/>
          </a:bodyPr>
          <a:lstStyle>
            <a:lvl1pPr marL="0" indent="0" algn="ctr">
              <a:buNone/>
              <a:defRPr sz="3200" b="1"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3478966" y="1937363"/>
            <a:ext cx="6874660" cy="689519"/>
          </a:xfrm>
          <a:prstGeom prst="rect">
            <a:avLst/>
          </a:prstGeom>
        </p:spPr>
        <p:txBody>
          <a:bodyPr anchor="ctr">
            <a:noAutofit/>
          </a:bodyPr>
          <a:lstStyle>
            <a:lvl1pPr marL="0" indent="0" algn="l">
              <a:buNone/>
              <a:defRPr sz="2200"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2643669" y="2649153"/>
            <a:ext cx="700387" cy="689518"/>
          </a:xfrm>
          <a:prstGeom prst="rect">
            <a:avLst/>
          </a:prstGeom>
          <a:noFill/>
        </p:spPr>
        <p:txBody>
          <a:bodyPr anchor="ctr">
            <a:noAutofit/>
          </a:bodyPr>
          <a:lstStyle>
            <a:lvl1pPr marL="0" indent="0" algn="ctr">
              <a:buNone/>
              <a:defRPr sz="3200" b="1"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3478966" y="2649153"/>
            <a:ext cx="6874660" cy="689519"/>
          </a:xfrm>
          <a:prstGeom prst="rect">
            <a:avLst/>
          </a:prstGeom>
        </p:spPr>
        <p:txBody>
          <a:bodyPr anchor="ctr">
            <a:noAutofit/>
          </a:bodyPr>
          <a:lstStyle>
            <a:lvl1pPr marL="0" indent="0" algn="l">
              <a:buNone/>
              <a:defRPr sz="2200"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2643669" y="3360940"/>
            <a:ext cx="700387" cy="689518"/>
          </a:xfrm>
          <a:prstGeom prst="rect">
            <a:avLst/>
          </a:prstGeom>
          <a:noFill/>
        </p:spPr>
        <p:txBody>
          <a:bodyPr anchor="ctr">
            <a:noAutofit/>
          </a:bodyPr>
          <a:lstStyle>
            <a:lvl1pPr marL="0" indent="0" algn="ctr">
              <a:buNone/>
              <a:defRPr sz="3200" b="1"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3478966" y="3360940"/>
            <a:ext cx="6874660" cy="689519"/>
          </a:xfrm>
          <a:prstGeom prst="rect">
            <a:avLst/>
          </a:prstGeom>
        </p:spPr>
        <p:txBody>
          <a:bodyPr anchor="ctr">
            <a:noAutofit/>
          </a:bodyPr>
          <a:lstStyle>
            <a:lvl1pPr marL="0" indent="0" algn="l">
              <a:buNone/>
              <a:defRPr sz="2200"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2643669" y="4072732"/>
            <a:ext cx="700387" cy="689518"/>
          </a:xfrm>
          <a:prstGeom prst="rect">
            <a:avLst/>
          </a:prstGeom>
          <a:noFill/>
        </p:spPr>
        <p:txBody>
          <a:bodyPr anchor="ctr">
            <a:noAutofit/>
          </a:bodyPr>
          <a:lstStyle>
            <a:lvl1pPr marL="0" indent="0" algn="ctr">
              <a:buNone/>
              <a:defRPr sz="3200" b="1"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3478966" y="4072732"/>
            <a:ext cx="6874660" cy="689519"/>
          </a:xfrm>
          <a:prstGeom prst="rect">
            <a:avLst/>
          </a:prstGeom>
        </p:spPr>
        <p:txBody>
          <a:bodyPr anchor="ctr">
            <a:noAutofit/>
          </a:bodyPr>
          <a:lstStyle>
            <a:lvl1pPr marL="0" indent="0" algn="l">
              <a:buNone/>
              <a:defRPr sz="2200"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2643669" y="4767585"/>
            <a:ext cx="700387" cy="689518"/>
          </a:xfrm>
          <a:prstGeom prst="rect">
            <a:avLst/>
          </a:prstGeom>
          <a:noFill/>
        </p:spPr>
        <p:txBody>
          <a:bodyPr anchor="ctr">
            <a:noAutofit/>
          </a:bodyPr>
          <a:lstStyle>
            <a:lvl1pPr marL="0" indent="0" algn="ctr">
              <a:buNone/>
              <a:defRPr sz="3200" b="1"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3478966" y="4767585"/>
            <a:ext cx="6874660" cy="689519"/>
          </a:xfrm>
          <a:prstGeom prst="rect">
            <a:avLst/>
          </a:prstGeom>
        </p:spPr>
        <p:txBody>
          <a:bodyPr anchor="ctr">
            <a:noAutofit/>
          </a:bodyPr>
          <a:lstStyle>
            <a:lvl1pPr marL="0" indent="0" algn="l">
              <a:buNone/>
              <a:defRPr sz="2200" baseline="0">
                <a:solidFill>
                  <a:srgbClr val="262626"/>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3" name="Rectangle 22">
            <a:extLst>
              <a:ext uri="{FF2B5EF4-FFF2-40B4-BE49-F238E27FC236}">
                <a16:creationId xmlns:a16="http://schemas.microsoft.com/office/drawing/2014/main" id="{4A9FE447-E059-844E-AB44-8ADA48F90A17}"/>
              </a:ext>
            </a:extLst>
          </p:cNvPr>
          <p:cNvSpPr/>
          <p:nvPr userDrawn="1"/>
        </p:nvSpPr>
        <p:spPr>
          <a:xfrm flipH="1" flipV="1">
            <a:off x="12799" y="5619"/>
            <a:ext cx="2185652" cy="6852379"/>
          </a:xfrm>
          <a:prstGeom prst="rect">
            <a:avLst/>
          </a:prstGeom>
          <a:gradFill>
            <a:gsLst>
              <a:gs pos="0">
                <a:srgbClr val="6A9D56"/>
              </a:gs>
              <a:gs pos="60540">
                <a:srgbClr val="2D8784"/>
              </a:gs>
              <a:gs pos="100000">
                <a:srgbClr val="263D94"/>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dirty="0">
              <a:latin typeface="Calibri" panose="020F0502020204030204" pitchFamily="34" charset="0"/>
            </a:endParaRPr>
          </a:p>
        </p:txBody>
      </p:sp>
      <p:sp>
        <p:nvSpPr>
          <p:cNvPr id="51" name="Text Placeholder 23">
            <a:extLst>
              <a:ext uri="{FF2B5EF4-FFF2-40B4-BE49-F238E27FC236}">
                <a16:creationId xmlns:a16="http://schemas.microsoft.com/office/drawing/2014/main" id="{F889F8E2-E40E-4A46-B6D7-52A0D1D266BA}"/>
              </a:ext>
            </a:extLst>
          </p:cNvPr>
          <p:cNvSpPr>
            <a:spLocks noGrp="1"/>
          </p:cNvSpPr>
          <p:nvPr>
            <p:ph type="body" sz="quarter" idx="27" hasCustomPrompt="1"/>
          </p:nvPr>
        </p:nvSpPr>
        <p:spPr>
          <a:xfrm>
            <a:off x="2654199" y="734017"/>
            <a:ext cx="5041923" cy="720752"/>
          </a:xfrm>
          <a:prstGeom prst="rect">
            <a:avLst/>
          </a:prstGeom>
          <a:noFill/>
        </p:spPr>
        <p:txBody>
          <a:bodyPr anchor="ctr">
            <a:noAutofit/>
          </a:bodyPr>
          <a:lstStyle>
            <a:lvl1pPr marL="0" indent="0" algn="l">
              <a:buNone/>
              <a:defRPr sz="3600" b="1" i="0">
                <a:solidFill>
                  <a:srgbClr val="262626"/>
                </a:solidFill>
                <a:latin typeface="+mn-lt"/>
              </a:defRPr>
            </a:lvl1pPr>
          </a:lstStyle>
          <a:p>
            <a:pPr lvl="0"/>
            <a:r>
              <a:rPr lang="en-US" dirty="0"/>
              <a:t>TABLE OF CONTENTS</a:t>
            </a:r>
          </a:p>
        </p:txBody>
      </p:sp>
      <p:grpSp>
        <p:nvGrpSpPr>
          <p:cNvPr id="2" name="Group 1">
            <a:extLst>
              <a:ext uri="{FF2B5EF4-FFF2-40B4-BE49-F238E27FC236}">
                <a16:creationId xmlns:a16="http://schemas.microsoft.com/office/drawing/2014/main" id="{DD16246E-EAF0-2591-C676-C0CDCD9AA862}"/>
              </a:ext>
            </a:extLst>
          </p:cNvPr>
          <p:cNvGrpSpPr/>
          <p:nvPr userDrawn="1"/>
        </p:nvGrpSpPr>
        <p:grpSpPr>
          <a:xfrm>
            <a:off x="2600040" y="2646874"/>
            <a:ext cx="7753586" cy="2110705"/>
            <a:chOff x="1265109" y="2728756"/>
            <a:chExt cx="4752000" cy="1567084"/>
          </a:xfrm>
          <a:solidFill>
            <a:srgbClr val="6A9D56"/>
          </a:solidFill>
        </p:grpSpPr>
        <p:sp>
          <p:nvSpPr>
            <p:cNvPr id="3" name="Rectangle 2">
              <a:extLst>
                <a:ext uri="{FF2B5EF4-FFF2-40B4-BE49-F238E27FC236}">
                  <a16:creationId xmlns:a16="http://schemas.microsoft.com/office/drawing/2014/main" id="{06231B09-CEB4-43F4-B671-457B6A63A72E}"/>
                </a:ext>
              </a:extLst>
            </p:cNvPr>
            <p:cNvSpPr/>
            <p:nvPr userDrawn="1"/>
          </p:nvSpPr>
          <p:spPr>
            <a:xfrm>
              <a:off x="1265109" y="2728756"/>
              <a:ext cx="4752000" cy="2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010101"/>
                </a:solidFill>
                <a:latin typeface="Montserrat" panose="00000500000000000000" pitchFamily="50" charset="0"/>
              </a:endParaRPr>
            </a:p>
          </p:txBody>
        </p:sp>
        <p:sp>
          <p:nvSpPr>
            <p:cNvPr id="4" name="Rectangle 3">
              <a:extLst>
                <a:ext uri="{FF2B5EF4-FFF2-40B4-BE49-F238E27FC236}">
                  <a16:creationId xmlns:a16="http://schemas.microsoft.com/office/drawing/2014/main" id="{212B9FAD-9E74-90E4-3126-18AAD98951FD}"/>
                </a:ext>
              </a:extLst>
            </p:cNvPr>
            <p:cNvSpPr/>
            <p:nvPr userDrawn="1"/>
          </p:nvSpPr>
          <p:spPr>
            <a:xfrm>
              <a:off x="1265109" y="3229991"/>
              <a:ext cx="4752000" cy="2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010101"/>
                </a:solidFill>
                <a:latin typeface="Montserrat" panose="00000500000000000000" pitchFamily="50" charset="0"/>
              </a:endParaRPr>
            </a:p>
          </p:txBody>
        </p:sp>
        <p:sp>
          <p:nvSpPr>
            <p:cNvPr id="5" name="Rectangle 4">
              <a:extLst>
                <a:ext uri="{FF2B5EF4-FFF2-40B4-BE49-F238E27FC236}">
                  <a16:creationId xmlns:a16="http://schemas.microsoft.com/office/drawing/2014/main" id="{9FF3C6D7-7B7C-237B-8959-9D6E4B0F8599}"/>
                </a:ext>
              </a:extLst>
            </p:cNvPr>
            <p:cNvSpPr/>
            <p:nvPr userDrawn="1"/>
          </p:nvSpPr>
          <p:spPr>
            <a:xfrm>
              <a:off x="1265109" y="3752116"/>
              <a:ext cx="4752000" cy="2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010101"/>
                </a:solidFill>
                <a:latin typeface="Montserrat" panose="00000500000000000000" pitchFamily="50" charset="0"/>
              </a:endParaRPr>
            </a:p>
          </p:txBody>
        </p:sp>
        <p:sp>
          <p:nvSpPr>
            <p:cNvPr id="6" name="Rectangle 5">
              <a:extLst>
                <a:ext uri="{FF2B5EF4-FFF2-40B4-BE49-F238E27FC236}">
                  <a16:creationId xmlns:a16="http://schemas.microsoft.com/office/drawing/2014/main" id="{15DD351C-A634-8CC3-FDB4-B7E2F2171808}"/>
                </a:ext>
              </a:extLst>
            </p:cNvPr>
            <p:cNvSpPr/>
            <p:nvPr userDrawn="1"/>
          </p:nvSpPr>
          <p:spPr>
            <a:xfrm>
              <a:off x="1265109" y="4274240"/>
              <a:ext cx="4752000" cy="216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010101"/>
                </a:solidFill>
                <a:latin typeface="Montserrat" panose="00000500000000000000" pitchFamily="50" charset="0"/>
              </a:endParaRPr>
            </a:p>
          </p:txBody>
        </p:sp>
      </p:grpSp>
      <p:grpSp>
        <p:nvGrpSpPr>
          <p:cNvPr id="7" name="Group 6">
            <a:extLst>
              <a:ext uri="{FF2B5EF4-FFF2-40B4-BE49-F238E27FC236}">
                <a16:creationId xmlns:a16="http://schemas.microsoft.com/office/drawing/2014/main" id="{48CC97FC-73AC-A85F-6F4A-D922C317D56F}"/>
              </a:ext>
            </a:extLst>
          </p:cNvPr>
          <p:cNvGrpSpPr/>
          <p:nvPr userDrawn="1"/>
        </p:nvGrpSpPr>
        <p:grpSpPr>
          <a:xfrm>
            <a:off x="343586" y="4825263"/>
            <a:ext cx="1579575" cy="1540900"/>
            <a:chOff x="10968672" y="5214269"/>
            <a:chExt cx="1344930" cy="1312000"/>
          </a:xfrm>
        </p:grpSpPr>
        <p:grpSp>
          <p:nvGrpSpPr>
            <p:cNvPr id="8" name="Graphic 47">
              <a:extLst>
                <a:ext uri="{FF2B5EF4-FFF2-40B4-BE49-F238E27FC236}">
                  <a16:creationId xmlns:a16="http://schemas.microsoft.com/office/drawing/2014/main" id="{09CFD8E2-23DE-836F-0B89-B140F0732425}"/>
                </a:ext>
              </a:extLst>
            </p:cNvPr>
            <p:cNvGrpSpPr/>
            <p:nvPr/>
          </p:nvGrpSpPr>
          <p:grpSpPr>
            <a:xfrm>
              <a:off x="11799728" y="5338043"/>
              <a:ext cx="373379" cy="317050"/>
              <a:chOff x="11799728" y="5338043"/>
              <a:chExt cx="373379" cy="317050"/>
            </a:xfrm>
            <a:solidFill>
              <a:srgbClr val="FFFFFF"/>
            </a:solidFill>
          </p:grpSpPr>
          <p:sp>
            <p:nvSpPr>
              <p:cNvPr id="63" name="Freeform 62">
                <a:extLst>
                  <a:ext uri="{FF2B5EF4-FFF2-40B4-BE49-F238E27FC236}">
                    <a16:creationId xmlns:a16="http://schemas.microsoft.com/office/drawing/2014/main" id="{592324C3-CAF5-408C-43C9-D884862BE512}"/>
                  </a:ext>
                </a:extLst>
              </p:cNvPr>
              <p:cNvSpPr/>
              <p:nvPr/>
            </p:nvSpPr>
            <p:spPr>
              <a:xfrm>
                <a:off x="11896645" y="5489428"/>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9 h 165666"/>
                  <a:gd name="connsiteX4" fmla="*/ 89297 w 275748"/>
                  <a:gd name="connsiteY4" fmla="*/ 0 h 165666"/>
                  <a:gd name="connsiteX5" fmla="*/ 268367 w 275748"/>
                  <a:gd name="connsiteY5" fmla="*/ 0 h 165666"/>
                  <a:gd name="connsiteX6" fmla="*/ 275035 w 275748"/>
                  <a:gd name="connsiteY6" fmla="*/ 3809 h 165666"/>
                  <a:gd name="connsiteX7" fmla="*/ 275035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3107 w 275748"/>
                  <a:gd name="connsiteY12" fmla="*/ 14282 h 165666"/>
                  <a:gd name="connsiteX13" fmla="*/ 18812 w 275748"/>
                  <a:gd name="connsiteY13" fmla="*/ 149481 h 165666"/>
                  <a:gd name="connsiteX14" fmla="*/ 180737 w 275748"/>
                  <a:gd name="connsiteY14" fmla="*/ 149481 h 165666"/>
                  <a:gd name="connsiteX15" fmla="*/ 255032 w 275748"/>
                  <a:gd name="connsiteY15" fmla="*/ 14282 h 165666"/>
                  <a:gd name="connsiteX16" fmla="*/ 93107 w 275748"/>
                  <a:gd name="connsiteY16" fmla="*/ 1428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9"/>
                    </a:lnTo>
                    <a:cubicBezTo>
                      <a:pt x="83582" y="952"/>
                      <a:pt x="86439" y="0"/>
                      <a:pt x="89297" y="0"/>
                    </a:cubicBezTo>
                    <a:lnTo>
                      <a:pt x="268367" y="0"/>
                    </a:lnTo>
                    <a:cubicBezTo>
                      <a:pt x="271224" y="0"/>
                      <a:pt x="273129" y="952"/>
                      <a:pt x="275035" y="3809"/>
                    </a:cubicBezTo>
                    <a:cubicBezTo>
                      <a:pt x="275987" y="5713"/>
                      <a:pt x="275987" y="8569"/>
                      <a:pt x="275035" y="11425"/>
                    </a:cubicBezTo>
                    <a:lnTo>
                      <a:pt x="193120" y="161858"/>
                    </a:lnTo>
                    <a:cubicBezTo>
                      <a:pt x="192167" y="164714"/>
                      <a:pt x="189310" y="165666"/>
                      <a:pt x="186452" y="165666"/>
                    </a:cubicBezTo>
                    <a:lnTo>
                      <a:pt x="7382" y="165666"/>
                    </a:lnTo>
                    <a:cubicBezTo>
                      <a:pt x="5477" y="164714"/>
                      <a:pt x="4524" y="164714"/>
                      <a:pt x="3572" y="164714"/>
                    </a:cubicBezTo>
                    <a:close/>
                    <a:moveTo>
                      <a:pt x="93107" y="14282"/>
                    </a:moveTo>
                    <a:lnTo>
                      <a:pt x="18812" y="149481"/>
                    </a:lnTo>
                    <a:lnTo>
                      <a:pt x="180737" y="149481"/>
                    </a:lnTo>
                    <a:lnTo>
                      <a:pt x="255032" y="14282"/>
                    </a:lnTo>
                    <a:lnTo>
                      <a:pt x="93107" y="14282"/>
                    </a:lnTo>
                    <a:close/>
                  </a:path>
                </a:pathLst>
              </a:custGeom>
              <a:solidFill>
                <a:srgbClr val="FFFFFF"/>
              </a:solidFill>
              <a:ln w="9525" cap="flat">
                <a:noFill/>
                <a:prstDash val="solid"/>
                <a:miter/>
              </a:ln>
            </p:spPr>
            <p:txBody>
              <a:bodyPr rtlCol="0" anchor="ctr"/>
              <a:lstStyle/>
              <a:p>
                <a:endParaRPr lang="en-US"/>
              </a:p>
            </p:txBody>
          </p:sp>
          <p:sp>
            <p:nvSpPr>
              <p:cNvPr id="64" name="Freeform 63">
                <a:extLst>
                  <a:ext uri="{FF2B5EF4-FFF2-40B4-BE49-F238E27FC236}">
                    <a16:creationId xmlns:a16="http://schemas.microsoft.com/office/drawing/2014/main" id="{38A9495B-CF00-4D5F-1C7F-5FC58634A1FD}"/>
                  </a:ext>
                </a:extLst>
              </p:cNvPr>
              <p:cNvSpPr/>
              <p:nvPr/>
            </p:nvSpPr>
            <p:spPr>
              <a:xfrm>
                <a:off x="11799728" y="5338995"/>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7097 h 316098"/>
                  <a:gd name="connsiteX13" fmla="*/ 103346 w 194310"/>
                  <a:gd name="connsiteY13" fmla="*/ 293248 h 316098"/>
                  <a:gd name="connsiteX14" fmla="*/ 177641 w 194310"/>
                  <a:gd name="connsiteY14" fmla="*/ 158049 h 316098"/>
                  <a:gd name="connsiteX15" fmla="*/ 90011 w 194310"/>
                  <a:gd name="connsiteY15" fmla="*/ 21898 h 316098"/>
                  <a:gd name="connsiteX16" fmla="*/ 15716 w 194310"/>
                  <a:gd name="connsiteY16" fmla="*/ 157097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7097"/>
                    </a:moveTo>
                    <a:lnTo>
                      <a:pt x="103346" y="293248"/>
                    </a:lnTo>
                    <a:lnTo>
                      <a:pt x="177641" y="158049"/>
                    </a:lnTo>
                    <a:lnTo>
                      <a:pt x="90011" y="21898"/>
                    </a:lnTo>
                    <a:lnTo>
                      <a:pt x="15716" y="157097"/>
                    </a:lnTo>
                    <a:close/>
                  </a:path>
                </a:pathLst>
              </a:custGeom>
              <a:solidFill>
                <a:srgbClr val="FFFFFF"/>
              </a:solidFill>
              <a:ln w="9525" cap="flat">
                <a:noFill/>
                <a:prstDash val="solid"/>
                <a:miter/>
              </a:ln>
            </p:spPr>
            <p:txBody>
              <a:bodyPr rtlCol="0" anchor="ctr"/>
              <a:lstStyle/>
              <a:p>
                <a:endParaRPr lang="en-US"/>
              </a:p>
            </p:txBody>
          </p:sp>
          <p:sp>
            <p:nvSpPr>
              <p:cNvPr id="65" name="Freeform 64">
                <a:extLst>
                  <a:ext uri="{FF2B5EF4-FFF2-40B4-BE49-F238E27FC236}">
                    <a16:creationId xmlns:a16="http://schemas.microsoft.com/office/drawing/2014/main" id="{8CA80518-CBE9-E597-06FA-B069C63037A7}"/>
                  </a:ext>
                </a:extLst>
              </p:cNvPr>
              <p:cNvSpPr/>
              <p:nvPr/>
            </p:nvSpPr>
            <p:spPr>
              <a:xfrm>
                <a:off x="11881643" y="5338043"/>
                <a:ext cx="291464" cy="165666"/>
              </a:xfrm>
              <a:custGeom>
                <a:avLst/>
                <a:gdLst>
                  <a:gd name="connsiteX0" fmla="*/ 100489 w 291464"/>
                  <a:gd name="connsiteY0" fmla="*/ 164714 h 165666"/>
                  <a:gd name="connsiteX1" fmla="*/ 97631 w 291464"/>
                  <a:gd name="connsiteY1" fmla="*/ 161858 h 165666"/>
                  <a:gd name="connsiteX2" fmla="*/ 1429 w 291464"/>
                  <a:gd name="connsiteY2" fmla="*/ 11425 h 165666"/>
                  <a:gd name="connsiteX3" fmla="*/ 1429 w 291464"/>
                  <a:gd name="connsiteY3" fmla="*/ 3808 h 165666"/>
                  <a:gd name="connsiteX4" fmla="*/ 8096 w 291464"/>
                  <a:gd name="connsiteY4" fmla="*/ 0 h 165666"/>
                  <a:gd name="connsiteX5" fmla="*/ 187166 w 291464"/>
                  <a:gd name="connsiteY5" fmla="*/ 0 h 165666"/>
                  <a:gd name="connsiteX6" fmla="*/ 193834 w 291464"/>
                  <a:gd name="connsiteY6" fmla="*/ 3808 h 165666"/>
                  <a:gd name="connsiteX7" fmla="*/ 290036 w 291464"/>
                  <a:gd name="connsiteY7" fmla="*/ 154241 h 165666"/>
                  <a:gd name="connsiteX8" fmla="*/ 290036 w 291464"/>
                  <a:gd name="connsiteY8" fmla="*/ 161858 h 165666"/>
                  <a:gd name="connsiteX9" fmla="*/ 283369 w 291464"/>
                  <a:gd name="connsiteY9" fmla="*/ 165666 h 165666"/>
                  <a:gd name="connsiteX10" fmla="*/ 104299 w 291464"/>
                  <a:gd name="connsiteY10" fmla="*/ 165666 h 165666"/>
                  <a:gd name="connsiteX11" fmla="*/ 100489 w 291464"/>
                  <a:gd name="connsiteY11" fmla="*/ 164714 h 165666"/>
                  <a:gd name="connsiteX12" fmla="*/ 21431 w 291464"/>
                  <a:gd name="connsiteY12" fmla="*/ 16186 h 165666"/>
                  <a:gd name="connsiteX13" fmla="*/ 108109 w 291464"/>
                  <a:gd name="connsiteY13" fmla="*/ 151385 h 165666"/>
                  <a:gd name="connsiteX14" fmla="*/ 269081 w 291464"/>
                  <a:gd name="connsiteY14" fmla="*/ 151385 h 165666"/>
                  <a:gd name="connsiteX15" fmla="*/ 182404 w 291464"/>
                  <a:gd name="connsiteY15" fmla="*/ 16186 h 165666"/>
                  <a:gd name="connsiteX16" fmla="*/ 21431 w 291464"/>
                  <a:gd name="connsiteY16" fmla="*/ 16186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4"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2394" y="165666"/>
                      <a:pt x="101441" y="165666"/>
                      <a:pt x="100489" y="164714"/>
                    </a:cubicBezTo>
                    <a:close/>
                    <a:moveTo>
                      <a:pt x="21431" y="16186"/>
                    </a:moveTo>
                    <a:lnTo>
                      <a:pt x="108109" y="151385"/>
                    </a:lnTo>
                    <a:lnTo>
                      <a:pt x="269081" y="151385"/>
                    </a:lnTo>
                    <a:lnTo>
                      <a:pt x="182404" y="16186"/>
                    </a:lnTo>
                    <a:lnTo>
                      <a:pt x="21431" y="16186"/>
                    </a:lnTo>
                    <a:close/>
                  </a:path>
                </a:pathLst>
              </a:custGeom>
              <a:solidFill>
                <a:srgbClr val="FFFFFF"/>
              </a:solidFill>
              <a:ln w="9525" cap="flat">
                <a:noFill/>
                <a:prstDash val="solid"/>
                <a:miter/>
              </a:ln>
            </p:spPr>
            <p:txBody>
              <a:bodyPr rtlCol="0" anchor="ctr"/>
              <a:lstStyle/>
              <a:p>
                <a:endParaRPr lang="en-US"/>
              </a:p>
            </p:txBody>
          </p:sp>
        </p:grpSp>
        <p:grpSp>
          <p:nvGrpSpPr>
            <p:cNvPr id="9" name="Graphic 47">
              <a:extLst>
                <a:ext uri="{FF2B5EF4-FFF2-40B4-BE49-F238E27FC236}">
                  <a16:creationId xmlns:a16="http://schemas.microsoft.com/office/drawing/2014/main" id="{2CDD3A1D-9DA3-7643-C608-6EB47FCCF61D}"/>
                </a:ext>
              </a:extLst>
            </p:cNvPr>
            <p:cNvGrpSpPr/>
            <p:nvPr/>
          </p:nvGrpSpPr>
          <p:grpSpPr>
            <a:xfrm>
              <a:off x="11553031" y="5790293"/>
              <a:ext cx="373379" cy="316098"/>
              <a:chOff x="11553031" y="5790293"/>
              <a:chExt cx="373379" cy="316098"/>
            </a:xfrm>
            <a:solidFill>
              <a:srgbClr val="FFFFFF"/>
            </a:solidFill>
          </p:grpSpPr>
          <p:sp>
            <p:nvSpPr>
              <p:cNvPr id="58" name="Freeform 57">
                <a:extLst>
                  <a:ext uri="{FF2B5EF4-FFF2-40B4-BE49-F238E27FC236}">
                    <a16:creationId xmlns:a16="http://schemas.microsoft.com/office/drawing/2014/main" id="{F4DD0433-AD0F-BCD8-0395-14E3EBCE087D}"/>
                  </a:ext>
                </a:extLst>
              </p:cNvPr>
              <p:cNvSpPr/>
              <p:nvPr/>
            </p:nvSpPr>
            <p:spPr>
              <a:xfrm>
                <a:off x="11649948" y="5940725"/>
                <a:ext cx="275748" cy="165666"/>
              </a:xfrm>
              <a:custGeom>
                <a:avLst/>
                <a:gdLst>
                  <a:gd name="connsiteX0" fmla="*/ 3572 w 275748"/>
                  <a:gd name="connsiteY0" fmla="*/ 164714 h 165666"/>
                  <a:gd name="connsiteX1" fmla="*/ 714 w 275748"/>
                  <a:gd name="connsiteY1" fmla="*/ 161858 h 165666"/>
                  <a:gd name="connsiteX2" fmla="*/ 714 w 275748"/>
                  <a:gd name="connsiteY2" fmla="*/ 154241 h 165666"/>
                  <a:gd name="connsiteX3" fmla="*/ 82629 w 275748"/>
                  <a:gd name="connsiteY3" fmla="*/ 3808 h 165666"/>
                  <a:gd name="connsiteX4" fmla="*/ 89297 w 275748"/>
                  <a:gd name="connsiteY4" fmla="*/ 0 h 165666"/>
                  <a:gd name="connsiteX5" fmla="*/ 268367 w 275748"/>
                  <a:gd name="connsiteY5" fmla="*/ 0 h 165666"/>
                  <a:gd name="connsiteX6" fmla="*/ 275034 w 275748"/>
                  <a:gd name="connsiteY6" fmla="*/ 3808 h 165666"/>
                  <a:gd name="connsiteX7" fmla="*/ 275034 w 275748"/>
                  <a:gd name="connsiteY7" fmla="*/ 11425 h 165666"/>
                  <a:gd name="connsiteX8" fmla="*/ 193120 w 275748"/>
                  <a:gd name="connsiteY8" fmla="*/ 161858 h 165666"/>
                  <a:gd name="connsiteX9" fmla="*/ 186452 w 275748"/>
                  <a:gd name="connsiteY9" fmla="*/ 165666 h 165666"/>
                  <a:gd name="connsiteX10" fmla="*/ 7382 w 275748"/>
                  <a:gd name="connsiteY10" fmla="*/ 165666 h 165666"/>
                  <a:gd name="connsiteX11" fmla="*/ 3572 w 275748"/>
                  <a:gd name="connsiteY11" fmla="*/ 164714 h 165666"/>
                  <a:gd name="connsiteX12" fmla="*/ 94059 w 275748"/>
                  <a:gd name="connsiteY12" fmla="*/ 15234 h 165666"/>
                  <a:gd name="connsiteX13" fmla="*/ 19764 w 275748"/>
                  <a:gd name="connsiteY13" fmla="*/ 150433 h 165666"/>
                  <a:gd name="connsiteX14" fmla="*/ 181689 w 275748"/>
                  <a:gd name="connsiteY14" fmla="*/ 150433 h 165666"/>
                  <a:gd name="connsiteX15" fmla="*/ 255984 w 275748"/>
                  <a:gd name="connsiteY15" fmla="*/ 15234 h 165666"/>
                  <a:gd name="connsiteX16" fmla="*/ 94059 w 275748"/>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5748" h="165666">
                    <a:moveTo>
                      <a:pt x="3572" y="164714"/>
                    </a:moveTo>
                    <a:cubicBezTo>
                      <a:pt x="2620" y="163762"/>
                      <a:pt x="1667" y="162810"/>
                      <a:pt x="714" y="161858"/>
                    </a:cubicBezTo>
                    <a:cubicBezTo>
                      <a:pt x="-238" y="159954"/>
                      <a:pt x="-238" y="157097"/>
                      <a:pt x="714" y="154241"/>
                    </a:cubicBezTo>
                    <a:lnTo>
                      <a:pt x="82629" y="3808"/>
                    </a:lnTo>
                    <a:cubicBezTo>
                      <a:pt x="83582" y="952"/>
                      <a:pt x="86439" y="0"/>
                      <a:pt x="89297" y="0"/>
                    </a:cubicBezTo>
                    <a:lnTo>
                      <a:pt x="268367" y="0"/>
                    </a:lnTo>
                    <a:cubicBezTo>
                      <a:pt x="271224" y="0"/>
                      <a:pt x="273129" y="952"/>
                      <a:pt x="275034" y="3808"/>
                    </a:cubicBezTo>
                    <a:cubicBezTo>
                      <a:pt x="275987" y="5713"/>
                      <a:pt x="275987" y="8569"/>
                      <a:pt x="275034" y="11425"/>
                    </a:cubicBezTo>
                    <a:lnTo>
                      <a:pt x="193120" y="161858"/>
                    </a:lnTo>
                    <a:cubicBezTo>
                      <a:pt x="192167" y="164714"/>
                      <a:pt x="189309" y="165666"/>
                      <a:pt x="186452" y="165666"/>
                    </a:cubicBezTo>
                    <a:lnTo>
                      <a:pt x="7382" y="165666"/>
                    </a:lnTo>
                    <a:cubicBezTo>
                      <a:pt x="6429" y="165666"/>
                      <a:pt x="4524" y="164714"/>
                      <a:pt x="3572" y="164714"/>
                    </a:cubicBezTo>
                    <a:close/>
                    <a:moveTo>
                      <a:pt x="94059" y="15234"/>
                    </a:moveTo>
                    <a:lnTo>
                      <a:pt x="19764" y="150433"/>
                    </a:lnTo>
                    <a:lnTo>
                      <a:pt x="181689" y="150433"/>
                    </a:lnTo>
                    <a:lnTo>
                      <a:pt x="255984" y="15234"/>
                    </a:lnTo>
                    <a:lnTo>
                      <a:pt x="94059" y="15234"/>
                    </a:lnTo>
                    <a:close/>
                  </a:path>
                </a:pathLst>
              </a:custGeom>
              <a:solidFill>
                <a:srgbClr val="FFFFFF"/>
              </a:solidFill>
              <a:ln w="9525" cap="flat">
                <a:noFill/>
                <a:prstDash val="solid"/>
                <a:miter/>
              </a:ln>
            </p:spPr>
            <p:txBody>
              <a:bodyPr rtlCol="0" anchor="ctr"/>
              <a:lstStyle/>
              <a:p>
                <a:endParaRPr lang="en-US"/>
              </a:p>
            </p:txBody>
          </p:sp>
          <p:sp>
            <p:nvSpPr>
              <p:cNvPr id="59" name="Freeform 58">
                <a:extLst>
                  <a:ext uri="{FF2B5EF4-FFF2-40B4-BE49-F238E27FC236}">
                    <a16:creationId xmlns:a16="http://schemas.microsoft.com/office/drawing/2014/main" id="{370AC0BB-0DBE-603A-695E-3EF2E0062637}"/>
                  </a:ext>
                </a:extLst>
              </p:cNvPr>
              <p:cNvSpPr/>
              <p:nvPr/>
            </p:nvSpPr>
            <p:spPr>
              <a:xfrm>
                <a:off x="11553031" y="5790293"/>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6669 w 194310"/>
                  <a:gd name="connsiteY12" fmla="*/ 158049 h 316098"/>
                  <a:gd name="connsiteX13" fmla="*/ 104299 w 194310"/>
                  <a:gd name="connsiteY13" fmla="*/ 294200 h 316098"/>
                  <a:gd name="connsiteX14" fmla="*/ 178594 w 194310"/>
                  <a:gd name="connsiteY14" fmla="*/ 159001 h 316098"/>
                  <a:gd name="connsiteX15" fmla="*/ 90964 w 194310"/>
                  <a:gd name="connsiteY15" fmla="*/ 22850 h 316098"/>
                  <a:gd name="connsiteX16" fmla="*/ 16669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4"/>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4"/>
                      <a:pt x="192881" y="161858"/>
                    </a:cubicBezTo>
                    <a:lnTo>
                      <a:pt x="110966" y="312290"/>
                    </a:lnTo>
                    <a:cubicBezTo>
                      <a:pt x="110014" y="314195"/>
                      <a:pt x="107156" y="316099"/>
                      <a:pt x="104299" y="316099"/>
                    </a:cubicBezTo>
                    <a:cubicBezTo>
                      <a:pt x="103346" y="316099"/>
                      <a:pt x="101441" y="315147"/>
                      <a:pt x="100489" y="315147"/>
                    </a:cubicBezTo>
                    <a:close/>
                    <a:moveTo>
                      <a:pt x="16669" y="158049"/>
                    </a:moveTo>
                    <a:lnTo>
                      <a:pt x="104299" y="294200"/>
                    </a:lnTo>
                    <a:lnTo>
                      <a:pt x="178594" y="159001"/>
                    </a:lnTo>
                    <a:lnTo>
                      <a:pt x="90964" y="22850"/>
                    </a:lnTo>
                    <a:lnTo>
                      <a:pt x="16669" y="158049"/>
                    </a:lnTo>
                    <a:close/>
                  </a:path>
                </a:pathLst>
              </a:custGeom>
              <a:solidFill>
                <a:srgbClr val="FFFFFF"/>
              </a:solidFill>
              <a:ln w="9525" cap="flat">
                <a:noFill/>
                <a:prstDash val="solid"/>
                <a:miter/>
              </a:ln>
            </p:spPr>
            <p:txBody>
              <a:bodyPr rtlCol="0" anchor="ctr"/>
              <a:lstStyle/>
              <a:p>
                <a:endParaRPr lang="en-US"/>
              </a:p>
            </p:txBody>
          </p:sp>
          <p:sp>
            <p:nvSpPr>
              <p:cNvPr id="60" name="Freeform 59">
                <a:extLst>
                  <a:ext uri="{FF2B5EF4-FFF2-40B4-BE49-F238E27FC236}">
                    <a16:creationId xmlns:a16="http://schemas.microsoft.com/office/drawing/2014/main" id="{95B5B243-0B02-5CF9-2579-6C0159B23572}"/>
                  </a:ext>
                </a:extLst>
              </p:cNvPr>
              <p:cNvSpPr/>
              <p:nvPr/>
            </p:nvSpPr>
            <p:spPr>
              <a:xfrm>
                <a:off x="11634946" y="5790293"/>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2394"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grpSp>
          <p:nvGrpSpPr>
            <p:cNvPr id="10" name="Graphic 47">
              <a:extLst>
                <a:ext uri="{FF2B5EF4-FFF2-40B4-BE49-F238E27FC236}">
                  <a16:creationId xmlns:a16="http://schemas.microsoft.com/office/drawing/2014/main" id="{797B3436-C911-5A7D-7B37-5D604DA7E3DB}"/>
                </a:ext>
              </a:extLst>
            </p:cNvPr>
            <p:cNvGrpSpPr/>
            <p:nvPr/>
          </p:nvGrpSpPr>
          <p:grpSpPr>
            <a:xfrm>
              <a:off x="12091193" y="5786484"/>
              <a:ext cx="221456" cy="316098"/>
              <a:chOff x="12091193" y="5786484"/>
              <a:chExt cx="221456" cy="316098"/>
            </a:xfrm>
            <a:solidFill>
              <a:srgbClr val="FFFFFF"/>
            </a:solidFill>
          </p:grpSpPr>
          <p:sp>
            <p:nvSpPr>
              <p:cNvPr id="55" name="Freeform 54">
                <a:extLst>
                  <a:ext uri="{FF2B5EF4-FFF2-40B4-BE49-F238E27FC236}">
                    <a16:creationId xmlns:a16="http://schemas.microsoft.com/office/drawing/2014/main" id="{E5F10092-DE61-C6A4-F49B-E7DE3AD4815B}"/>
                  </a:ext>
                </a:extLst>
              </p:cNvPr>
              <p:cNvSpPr/>
              <p:nvPr/>
            </p:nvSpPr>
            <p:spPr>
              <a:xfrm>
                <a:off x="12091193" y="5786484"/>
                <a:ext cx="194310" cy="316098"/>
              </a:xfrm>
              <a:custGeom>
                <a:avLst/>
                <a:gdLst>
                  <a:gd name="connsiteX0" fmla="*/ 100489 w 194310"/>
                  <a:gd name="connsiteY0" fmla="*/ 315147 h 316098"/>
                  <a:gd name="connsiteX1" fmla="*/ 97631 w 194310"/>
                  <a:gd name="connsiteY1" fmla="*/ 312290 h 316098"/>
                  <a:gd name="connsiteX2" fmla="*/ 1429 w 194310"/>
                  <a:gd name="connsiteY2" fmla="*/ 161858 h 316098"/>
                  <a:gd name="connsiteX3" fmla="*/ 1429 w 194310"/>
                  <a:gd name="connsiteY3" fmla="*/ 154241 h 316098"/>
                  <a:gd name="connsiteX4" fmla="*/ 83344 w 194310"/>
                  <a:gd name="connsiteY4" fmla="*/ 3808 h 316098"/>
                  <a:gd name="connsiteX5" fmla="*/ 90011 w 194310"/>
                  <a:gd name="connsiteY5" fmla="*/ 0 h 316098"/>
                  <a:gd name="connsiteX6" fmla="*/ 96679 w 194310"/>
                  <a:gd name="connsiteY6" fmla="*/ 3808 h 316098"/>
                  <a:gd name="connsiteX7" fmla="*/ 192881 w 194310"/>
                  <a:gd name="connsiteY7" fmla="*/ 154241 h 316098"/>
                  <a:gd name="connsiteX8" fmla="*/ 192881 w 194310"/>
                  <a:gd name="connsiteY8" fmla="*/ 161858 h 316098"/>
                  <a:gd name="connsiteX9" fmla="*/ 110966 w 194310"/>
                  <a:gd name="connsiteY9" fmla="*/ 312290 h 316098"/>
                  <a:gd name="connsiteX10" fmla="*/ 104299 w 194310"/>
                  <a:gd name="connsiteY10" fmla="*/ 316099 h 316098"/>
                  <a:gd name="connsiteX11" fmla="*/ 100489 w 194310"/>
                  <a:gd name="connsiteY11" fmla="*/ 315147 h 316098"/>
                  <a:gd name="connsiteX12" fmla="*/ 15716 w 194310"/>
                  <a:gd name="connsiteY12" fmla="*/ 158049 h 316098"/>
                  <a:gd name="connsiteX13" fmla="*/ 103346 w 194310"/>
                  <a:gd name="connsiteY13" fmla="*/ 294200 h 316098"/>
                  <a:gd name="connsiteX14" fmla="*/ 177641 w 194310"/>
                  <a:gd name="connsiteY14" fmla="*/ 159001 h 316098"/>
                  <a:gd name="connsiteX15" fmla="*/ 90011 w 194310"/>
                  <a:gd name="connsiteY15" fmla="*/ 22850 h 316098"/>
                  <a:gd name="connsiteX16" fmla="*/ 15716 w 194310"/>
                  <a:gd name="connsiteY16" fmla="*/ 158049 h 31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94310" h="316098">
                    <a:moveTo>
                      <a:pt x="100489" y="315147"/>
                    </a:moveTo>
                    <a:cubicBezTo>
                      <a:pt x="99536" y="314195"/>
                      <a:pt x="98584" y="313242"/>
                      <a:pt x="97631" y="312290"/>
                    </a:cubicBezTo>
                    <a:lnTo>
                      <a:pt x="1429" y="161858"/>
                    </a:lnTo>
                    <a:cubicBezTo>
                      <a:pt x="-476" y="159953"/>
                      <a:pt x="-476" y="156145"/>
                      <a:pt x="1429" y="154241"/>
                    </a:cubicBezTo>
                    <a:lnTo>
                      <a:pt x="83344" y="3808"/>
                    </a:lnTo>
                    <a:cubicBezTo>
                      <a:pt x="84296" y="1904"/>
                      <a:pt x="87154" y="0"/>
                      <a:pt x="90011" y="0"/>
                    </a:cubicBezTo>
                    <a:cubicBezTo>
                      <a:pt x="92869" y="0"/>
                      <a:pt x="94774" y="952"/>
                      <a:pt x="96679" y="3808"/>
                    </a:cubicBezTo>
                    <a:lnTo>
                      <a:pt x="192881" y="154241"/>
                    </a:lnTo>
                    <a:cubicBezTo>
                      <a:pt x="194786" y="156145"/>
                      <a:pt x="194786" y="159953"/>
                      <a:pt x="192881" y="161858"/>
                    </a:cubicBezTo>
                    <a:lnTo>
                      <a:pt x="110966" y="312290"/>
                    </a:lnTo>
                    <a:cubicBezTo>
                      <a:pt x="110014" y="314195"/>
                      <a:pt x="107156" y="316099"/>
                      <a:pt x="104299" y="316099"/>
                    </a:cubicBezTo>
                    <a:cubicBezTo>
                      <a:pt x="102394" y="316099"/>
                      <a:pt x="101441" y="315147"/>
                      <a:pt x="100489" y="315147"/>
                    </a:cubicBezTo>
                    <a:close/>
                    <a:moveTo>
                      <a:pt x="15716" y="158049"/>
                    </a:moveTo>
                    <a:lnTo>
                      <a:pt x="103346" y="294200"/>
                    </a:lnTo>
                    <a:lnTo>
                      <a:pt x="177641" y="159001"/>
                    </a:lnTo>
                    <a:lnTo>
                      <a:pt x="90011" y="22850"/>
                    </a:lnTo>
                    <a:lnTo>
                      <a:pt x="15716" y="158049"/>
                    </a:lnTo>
                    <a:close/>
                  </a:path>
                </a:pathLst>
              </a:custGeom>
              <a:solidFill>
                <a:srgbClr val="FFFFFF"/>
              </a:solidFill>
              <a:ln w="9525" cap="flat">
                <a:noFill/>
                <a:prstDash val="solid"/>
                <a:miter/>
              </a:ln>
            </p:spPr>
            <p:txBody>
              <a:bodyPr rtlCol="0" anchor="ctr"/>
              <a:lstStyle/>
              <a:p>
                <a:endParaRPr lang="en-US"/>
              </a:p>
            </p:txBody>
          </p:sp>
          <p:sp>
            <p:nvSpPr>
              <p:cNvPr id="56" name="Freeform 55">
                <a:extLst>
                  <a:ext uri="{FF2B5EF4-FFF2-40B4-BE49-F238E27FC236}">
                    <a16:creationId xmlns:a16="http://schemas.microsoft.com/office/drawing/2014/main" id="{F0B2F215-7011-EEDE-0E8E-09E2982699E9}"/>
                  </a:ext>
                </a:extLst>
              </p:cNvPr>
              <p:cNvSpPr/>
              <p:nvPr/>
            </p:nvSpPr>
            <p:spPr>
              <a:xfrm>
                <a:off x="12187158" y="5936917"/>
                <a:ext cx="125491" cy="165666"/>
              </a:xfrm>
              <a:custGeom>
                <a:avLst/>
                <a:gdLst>
                  <a:gd name="connsiteX0" fmla="*/ 125492 w 125491"/>
                  <a:gd name="connsiteY0" fmla="*/ 150433 h 165666"/>
                  <a:gd name="connsiteX1" fmla="*/ 19764 w 125491"/>
                  <a:gd name="connsiteY1" fmla="*/ 150433 h 165666"/>
                  <a:gd name="connsiteX2" fmla="*/ 94060 w 125491"/>
                  <a:gd name="connsiteY2" fmla="*/ 15234 h 165666"/>
                  <a:gd name="connsiteX3" fmla="*/ 125492 w 125491"/>
                  <a:gd name="connsiteY3" fmla="*/ 15234 h 165666"/>
                  <a:gd name="connsiteX4" fmla="*/ 125492 w 125491"/>
                  <a:gd name="connsiteY4" fmla="*/ 0 h 165666"/>
                  <a:gd name="connsiteX5" fmla="*/ 89297 w 125491"/>
                  <a:gd name="connsiteY5" fmla="*/ 0 h 165666"/>
                  <a:gd name="connsiteX6" fmla="*/ 82629 w 125491"/>
                  <a:gd name="connsiteY6" fmla="*/ 3809 h 165666"/>
                  <a:gd name="connsiteX7" fmla="*/ 714 w 125491"/>
                  <a:gd name="connsiteY7" fmla="*/ 154241 h 165666"/>
                  <a:gd name="connsiteX8" fmla="*/ 714 w 125491"/>
                  <a:gd name="connsiteY8" fmla="*/ 161858 h 165666"/>
                  <a:gd name="connsiteX9" fmla="*/ 3572 w 125491"/>
                  <a:gd name="connsiteY9" fmla="*/ 164714 h 165666"/>
                  <a:gd name="connsiteX10" fmla="*/ 7382 w 125491"/>
                  <a:gd name="connsiteY10" fmla="*/ 165666 h 165666"/>
                  <a:gd name="connsiteX11" fmla="*/ 125492 w 125491"/>
                  <a:gd name="connsiteY11" fmla="*/ 165666 h 165666"/>
                  <a:gd name="connsiteX12" fmla="*/ 125492 w 125491"/>
                  <a:gd name="connsiteY12" fmla="*/ 150433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5491" h="165666">
                    <a:moveTo>
                      <a:pt x="125492" y="150433"/>
                    </a:moveTo>
                    <a:lnTo>
                      <a:pt x="19764" y="150433"/>
                    </a:lnTo>
                    <a:lnTo>
                      <a:pt x="94060" y="15234"/>
                    </a:lnTo>
                    <a:lnTo>
                      <a:pt x="125492" y="15234"/>
                    </a:lnTo>
                    <a:lnTo>
                      <a:pt x="125492" y="0"/>
                    </a:lnTo>
                    <a:lnTo>
                      <a:pt x="89297" y="0"/>
                    </a:lnTo>
                    <a:cubicBezTo>
                      <a:pt x="86439" y="0"/>
                      <a:pt x="83582" y="1904"/>
                      <a:pt x="82629" y="3809"/>
                    </a:cubicBezTo>
                    <a:lnTo>
                      <a:pt x="714" y="154241"/>
                    </a:lnTo>
                    <a:cubicBezTo>
                      <a:pt x="-238" y="156145"/>
                      <a:pt x="-238" y="159002"/>
                      <a:pt x="714" y="161858"/>
                    </a:cubicBezTo>
                    <a:cubicBezTo>
                      <a:pt x="1667" y="162810"/>
                      <a:pt x="2620" y="163762"/>
                      <a:pt x="3572" y="164714"/>
                    </a:cubicBezTo>
                    <a:cubicBezTo>
                      <a:pt x="4524" y="165666"/>
                      <a:pt x="5477" y="165666"/>
                      <a:pt x="7382" y="165666"/>
                    </a:cubicBezTo>
                    <a:lnTo>
                      <a:pt x="125492" y="165666"/>
                    </a:lnTo>
                    <a:lnTo>
                      <a:pt x="125492" y="150433"/>
                    </a:lnTo>
                    <a:close/>
                  </a:path>
                </a:pathLst>
              </a:custGeom>
              <a:solidFill>
                <a:srgbClr val="FFFFFF"/>
              </a:solidFill>
              <a:ln w="9525" cap="flat">
                <a:noFill/>
                <a:prstDash val="solid"/>
                <a:miter/>
              </a:ln>
            </p:spPr>
            <p:txBody>
              <a:bodyPr rtlCol="0" anchor="ctr"/>
              <a:lstStyle/>
              <a:p>
                <a:endParaRPr lang="en-US"/>
              </a:p>
            </p:txBody>
          </p:sp>
          <p:sp>
            <p:nvSpPr>
              <p:cNvPr id="57" name="Freeform 56">
                <a:extLst>
                  <a:ext uri="{FF2B5EF4-FFF2-40B4-BE49-F238E27FC236}">
                    <a16:creationId xmlns:a16="http://schemas.microsoft.com/office/drawing/2014/main" id="{B49F9D11-A495-1075-FF08-60D468CBF4F8}"/>
                  </a:ext>
                </a:extLst>
              </p:cNvPr>
              <p:cNvSpPr/>
              <p:nvPr/>
            </p:nvSpPr>
            <p:spPr>
              <a:xfrm>
                <a:off x="12172870" y="5786484"/>
                <a:ext cx="139779" cy="165666"/>
              </a:xfrm>
              <a:custGeom>
                <a:avLst/>
                <a:gdLst>
                  <a:gd name="connsiteX0" fmla="*/ 139779 w 139779"/>
                  <a:gd name="connsiteY0" fmla="*/ 150432 h 165666"/>
                  <a:gd name="connsiteX1" fmla="*/ 107395 w 139779"/>
                  <a:gd name="connsiteY1" fmla="*/ 150432 h 165666"/>
                  <a:gd name="connsiteX2" fmla="*/ 20717 w 139779"/>
                  <a:gd name="connsiteY2" fmla="*/ 15234 h 165666"/>
                  <a:gd name="connsiteX3" fmla="*/ 139779 w 139779"/>
                  <a:gd name="connsiteY3" fmla="*/ 15234 h 165666"/>
                  <a:gd name="connsiteX4" fmla="*/ 139779 w 139779"/>
                  <a:gd name="connsiteY4" fmla="*/ 0 h 165666"/>
                  <a:gd name="connsiteX5" fmla="*/ 7382 w 139779"/>
                  <a:gd name="connsiteY5" fmla="*/ 0 h 165666"/>
                  <a:gd name="connsiteX6" fmla="*/ 714 w 139779"/>
                  <a:gd name="connsiteY6" fmla="*/ 3808 h 165666"/>
                  <a:gd name="connsiteX7" fmla="*/ 714 w 139779"/>
                  <a:gd name="connsiteY7" fmla="*/ 11425 h 165666"/>
                  <a:gd name="connsiteX8" fmla="*/ 96917 w 139779"/>
                  <a:gd name="connsiteY8" fmla="*/ 161858 h 165666"/>
                  <a:gd name="connsiteX9" fmla="*/ 99774 w 139779"/>
                  <a:gd name="connsiteY9" fmla="*/ 164714 h 165666"/>
                  <a:gd name="connsiteX10" fmla="*/ 103585 w 139779"/>
                  <a:gd name="connsiteY10" fmla="*/ 165666 h 165666"/>
                  <a:gd name="connsiteX11" fmla="*/ 139779 w 139779"/>
                  <a:gd name="connsiteY11" fmla="*/ 165666 h 165666"/>
                  <a:gd name="connsiteX12" fmla="*/ 139779 w 139779"/>
                  <a:gd name="connsiteY12" fmla="*/ 150432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9779" h="165666">
                    <a:moveTo>
                      <a:pt x="139779" y="150432"/>
                    </a:moveTo>
                    <a:lnTo>
                      <a:pt x="107395" y="150432"/>
                    </a:lnTo>
                    <a:lnTo>
                      <a:pt x="20717" y="15234"/>
                    </a:lnTo>
                    <a:lnTo>
                      <a:pt x="139779" y="15234"/>
                    </a:lnTo>
                    <a:lnTo>
                      <a:pt x="139779" y="0"/>
                    </a:lnTo>
                    <a:lnTo>
                      <a:pt x="7382" y="0"/>
                    </a:lnTo>
                    <a:cubicBezTo>
                      <a:pt x="4524" y="0"/>
                      <a:pt x="1667" y="1904"/>
                      <a:pt x="714" y="3808"/>
                    </a:cubicBezTo>
                    <a:cubicBezTo>
                      <a:pt x="-238" y="6665"/>
                      <a:pt x="-238" y="9521"/>
                      <a:pt x="714" y="11425"/>
                    </a:cubicBezTo>
                    <a:lnTo>
                      <a:pt x="96917" y="161858"/>
                    </a:lnTo>
                    <a:cubicBezTo>
                      <a:pt x="97870" y="162810"/>
                      <a:pt x="98822" y="163762"/>
                      <a:pt x="99774" y="164714"/>
                    </a:cubicBezTo>
                    <a:cubicBezTo>
                      <a:pt x="100727" y="165666"/>
                      <a:pt x="101679" y="165666"/>
                      <a:pt x="103585" y="165666"/>
                    </a:cubicBezTo>
                    <a:lnTo>
                      <a:pt x="139779" y="165666"/>
                    </a:lnTo>
                    <a:lnTo>
                      <a:pt x="139779" y="150432"/>
                    </a:lnTo>
                    <a:close/>
                  </a:path>
                </a:pathLst>
              </a:custGeom>
              <a:solidFill>
                <a:srgbClr val="FFFFFF"/>
              </a:solidFill>
              <a:ln w="9525" cap="flat">
                <a:noFill/>
                <a:prstDash val="solid"/>
                <a:miter/>
              </a:ln>
            </p:spPr>
            <p:txBody>
              <a:bodyPr rtlCol="0" anchor="ctr"/>
              <a:lstStyle/>
              <a:p>
                <a:endParaRPr lang="en-US"/>
              </a:p>
            </p:txBody>
          </p:sp>
        </p:grpSp>
        <p:grpSp>
          <p:nvGrpSpPr>
            <p:cNvPr id="11" name="Graphic 47">
              <a:extLst>
                <a:ext uri="{FF2B5EF4-FFF2-40B4-BE49-F238E27FC236}">
                  <a16:creationId xmlns:a16="http://schemas.microsoft.com/office/drawing/2014/main" id="{4AC094B9-66D3-3E96-986E-CE62FE5BEADB}"/>
                </a:ext>
              </a:extLst>
            </p:cNvPr>
            <p:cNvGrpSpPr/>
            <p:nvPr/>
          </p:nvGrpSpPr>
          <p:grpSpPr>
            <a:xfrm>
              <a:off x="11846163" y="6237782"/>
              <a:ext cx="371713" cy="288487"/>
              <a:chOff x="11846163" y="6237782"/>
              <a:chExt cx="371713" cy="288487"/>
            </a:xfrm>
            <a:solidFill>
              <a:srgbClr val="FFFFFF"/>
            </a:solidFill>
          </p:grpSpPr>
          <p:sp>
            <p:nvSpPr>
              <p:cNvPr id="52" name="Freeform 51">
                <a:extLst>
                  <a:ext uri="{FF2B5EF4-FFF2-40B4-BE49-F238E27FC236}">
                    <a16:creationId xmlns:a16="http://schemas.microsoft.com/office/drawing/2014/main" id="{6138926A-5A7F-71FC-9CB6-142E34C07C15}"/>
                  </a:ext>
                </a:extLst>
              </p:cNvPr>
              <p:cNvSpPr/>
              <p:nvPr/>
            </p:nvSpPr>
            <p:spPr>
              <a:xfrm>
                <a:off x="11846163" y="6238734"/>
                <a:ext cx="192881" cy="287535"/>
              </a:xfrm>
              <a:custGeom>
                <a:avLst/>
                <a:gdLst>
                  <a:gd name="connsiteX0" fmla="*/ 79772 w 192881"/>
                  <a:gd name="connsiteY0" fmla="*/ 286583 h 287535"/>
                  <a:gd name="connsiteX1" fmla="*/ 97869 w 192881"/>
                  <a:gd name="connsiteY1" fmla="*/ 286583 h 287535"/>
                  <a:gd name="connsiteX2" fmla="*/ 15002 w 192881"/>
                  <a:gd name="connsiteY2" fmla="*/ 157097 h 287535"/>
                  <a:gd name="connsiteX3" fmla="*/ 89297 w 192881"/>
                  <a:gd name="connsiteY3" fmla="*/ 21898 h 287535"/>
                  <a:gd name="connsiteX4" fmla="*/ 176927 w 192881"/>
                  <a:gd name="connsiteY4" fmla="*/ 158049 h 287535"/>
                  <a:gd name="connsiteX5" fmla="*/ 106442 w 192881"/>
                  <a:gd name="connsiteY5" fmla="*/ 287536 h 287535"/>
                  <a:gd name="connsiteX6" fmla="*/ 123587 w 192881"/>
                  <a:gd name="connsiteY6" fmla="*/ 287536 h 287535"/>
                  <a:gd name="connsiteX7" fmla="*/ 192167 w 192881"/>
                  <a:gd name="connsiteY7" fmla="*/ 161858 h 287535"/>
                  <a:gd name="connsiteX8" fmla="*/ 192167 w 192881"/>
                  <a:gd name="connsiteY8" fmla="*/ 154241 h 287535"/>
                  <a:gd name="connsiteX9" fmla="*/ 95964 w 192881"/>
                  <a:gd name="connsiteY9" fmla="*/ 3808 h 287535"/>
                  <a:gd name="connsiteX10" fmla="*/ 89297 w 192881"/>
                  <a:gd name="connsiteY10" fmla="*/ 0 h 287535"/>
                  <a:gd name="connsiteX11" fmla="*/ 82629 w 192881"/>
                  <a:gd name="connsiteY11" fmla="*/ 3808 h 287535"/>
                  <a:gd name="connsiteX12" fmla="*/ 714 w 192881"/>
                  <a:gd name="connsiteY12" fmla="*/ 154241 h 287535"/>
                  <a:gd name="connsiteX13" fmla="*/ 714 w 192881"/>
                  <a:gd name="connsiteY13" fmla="*/ 161858 h 287535"/>
                  <a:gd name="connsiteX14" fmla="*/ 79772 w 192881"/>
                  <a:gd name="connsiteY14" fmla="*/ 286583 h 28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2881" h="287535">
                    <a:moveTo>
                      <a:pt x="79772" y="286583"/>
                    </a:moveTo>
                    <a:lnTo>
                      <a:pt x="97869" y="286583"/>
                    </a:lnTo>
                    <a:lnTo>
                      <a:pt x="15002" y="157097"/>
                    </a:lnTo>
                    <a:lnTo>
                      <a:pt x="89297" y="21898"/>
                    </a:lnTo>
                    <a:lnTo>
                      <a:pt x="176927" y="158049"/>
                    </a:lnTo>
                    <a:lnTo>
                      <a:pt x="106442" y="287536"/>
                    </a:lnTo>
                    <a:lnTo>
                      <a:pt x="123587" y="287536"/>
                    </a:lnTo>
                    <a:lnTo>
                      <a:pt x="192167" y="161858"/>
                    </a:lnTo>
                    <a:cubicBezTo>
                      <a:pt x="193119" y="159001"/>
                      <a:pt x="193119" y="156145"/>
                      <a:pt x="192167" y="154241"/>
                    </a:cubicBezTo>
                    <a:lnTo>
                      <a:pt x="95964" y="3808"/>
                    </a:lnTo>
                    <a:cubicBezTo>
                      <a:pt x="94059" y="1904"/>
                      <a:pt x="92154" y="0"/>
                      <a:pt x="89297" y="0"/>
                    </a:cubicBezTo>
                    <a:cubicBezTo>
                      <a:pt x="86439" y="0"/>
                      <a:pt x="84534" y="1904"/>
                      <a:pt x="82629" y="3808"/>
                    </a:cubicBezTo>
                    <a:lnTo>
                      <a:pt x="714" y="154241"/>
                    </a:lnTo>
                    <a:cubicBezTo>
                      <a:pt x="-238" y="157097"/>
                      <a:pt x="-238" y="159953"/>
                      <a:pt x="714" y="161858"/>
                    </a:cubicBezTo>
                    <a:lnTo>
                      <a:pt x="79772" y="286583"/>
                    </a:lnTo>
                    <a:close/>
                  </a:path>
                </a:pathLst>
              </a:custGeom>
              <a:solidFill>
                <a:srgbClr val="FFFFFF"/>
              </a:solidFill>
              <a:ln w="9525" cap="flat">
                <a:noFill/>
                <a:prstDash val="solid"/>
                <a:miter/>
              </a:ln>
            </p:spPr>
            <p:txBody>
              <a:bodyPr rtlCol="0" anchor="ctr"/>
              <a:lstStyle/>
              <a:p>
                <a:endParaRPr lang="en-US"/>
              </a:p>
            </p:txBody>
          </p:sp>
          <p:sp>
            <p:nvSpPr>
              <p:cNvPr id="53" name="Freeform 52">
                <a:extLst>
                  <a:ext uri="{FF2B5EF4-FFF2-40B4-BE49-F238E27FC236}">
                    <a16:creationId xmlns:a16="http://schemas.microsoft.com/office/drawing/2014/main" id="{1EAD3D86-263F-5161-820E-A73992C3EB30}"/>
                  </a:ext>
                </a:extLst>
              </p:cNvPr>
              <p:cNvSpPr/>
              <p:nvPr/>
            </p:nvSpPr>
            <p:spPr>
              <a:xfrm>
                <a:off x="11951652" y="6388214"/>
                <a:ext cx="265509" cy="137103"/>
              </a:xfrm>
              <a:custGeom>
                <a:avLst/>
                <a:gdLst>
                  <a:gd name="connsiteX0" fmla="*/ 17145 w 265509"/>
                  <a:gd name="connsiteY0" fmla="*/ 137103 h 137103"/>
                  <a:gd name="connsiteX1" fmla="*/ 83820 w 265509"/>
                  <a:gd name="connsiteY1" fmla="*/ 15234 h 137103"/>
                  <a:gd name="connsiteX2" fmla="*/ 245745 w 265509"/>
                  <a:gd name="connsiteY2" fmla="*/ 15234 h 137103"/>
                  <a:gd name="connsiteX3" fmla="*/ 179070 w 265509"/>
                  <a:gd name="connsiteY3" fmla="*/ 137103 h 137103"/>
                  <a:gd name="connsiteX4" fmla="*/ 196215 w 265509"/>
                  <a:gd name="connsiteY4" fmla="*/ 137103 h 137103"/>
                  <a:gd name="connsiteX5" fmla="*/ 264795 w 265509"/>
                  <a:gd name="connsiteY5" fmla="*/ 11425 h 137103"/>
                  <a:gd name="connsiteX6" fmla="*/ 264795 w 265509"/>
                  <a:gd name="connsiteY6" fmla="*/ 3808 h 137103"/>
                  <a:gd name="connsiteX7" fmla="*/ 258128 w 265509"/>
                  <a:gd name="connsiteY7" fmla="*/ 0 h 137103"/>
                  <a:gd name="connsiteX8" fmla="*/ 79057 w 265509"/>
                  <a:gd name="connsiteY8" fmla="*/ 0 h 137103"/>
                  <a:gd name="connsiteX9" fmla="*/ 72390 w 265509"/>
                  <a:gd name="connsiteY9" fmla="*/ 3808 h 137103"/>
                  <a:gd name="connsiteX10" fmla="*/ 0 w 265509"/>
                  <a:gd name="connsiteY10" fmla="*/ 137103 h 137103"/>
                  <a:gd name="connsiteX11" fmla="*/ 17145 w 265509"/>
                  <a:gd name="connsiteY11" fmla="*/ 137103 h 137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5509" h="137103">
                    <a:moveTo>
                      <a:pt x="17145" y="137103"/>
                    </a:moveTo>
                    <a:lnTo>
                      <a:pt x="83820" y="15234"/>
                    </a:lnTo>
                    <a:lnTo>
                      <a:pt x="245745" y="15234"/>
                    </a:lnTo>
                    <a:lnTo>
                      <a:pt x="179070" y="137103"/>
                    </a:lnTo>
                    <a:lnTo>
                      <a:pt x="196215" y="137103"/>
                    </a:lnTo>
                    <a:lnTo>
                      <a:pt x="264795" y="11425"/>
                    </a:lnTo>
                    <a:cubicBezTo>
                      <a:pt x="265747" y="9521"/>
                      <a:pt x="265747" y="6665"/>
                      <a:pt x="264795" y="3808"/>
                    </a:cubicBezTo>
                    <a:cubicBezTo>
                      <a:pt x="263842" y="1904"/>
                      <a:pt x="260985" y="0"/>
                      <a:pt x="258128" y="0"/>
                    </a:cubicBezTo>
                    <a:lnTo>
                      <a:pt x="79057" y="0"/>
                    </a:lnTo>
                    <a:cubicBezTo>
                      <a:pt x="76200" y="0"/>
                      <a:pt x="73342" y="1904"/>
                      <a:pt x="72390" y="3808"/>
                    </a:cubicBezTo>
                    <a:lnTo>
                      <a:pt x="0" y="137103"/>
                    </a:lnTo>
                    <a:lnTo>
                      <a:pt x="17145" y="137103"/>
                    </a:lnTo>
                    <a:close/>
                  </a:path>
                </a:pathLst>
              </a:custGeom>
              <a:solidFill>
                <a:srgbClr val="FFFFFF"/>
              </a:solidFill>
              <a:ln w="9525" cap="flat">
                <a:noFill/>
                <a:prstDash val="solid"/>
                <a:miter/>
              </a:ln>
            </p:spPr>
            <p:txBody>
              <a:bodyPr rtlCol="0" anchor="ctr"/>
              <a:lstStyle/>
              <a:p>
                <a:endParaRPr lang="en-US"/>
              </a:p>
            </p:txBody>
          </p:sp>
          <p:sp>
            <p:nvSpPr>
              <p:cNvPr id="54" name="Freeform 53">
                <a:extLst>
                  <a:ext uri="{FF2B5EF4-FFF2-40B4-BE49-F238E27FC236}">
                    <a16:creationId xmlns:a16="http://schemas.microsoft.com/office/drawing/2014/main" id="{4868319B-7472-F938-3FD1-BB755B209283}"/>
                  </a:ext>
                </a:extLst>
              </p:cNvPr>
              <p:cNvSpPr/>
              <p:nvPr/>
            </p:nvSpPr>
            <p:spPr>
              <a:xfrm>
                <a:off x="11926411" y="6237782"/>
                <a:ext cx="291465" cy="165666"/>
              </a:xfrm>
              <a:custGeom>
                <a:avLst/>
                <a:gdLst>
                  <a:gd name="connsiteX0" fmla="*/ 100489 w 291465"/>
                  <a:gd name="connsiteY0" fmla="*/ 164714 h 165666"/>
                  <a:gd name="connsiteX1" fmla="*/ 97631 w 291465"/>
                  <a:gd name="connsiteY1" fmla="*/ 161858 h 165666"/>
                  <a:gd name="connsiteX2" fmla="*/ 1429 w 291465"/>
                  <a:gd name="connsiteY2" fmla="*/ 11425 h 165666"/>
                  <a:gd name="connsiteX3" fmla="*/ 1429 w 291465"/>
                  <a:gd name="connsiteY3" fmla="*/ 3808 h 165666"/>
                  <a:gd name="connsiteX4" fmla="*/ 8096 w 291465"/>
                  <a:gd name="connsiteY4" fmla="*/ 0 h 165666"/>
                  <a:gd name="connsiteX5" fmla="*/ 187166 w 291465"/>
                  <a:gd name="connsiteY5" fmla="*/ 0 h 165666"/>
                  <a:gd name="connsiteX6" fmla="*/ 193834 w 291465"/>
                  <a:gd name="connsiteY6" fmla="*/ 3808 h 165666"/>
                  <a:gd name="connsiteX7" fmla="*/ 290036 w 291465"/>
                  <a:gd name="connsiteY7" fmla="*/ 154241 h 165666"/>
                  <a:gd name="connsiteX8" fmla="*/ 290036 w 291465"/>
                  <a:gd name="connsiteY8" fmla="*/ 161858 h 165666"/>
                  <a:gd name="connsiteX9" fmla="*/ 283369 w 291465"/>
                  <a:gd name="connsiteY9" fmla="*/ 165666 h 165666"/>
                  <a:gd name="connsiteX10" fmla="*/ 104299 w 291465"/>
                  <a:gd name="connsiteY10" fmla="*/ 165666 h 165666"/>
                  <a:gd name="connsiteX11" fmla="*/ 100489 w 291465"/>
                  <a:gd name="connsiteY11" fmla="*/ 164714 h 165666"/>
                  <a:gd name="connsiteX12" fmla="*/ 21431 w 291465"/>
                  <a:gd name="connsiteY12" fmla="*/ 15234 h 165666"/>
                  <a:gd name="connsiteX13" fmla="*/ 108109 w 291465"/>
                  <a:gd name="connsiteY13" fmla="*/ 150433 h 165666"/>
                  <a:gd name="connsiteX14" fmla="*/ 269081 w 291465"/>
                  <a:gd name="connsiteY14" fmla="*/ 150433 h 165666"/>
                  <a:gd name="connsiteX15" fmla="*/ 182404 w 291465"/>
                  <a:gd name="connsiteY15" fmla="*/ 15234 h 165666"/>
                  <a:gd name="connsiteX16" fmla="*/ 21431 w 291465"/>
                  <a:gd name="connsiteY16" fmla="*/ 15234 h 165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91465" h="165666">
                    <a:moveTo>
                      <a:pt x="100489" y="164714"/>
                    </a:moveTo>
                    <a:cubicBezTo>
                      <a:pt x="99536" y="163762"/>
                      <a:pt x="98584" y="162810"/>
                      <a:pt x="97631" y="161858"/>
                    </a:cubicBezTo>
                    <a:lnTo>
                      <a:pt x="1429" y="11425"/>
                    </a:lnTo>
                    <a:cubicBezTo>
                      <a:pt x="-476" y="9521"/>
                      <a:pt x="-476" y="5713"/>
                      <a:pt x="1429" y="3808"/>
                    </a:cubicBezTo>
                    <a:cubicBezTo>
                      <a:pt x="2381" y="952"/>
                      <a:pt x="5239" y="0"/>
                      <a:pt x="8096" y="0"/>
                    </a:cubicBezTo>
                    <a:lnTo>
                      <a:pt x="187166" y="0"/>
                    </a:lnTo>
                    <a:cubicBezTo>
                      <a:pt x="190024" y="0"/>
                      <a:pt x="191929" y="952"/>
                      <a:pt x="193834" y="3808"/>
                    </a:cubicBezTo>
                    <a:lnTo>
                      <a:pt x="290036" y="154241"/>
                    </a:lnTo>
                    <a:cubicBezTo>
                      <a:pt x="291941" y="156145"/>
                      <a:pt x="291941" y="159954"/>
                      <a:pt x="290036" y="161858"/>
                    </a:cubicBezTo>
                    <a:cubicBezTo>
                      <a:pt x="289084" y="164714"/>
                      <a:pt x="286226" y="165666"/>
                      <a:pt x="283369" y="165666"/>
                    </a:cubicBezTo>
                    <a:lnTo>
                      <a:pt x="104299" y="165666"/>
                    </a:lnTo>
                    <a:cubicBezTo>
                      <a:pt x="103346" y="165666"/>
                      <a:pt x="101441" y="164714"/>
                      <a:pt x="100489" y="164714"/>
                    </a:cubicBezTo>
                    <a:close/>
                    <a:moveTo>
                      <a:pt x="21431" y="15234"/>
                    </a:moveTo>
                    <a:lnTo>
                      <a:pt x="108109" y="150433"/>
                    </a:lnTo>
                    <a:lnTo>
                      <a:pt x="269081" y="150433"/>
                    </a:lnTo>
                    <a:lnTo>
                      <a:pt x="182404" y="15234"/>
                    </a:lnTo>
                    <a:lnTo>
                      <a:pt x="21431" y="15234"/>
                    </a:lnTo>
                    <a:close/>
                  </a:path>
                </a:pathLst>
              </a:custGeom>
              <a:solidFill>
                <a:srgbClr val="FFFFFF"/>
              </a:solidFill>
              <a:ln w="9525" cap="flat">
                <a:noFill/>
                <a:prstDash val="solid"/>
                <a:miter/>
              </a:ln>
            </p:spPr>
            <p:txBody>
              <a:bodyPr rtlCol="0" anchor="ctr"/>
              <a:lstStyle/>
              <a:p>
                <a:endParaRPr lang="en-US"/>
              </a:p>
            </p:txBody>
          </p:sp>
        </p:grpSp>
        <p:sp>
          <p:nvSpPr>
            <p:cNvPr id="12" name="Freeform 11">
              <a:extLst>
                <a:ext uri="{FF2B5EF4-FFF2-40B4-BE49-F238E27FC236}">
                  <a16:creationId xmlns:a16="http://schemas.microsoft.com/office/drawing/2014/main" id="{B618F388-C3D0-A248-42C3-783DEC937ABF}"/>
                </a:ext>
              </a:extLst>
            </p:cNvPr>
            <p:cNvSpPr/>
            <p:nvPr/>
          </p:nvSpPr>
          <p:spPr>
            <a:xfrm>
              <a:off x="12064047" y="6116118"/>
              <a:ext cx="122667" cy="209052"/>
            </a:xfrm>
            <a:custGeom>
              <a:avLst/>
              <a:gdLst>
                <a:gd name="connsiteX0" fmla="*/ 118110 w 122667"/>
                <a:gd name="connsiteY0" fmla="*/ 747 h 209052"/>
                <a:gd name="connsiteX1" fmla="*/ 121920 w 122667"/>
                <a:gd name="connsiteY1" fmla="*/ 12172 h 209052"/>
                <a:gd name="connsiteX2" fmla="*/ 16193 w 122667"/>
                <a:gd name="connsiteY2" fmla="*/ 204497 h 209052"/>
                <a:gd name="connsiteX3" fmla="*/ 4763 w 122667"/>
                <a:gd name="connsiteY3" fmla="*/ 208306 h 209052"/>
                <a:gd name="connsiteX4" fmla="*/ 4763 w 122667"/>
                <a:gd name="connsiteY4" fmla="*/ 208306 h 209052"/>
                <a:gd name="connsiteX5" fmla="*/ 0 w 122667"/>
                <a:gd name="connsiteY5" fmla="*/ 200689 h 209052"/>
                <a:gd name="connsiteX6" fmla="*/ 953 w 122667"/>
                <a:gd name="connsiteY6" fmla="*/ 196880 h 209052"/>
                <a:gd name="connsiteX7" fmla="*/ 106680 w 122667"/>
                <a:gd name="connsiteY7" fmla="*/ 4555 h 209052"/>
                <a:gd name="connsiteX8" fmla="*/ 118110 w 122667"/>
                <a:gd name="connsiteY8" fmla="*/ 747 h 209052"/>
                <a:gd name="connsiteX9" fmla="*/ 118110 w 122667"/>
                <a:gd name="connsiteY9" fmla="*/ 747 h 20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052">
                  <a:moveTo>
                    <a:pt x="118110" y="747"/>
                  </a:moveTo>
                  <a:cubicBezTo>
                    <a:pt x="121920" y="2651"/>
                    <a:pt x="123825" y="8364"/>
                    <a:pt x="121920" y="12172"/>
                  </a:cubicBezTo>
                  <a:lnTo>
                    <a:pt x="16193" y="204497"/>
                  </a:lnTo>
                  <a:cubicBezTo>
                    <a:pt x="14288" y="208306"/>
                    <a:pt x="8572" y="210210"/>
                    <a:pt x="4763" y="208306"/>
                  </a:cubicBezTo>
                  <a:cubicBezTo>
                    <a:pt x="4763" y="208306"/>
                    <a:pt x="4763" y="208306"/>
                    <a:pt x="4763" y="208306"/>
                  </a:cubicBezTo>
                  <a:cubicBezTo>
                    <a:pt x="1905" y="206402"/>
                    <a:pt x="0" y="204497"/>
                    <a:pt x="0" y="200689"/>
                  </a:cubicBezTo>
                  <a:cubicBezTo>
                    <a:pt x="0" y="199737"/>
                    <a:pt x="0" y="197833"/>
                    <a:pt x="953" y="196880"/>
                  </a:cubicBezTo>
                  <a:lnTo>
                    <a:pt x="106680" y="4555"/>
                  </a:lnTo>
                  <a:cubicBezTo>
                    <a:pt x="108585" y="747"/>
                    <a:pt x="113347" y="-1157"/>
                    <a:pt x="118110" y="747"/>
                  </a:cubicBezTo>
                  <a:cubicBezTo>
                    <a:pt x="118110" y="747"/>
                    <a:pt x="118110" y="747"/>
                    <a:pt x="118110" y="747"/>
                  </a:cubicBezTo>
                </a:path>
              </a:pathLst>
            </a:custGeom>
            <a:solidFill>
              <a:srgbClr val="FFFFFF"/>
            </a:solidFill>
            <a:ln w="9525"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0BF685FE-FFF5-399A-E6AA-F2989C5075F7}"/>
                </a:ext>
              </a:extLst>
            </p:cNvPr>
            <p:cNvSpPr/>
            <p:nvPr/>
          </p:nvSpPr>
          <p:spPr>
            <a:xfrm>
              <a:off x="11770677" y="5674698"/>
              <a:ext cx="122667" cy="209647"/>
            </a:xfrm>
            <a:custGeom>
              <a:avLst/>
              <a:gdLst>
                <a:gd name="connsiteX0" fmla="*/ 118110 w 122667"/>
                <a:gd name="connsiteY0" fmla="*/ 1342 h 209647"/>
                <a:gd name="connsiteX1" fmla="*/ 121920 w 122667"/>
                <a:gd name="connsiteY1" fmla="*/ 12767 h 209647"/>
                <a:gd name="connsiteX2" fmla="*/ 16192 w 122667"/>
                <a:gd name="connsiteY2" fmla="*/ 205092 h 209647"/>
                <a:gd name="connsiteX3" fmla="*/ 4763 w 122667"/>
                <a:gd name="connsiteY3" fmla="*/ 208901 h 209647"/>
                <a:gd name="connsiteX4" fmla="*/ 4763 w 122667"/>
                <a:gd name="connsiteY4" fmla="*/ 208901 h 209647"/>
                <a:gd name="connsiteX5" fmla="*/ 0 w 122667"/>
                <a:gd name="connsiteY5" fmla="*/ 201284 h 209647"/>
                <a:gd name="connsiteX6" fmla="*/ 953 w 122667"/>
                <a:gd name="connsiteY6" fmla="*/ 197476 h 209647"/>
                <a:gd name="connsiteX7" fmla="*/ 106680 w 122667"/>
                <a:gd name="connsiteY7" fmla="*/ 5150 h 209647"/>
                <a:gd name="connsiteX8" fmla="*/ 118110 w 122667"/>
                <a:gd name="connsiteY8" fmla="*/ 1342 h 209647"/>
                <a:gd name="connsiteX9" fmla="*/ 118110 w 122667"/>
                <a:gd name="connsiteY9" fmla="*/ 1342 h 209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667" h="209647">
                  <a:moveTo>
                    <a:pt x="118110" y="1342"/>
                  </a:moveTo>
                  <a:cubicBezTo>
                    <a:pt x="121920" y="3246"/>
                    <a:pt x="123825" y="8959"/>
                    <a:pt x="121920" y="12767"/>
                  </a:cubicBezTo>
                  <a:lnTo>
                    <a:pt x="16192" y="205092"/>
                  </a:lnTo>
                  <a:cubicBezTo>
                    <a:pt x="14288" y="208901"/>
                    <a:pt x="8572" y="210805"/>
                    <a:pt x="4763" y="208901"/>
                  </a:cubicBezTo>
                  <a:cubicBezTo>
                    <a:pt x="4763" y="208901"/>
                    <a:pt x="4763" y="208901"/>
                    <a:pt x="4763" y="208901"/>
                  </a:cubicBezTo>
                  <a:cubicBezTo>
                    <a:pt x="1905" y="206997"/>
                    <a:pt x="0" y="205092"/>
                    <a:pt x="0" y="201284"/>
                  </a:cubicBezTo>
                  <a:cubicBezTo>
                    <a:pt x="0" y="200332"/>
                    <a:pt x="0" y="198428"/>
                    <a:pt x="953" y="197476"/>
                  </a:cubicBezTo>
                  <a:lnTo>
                    <a:pt x="106680" y="5150"/>
                  </a:lnTo>
                  <a:cubicBezTo>
                    <a:pt x="108585" y="390"/>
                    <a:pt x="113347" y="-1514"/>
                    <a:pt x="118110" y="1342"/>
                  </a:cubicBezTo>
                  <a:cubicBezTo>
                    <a:pt x="118110" y="1342"/>
                    <a:pt x="118110" y="1342"/>
                    <a:pt x="118110" y="1342"/>
                  </a:cubicBezTo>
                </a:path>
              </a:pathLst>
            </a:custGeom>
            <a:solidFill>
              <a:srgbClr val="FFFFFF"/>
            </a:solidFill>
            <a:ln w="9525"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FD24180-F1A1-83A4-2F20-8064AD6E7330}"/>
                </a:ext>
              </a:extLst>
            </p:cNvPr>
            <p:cNvSpPr/>
            <p:nvPr/>
          </p:nvSpPr>
          <p:spPr>
            <a:xfrm>
              <a:off x="12188825" y="5489428"/>
              <a:ext cx="124777" cy="19994"/>
            </a:xfrm>
            <a:custGeom>
              <a:avLst/>
              <a:gdLst>
                <a:gd name="connsiteX0" fmla="*/ 123825 w 124777"/>
                <a:gd name="connsiteY0" fmla="*/ 0 h 19994"/>
                <a:gd name="connsiteX1" fmla="*/ 8572 w 124777"/>
                <a:gd name="connsiteY1" fmla="*/ 2856 h 19994"/>
                <a:gd name="connsiteX2" fmla="*/ 0 w 124777"/>
                <a:gd name="connsiteY2" fmla="*/ 11425 h 19994"/>
                <a:gd name="connsiteX3" fmla="*/ 4763 w 124777"/>
                <a:gd name="connsiteY3" fmla="*/ 19042 h 19994"/>
                <a:gd name="connsiteX4" fmla="*/ 8572 w 124777"/>
                <a:gd name="connsiteY4" fmla="*/ 19994 h 19994"/>
                <a:gd name="connsiteX5" fmla="*/ 124778 w 124777"/>
                <a:gd name="connsiteY5" fmla="*/ 17138 h 19994"/>
                <a:gd name="connsiteX6" fmla="*/ 124778 w 124777"/>
                <a:gd name="connsiteY6" fmla="*/ 0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123825" y="0"/>
                  </a:moveTo>
                  <a:lnTo>
                    <a:pt x="8572" y="2856"/>
                  </a:lnTo>
                  <a:cubicBezTo>
                    <a:pt x="3810" y="2856"/>
                    <a:pt x="0" y="6665"/>
                    <a:pt x="0" y="11425"/>
                  </a:cubicBezTo>
                  <a:cubicBezTo>
                    <a:pt x="0" y="14282"/>
                    <a:pt x="1905" y="17138"/>
                    <a:pt x="4763" y="19042"/>
                  </a:cubicBezTo>
                  <a:cubicBezTo>
                    <a:pt x="5715" y="19994"/>
                    <a:pt x="7620" y="19994"/>
                    <a:pt x="8572" y="19994"/>
                  </a:cubicBezTo>
                  <a:lnTo>
                    <a:pt x="124778" y="17138"/>
                  </a:lnTo>
                  <a:lnTo>
                    <a:pt x="124778" y="0"/>
                  </a:lnTo>
                  <a:close/>
                </a:path>
              </a:pathLst>
            </a:custGeom>
            <a:solidFill>
              <a:srgbClr val="FFFFFF"/>
            </a:solidFill>
            <a:ln w="9525"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3660163-5EC6-ADF7-98DE-D4C1DDDFDBD4}"/>
                </a:ext>
              </a:extLst>
            </p:cNvPr>
            <p:cNvSpPr/>
            <p:nvPr/>
          </p:nvSpPr>
          <p:spPr>
            <a:xfrm>
              <a:off x="12258357" y="6392023"/>
              <a:ext cx="54292" cy="18090"/>
            </a:xfrm>
            <a:custGeom>
              <a:avLst/>
              <a:gdLst>
                <a:gd name="connsiteX0" fmla="*/ 54293 w 54292"/>
                <a:gd name="connsiteY0" fmla="*/ 0 h 18090"/>
                <a:gd name="connsiteX1" fmla="*/ 8573 w 54292"/>
                <a:gd name="connsiteY1" fmla="*/ 952 h 18090"/>
                <a:gd name="connsiteX2" fmla="*/ 0 w 54292"/>
                <a:gd name="connsiteY2" fmla="*/ 9521 h 18090"/>
                <a:gd name="connsiteX3" fmla="*/ 4763 w 54292"/>
                <a:gd name="connsiteY3" fmla="*/ 17138 h 18090"/>
                <a:gd name="connsiteX4" fmla="*/ 8573 w 54292"/>
                <a:gd name="connsiteY4" fmla="*/ 18090 h 18090"/>
                <a:gd name="connsiteX5" fmla="*/ 54293 w 54292"/>
                <a:gd name="connsiteY5" fmla="*/ 17138 h 18090"/>
                <a:gd name="connsiteX6" fmla="*/ 54293 w 54292"/>
                <a:gd name="connsiteY6" fmla="*/ 0 h 18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90">
                  <a:moveTo>
                    <a:pt x="54293" y="0"/>
                  </a:moveTo>
                  <a:lnTo>
                    <a:pt x="8573" y="952"/>
                  </a:lnTo>
                  <a:cubicBezTo>
                    <a:pt x="3810" y="952"/>
                    <a:pt x="0" y="4761"/>
                    <a:pt x="0" y="9521"/>
                  </a:cubicBezTo>
                  <a:cubicBezTo>
                    <a:pt x="0" y="12377"/>
                    <a:pt x="1905" y="15234"/>
                    <a:pt x="4763" y="17138"/>
                  </a:cubicBezTo>
                  <a:cubicBezTo>
                    <a:pt x="5715" y="18090"/>
                    <a:pt x="7620" y="18090"/>
                    <a:pt x="8573" y="18090"/>
                  </a:cubicBezTo>
                  <a:lnTo>
                    <a:pt x="54293" y="17138"/>
                  </a:lnTo>
                  <a:lnTo>
                    <a:pt x="54293" y="0"/>
                  </a:lnTo>
                  <a:close/>
                </a:path>
              </a:pathLst>
            </a:custGeom>
            <a:solidFill>
              <a:srgbClr val="FFFFFF"/>
            </a:solidFill>
            <a:ln w="9525"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76CE33C3-2134-BC79-1F10-EFF3B6E7B737}"/>
                </a:ext>
              </a:extLst>
            </p:cNvPr>
            <p:cNvSpPr/>
            <p:nvPr/>
          </p:nvSpPr>
          <p:spPr>
            <a:xfrm>
              <a:off x="11787399" y="6011419"/>
              <a:ext cx="132291" cy="204940"/>
            </a:xfrm>
            <a:custGeom>
              <a:avLst/>
              <a:gdLst>
                <a:gd name="connsiteX0" fmla="*/ 12806 w 132291"/>
                <a:gd name="connsiteY0" fmla="*/ 714 h 204940"/>
                <a:gd name="connsiteX1" fmla="*/ 15663 w 132291"/>
                <a:gd name="connsiteY1" fmla="*/ 3570 h 204940"/>
                <a:gd name="connsiteX2" fmla="*/ 130916 w 132291"/>
                <a:gd name="connsiteY2" fmla="*/ 191135 h 204940"/>
                <a:gd name="connsiteX3" fmla="*/ 128058 w 132291"/>
                <a:gd name="connsiteY3" fmla="*/ 203512 h 204940"/>
                <a:gd name="connsiteX4" fmla="*/ 119486 w 132291"/>
                <a:gd name="connsiteY4" fmla="*/ 203512 h 204940"/>
                <a:gd name="connsiteX5" fmla="*/ 116628 w 132291"/>
                <a:gd name="connsiteY5" fmla="*/ 200656 h 204940"/>
                <a:gd name="connsiteX6" fmla="*/ 1376 w 132291"/>
                <a:gd name="connsiteY6" fmla="*/ 13092 h 204940"/>
                <a:gd name="connsiteX7" fmla="*/ 4233 w 132291"/>
                <a:gd name="connsiteY7" fmla="*/ 714 h 204940"/>
                <a:gd name="connsiteX8" fmla="*/ 12806 w 132291"/>
                <a:gd name="connsiteY8" fmla="*/ 714 h 20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4940">
                  <a:moveTo>
                    <a:pt x="12806" y="714"/>
                  </a:moveTo>
                  <a:cubicBezTo>
                    <a:pt x="13758" y="1666"/>
                    <a:pt x="14711" y="2618"/>
                    <a:pt x="15663" y="3570"/>
                  </a:cubicBezTo>
                  <a:lnTo>
                    <a:pt x="130916" y="191135"/>
                  </a:lnTo>
                  <a:cubicBezTo>
                    <a:pt x="133773" y="194943"/>
                    <a:pt x="131868" y="200656"/>
                    <a:pt x="128058" y="203512"/>
                  </a:cubicBezTo>
                  <a:cubicBezTo>
                    <a:pt x="125201" y="205417"/>
                    <a:pt x="122343" y="205417"/>
                    <a:pt x="119486" y="203512"/>
                  </a:cubicBezTo>
                  <a:cubicBezTo>
                    <a:pt x="118533" y="202560"/>
                    <a:pt x="117581" y="201608"/>
                    <a:pt x="116628" y="200656"/>
                  </a:cubicBezTo>
                  <a:lnTo>
                    <a:pt x="1376" y="13092"/>
                  </a:lnTo>
                  <a:cubicBezTo>
                    <a:pt x="-1482" y="9283"/>
                    <a:pt x="423" y="3570"/>
                    <a:pt x="4233" y="714"/>
                  </a:cubicBezTo>
                  <a:cubicBezTo>
                    <a:pt x="7091" y="-238"/>
                    <a:pt x="9948" y="-238"/>
                    <a:pt x="12806" y="714"/>
                  </a:cubicBezTo>
                </a:path>
              </a:pathLst>
            </a:custGeom>
            <a:solidFill>
              <a:srgbClr val="FFFFFF"/>
            </a:solidFill>
            <a:ln w="9525"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1AE2F0A1-440E-2E86-AEF9-208F6480AD69}"/>
                </a:ext>
              </a:extLst>
            </p:cNvPr>
            <p:cNvSpPr/>
            <p:nvPr/>
          </p:nvSpPr>
          <p:spPr>
            <a:xfrm>
              <a:off x="12031239" y="5564168"/>
              <a:ext cx="132291" cy="205654"/>
            </a:xfrm>
            <a:custGeom>
              <a:avLst/>
              <a:gdLst>
                <a:gd name="connsiteX0" fmla="*/ 12806 w 132291"/>
                <a:gd name="connsiteY0" fmla="*/ 1428 h 205654"/>
                <a:gd name="connsiteX1" fmla="*/ 15663 w 132291"/>
                <a:gd name="connsiteY1" fmla="*/ 4284 h 205654"/>
                <a:gd name="connsiteX2" fmla="*/ 130916 w 132291"/>
                <a:gd name="connsiteY2" fmla="*/ 191849 h 205654"/>
                <a:gd name="connsiteX3" fmla="*/ 128058 w 132291"/>
                <a:gd name="connsiteY3" fmla="*/ 204226 h 205654"/>
                <a:gd name="connsiteX4" fmla="*/ 119486 w 132291"/>
                <a:gd name="connsiteY4" fmla="*/ 204226 h 205654"/>
                <a:gd name="connsiteX5" fmla="*/ 116628 w 132291"/>
                <a:gd name="connsiteY5" fmla="*/ 201370 h 205654"/>
                <a:gd name="connsiteX6" fmla="*/ 1376 w 132291"/>
                <a:gd name="connsiteY6" fmla="*/ 13806 h 205654"/>
                <a:gd name="connsiteX7" fmla="*/ 4233 w 132291"/>
                <a:gd name="connsiteY7" fmla="*/ 1428 h 205654"/>
                <a:gd name="connsiteX8" fmla="*/ 12806 w 132291"/>
                <a:gd name="connsiteY8" fmla="*/ 1428 h 20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2291" h="205654">
                  <a:moveTo>
                    <a:pt x="12806" y="1428"/>
                  </a:moveTo>
                  <a:cubicBezTo>
                    <a:pt x="13758" y="2380"/>
                    <a:pt x="14711" y="3332"/>
                    <a:pt x="15663" y="4284"/>
                  </a:cubicBezTo>
                  <a:lnTo>
                    <a:pt x="130916" y="191849"/>
                  </a:lnTo>
                  <a:cubicBezTo>
                    <a:pt x="133773" y="195658"/>
                    <a:pt x="131868" y="201370"/>
                    <a:pt x="128058" y="204226"/>
                  </a:cubicBezTo>
                  <a:cubicBezTo>
                    <a:pt x="125201" y="206131"/>
                    <a:pt x="122343" y="206131"/>
                    <a:pt x="119486" y="204226"/>
                  </a:cubicBezTo>
                  <a:cubicBezTo>
                    <a:pt x="118533" y="203274"/>
                    <a:pt x="117581" y="202322"/>
                    <a:pt x="116628" y="201370"/>
                  </a:cubicBezTo>
                  <a:lnTo>
                    <a:pt x="1376" y="13806"/>
                  </a:lnTo>
                  <a:cubicBezTo>
                    <a:pt x="-1482" y="9997"/>
                    <a:pt x="423" y="4284"/>
                    <a:pt x="4233" y="1428"/>
                  </a:cubicBezTo>
                  <a:cubicBezTo>
                    <a:pt x="7091" y="-476"/>
                    <a:pt x="9948" y="-476"/>
                    <a:pt x="12806" y="1428"/>
                  </a:cubicBezTo>
                </a:path>
              </a:pathLst>
            </a:custGeom>
            <a:solidFill>
              <a:srgbClr val="FFFFFF"/>
            </a:solidFill>
            <a:ln w="9525" cap="flat">
              <a:noFill/>
              <a:prstDash val="solid"/>
              <a:miter/>
            </a:ln>
          </p:spPr>
          <p:txBody>
            <a:bodyPr rtlCol="0" anchor="ctr"/>
            <a:lstStyle/>
            <a:p>
              <a:endParaRPr lang="en-US"/>
            </a:p>
          </p:txBody>
        </p:sp>
        <p:grpSp>
          <p:nvGrpSpPr>
            <p:cNvPr id="18" name="Graphic 47">
              <a:extLst>
                <a:ext uri="{FF2B5EF4-FFF2-40B4-BE49-F238E27FC236}">
                  <a16:creationId xmlns:a16="http://schemas.microsoft.com/office/drawing/2014/main" id="{2585782C-9F55-7B39-41AF-2BD78FC82D01}"/>
                </a:ext>
              </a:extLst>
            </p:cNvPr>
            <p:cNvGrpSpPr/>
            <p:nvPr/>
          </p:nvGrpSpPr>
          <p:grpSpPr>
            <a:xfrm>
              <a:off x="10968672" y="5214269"/>
              <a:ext cx="912495" cy="1194891"/>
              <a:chOff x="10968672" y="5214269"/>
              <a:chExt cx="912495" cy="1194891"/>
            </a:xfrm>
            <a:solidFill>
              <a:srgbClr val="FFFFFF"/>
            </a:solidFill>
          </p:grpSpPr>
          <p:grpSp>
            <p:nvGrpSpPr>
              <p:cNvPr id="20" name="Graphic 47">
                <a:extLst>
                  <a:ext uri="{FF2B5EF4-FFF2-40B4-BE49-F238E27FC236}">
                    <a16:creationId xmlns:a16="http://schemas.microsoft.com/office/drawing/2014/main" id="{8E140808-1446-31F1-C015-7B3EA9C0AD52}"/>
                  </a:ext>
                </a:extLst>
              </p:cNvPr>
              <p:cNvGrpSpPr/>
              <p:nvPr/>
            </p:nvGrpSpPr>
            <p:grpSpPr>
              <a:xfrm>
                <a:off x="10968672" y="5789340"/>
                <a:ext cx="751522" cy="619820"/>
                <a:chOff x="10968672" y="5789340"/>
                <a:chExt cx="751522" cy="619820"/>
              </a:xfrm>
              <a:solidFill>
                <a:srgbClr val="FFFFFF"/>
              </a:solidFill>
            </p:grpSpPr>
            <p:sp>
              <p:nvSpPr>
                <p:cNvPr id="40" name="Freeform 39">
                  <a:extLst>
                    <a:ext uri="{FF2B5EF4-FFF2-40B4-BE49-F238E27FC236}">
                      <a16:creationId xmlns:a16="http://schemas.microsoft.com/office/drawing/2014/main" id="{BEAD21C3-8BC4-BE46-D595-F2109170F680}"/>
                    </a:ext>
                  </a:extLst>
                </p:cNvPr>
                <p:cNvSpPr/>
                <p:nvPr/>
              </p:nvSpPr>
              <p:spPr>
                <a:xfrm>
                  <a:off x="10968672" y="5794101"/>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3 w 202882"/>
                    <a:gd name="connsiteY6" fmla="*/ 185660 h 185660"/>
                    <a:gd name="connsiteX7" fmla="*/ 140970 w 202882"/>
                    <a:gd name="connsiteY7" fmla="*/ 185660 h 185660"/>
                    <a:gd name="connsiteX8" fmla="*/ 132397 w 202882"/>
                    <a:gd name="connsiteY8" fmla="*/ 157097 h 185660"/>
                    <a:gd name="connsiteX9" fmla="*/ 118110 w 202882"/>
                    <a:gd name="connsiteY9" fmla="*/ 113301 h 185660"/>
                    <a:gd name="connsiteX10" fmla="*/ 100965 w 202882"/>
                    <a:gd name="connsiteY10" fmla="*/ 61887 h 185660"/>
                    <a:gd name="connsiteX11" fmla="*/ 83820 w 202882"/>
                    <a:gd name="connsiteY11" fmla="*/ 113301 h 185660"/>
                    <a:gd name="connsiteX12" fmla="*/ 118110 w 202882"/>
                    <a:gd name="connsiteY12" fmla="*/ 113301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3" y="185660"/>
                      </a:lnTo>
                      <a:lnTo>
                        <a:pt x="140970" y="185660"/>
                      </a:lnTo>
                      <a:lnTo>
                        <a:pt x="132397" y="157097"/>
                      </a:lnTo>
                      <a:close/>
                      <a:moveTo>
                        <a:pt x="118110" y="113301"/>
                      </a:moveTo>
                      <a:lnTo>
                        <a:pt x="100965" y="61887"/>
                      </a:lnTo>
                      <a:lnTo>
                        <a:pt x="83820" y="113301"/>
                      </a:lnTo>
                      <a:lnTo>
                        <a:pt x="118110" y="113301"/>
                      </a:lnTo>
                      <a:close/>
                    </a:path>
                  </a:pathLst>
                </a:custGeom>
                <a:solidFill>
                  <a:srgbClr val="FFFFFF"/>
                </a:solidFill>
                <a:ln w="9525"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270E5EE4-04AF-4297-4688-6C9FF82794A7}"/>
                    </a:ext>
                  </a:extLst>
                </p:cNvPr>
                <p:cNvSpPr/>
                <p:nvPr/>
              </p:nvSpPr>
              <p:spPr>
                <a:xfrm>
                  <a:off x="11180127" y="5789340"/>
                  <a:ext cx="181927" cy="190420"/>
                </a:xfrm>
                <a:custGeom>
                  <a:avLst/>
                  <a:gdLst>
                    <a:gd name="connsiteX0" fmla="*/ 119063 w 181927"/>
                    <a:gd name="connsiteY0" fmla="*/ 67599 h 190420"/>
                    <a:gd name="connsiteX1" fmla="*/ 109538 w 181927"/>
                    <a:gd name="connsiteY1" fmla="*/ 59031 h 190420"/>
                    <a:gd name="connsiteX2" fmla="*/ 94297 w 181927"/>
                    <a:gd name="connsiteY2" fmla="*/ 56174 h 190420"/>
                    <a:gd name="connsiteX3" fmla="*/ 68580 w 181927"/>
                    <a:gd name="connsiteY3" fmla="*/ 66647 h 190420"/>
                    <a:gd name="connsiteX4" fmla="*/ 59055 w 181927"/>
                    <a:gd name="connsiteY4" fmla="*/ 96163 h 190420"/>
                    <a:gd name="connsiteX5" fmla="*/ 69532 w 181927"/>
                    <a:gd name="connsiteY5" fmla="*/ 128534 h 190420"/>
                    <a:gd name="connsiteX6" fmla="*/ 100965 w 181927"/>
                    <a:gd name="connsiteY6" fmla="*/ 139007 h 190420"/>
                    <a:gd name="connsiteX7" fmla="*/ 133350 w 181927"/>
                    <a:gd name="connsiteY7" fmla="*/ 122822 h 190420"/>
                    <a:gd name="connsiteX8" fmla="*/ 86678 w 181927"/>
                    <a:gd name="connsiteY8" fmla="*/ 122822 h 190420"/>
                    <a:gd name="connsiteX9" fmla="*/ 86678 w 181927"/>
                    <a:gd name="connsiteY9" fmla="*/ 81881 h 190420"/>
                    <a:gd name="connsiteX10" fmla="*/ 181928 w 181927"/>
                    <a:gd name="connsiteY10" fmla="*/ 81881 h 190420"/>
                    <a:gd name="connsiteX11" fmla="*/ 181928 w 181927"/>
                    <a:gd name="connsiteY11" fmla="*/ 139960 h 190420"/>
                    <a:gd name="connsiteX12" fmla="*/ 148590 w 181927"/>
                    <a:gd name="connsiteY12" fmla="*/ 175187 h 190420"/>
                    <a:gd name="connsiteX13" fmla="*/ 94297 w 181927"/>
                    <a:gd name="connsiteY13" fmla="*/ 190421 h 190420"/>
                    <a:gd name="connsiteX14" fmla="*/ 43815 w 181927"/>
                    <a:gd name="connsiteY14" fmla="*/ 178044 h 190420"/>
                    <a:gd name="connsiteX15" fmla="*/ 11430 w 181927"/>
                    <a:gd name="connsiteY15" fmla="*/ 144720 h 190420"/>
                    <a:gd name="connsiteX16" fmla="*/ 0 w 181927"/>
                    <a:gd name="connsiteY16" fmla="*/ 95210 h 190420"/>
                    <a:gd name="connsiteX17" fmla="*/ 11430 w 181927"/>
                    <a:gd name="connsiteY17" fmla="*/ 45701 h 190420"/>
                    <a:gd name="connsiteX18" fmla="*/ 43815 w 181927"/>
                    <a:gd name="connsiteY18" fmla="*/ 12377 h 190420"/>
                    <a:gd name="connsiteX19" fmla="*/ 93345 w 181927"/>
                    <a:gd name="connsiteY19" fmla="*/ 0 h 190420"/>
                    <a:gd name="connsiteX20" fmla="*/ 152400 w 181927"/>
                    <a:gd name="connsiteY20" fmla="*/ 17138 h 190420"/>
                    <a:gd name="connsiteX21" fmla="*/ 180022 w 181927"/>
                    <a:gd name="connsiteY21" fmla="*/ 64743 h 190420"/>
                    <a:gd name="connsiteX22" fmla="*/ 119063 w 181927"/>
                    <a:gd name="connsiteY22" fmla="*/ 64743 h 190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0420">
                      <a:moveTo>
                        <a:pt x="119063" y="67599"/>
                      </a:moveTo>
                      <a:cubicBezTo>
                        <a:pt x="117157" y="63791"/>
                        <a:pt x="113347" y="60935"/>
                        <a:pt x="109538" y="59031"/>
                      </a:cubicBezTo>
                      <a:cubicBezTo>
                        <a:pt x="105728" y="57126"/>
                        <a:pt x="100013" y="56174"/>
                        <a:pt x="94297" y="56174"/>
                      </a:cubicBezTo>
                      <a:cubicBezTo>
                        <a:pt x="82867" y="56174"/>
                        <a:pt x="74295" y="59983"/>
                        <a:pt x="68580" y="66647"/>
                      </a:cubicBezTo>
                      <a:cubicBezTo>
                        <a:pt x="62865" y="74264"/>
                        <a:pt x="59055" y="83785"/>
                        <a:pt x="59055" y="96163"/>
                      </a:cubicBezTo>
                      <a:cubicBezTo>
                        <a:pt x="59055" y="110444"/>
                        <a:pt x="62865" y="121869"/>
                        <a:pt x="69532" y="128534"/>
                      </a:cubicBezTo>
                      <a:cubicBezTo>
                        <a:pt x="76200" y="136151"/>
                        <a:pt x="86678" y="139007"/>
                        <a:pt x="100965" y="139007"/>
                      </a:cubicBezTo>
                      <a:cubicBezTo>
                        <a:pt x="114300" y="139007"/>
                        <a:pt x="125730" y="133295"/>
                        <a:pt x="133350" y="122822"/>
                      </a:cubicBezTo>
                      <a:lnTo>
                        <a:pt x="86678" y="122822"/>
                      </a:lnTo>
                      <a:lnTo>
                        <a:pt x="86678" y="81881"/>
                      </a:lnTo>
                      <a:lnTo>
                        <a:pt x="181928" y="81881"/>
                      </a:lnTo>
                      <a:lnTo>
                        <a:pt x="181928" y="139960"/>
                      </a:lnTo>
                      <a:cubicBezTo>
                        <a:pt x="174307" y="154241"/>
                        <a:pt x="162878" y="165666"/>
                        <a:pt x="148590" y="175187"/>
                      </a:cubicBezTo>
                      <a:cubicBezTo>
                        <a:pt x="134303" y="184708"/>
                        <a:pt x="116205" y="190421"/>
                        <a:pt x="94297" y="190421"/>
                      </a:cubicBezTo>
                      <a:cubicBezTo>
                        <a:pt x="75247" y="190421"/>
                        <a:pt x="58103" y="186613"/>
                        <a:pt x="43815" y="178044"/>
                      </a:cubicBezTo>
                      <a:cubicBezTo>
                        <a:pt x="29528" y="170427"/>
                        <a:pt x="19050" y="159002"/>
                        <a:pt x="11430" y="144720"/>
                      </a:cubicBezTo>
                      <a:cubicBezTo>
                        <a:pt x="3810" y="130438"/>
                        <a:pt x="0" y="114253"/>
                        <a:pt x="0" y="95210"/>
                      </a:cubicBezTo>
                      <a:cubicBezTo>
                        <a:pt x="0" y="77121"/>
                        <a:pt x="3810" y="60935"/>
                        <a:pt x="11430" y="45701"/>
                      </a:cubicBezTo>
                      <a:cubicBezTo>
                        <a:pt x="19050" y="31419"/>
                        <a:pt x="29528" y="19994"/>
                        <a:pt x="43815" y="12377"/>
                      </a:cubicBezTo>
                      <a:cubicBezTo>
                        <a:pt x="58103" y="4761"/>
                        <a:pt x="74295" y="0"/>
                        <a:pt x="93345" y="0"/>
                      </a:cubicBezTo>
                      <a:cubicBezTo>
                        <a:pt x="118110" y="0"/>
                        <a:pt x="137160" y="5713"/>
                        <a:pt x="152400" y="17138"/>
                      </a:cubicBezTo>
                      <a:cubicBezTo>
                        <a:pt x="167640" y="28563"/>
                        <a:pt x="177165" y="44749"/>
                        <a:pt x="180022" y="64743"/>
                      </a:cubicBezTo>
                      <a:lnTo>
                        <a:pt x="119063" y="64743"/>
                      </a:lnTo>
                      <a:close/>
                    </a:path>
                  </a:pathLst>
                </a:custGeom>
                <a:solidFill>
                  <a:srgbClr val="FFFFFF"/>
                </a:solidFill>
                <a:ln w="9525"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4168C947-0CA4-9344-00C6-C7EF65AA301E}"/>
                    </a:ext>
                  </a:extLst>
                </p:cNvPr>
                <p:cNvSpPr/>
                <p:nvPr/>
              </p:nvSpPr>
              <p:spPr>
                <a:xfrm>
                  <a:off x="11383009" y="5793149"/>
                  <a:ext cx="157162" cy="186612"/>
                </a:xfrm>
                <a:custGeom>
                  <a:avLst/>
                  <a:gdLst>
                    <a:gd name="connsiteX0" fmla="*/ 93345 w 157162"/>
                    <a:gd name="connsiteY0" fmla="*/ 185660 h 186612"/>
                    <a:gd name="connsiteX1" fmla="*/ 58103 w 157162"/>
                    <a:gd name="connsiteY1" fmla="*/ 119013 h 186612"/>
                    <a:gd name="connsiteX2" fmla="*/ 58103 w 157162"/>
                    <a:gd name="connsiteY2" fmla="*/ 119013 h 186612"/>
                    <a:gd name="connsiteX3" fmla="*/ 58103 w 157162"/>
                    <a:gd name="connsiteY3" fmla="*/ 185660 h 186612"/>
                    <a:gd name="connsiteX4" fmla="*/ 0 w 157162"/>
                    <a:gd name="connsiteY4" fmla="*/ 185660 h 186612"/>
                    <a:gd name="connsiteX5" fmla="*/ 0 w 157162"/>
                    <a:gd name="connsiteY5" fmla="*/ 0 h 186612"/>
                    <a:gd name="connsiteX6" fmla="*/ 86678 w 157162"/>
                    <a:gd name="connsiteY6" fmla="*/ 0 h 186612"/>
                    <a:gd name="connsiteX7" fmla="*/ 125730 w 157162"/>
                    <a:gd name="connsiteY7" fmla="*/ 7617 h 186612"/>
                    <a:gd name="connsiteX8" fmla="*/ 149543 w 157162"/>
                    <a:gd name="connsiteY8" fmla="*/ 29515 h 186612"/>
                    <a:gd name="connsiteX9" fmla="*/ 157163 w 157162"/>
                    <a:gd name="connsiteY9" fmla="*/ 60935 h 186612"/>
                    <a:gd name="connsiteX10" fmla="*/ 146685 w 157162"/>
                    <a:gd name="connsiteY10" fmla="*/ 94258 h 186612"/>
                    <a:gd name="connsiteX11" fmla="*/ 117158 w 157162"/>
                    <a:gd name="connsiteY11" fmla="*/ 115205 h 186612"/>
                    <a:gd name="connsiteX12" fmla="*/ 157163 w 157162"/>
                    <a:gd name="connsiteY12" fmla="*/ 186612 h 186612"/>
                    <a:gd name="connsiteX13" fmla="*/ 93345 w 157162"/>
                    <a:gd name="connsiteY13" fmla="*/ 186612 h 186612"/>
                    <a:gd name="connsiteX14" fmla="*/ 58103 w 157162"/>
                    <a:gd name="connsiteY14" fmla="*/ 79977 h 186612"/>
                    <a:gd name="connsiteX15" fmla="*/ 80963 w 157162"/>
                    <a:gd name="connsiteY15" fmla="*/ 79977 h 186612"/>
                    <a:gd name="connsiteX16" fmla="*/ 93345 w 157162"/>
                    <a:gd name="connsiteY16" fmla="*/ 76168 h 186612"/>
                    <a:gd name="connsiteX17" fmla="*/ 97155 w 157162"/>
                    <a:gd name="connsiteY17" fmla="*/ 63791 h 186612"/>
                    <a:gd name="connsiteX18" fmla="*/ 92393 w 157162"/>
                    <a:gd name="connsiteY18" fmla="*/ 52366 h 186612"/>
                    <a:gd name="connsiteX19" fmla="*/ 80010 w 157162"/>
                    <a:gd name="connsiteY19" fmla="*/ 48557 h 186612"/>
                    <a:gd name="connsiteX20" fmla="*/ 57150 w 157162"/>
                    <a:gd name="connsiteY20" fmla="*/ 48557 h 186612"/>
                    <a:gd name="connsiteX21" fmla="*/ 57150 w 157162"/>
                    <a:gd name="connsiteY21" fmla="*/ 79977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7162" h="186612">
                      <a:moveTo>
                        <a:pt x="93345" y="185660"/>
                      </a:moveTo>
                      <a:lnTo>
                        <a:pt x="58103" y="119013"/>
                      </a:lnTo>
                      <a:lnTo>
                        <a:pt x="58103" y="119013"/>
                      </a:lnTo>
                      <a:lnTo>
                        <a:pt x="58103" y="185660"/>
                      </a:lnTo>
                      <a:lnTo>
                        <a:pt x="0" y="185660"/>
                      </a:lnTo>
                      <a:lnTo>
                        <a:pt x="0" y="0"/>
                      </a:lnTo>
                      <a:lnTo>
                        <a:pt x="86678" y="0"/>
                      </a:lnTo>
                      <a:cubicBezTo>
                        <a:pt x="101918" y="0"/>
                        <a:pt x="114300" y="2856"/>
                        <a:pt x="125730" y="7617"/>
                      </a:cubicBezTo>
                      <a:cubicBezTo>
                        <a:pt x="136208" y="13329"/>
                        <a:pt x="144780" y="19994"/>
                        <a:pt x="149543" y="29515"/>
                      </a:cubicBezTo>
                      <a:cubicBezTo>
                        <a:pt x="154305" y="39036"/>
                        <a:pt x="157163" y="49509"/>
                        <a:pt x="157163" y="60935"/>
                      </a:cubicBezTo>
                      <a:cubicBezTo>
                        <a:pt x="157163" y="73312"/>
                        <a:pt x="153353" y="84737"/>
                        <a:pt x="146685" y="94258"/>
                      </a:cubicBezTo>
                      <a:cubicBezTo>
                        <a:pt x="140018" y="103779"/>
                        <a:pt x="129540" y="110444"/>
                        <a:pt x="117158" y="115205"/>
                      </a:cubicBezTo>
                      <a:lnTo>
                        <a:pt x="157163" y="186612"/>
                      </a:lnTo>
                      <a:lnTo>
                        <a:pt x="93345" y="186612"/>
                      </a:lnTo>
                      <a:close/>
                      <a:moveTo>
                        <a:pt x="58103" y="79977"/>
                      </a:moveTo>
                      <a:lnTo>
                        <a:pt x="80963" y="79977"/>
                      </a:lnTo>
                      <a:cubicBezTo>
                        <a:pt x="86678" y="79977"/>
                        <a:pt x="90488" y="79025"/>
                        <a:pt x="93345" y="76168"/>
                      </a:cubicBezTo>
                      <a:cubicBezTo>
                        <a:pt x="96203" y="73312"/>
                        <a:pt x="97155" y="69504"/>
                        <a:pt x="97155" y="63791"/>
                      </a:cubicBezTo>
                      <a:cubicBezTo>
                        <a:pt x="97155" y="59030"/>
                        <a:pt x="95250" y="55222"/>
                        <a:pt x="92393" y="52366"/>
                      </a:cubicBezTo>
                      <a:cubicBezTo>
                        <a:pt x="89535" y="49509"/>
                        <a:pt x="85725" y="48557"/>
                        <a:pt x="80010" y="48557"/>
                      </a:cubicBezTo>
                      <a:lnTo>
                        <a:pt x="57150" y="48557"/>
                      </a:lnTo>
                      <a:lnTo>
                        <a:pt x="57150" y="79977"/>
                      </a:lnTo>
                      <a:close/>
                    </a:path>
                  </a:pathLst>
                </a:custGeom>
                <a:solidFill>
                  <a:srgbClr val="FFFFFF"/>
                </a:solidFill>
                <a:ln w="9525" cap="flat">
                  <a:noFill/>
                  <a:prstDash val="solid"/>
                  <a:miter/>
                </a:ln>
              </p:spPr>
              <p:txBody>
                <a:bodyPr rtlCol="0" anchor="ctr"/>
                <a:lstStyle/>
                <a:p>
                  <a:endParaRPr lang="en-US"/>
                </a:p>
              </p:txBody>
            </p:sp>
            <p:sp>
              <p:nvSpPr>
                <p:cNvPr id="43" name="Freeform 42">
                  <a:extLst>
                    <a:ext uri="{FF2B5EF4-FFF2-40B4-BE49-F238E27FC236}">
                      <a16:creationId xmlns:a16="http://schemas.microsoft.com/office/drawing/2014/main" id="{1CEC47CF-D0C2-E545-02C1-D4B14D597574}"/>
                    </a:ext>
                  </a:extLst>
                </p:cNvPr>
                <p:cNvSpPr/>
                <p:nvPr/>
              </p:nvSpPr>
              <p:spPr>
                <a:xfrm>
                  <a:off x="11558269" y="5793149"/>
                  <a:ext cx="58102" cy="185660"/>
                </a:xfrm>
                <a:custGeom>
                  <a:avLst/>
                  <a:gdLst>
                    <a:gd name="connsiteX0" fmla="*/ 58103 w 58102"/>
                    <a:gd name="connsiteY0" fmla="*/ 0 h 185660"/>
                    <a:gd name="connsiteX1" fmla="*/ 58103 w 58102"/>
                    <a:gd name="connsiteY1" fmla="*/ 185660 h 185660"/>
                    <a:gd name="connsiteX2" fmla="*/ 0 w 58102"/>
                    <a:gd name="connsiteY2" fmla="*/ 185660 h 185660"/>
                    <a:gd name="connsiteX3" fmla="*/ 0 w 58102"/>
                    <a:gd name="connsiteY3" fmla="*/ 0 h 185660"/>
                    <a:gd name="connsiteX4" fmla="*/ 58103 w 58102"/>
                    <a:gd name="connsiteY4" fmla="*/ 0 h 185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5660">
                      <a:moveTo>
                        <a:pt x="58103" y="0"/>
                      </a:moveTo>
                      <a:lnTo>
                        <a:pt x="58103" y="185660"/>
                      </a:lnTo>
                      <a:lnTo>
                        <a:pt x="0" y="185660"/>
                      </a:lnTo>
                      <a:lnTo>
                        <a:pt x="0" y="0"/>
                      </a:lnTo>
                      <a:lnTo>
                        <a:pt x="58103" y="0"/>
                      </a:lnTo>
                      <a:close/>
                    </a:path>
                  </a:pathLst>
                </a:custGeom>
                <a:solidFill>
                  <a:srgbClr val="FFFFFF"/>
                </a:solidFill>
                <a:ln w="9525" cap="flat">
                  <a:no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20338FF7-C1D4-75A8-7AB3-3DBFAD76DFDC}"/>
                    </a:ext>
                  </a:extLst>
                </p:cNvPr>
                <p:cNvSpPr/>
                <p:nvPr/>
              </p:nvSpPr>
              <p:spPr>
                <a:xfrm>
                  <a:off x="10982007" y="6007373"/>
                  <a:ext cx="131445" cy="186612"/>
                </a:xfrm>
                <a:custGeom>
                  <a:avLst/>
                  <a:gdLst>
                    <a:gd name="connsiteX0" fmla="*/ 131445 w 131445"/>
                    <a:gd name="connsiteY0" fmla="*/ 0 h 186612"/>
                    <a:gd name="connsiteX1" fmla="*/ 131445 w 131445"/>
                    <a:gd name="connsiteY1" fmla="*/ 46653 h 186612"/>
                    <a:gd name="connsiteX2" fmla="*/ 58103 w 131445"/>
                    <a:gd name="connsiteY2" fmla="*/ 46653 h 186612"/>
                    <a:gd name="connsiteX3" fmla="*/ 58103 w 131445"/>
                    <a:gd name="connsiteY3" fmla="*/ 72360 h 186612"/>
                    <a:gd name="connsiteX4" fmla="*/ 110490 w 131445"/>
                    <a:gd name="connsiteY4" fmla="*/ 72360 h 186612"/>
                    <a:gd name="connsiteX5" fmla="*/ 110490 w 131445"/>
                    <a:gd name="connsiteY5" fmla="*/ 116157 h 186612"/>
                    <a:gd name="connsiteX6" fmla="*/ 58103 w 131445"/>
                    <a:gd name="connsiteY6" fmla="*/ 116157 h 186612"/>
                    <a:gd name="connsiteX7" fmla="*/ 58103 w 131445"/>
                    <a:gd name="connsiteY7" fmla="*/ 186612 h 186612"/>
                    <a:gd name="connsiteX8" fmla="*/ 0 w 131445"/>
                    <a:gd name="connsiteY8" fmla="*/ 186612 h 186612"/>
                    <a:gd name="connsiteX9" fmla="*/ 0 w 131445"/>
                    <a:gd name="connsiteY9" fmla="*/ 952 h 186612"/>
                    <a:gd name="connsiteX10" fmla="*/ 131445 w 131445"/>
                    <a:gd name="connsiteY10"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1445" h="186612">
                      <a:moveTo>
                        <a:pt x="131445" y="0"/>
                      </a:moveTo>
                      <a:lnTo>
                        <a:pt x="131445" y="46653"/>
                      </a:lnTo>
                      <a:lnTo>
                        <a:pt x="58103" y="46653"/>
                      </a:lnTo>
                      <a:lnTo>
                        <a:pt x="58103" y="72360"/>
                      </a:lnTo>
                      <a:lnTo>
                        <a:pt x="110490" y="72360"/>
                      </a:lnTo>
                      <a:lnTo>
                        <a:pt x="110490" y="116157"/>
                      </a:lnTo>
                      <a:lnTo>
                        <a:pt x="58103" y="116157"/>
                      </a:lnTo>
                      <a:lnTo>
                        <a:pt x="58103" y="186612"/>
                      </a:lnTo>
                      <a:lnTo>
                        <a:pt x="0" y="186612"/>
                      </a:lnTo>
                      <a:lnTo>
                        <a:pt x="0" y="952"/>
                      </a:lnTo>
                      <a:lnTo>
                        <a:pt x="131445" y="952"/>
                      </a:lnTo>
                      <a:close/>
                    </a:path>
                  </a:pathLst>
                </a:custGeom>
                <a:solidFill>
                  <a:srgbClr val="FFFFFF"/>
                </a:solidFill>
                <a:ln w="9525" cap="flat">
                  <a:noFill/>
                  <a:prstDash val="solid"/>
                  <a:miter/>
                </a:ln>
              </p:spPr>
              <p:txBody>
                <a:bodyPr rtlCol="0" anchor="ctr"/>
                <a:lstStyle/>
                <a:p>
                  <a:endParaRPr lang="en-US"/>
                </a:p>
              </p:txBody>
            </p:sp>
            <p:sp>
              <p:nvSpPr>
                <p:cNvPr id="45" name="Freeform 44">
                  <a:extLst>
                    <a:ext uri="{FF2B5EF4-FFF2-40B4-BE49-F238E27FC236}">
                      <a16:creationId xmlns:a16="http://schemas.microsoft.com/office/drawing/2014/main" id="{C6E0A9A1-8C8A-2871-FDA4-02D5DFFEA45A}"/>
                    </a:ext>
                  </a:extLst>
                </p:cNvPr>
                <p:cNvSpPr/>
                <p:nvPr/>
              </p:nvSpPr>
              <p:spPr>
                <a:xfrm>
                  <a:off x="11126787" y="6002612"/>
                  <a:ext cx="191452" cy="192325"/>
                </a:xfrm>
                <a:custGeom>
                  <a:avLst/>
                  <a:gdLst>
                    <a:gd name="connsiteX0" fmla="*/ 48578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8" y="12377"/>
                      </a:cubicBezTo>
                      <a:cubicBezTo>
                        <a:pt x="62865" y="3808"/>
                        <a:pt x="79057" y="0"/>
                        <a:pt x="97155" y="0"/>
                      </a:cubicBezTo>
                      <a:cubicBezTo>
                        <a:pt x="115253" y="0"/>
                        <a:pt x="130493" y="3808"/>
                        <a:pt x="144780" y="12377"/>
                      </a:cubicBezTo>
                      <a:cubicBezTo>
                        <a:pt x="159068" y="20946"/>
                        <a:pt x="170497" y="31419"/>
                        <a:pt x="179070" y="46653"/>
                      </a:cubicBezTo>
                      <a:cubicBezTo>
                        <a:pt x="187643" y="60935"/>
                        <a:pt x="191453" y="77120"/>
                        <a:pt x="191453" y="96162"/>
                      </a:cubicBezTo>
                      <a:cubicBezTo>
                        <a:pt x="191453" y="114253"/>
                        <a:pt x="187643" y="130438"/>
                        <a:pt x="179070" y="145672"/>
                      </a:cubicBezTo>
                      <a:cubicBezTo>
                        <a:pt x="170497" y="159954"/>
                        <a:pt x="159068" y="171379"/>
                        <a:pt x="144780" y="179948"/>
                      </a:cubicBezTo>
                      <a:cubicBezTo>
                        <a:pt x="130493" y="188517"/>
                        <a:pt x="114300" y="192325"/>
                        <a:pt x="97155" y="192325"/>
                      </a:cubicBezTo>
                      <a:cubicBezTo>
                        <a:pt x="79057" y="192325"/>
                        <a:pt x="62865" y="188517"/>
                        <a:pt x="48578" y="179948"/>
                      </a:cubicBezTo>
                      <a:close/>
                      <a:moveTo>
                        <a:pt x="123825" y="126630"/>
                      </a:moveTo>
                      <a:cubicBezTo>
                        <a:pt x="130493" y="119013"/>
                        <a:pt x="133350" y="109492"/>
                        <a:pt x="133350" y="96162"/>
                      </a:cubicBezTo>
                      <a:cubicBezTo>
                        <a:pt x="133350" y="83785"/>
                        <a:pt x="130493" y="73312"/>
                        <a:pt x="123825" y="65695"/>
                      </a:cubicBezTo>
                      <a:cubicBezTo>
                        <a:pt x="117157" y="58078"/>
                        <a:pt x="108585" y="54270"/>
                        <a:pt x="97155" y="54270"/>
                      </a:cubicBezTo>
                      <a:cubicBezTo>
                        <a:pt x="85725" y="54270"/>
                        <a:pt x="76200" y="58078"/>
                        <a:pt x="70485" y="65695"/>
                      </a:cubicBezTo>
                      <a:cubicBezTo>
                        <a:pt x="63818" y="73312"/>
                        <a:pt x="60960" y="82833"/>
                        <a:pt x="60960" y="96162"/>
                      </a:cubicBezTo>
                      <a:cubicBezTo>
                        <a:pt x="60960" y="108540"/>
                        <a:pt x="63818" y="119013"/>
                        <a:pt x="70485" y="126630"/>
                      </a:cubicBezTo>
                      <a:cubicBezTo>
                        <a:pt x="77153"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46" name="Freeform 45">
                  <a:extLst>
                    <a:ext uri="{FF2B5EF4-FFF2-40B4-BE49-F238E27FC236}">
                      <a16:creationId xmlns:a16="http://schemas.microsoft.com/office/drawing/2014/main" id="{1C0CCB59-3B0E-45E9-56DB-7C5E8914BE94}"/>
                    </a:ext>
                  </a:extLst>
                </p:cNvPr>
                <p:cNvSpPr/>
                <p:nvPr/>
              </p:nvSpPr>
              <p:spPr>
                <a:xfrm>
                  <a:off x="11333480" y="6002612"/>
                  <a:ext cx="191452" cy="192325"/>
                </a:xfrm>
                <a:custGeom>
                  <a:avLst/>
                  <a:gdLst>
                    <a:gd name="connsiteX0" fmla="*/ 48577 w 191452"/>
                    <a:gd name="connsiteY0" fmla="*/ 179948 h 192325"/>
                    <a:gd name="connsiteX1" fmla="*/ 13335 w 191452"/>
                    <a:gd name="connsiteY1" fmla="*/ 145672 h 192325"/>
                    <a:gd name="connsiteX2" fmla="*/ 0 w 191452"/>
                    <a:gd name="connsiteY2" fmla="*/ 96162 h 192325"/>
                    <a:gd name="connsiteX3" fmla="*/ 13335 w 191452"/>
                    <a:gd name="connsiteY3" fmla="*/ 46653 h 192325"/>
                    <a:gd name="connsiteX4" fmla="*/ 48577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2 w 191452"/>
                    <a:gd name="connsiteY8" fmla="*/ 96162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7 w 191452"/>
                    <a:gd name="connsiteY12" fmla="*/ 179948 h 192325"/>
                    <a:gd name="connsiteX13" fmla="*/ 123825 w 191452"/>
                    <a:gd name="connsiteY13" fmla="*/ 126630 h 192325"/>
                    <a:gd name="connsiteX14" fmla="*/ 133350 w 191452"/>
                    <a:gd name="connsiteY14" fmla="*/ 96162 h 192325"/>
                    <a:gd name="connsiteX15" fmla="*/ 123825 w 191452"/>
                    <a:gd name="connsiteY15" fmla="*/ 65695 h 192325"/>
                    <a:gd name="connsiteX16" fmla="*/ 97155 w 191452"/>
                    <a:gd name="connsiteY16" fmla="*/ 54270 h 192325"/>
                    <a:gd name="connsiteX17" fmla="*/ 70485 w 191452"/>
                    <a:gd name="connsiteY17" fmla="*/ 65695 h 192325"/>
                    <a:gd name="connsiteX18" fmla="*/ 60960 w 191452"/>
                    <a:gd name="connsiteY18" fmla="*/ 96162 h 192325"/>
                    <a:gd name="connsiteX19" fmla="*/ 70485 w 191452"/>
                    <a:gd name="connsiteY19" fmla="*/ 126630 h 192325"/>
                    <a:gd name="connsiteX20" fmla="*/ 97155 w 191452"/>
                    <a:gd name="connsiteY20" fmla="*/ 138055 h 192325"/>
                    <a:gd name="connsiteX21" fmla="*/ 123825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7" y="179948"/>
                      </a:moveTo>
                      <a:cubicBezTo>
                        <a:pt x="34290" y="171379"/>
                        <a:pt x="21907" y="159954"/>
                        <a:pt x="13335" y="145672"/>
                      </a:cubicBezTo>
                      <a:cubicBezTo>
                        <a:pt x="4763" y="131390"/>
                        <a:pt x="0" y="115205"/>
                        <a:pt x="0" y="96162"/>
                      </a:cubicBezTo>
                      <a:cubicBezTo>
                        <a:pt x="0" y="78073"/>
                        <a:pt x="4763" y="61887"/>
                        <a:pt x="13335" y="46653"/>
                      </a:cubicBezTo>
                      <a:cubicBezTo>
                        <a:pt x="21907" y="32371"/>
                        <a:pt x="33338" y="20946"/>
                        <a:pt x="48577" y="12377"/>
                      </a:cubicBezTo>
                      <a:cubicBezTo>
                        <a:pt x="62865" y="3808"/>
                        <a:pt x="79057" y="0"/>
                        <a:pt x="97155" y="0"/>
                      </a:cubicBezTo>
                      <a:cubicBezTo>
                        <a:pt x="115252" y="0"/>
                        <a:pt x="130492" y="3808"/>
                        <a:pt x="144780" y="12377"/>
                      </a:cubicBezTo>
                      <a:cubicBezTo>
                        <a:pt x="159067" y="20946"/>
                        <a:pt x="170497" y="31419"/>
                        <a:pt x="179070" y="46653"/>
                      </a:cubicBezTo>
                      <a:cubicBezTo>
                        <a:pt x="187642" y="60935"/>
                        <a:pt x="191452" y="77120"/>
                        <a:pt x="191452" y="96162"/>
                      </a:cubicBezTo>
                      <a:cubicBezTo>
                        <a:pt x="191452" y="114253"/>
                        <a:pt x="187642" y="130438"/>
                        <a:pt x="179070" y="145672"/>
                      </a:cubicBezTo>
                      <a:cubicBezTo>
                        <a:pt x="170497" y="159954"/>
                        <a:pt x="159067" y="171379"/>
                        <a:pt x="144780" y="179948"/>
                      </a:cubicBezTo>
                      <a:cubicBezTo>
                        <a:pt x="130492" y="188517"/>
                        <a:pt x="114300" y="192325"/>
                        <a:pt x="97155" y="192325"/>
                      </a:cubicBezTo>
                      <a:cubicBezTo>
                        <a:pt x="80010" y="192325"/>
                        <a:pt x="63817" y="188517"/>
                        <a:pt x="48577" y="179948"/>
                      </a:cubicBezTo>
                      <a:close/>
                      <a:moveTo>
                        <a:pt x="123825" y="126630"/>
                      </a:moveTo>
                      <a:cubicBezTo>
                        <a:pt x="130492" y="119013"/>
                        <a:pt x="133350" y="109492"/>
                        <a:pt x="133350" y="96162"/>
                      </a:cubicBezTo>
                      <a:cubicBezTo>
                        <a:pt x="133350" y="83785"/>
                        <a:pt x="130492" y="73312"/>
                        <a:pt x="123825" y="65695"/>
                      </a:cubicBezTo>
                      <a:cubicBezTo>
                        <a:pt x="117157" y="58078"/>
                        <a:pt x="108585" y="54270"/>
                        <a:pt x="97155" y="54270"/>
                      </a:cubicBezTo>
                      <a:cubicBezTo>
                        <a:pt x="85725" y="54270"/>
                        <a:pt x="76200" y="58078"/>
                        <a:pt x="70485" y="65695"/>
                      </a:cubicBezTo>
                      <a:cubicBezTo>
                        <a:pt x="63817" y="73312"/>
                        <a:pt x="60960" y="82833"/>
                        <a:pt x="60960" y="96162"/>
                      </a:cubicBezTo>
                      <a:cubicBezTo>
                        <a:pt x="60960" y="108540"/>
                        <a:pt x="63817" y="119013"/>
                        <a:pt x="70485" y="126630"/>
                      </a:cubicBezTo>
                      <a:cubicBezTo>
                        <a:pt x="77152" y="134247"/>
                        <a:pt x="85725" y="138055"/>
                        <a:pt x="97155" y="138055"/>
                      </a:cubicBezTo>
                      <a:cubicBezTo>
                        <a:pt x="108585" y="138055"/>
                        <a:pt x="117157" y="134247"/>
                        <a:pt x="123825" y="126630"/>
                      </a:cubicBezTo>
                      <a:close/>
                    </a:path>
                  </a:pathLst>
                </a:custGeom>
                <a:solidFill>
                  <a:srgbClr val="FFFFFF"/>
                </a:solidFill>
                <a:ln w="9525" cap="flat">
                  <a:noFill/>
                  <a:prstDash val="solid"/>
                  <a:miter/>
                </a:ln>
              </p:spPr>
              <p:txBody>
                <a:bodyPr rtlCol="0" anchor="ctr"/>
                <a:lstStyle/>
                <a:p>
                  <a:endParaRPr lang="en-US"/>
                </a:p>
              </p:txBody>
            </p:sp>
            <p:sp>
              <p:nvSpPr>
                <p:cNvPr id="47" name="Freeform 46">
                  <a:extLst>
                    <a:ext uri="{FF2B5EF4-FFF2-40B4-BE49-F238E27FC236}">
                      <a16:creationId xmlns:a16="http://schemas.microsoft.com/office/drawing/2014/main" id="{1AB0CA80-C455-C88C-2BDA-9E56210086E2}"/>
                    </a:ext>
                  </a:extLst>
                </p:cNvPr>
                <p:cNvSpPr/>
                <p:nvPr/>
              </p:nvSpPr>
              <p:spPr>
                <a:xfrm>
                  <a:off x="11546840" y="6006420"/>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952"/>
                        <a:pt x="114300" y="4761"/>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1390"/>
                        <a:pt x="103822" y="123774"/>
                      </a:cubicBezTo>
                      <a:close/>
                    </a:path>
                  </a:pathLst>
                </a:custGeom>
                <a:solidFill>
                  <a:srgbClr val="FFFFFF"/>
                </a:solidFill>
                <a:ln w="9525" cap="flat">
                  <a:noFill/>
                  <a:prstDash val="solid"/>
                  <a:miter/>
                </a:ln>
              </p:spPr>
              <p:txBody>
                <a:bodyPr rtlCol="0" anchor="ctr"/>
                <a:lstStyle/>
                <a:p>
                  <a:endParaRPr lang="en-US"/>
                </a:p>
              </p:txBody>
            </p:sp>
            <p:sp>
              <p:nvSpPr>
                <p:cNvPr id="48" name="Freeform 47">
                  <a:extLst>
                    <a:ext uri="{FF2B5EF4-FFF2-40B4-BE49-F238E27FC236}">
                      <a16:creationId xmlns:a16="http://schemas.microsoft.com/office/drawing/2014/main" id="{9419C48B-881A-AAF3-7CA9-1E7C93779D7A}"/>
                    </a:ext>
                  </a:extLst>
                </p:cNvPr>
                <p:cNvSpPr/>
                <p:nvPr/>
              </p:nvSpPr>
              <p:spPr>
                <a:xfrm>
                  <a:off x="10982007" y="6221596"/>
                  <a:ext cx="123825" cy="185660"/>
                </a:xfrm>
                <a:custGeom>
                  <a:avLst/>
                  <a:gdLst>
                    <a:gd name="connsiteX0" fmla="*/ 58103 w 123825"/>
                    <a:gd name="connsiteY0" fmla="*/ 45701 h 185660"/>
                    <a:gd name="connsiteX1" fmla="*/ 58103 w 123825"/>
                    <a:gd name="connsiteY1" fmla="*/ 68552 h 185660"/>
                    <a:gd name="connsiteX2" fmla="*/ 116205 w 123825"/>
                    <a:gd name="connsiteY2" fmla="*/ 68552 h 185660"/>
                    <a:gd name="connsiteX3" fmla="*/ 116205 w 123825"/>
                    <a:gd name="connsiteY3" fmla="*/ 112348 h 185660"/>
                    <a:gd name="connsiteX4" fmla="*/ 58103 w 123825"/>
                    <a:gd name="connsiteY4" fmla="*/ 112348 h 185660"/>
                    <a:gd name="connsiteX5" fmla="*/ 58103 w 123825"/>
                    <a:gd name="connsiteY5" fmla="*/ 139007 h 185660"/>
                    <a:gd name="connsiteX6" fmla="*/ 123825 w 123825"/>
                    <a:gd name="connsiteY6" fmla="*/ 139007 h 185660"/>
                    <a:gd name="connsiteX7" fmla="*/ 123825 w 123825"/>
                    <a:gd name="connsiteY7" fmla="*/ 185660 h 185660"/>
                    <a:gd name="connsiteX8" fmla="*/ 0 w 123825"/>
                    <a:gd name="connsiteY8" fmla="*/ 185660 h 185660"/>
                    <a:gd name="connsiteX9" fmla="*/ 0 w 123825"/>
                    <a:gd name="connsiteY9" fmla="*/ 0 h 185660"/>
                    <a:gd name="connsiteX10" fmla="*/ 123825 w 123825"/>
                    <a:gd name="connsiteY10" fmla="*/ 0 h 185660"/>
                    <a:gd name="connsiteX11" fmla="*/ 123825 w 123825"/>
                    <a:gd name="connsiteY11" fmla="*/ 46653 h 185660"/>
                    <a:gd name="connsiteX12" fmla="*/ 58103 w 123825"/>
                    <a:gd name="connsiteY12" fmla="*/ 46653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825" h="185660">
                      <a:moveTo>
                        <a:pt x="58103" y="45701"/>
                      </a:moveTo>
                      <a:lnTo>
                        <a:pt x="58103" y="68552"/>
                      </a:lnTo>
                      <a:lnTo>
                        <a:pt x="116205" y="68552"/>
                      </a:lnTo>
                      <a:lnTo>
                        <a:pt x="116205" y="112348"/>
                      </a:lnTo>
                      <a:lnTo>
                        <a:pt x="58103" y="112348"/>
                      </a:lnTo>
                      <a:lnTo>
                        <a:pt x="58103" y="139007"/>
                      </a:lnTo>
                      <a:lnTo>
                        <a:pt x="123825" y="139007"/>
                      </a:lnTo>
                      <a:lnTo>
                        <a:pt x="123825" y="185660"/>
                      </a:lnTo>
                      <a:lnTo>
                        <a:pt x="0" y="185660"/>
                      </a:lnTo>
                      <a:lnTo>
                        <a:pt x="0" y="0"/>
                      </a:lnTo>
                      <a:lnTo>
                        <a:pt x="123825" y="0"/>
                      </a:lnTo>
                      <a:lnTo>
                        <a:pt x="123825" y="46653"/>
                      </a:lnTo>
                      <a:lnTo>
                        <a:pt x="58103" y="46653"/>
                      </a:lnTo>
                      <a:close/>
                    </a:path>
                  </a:pathLst>
                </a:custGeom>
                <a:solidFill>
                  <a:srgbClr val="FFFFFF"/>
                </a:solidFill>
                <a:ln w="9525" cap="flat">
                  <a:noFill/>
                  <a:prstDash val="solid"/>
                  <a:miter/>
                </a:ln>
              </p:spPr>
              <p:txBody>
                <a:bodyPr rtlCol="0" anchor="ctr"/>
                <a:lstStyle/>
                <a:p>
                  <a:endParaRPr lang="en-US"/>
                </a:p>
              </p:txBody>
            </p:sp>
            <p:sp>
              <p:nvSpPr>
                <p:cNvPr id="49" name="Freeform 48">
                  <a:extLst>
                    <a:ext uri="{FF2B5EF4-FFF2-40B4-BE49-F238E27FC236}">
                      <a16:creationId xmlns:a16="http://schemas.microsoft.com/office/drawing/2014/main" id="{FD5EA02B-9366-1E93-D02C-B3C662D761C5}"/>
                    </a:ext>
                  </a:extLst>
                </p:cNvPr>
                <p:cNvSpPr/>
                <p:nvPr/>
              </p:nvSpPr>
              <p:spPr>
                <a:xfrm>
                  <a:off x="11127740" y="6220644"/>
                  <a:ext cx="173354" cy="185660"/>
                </a:xfrm>
                <a:custGeom>
                  <a:avLst/>
                  <a:gdLst>
                    <a:gd name="connsiteX0" fmla="*/ 128588 w 173354"/>
                    <a:gd name="connsiteY0" fmla="*/ 12377 h 185660"/>
                    <a:gd name="connsiteX1" fmla="*/ 161925 w 173354"/>
                    <a:gd name="connsiteY1" fmla="*/ 44749 h 185660"/>
                    <a:gd name="connsiteX2" fmla="*/ 173355 w 173354"/>
                    <a:gd name="connsiteY2" fmla="*/ 92354 h 185660"/>
                    <a:gd name="connsiteX3" fmla="*/ 161925 w 173354"/>
                    <a:gd name="connsiteY3" fmla="*/ 139959 h 185660"/>
                    <a:gd name="connsiteX4" fmla="*/ 128588 w 173354"/>
                    <a:gd name="connsiteY4" fmla="*/ 173283 h 185660"/>
                    <a:gd name="connsiteX5" fmla="*/ 77153 w 173354"/>
                    <a:gd name="connsiteY5" fmla="*/ 185660 h 185660"/>
                    <a:gd name="connsiteX6" fmla="*/ 0 w 173354"/>
                    <a:gd name="connsiteY6" fmla="*/ 185660 h 185660"/>
                    <a:gd name="connsiteX7" fmla="*/ 0 w 173354"/>
                    <a:gd name="connsiteY7" fmla="*/ 0 h 185660"/>
                    <a:gd name="connsiteX8" fmla="*/ 77153 w 173354"/>
                    <a:gd name="connsiteY8" fmla="*/ 0 h 185660"/>
                    <a:gd name="connsiteX9" fmla="*/ 128588 w 173354"/>
                    <a:gd name="connsiteY9" fmla="*/ 12377 h 185660"/>
                    <a:gd name="connsiteX10" fmla="*/ 103822 w 173354"/>
                    <a:gd name="connsiteY10" fmla="*/ 123774 h 185660"/>
                    <a:gd name="connsiteX11" fmla="*/ 115253 w 173354"/>
                    <a:gd name="connsiteY11" fmla="*/ 93306 h 185660"/>
                    <a:gd name="connsiteX12" fmla="*/ 103822 w 173354"/>
                    <a:gd name="connsiteY12" fmla="*/ 62839 h 185660"/>
                    <a:gd name="connsiteX13" fmla="*/ 72390 w 173354"/>
                    <a:gd name="connsiteY13" fmla="*/ 52366 h 185660"/>
                    <a:gd name="connsiteX14" fmla="*/ 58103 w 173354"/>
                    <a:gd name="connsiteY14" fmla="*/ 52366 h 185660"/>
                    <a:gd name="connsiteX15" fmla="*/ 58103 w 173354"/>
                    <a:gd name="connsiteY15" fmla="*/ 135199 h 185660"/>
                    <a:gd name="connsiteX16" fmla="*/ 72390 w 173354"/>
                    <a:gd name="connsiteY16" fmla="*/ 135199 h 185660"/>
                    <a:gd name="connsiteX17" fmla="*/ 103822 w 173354"/>
                    <a:gd name="connsiteY17" fmla="*/ 12377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354" h="185660">
                      <a:moveTo>
                        <a:pt x="128588" y="12377"/>
                      </a:moveTo>
                      <a:cubicBezTo>
                        <a:pt x="142875" y="19994"/>
                        <a:pt x="154305" y="31419"/>
                        <a:pt x="161925" y="44749"/>
                      </a:cubicBezTo>
                      <a:cubicBezTo>
                        <a:pt x="169545" y="58078"/>
                        <a:pt x="173355" y="74264"/>
                        <a:pt x="173355" y="92354"/>
                      </a:cubicBezTo>
                      <a:cubicBezTo>
                        <a:pt x="173355" y="110444"/>
                        <a:pt x="169545" y="125678"/>
                        <a:pt x="161925" y="139959"/>
                      </a:cubicBezTo>
                      <a:cubicBezTo>
                        <a:pt x="154305" y="154241"/>
                        <a:pt x="142875" y="165666"/>
                        <a:pt x="128588" y="173283"/>
                      </a:cubicBezTo>
                      <a:cubicBezTo>
                        <a:pt x="114300" y="180900"/>
                        <a:pt x="97155" y="185660"/>
                        <a:pt x="77153" y="185660"/>
                      </a:cubicBezTo>
                      <a:lnTo>
                        <a:pt x="0" y="185660"/>
                      </a:lnTo>
                      <a:lnTo>
                        <a:pt x="0" y="0"/>
                      </a:lnTo>
                      <a:lnTo>
                        <a:pt x="77153" y="0"/>
                      </a:lnTo>
                      <a:cubicBezTo>
                        <a:pt x="97155" y="0"/>
                        <a:pt x="114300" y="3809"/>
                        <a:pt x="128588" y="12377"/>
                      </a:cubicBezTo>
                      <a:close/>
                      <a:moveTo>
                        <a:pt x="103822" y="123774"/>
                      </a:moveTo>
                      <a:cubicBezTo>
                        <a:pt x="111442" y="116157"/>
                        <a:pt x="115253" y="106636"/>
                        <a:pt x="115253" y="93306"/>
                      </a:cubicBezTo>
                      <a:cubicBezTo>
                        <a:pt x="115253" y="79977"/>
                        <a:pt x="111442" y="69504"/>
                        <a:pt x="103822" y="62839"/>
                      </a:cubicBezTo>
                      <a:cubicBezTo>
                        <a:pt x="96203" y="55222"/>
                        <a:pt x="85725" y="52366"/>
                        <a:pt x="72390" y="52366"/>
                      </a:cubicBezTo>
                      <a:lnTo>
                        <a:pt x="58103" y="52366"/>
                      </a:lnTo>
                      <a:lnTo>
                        <a:pt x="58103" y="135199"/>
                      </a:lnTo>
                      <a:lnTo>
                        <a:pt x="72390" y="135199"/>
                      </a:lnTo>
                      <a:cubicBezTo>
                        <a:pt x="85725" y="134247"/>
                        <a:pt x="96203" y="130438"/>
                        <a:pt x="103822" y="123774"/>
                      </a:cubicBezTo>
                      <a:close/>
                    </a:path>
                  </a:pathLst>
                </a:custGeom>
                <a:solidFill>
                  <a:srgbClr val="FFFFFF"/>
                </a:solidFill>
                <a:ln w="9525" cap="flat">
                  <a:noFill/>
                  <a:prstDash val="solid"/>
                  <a:miter/>
                </a:ln>
              </p:spPr>
              <p:txBody>
                <a:bodyPr rtlCol="0" anchor="ctr"/>
                <a:lstStyle/>
                <a:p>
                  <a:endParaRPr lang="en-US"/>
                </a:p>
              </p:txBody>
            </p:sp>
            <p:sp>
              <p:nvSpPr>
                <p:cNvPr id="50" name="Freeform 49">
                  <a:extLst>
                    <a:ext uri="{FF2B5EF4-FFF2-40B4-BE49-F238E27FC236}">
                      <a16:creationId xmlns:a16="http://schemas.microsoft.com/office/drawing/2014/main" id="{0E3410C5-4BF1-EC31-0C04-13FACDFC8217}"/>
                    </a:ext>
                  </a:extLst>
                </p:cNvPr>
                <p:cNvSpPr/>
                <p:nvPr/>
              </p:nvSpPr>
              <p:spPr>
                <a:xfrm>
                  <a:off x="11321097" y="6220644"/>
                  <a:ext cx="165734" cy="188516"/>
                </a:xfrm>
                <a:custGeom>
                  <a:avLst/>
                  <a:gdLst>
                    <a:gd name="connsiteX0" fmla="*/ 59055 w 165734"/>
                    <a:gd name="connsiteY0" fmla="*/ 0 h 188516"/>
                    <a:gd name="connsiteX1" fmla="*/ 59055 w 165734"/>
                    <a:gd name="connsiteY1" fmla="*/ 104732 h 188516"/>
                    <a:gd name="connsiteX2" fmla="*/ 64770 w 165734"/>
                    <a:gd name="connsiteY2" fmla="*/ 124726 h 188516"/>
                    <a:gd name="connsiteX3" fmla="*/ 82868 w 165734"/>
                    <a:gd name="connsiteY3" fmla="*/ 132343 h 188516"/>
                    <a:gd name="connsiteX4" fmla="*/ 101918 w 165734"/>
                    <a:gd name="connsiteY4" fmla="*/ 124726 h 188516"/>
                    <a:gd name="connsiteX5" fmla="*/ 107633 w 165734"/>
                    <a:gd name="connsiteY5" fmla="*/ 104732 h 188516"/>
                    <a:gd name="connsiteX6" fmla="*/ 107633 w 165734"/>
                    <a:gd name="connsiteY6" fmla="*/ 0 h 188516"/>
                    <a:gd name="connsiteX7" fmla="*/ 165735 w 165734"/>
                    <a:gd name="connsiteY7" fmla="*/ 0 h 188516"/>
                    <a:gd name="connsiteX8" fmla="*/ 165735 w 165734"/>
                    <a:gd name="connsiteY8" fmla="*/ 104732 h 188516"/>
                    <a:gd name="connsiteX9" fmla="*/ 154305 w 165734"/>
                    <a:gd name="connsiteY9" fmla="*/ 150433 h 188516"/>
                    <a:gd name="connsiteX10" fmla="*/ 123825 w 165734"/>
                    <a:gd name="connsiteY10" fmla="*/ 178996 h 188516"/>
                    <a:gd name="connsiteX11" fmla="*/ 80963 w 165734"/>
                    <a:gd name="connsiteY11" fmla="*/ 188517 h 188516"/>
                    <a:gd name="connsiteX12" fmla="*/ 39053 w 165734"/>
                    <a:gd name="connsiteY12" fmla="*/ 178996 h 188516"/>
                    <a:gd name="connsiteX13" fmla="*/ 10478 w 165734"/>
                    <a:gd name="connsiteY13" fmla="*/ 150433 h 188516"/>
                    <a:gd name="connsiteX14" fmla="*/ 0 w 165734"/>
                    <a:gd name="connsiteY14" fmla="*/ 104732 h 188516"/>
                    <a:gd name="connsiteX15" fmla="*/ 0 w 165734"/>
                    <a:gd name="connsiteY15" fmla="*/ 0 h 188516"/>
                    <a:gd name="connsiteX16" fmla="*/ 59055 w 165734"/>
                    <a:gd name="connsiteY16" fmla="*/ 0 h 188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5734" h="188516">
                      <a:moveTo>
                        <a:pt x="59055" y="0"/>
                      </a:moveTo>
                      <a:lnTo>
                        <a:pt x="59055" y="104732"/>
                      </a:lnTo>
                      <a:cubicBezTo>
                        <a:pt x="59055" y="113301"/>
                        <a:pt x="60960" y="119965"/>
                        <a:pt x="64770" y="124726"/>
                      </a:cubicBezTo>
                      <a:cubicBezTo>
                        <a:pt x="68580" y="129486"/>
                        <a:pt x="74295" y="132343"/>
                        <a:pt x="82868" y="132343"/>
                      </a:cubicBezTo>
                      <a:cubicBezTo>
                        <a:pt x="91440" y="132343"/>
                        <a:pt x="97155" y="129486"/>
                        <a:pt x="101918" y="124726"/>
                      </a:cubicBezTo>
                      <a:cubicBezTo>
                        <a:pt x="105728" y="119965"/>
                        <a:pt x="107633" y="113301"/>
                        <a:pt x="107633" y="104732"/>
                      </a:cubicBezTo>
                      <a:lnTo>
                        <a:pt x="107633" y="0"/>
                      </a:lnTo>
                      <a:lnTo>
                        <a:pt x="165735" y="0"/>
                      </a:lnTo>
                      <a:lnTo>
                        <a:pt x="165735" y="104732"/>
                      </a:lnTo>
                      <a:cubicBezTo>
                        <a:pt x="165735" y="122822"/>
                        <a:pt x="161925" y="137103"/>
                        <a:pt x="154305" y="150433"/>
                      </a:cubicBezTo>
                      <a:cubicBezTo>
                        <a:pt x="146685" y="162810"/>
                        <a:pt x="137160" y="172331"/>
                        <a:pt x="123825" y="178996"/>
                      </a:cubicBezTo>
                      <a:cubicBezTo>
                        <a:pt x="111443" y="185660"/>
                        <a:pt x="97155" y="188517"/>
                        <a:pt x="80963" y="188517"/>
                      </a:cubicBezTo>
                      <a:cubicBezTo>
                        <a:pt x="64770" y="188517"/>
                        <a:pt x="51435" y="185660"/>
                        <a:pt x="39053" y="178996"/>
                      </a:cubicBezTo>
                      <a:cubicBezTo>
                        <a:pt x="26670" y="172331"/>
                        <a:pt x="17145" y="163762"/>
                        <a:pt x="10478" y="150433"/>
                      </a:cubicBezTo>
                      <a:cubicBezTo>
                        <a:pt x="3810" y="138055"/>
                        <a:pt x="0" y="122822"/>
                        <a:pt x="0" y="104732"/>
                      </a:cubicBezTo>
                      <a:lnTo>
                        <a:pt x="0" y="0"/>
                      </a:lnTo>
                      <a:lnTo>
                        <a:pt x="59055" y="0"/>
                      </a:lnTo>
                      <a:close/>
                    </a:path>
                  </a:pathLst>
                </a:custGeom>
                <a:solidFill>
                  <a:srgbClr val="FFFFFF"/>
                </a:solidFill>
                <a:ln w="9525" cap="flat">
                  <a:noFill/>
                  <a:prstDash val="solid"/>
                  <a:miter/>
                </a:ln>
              </p:spPr>
              <p:txBody>
                <a:bodyPr rtlCol="0" anchor="ctr"/>
                <a:lstStyle/>
                <a:p>
                  <a:endParaRPr lang="en-US"/>
                </a:p>
              </p:txBody>
            </p:sp>
          </p:grpSp>
          <p:grpSp>
            <p:nvGrpSpPr>
              <p:cNvPr id="21" name="Graphic 47">
                <a:extLst>
                  <a:ext uri="{FF2B5EF4-FFF2-40B4-BE49-F238E27FC236}">
                    <a16:creationId xmlns:a16="http://schemas.microsoft.com/office/drawing/2014/main" id="{78C8002C-601A-68CF-C5F9-D458A7D81825}"/>
                  </a:ext>
                </a:extLst>
              </p:cNvPr>
              <p:cNvGrpSpPr/>
              <p:nvPr/>
            </p:nvGrpSpPr>
            <p:grpSpPr>
              <a:xfrm>
                <a:off x="10976292" y="5214269"/>
                <a:ext cx="904875" cy="408452"/>
                <a:chOff x="10976292" y="5214269"/>
                <a:chExt cx="904875" cy="408452"/>
              </a:xfrm>
              <a:solidFill>
                <a:srgbClr val="FFFFFF"/>
              </a:solidFill>
            </p:grpSpPr>
            <p:sp>
              <p:nvSpPr>
                <p:cNvPr id="29" name="Freeform 28">
                  <a:extLst>
                    <a:ext uri="{FF2B5EF4-FFF2-40B4-BE49-F238E27FC236}">
                      <a16:creationId xmlns:a16="http://schemas.microsoft.com/office/drawing/2014/main" id="{36B09457-A3E7-5A0D-C36B-8EB93E29F655}"/>
                    </a:ext>
                  </a:extLst>
                </p:cNvPr>
                <p:cNvSpPr/>
                <p:nvPr/>
              </p:nvSpPr>
              <p:spPr>
                <a:xfrm>
                  <a:off x="10982007" y="5219030"/>
                  <a:ext cx="160020" cy="186612"/>
                </a:xfrm>
                <a:custGeom>
                  <a:avLst/>
                  <a:gdLst>
                    <a:gd name="connsiteX0" fmla="*/ 150495 w 160020"/>
                    <a:gd name="connsiteY0" fmla="*/ 106636 h 186612"/>
                    <a:gd name="connsiteX1" fmla="*/ 160020 w 160020"/>
                    <a:gd name="connsiteY1" fmla="*/ 135199 h 186612"/>
                    <a:gd name="connsiteX2" fmla="*/ 143828 w 160020"/>
                    <a:gd name="connsiteY2" fmla="*/ 173283 h 186612"/>
                    <a:gd name="connsiteX3" fmla="*/ 97155 w 160020"/>
                    <a:gd name="connsiteY3" fmla="*/ 186613 h 186612"/>
                    <a:gd name="connsiteX4" fmla="*/ 0 w 160020"/>
                    <a:gd name="connsiteY4" fmla="*/ 186613 h 186612"/>
                    <a:gd name="connsiteX5" fmla="*/ 0 w 160020"/>
                    <a:gd name="connsiteY5" fmla="*/ 0 h 186612"/>
                    <a:gd name="connsiteX6" fmla="*/ 95250 w 160020"/>
                    <a:gd name="connsiteY6" fmla="*/ 0 h 186612"/>
                    <a:gd name="connsiteX7" fmla="*/ 140018 w 160020"/>
                    <a:gd name="connsiteY7" fmla="*/ 12377 h 186612"/>
                    <a:gd name="connsiteX8" fmla="*/ 156210 w 160020"/>
                    <a:gd name="connsiteY8" fmla="*/ 48557 h 186612"/>
                    <a:gd name="connsiteX9" fmla="*/ 147638 w 160020"/>
                    <a:gd name="connsiteY9" fmla="*/ 76168 h 186612"/>
                    <a:gd name="connsiteX10" fmla="*/ 124778 w 160020"/>
                    <a:gd name="connsiteY10" fmla="*/ 91402 h 186612"/>
                    <a:gd name="connsiteX11" fmla="*/ 150495 w 160020"/>
                    <a:gd name="connsiteY11" fmla="*/ 106636 h 186612"/>
                    <a:gd name="connsiteX12" fmla="*/ 58103 w 160020"/>
                    <a:gd name="connsiteY12" fmla="*/ 72360 h 186612"/>
                    <a:gd name="connsiteX13" fmla="*/ 80963 w 160020"/>
                    <a:gd name="connsiteY13" fmla="*/ 72360 h 186612"/>
                    <a:gd name="connsiteX14" fmla="*/ 92393 w 160020"/>
                    <a:gd name="connsiteY14" fmla="*/ 69504 h 186612"/>
                    <a:gd name="connsiteX15" fmla="*/ 96203 w 160020"/>
                    <a:gd name="connsiteY15" fmla="*/ 59983 h 186612"/>
                    <a:gd name="connsiteX16" fmla="*/ 92393 w 160020"/>
                    <a:gd name="connsiteY16" fmla="*/ 49509 h 186612"/>
                    <a:gd name="connsiteX17" fmla="*/ 80963 w 160020"/>
                    <a:gd name="connsiteY17" fmla="*/ 46653 h 186612"/>
                    <a:gd name="connsiteX18" fmla="*/ 58103 w 160020"/>
                    <a:gd name="connsiteY18" fmla="*/ 46653 h 186612"/>
                    <a:gd name="connsiteX19" fmla="*/ 58103 w 160020"/>
                    <a:gd name="connsiteY19" fmla="*/ 72360 h 186612"/>
                    <a:gd name="connsiteX20" fmla="*/ 96203 w 160020"/>
                    <a:gd name="connsiteY20" fmla="*/ 136151 h 186612"/>
                    <a:gd name="connsiteX21" fmla="*/ 100013 w 160020"/>
                    <a:gd name="connsiteY21" fmla="*/ 126630 h 186612"/>
                    <a:gd name="connsiteX22" fmla="*/ 84773 w 160020"/>
                    <a:gd name="connsiteY22" fmla="*/ 113300 h 186612"/>
                    <a:gd name="connsiteX23" fmla="*/ 58103 w 160020"/>
                    <a:gd name="connsiteY23" fmla="*/ 113300 h 186612"/>
                    <a:gd name="connsiteX24" fmla="*/ 58103 w 160020"/>
                    <a:gd name="connsiteY24" fmla="*/ 139959 h 186612"/>
                    <a:gd name="connsiteX25" fmla="*/ 84773 w 160020"/>
                    <a:gd name="connsiteY25" fmla="*/ 139959 h 186612"/>
                    <a:gd name="connsiteX26" fmla="*/ 96203 w 160020"/>
                    <a:gd name="connsiteY26" fmla="*/ 136151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60020" h="186612">
                      <a:moveTo>
                        <a:pt x="150495" y="106636"/>
                      </a:moveTo>
                      <a:cubicBezTo>
                        <a:pt x="157163" y="115205"/>
                        <a:pt x="160020" y="123774"/>
                        <a:pt x="160020" y="135199"/>
                      </a:cubicBezTo>
                      <a:cubicBezTo>
                        <a:pt x="160020" y="151385"/>
                        <a:pt x="154305" y="163762"/>
                        <a:pt x="143828" y="173283"/>
                      </a:cubicBezTo>
                      <a:cubicBezTo>
                        <a:pt x="133350" y="181852"/>
                        <a:pt x="117158" y="186613"/>
                        <a:pt x="97155" y="186613"/>
                      </a:cubicBezTo>
                      <a:lnTo>
                        <a:pt x="0" y="186613"/>
                      </a:lnTo>
                      <a:lnTo>
                        <a:pt x="0" y="0"/>
                      </a:lnTo>
                      <a:lnTo>
                        <a:pt x="95250" y="0"/>
                      </a:lnTo>
                      <a:cubicBezTo>
                        <a:pt x="114300" y="0"/>
                        <a:pt x="128588" y="3808"/>
                        <a:pt x="140018" y="12377"/>
                      </a:cubicBezTo>
                      <a:cubicBezTo>
                        <a:pt x="150495" y="20946"/>
                        <a:pt x="156210" y="32372"/>
                        <a:pt x="156210" y="48557"/>
                      </a:cubicBezTo>
                      <a:cubicBezTo>
                        <a:pt x="156210" y="59030"/>
                        <a:pt x="153353" y="68552"/>
                        <a:pt x="147638" y="76168"/>
                      </a:cubicBezTo>
                      <a:cubicBezTo>
                        <a:pt x="141923" y="83785"/>
                        <a:pt x="134303" y="88546"/>
                        <a:pt x="124778" y="91402"/>
                      </a:cubicBezTo>
                      <a:cubicBezTo>
                        <a:pt x="135255" y="93306"/>
                        <a:pt x="143828" y="98067"/>
                        <a:pt x="150495" y="106636"/>
                      </a:cubicBezTo>
                      <a:close/>
                      <a:moveTo>
                        <a:pt x="58103" y="72360"/>
                      </a:moveTo>
                      <a:lnTo>
                        <a:pt x="80963" y="72360"/>
                      </a:lnTo>
                      <a:cubicBezTo>
                        <a:pt x="86678" y="72360"/>
                        <a:pt x="90488" y="71408"/>
                        <a:pt x="92393" y="69504"/>
                      </a:cubicBezTo>
                      <a:cubicBezTo>
                        <a:pt x="95250" y="67599"/>
                        <a:pt x="96203" y="63791"/>
                        <a:pt x="96203" y="59983"/>
                      </a:cubicBezTo>
                      <a:cubicBezTo>
                        <a:pt x="96203" y="55222"/>
                        <a:pt x="95250" y="52366"/>
                        <a:pt x="92393" y="49509"/>
                      </a:cubicBezTo>
                      <a:cubicBezTo>
                        <a:pt x="89535" y="47605"/>
                        <a:pt x="85725" y="46653"/>
                        <a:pt x="80963" y="46653"/>
                      </a:cubicBezTo>
                      <a:lnTo>
                        <a:pt x="58103" y="46653"/>
                      </a:lnTo>
                      <a:lnTo>
                        <a:pt x="58103" y="72360"/>
                      </a:lnTo>
                      <a:close/>
                      <a:moveTo>
                        <a:pt x="96203" y="136151"/>
                      </a:moveTo>
                      <a:cubicBezTo>
                        <a:pt x="99060" y="134247"/>
                        <a:pt x="100013" y="130438"/>
                        <a:pt x="100013" y="126630"/>
                      </a:cubicBezTo>
                      <a:cubicBezTo>
                        <a:pt x="100013" y="118061"/>
                        <a:pt x="95250" y="113300"/>
                        <a:pt x="84773" y="113300"/>
                      </a:cubicBezTo>
                      <a:lnTo>
                        <a:pt x="58103" y="113300"/>
                      </a:lnTo>
                      <a:lnTo>
                        <a:pt x="58103" y="139959"/>
                      </a:lnTo>
                      <a:lnTo>
                        <a:pt x="84773" y="139959"/>
                      </a:lnTo>
                      <a:cubicBezTo>
                        <a:pt x="89535" y="139007"/>
                        <a:pt x="93345" y="138055"/>
                        <a:pt x="96203" y="136151"/>
                      </a:cubicBezTo>
                      <a:close/>
                    </a:path>
                  </a:pathLst>
                </a:custGeom>
                <a:solidFill>
                  <a:srgbClr val="FFFFFF"/>
                </a:solidFill>
                <a:ln w="9525"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3F898054-A1EF-0945-D2F4-A584A471CEEB}"/>
                    </a:ext>
                  </a:extLst>
                </p:cNvPr>
                <p:cNvSpPr/>
                <p:nvPr/>
              </p:nvSpPr>
              <p:spPr>
                <a:xfrm>
                  <a:off x="11162030" y="5219030"/>
                  <a:ext cx="114300" cy="185660"/>
                </a:xfrm>
                <a:custGeom>
                  <a:avLst/>
                  <a:gdLst>
                    <a:gd name="connsiteX0" fmla="*/ 58102 w 114300"/>
                    <a:gd name="connsiteY0" fmla="*/ 141864 h 185660"/>
                    <a:gd name="connsiteX1" fmla="*/ 114300 w 114300"/>
                    <a:gd name="connsiteY1" fmla="*/ 141864 h 185660"/>
                    <a:gd name="connsiteX2" fmla="*/ 114300 w 114300"/>
                    <a:gd name="connsiteY2" fmla="*/ 185660 h 185660"/>
                    <a:gd name="connsiteX3" fmla="*/ 0 w 114300"/>
                    <a:gd name="connsiteY3" fmla="*/ 185660 h 185660"/>
                    <a:gd name="connsiteX4" fmla="*/ 0 w 114300"/>
                    <a:gd name="connsiteY4" fmla="*/ 0 h 185660"/>
                    <a:gd name="connsiteX5" fmla="*/ 58102 w 114300"/>
                    <a:gd name="connsiteY5" fmla="*/ 0 h 185660"/>
                    <a:gd name="connsiteX6" fmla="*/ 58102 w 114300"/>
                    <a:gd name="connsiteY6" fmla="*/ 141864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300" h="185660">
                      <a:moveTo>
                        <a:pt x="58102" y="141864"/>
                      </a:moveTo>
                      <a:lnTo>
                        <a:pt x="114300" y="141864"/>
                      </a:lnTo>
                      <a:lnTo>
                        <a:pt x="114300" y="185660"/>
                      </a:lnTo>
                      <a:lnTo>
                        <a:pt x="0" y="185660"/>
                      </a:lnTo>
                      <a:lnTo>
                        <a:pt x="0" y="0"/>
                      </a:lnTo>
                      <a:lnTo>
                        <a:pt x="58102" y="0"/>
                      </a:lnTo>
                      <a:lnTo>
                        <a:pt x="58102" y="141864"/>
                      </a:lnTo>
                      <a:close/>
                    </a:path>
                  </a:pathLst>
                </a:custGeom>
                <a:solidFill>
                  <a:srgbClr val="FFFFFF"/>
                </a:solidFill>
                <a:ln w="9525"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40C9C8D0-1F44-6366-7F6A-B55D52DA61AD}"/>
                    </a:ext>
                  </a:extLst>
                </p:cNvPr>
                <p:cNvSpPr/>
                <p:nvPr/>
              </p:nvSpPr>
              <p:spPr>
                <a:xfrm>
                  <a:off x="11288712" y="5214269"/>
                  <a:ext cx="191452" cy="192325"/>
                </a:xfrm>
                <a:custGeom>
                  <a:avLst/>
                  <a:gdLst>
                    <a:gd name="connsiteX0" fmla="*/ 48578 w 191452"/>
                    <a:gd name="connsiteY0" fmla="*/ 179948 h 192325"/>
                    <a:gd name="connsiteX1" fmla="*/ 13335 w 191452"/>
                    <a:gd name="connsiteY1" fmla="*/ 145672 h 192325"/>
                    <a:gd name="connsiteX2" fmla="*/ 0 w 191452"/>
                    <a:gd name="connsiteY2" fmla="*/ 96163 h 192325"/>
                    <a:gd name="connsiteX3" fmla="*/ 13335 w 191452"/>
                    <a:gd name="connsiteY3" fmla="*/ 46653 h 192325"/>
                    <a:gd name="connsiteX4" fmla="*/ 48578 w 191452"/>
                    <a:gd name="connsiteY4" fmla="*/ 12377 h 192325"/>
                    <a:gd name="connsiteX5" fmla="*/ 97155 w 191452"/>
                    <a:gd name="connsiteY5" fmla="*/ 0 h 192325"/>
                    <a:gd name="connsiteX6" fmla="*/ 144780 w 191452"/>
                    <a:gd name="connsiteY6" fmla="*/ 12377 h 192325"/>
                    <a:gd name="connsiteX7" fmla="*/ 179070 w 191452"/>
                    <a:gd name="connsiteY7" fmla="*/ 46653 h 192325"/>
                    <a:gd name="connsiteX8" fmla="*/ 191453 w 191452"/>
                    <a:gd name="connsiteY8" fmla="*/ 96163 h 192325"/>
                    <a:gd name="connsiteX9" fmla="*/ 179070 w 191452"/>
                    <a:gd name="connsiteY9" fmla="*/ 145672 h 192325"/>
                    <a:gd name="connsiteX10" fmla="*/ 144780 w 191452"/>
                    <a:gd name="connsiteY10" fmla="*/ 179948 h 192325"/>
                    <a:gd name="connsiteX11" fmla="*/ 97155 w 191452"/>
                    <a:gd name="connsiteY11" fmla="*/ 192325 h 192325"/>
                    <a:gd name="connsiteX12" fmla="*/ 48578 w 191452"/>
                    <a:gd name="connsiteY12" fmla="*/ 179948 h 192325"/>
                    <a:gd name="connsiteX13" fmla="*/ 122872 w 191452"/>
                    <a:gd name="connsiteY13" fmla="*/ 126630 h 192325"/>
                    <a:gd name="connsiteX14" fmla="*/ 132397 w 191452"/>
                    <a:gd name="connsiteY14" fmla="*/ 96163 h 192325"/>
                    <a:gd name="connsiteX15" fmla="*/ 122872 w 191452"/>
                    <a:gd name="connsiteY15" fmla="*/ 65695 h 192325"/>
                    <a:gd name="connsiteX16" fmla="*/ 96203 w 191452"/>
                    <a:gd name="connsiteY16" fmla="*/ 54270 h 192325"/>
                    <a:gd name="connsiteX17" fmla="*/ 69532 w 191452"/>
                    <a:gd name="connsiteY17" fmla="*/ 65695 h 192325"/>
                    <a:gd name="connsiteX18" fmla="*/ 60007 w 191452"/>
                    <a:gd name="connsiteY18" fmla="*/ 96163 h 192325"/>
                    <a:gd name="connsiteX19" fmla="*/ 69532 w 191452"/>
                    <a:gd name="connsiteY19" fmla="*/ 126630 h 192325"/>
                    <a:gd name="connsiteX20" fmla="*/ 96203 w 191452"/>
                    <a:gd name="connsiteY20" fmla="*/ 138055 h 192325"/>
                    <a:gd name="connsiteX21" fmla="*/ 122872 w 191452"/>
                    <a:gd name="connsiteY21" fmla="*/ 126630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1452" h="192325">
                      <a:moveTo>
                        <a:pt x="48578" y="179948"/>
                      </a:moveTo>
                      <a:cubicBezTo>
                        <a:pt x="34290" y="171379"/>
                        <a:pt x="21907" y="159954"/>
                        <a:pt x="13335" y="145672"/>
                      </a:cubicBezTo>
                      <a:cubicBezTo>
                        <a:pt x="4763" y="131390"/>
                        <a:pt x="0" y="115205"/>
                        <a:pt x="0" y="96163"/>
                      </a:cubicBezTo>
                      <a:cubicBezTo>
                        <a:pt x="0" y="78073"/>
                        <a:pt x="4763" y="61887"/>
                        <a:pt x="13335" y="46653"/>
                      </a:cubicBezTo>
                      <a:cubicBezTo>
                        <a:pt x="21907" y="31419"/>
                        <a:pt x="33338" y="20946"/>
                        <a:pt x="48578" y="12377"/>
                      </a:cubicBezTo>
                      <a:cubicBezTo>
                        <a:pt x="62865" y="3808"/>
                        <a:pt x="79057" y="0"/>
                        <a:pt x="97155" y="0"/>
                      </a:cubicBezTo>
                      <a:cubicBezTo>
                        <a:pt x="114300" y="0"/>
                        <a:pt x="130493" y="3808"/>
                        <a:pt x="144780" y="12377"/>
                      </a:cubicBezTo>
                      <a:cubicBezTo>
                        <a:pt x="159068" y="20946"/>
                        <a:pt x="170497" y="31419"/>
                        <a:pt x="179070" y="46653"/>
                      </a:cubicBezTo>
                      <a:cubicBezTo>
                        <a:pt x="187643" y="61887"/>
                        <a:pt x="191453" y="77120"/>
                        <a:pt x="191453" y="96163"/>
                      </a:cubicBezTo>
                      <a:cubicBezTo>
                        <a:pt x="191453" y="114253"/>
                        <a:pt x="187643" y="130438"/>
                        <a:pt x="179070" y="145672"/>
                      </a:cubicBezTo>
                      <a:cubicBezTo>
                        <a:pt x="170497" y="160906"/>
                        <a:pt x="159068" y="171379"/>
                        <a:pt x="144780" y="179948"/>
                      </a:cubicBezTo>
                      <a:cubicBezTo>
                        <a:pt x="130493" y="188517"/>
                        <a:pt x="114300" y="192325"/>
                        <a:pt x="97155" y="192325"/>
                      </a:cubicBezTo>
                      <a:cubicBezTo>
                        <a:pt x="79057" y="192325"/>
                        <a:pt x="62865" y="188517"/>
                        <a:pt x="48578" y="179948"/>
                      </a:cubicBezTo>
                      <a:close/>
                      <a:moveTo>
                        <a:pt x="122872" y="126630"/>
                      </a:moveTo>
                      <a:cubicBezTo>
                        <a:pt x="129540" y="119013"/>
                        <a:pt x="132397" y="109492"/>
                        <a:pt x="132397" y="96163"/>
                      </a:cubicBezTo>
                      <a:cubicBezTo>
                        <a:pt x="132397" y="83785"/>
                        <a:pt x="129540" y="73312"/>
                        <a:pt x="122872" y="65695"/>
                      </a:cubicBezTo>
                      <a:cubicBezTo>
                        <a:pt x="116205" y="58078"/>
                        <a:pt x="107632" y="54270"/>
                        <a:pt x="96203" y="54270"/>
                      </a:cubicBezTo>
                      <a:cubicBezTo>
                        <a:pt x="84772" y="54270"/>
                        <a:pt x="75247" y="58078"/>
                        <a:pt x="69532" y="65695"/>
                      </a:cubicBezTo>
                      <a:cubicBezTo>
                        <a:pt x="62865" y="73312"/>
                        <a:pt x="60007" y="82833"/>
                        <a:pt x="60007" y="96163"/>
                      </a:cubicBezTo>
                      <a:cubicBezTo>
                        <a:pt x="60007" y="108540"/>
                        <a:pt x="62865" y="119013"/>
                        <a:pt x="69532" y="126630"/>
                      </a:cubicBezTo>
                      <a:cubicBezTo>
                        <a:pt x="76200" y="134247"/>
                        <a:pt x="84772" y="138055"/>
                        <a:pt x="96203" y="138055"/>
                      </a:cubicBezTo>
                      <a:cubicBezTo>
                        <a:pt x="107632" y="138055"/>
                        <a:pt x="117157" y="134247"/>
                        <a:pt x="122872" y="126630"/>
                      </a:cubicBezTo>
                      <a:close/>
                    </a:path>
                  </a:pathLst>
                </a:custGeom>
                <a:solidFill>
                  <a:srgbClr val="FFFFFF"/>
                </a:solidFill>
                <a:ln w="9525"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B3100DB5-ECB3-2FCA-67B2-BBD75B3C4105}"/>
                    </a:ext>
                  </a:extLst>
                </p:cNvPr>
                <p:cNvSpPr/>
                <p:nvPr/>
              </p:nvSpPr>
              <p:spPr>
                <a:xfrm>
                  <a:off x="11496357" y="5216174"/>
                  <a:ext cx="182880" cy="192325"/>
                </a:xfrm>
                <a:custGeom>
                  <a:avLst/>
                  <a:gdLst>
                    <a:gd name="connsiteX0" fmla="*/ 11430 w 182880"/>
                    <a:gd name="connsiteY0" fmla="*/ 45701 h 192325"/>
                    <a:gd name="connsiteX1" fmla="*/ 43815 w 182880"/>
                    <a:gd name="connsiteY1" fmla="*/ 12377 h 192325"/>
                    <a:gd name="connsiteX2" fmla="*/ 92393 w 182880"/>
                    <a:gd name="connsiteY2" fmla="*/ 0 h 192325"/>
                    <a:gd name="connsiteX3" fmla="*/ 135255 w 182880"/>
                    <a:gd name="connsiteY3" fmla="*/ 9521 h 192325"/>
                    <a:gd name="connsiteX4" fmla="*/ 166688 w 182880"/>
                    <a:gd name="connsiteY4" fmla="*/ 35228 h 192325"/>
                    <a:gd name="connsiteX5" fmla="*/ 182880 w 182880"/>
                    <a:gd name="connsiteY5" fmla="*/ 74264 h 192325"/>
                    <a:gd name="connsiteX6" fmla="*/ 120968 w 182880"/>
                    <a:gd name="connsiteY6" fmla="*/ 74264 h 192325"/>
                    <a:gd name="connsiteX7" fmla="*/ 108585 w 182880"/>
                    <a:gd name="connsiteY7" fmla="*/ 59983 h 192325"/>
                    <a:gd name="connsiteX8" fmla="*/ 90488 w 182880"/>
                    <a:gd name="connsiteY8" fmla="*/ 55222 h 192325"/>
                    <a:gd name="connsiteX9" fmla="*/ 67628 w 182880"/>
                    <a:gd name="connsiteY9" fmla="*/ 66647 h 192325"/>
                    <a:gd name="connsiteX10" fmla="*/ 59055 w 182880"/>
                    <a:gd name="connsiteY10" fmla="*/ 96163 h 192325"/>
                    <a:gd name="connsiteX11" fmla="*/ 67628 w 182880"/>
                    <a:gd name="connsiteY11" fmla="*/ 125678 h 192325"/>
                    <a:gd name="connsiteX12" fmla="*/ 90488 w 182880"/>
                    <a:gd name="connsiteY12" fmla="*/ 137103 h 192325"/>
                    <a:gd name="connsiteX13" fmla="*/ 108585 w 182880"/>
                    <a:gd name="connsiteY13" fmla="*/ 132343 h 192325"/>
                    <a:gd name="connsiteX14" fmla="*/ 120968 w 182880"/>
                    <a:gd name="connsiteY14" fmla="*/ 118061 h 192325"/>
                    <a:gd name="connsiteX15" fmla="*/ 182880 w 182880"/>
                    <a:gd name="connsiteY15" fmla="*/ 118061 h 192325"/>
                    <a:gd name="connsiteX16" fmla="*/ 166688 w 182880"/>
                    <a:gd name="connsiteY16" fmla="*/ 157097 h 192325"/>
                    <a:gd name="connsiteX17" fmla="*/ 135255 w 182880"/>
                    <a:gd name="connsiteY17" fmla="*/ 182804 h 192325"/>
                    <a:gd name="connsiteX18" fmla="*/ 92393 w 182880"/>
                    <a:gd name="connsiteY18" fmla="*/ 192325 h 192325"/>
                    <a:gd name="connsiteX19" fmla="*/ 43815 w 182880"/>
                    <a:gd name="connsiteY19" fmla="*/ 179948 h 192325"/>
                    <a:gd name="connsiteX20" fmla="*/ 11430 w 182880"/>
                    <a:gd name="connsiteY20" fmla="*/ 146624 h 192325"/>
                    <a:gd name="connsiteX21" fmla="*/ 0 w 182880"/>
                    <a:gd name="connsiteY21" fmla="*/ 97115 h 192325"/>
                    <a:gd name="connsiteX22" fmla="*/ 11430 w 182880"/>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80" h="192325">
                      <a:moveTo>
                        <a:pt x="11430" y="45701"/>
                      </a:moveTo>
                      <a:cubicBezTo>
                        <a:pt x="19050" y="31419"/>
                        <a:pt x="29528" y="19994"/>
                        <a:pt x="43815" y="12377"/>
                      </a:cubicBezTo>
                      <a:cubicBezTo>
                        <a:pt x="58103" y="4761"/>
                        <a:pt x="74295" y="0"/>
                        <a:pt x="92393" y="0"/>
                      </a:cubicBezTo>
                      <a:cubicBezTo>
                        <a:pt x="108585" y="0"/>
                        <a:pt x="122873" y="2856"/>
                        <a:pt x="135255" y="9521"/>
                      </a:cubicBezTo>
                      <a:cubicBezTo>
                        <a:pt x="147638" y="15234"/>
                        <a:pt x="158115" y="23803"/>
                        <a:pt x="166688" y="35228"/>
                      </a:cubicBezTo>
                      <a:cubicBezTo>
                        <a:pt x="174308" y="46653"/>
                        <a:pt x="180023" y="59031"/>
                        <a:pt x="182880" y="74264"/>
                      </a:cubicBezTo>
                      <a:lnTo>
                        <a:pt x="120968" y="74264"/>
                      </a:lnTo>
                      <a:cubicBezTo>
                        <a:pt x="118110" y="68552"/>
                        <a:pt x="114300" y="63791"/>
                        <a:pt x="108585" y="59983"/>
                      </a:cubicBezTo>
                      <a:cubicBezTo>
                        <a:pt x="103823" y="56174"/>
                        <a:pt x="97155" y="55222"/>
                        <a:pt x="90488" y="55222"/>
                      </a:cubicBezTo>
                      <a:cubicBezTo>
                        <a:pt x="80963" y="55222"/>
                        <a:pt x="73343" y="59031"/>
                        <a:pt x="67628" y="66647"/>
                      </a:cubicBezTo>
                      <a:cubicBezTo>
                        <a:pt x="61913" y="74264"/>
                        <a:pt x="59055" y="83785"/>
                        <a:pt x="59055" y="96163"/>
                      </a:cubicBezTo>
                      <a:cubicBezTo>
                        <a:pt x="59055" y="108540"/>
                        <a:pt x="61913" y="118061"/>
                        <a:pt x="67628" y="125678"/>
                      </a:cubicBezTo>
                      <a:cubicBezTo>
                        <a:pt x="73343" y="133295"/>
                        <a:pt x="80963" y="137103"/>
                        <a:pt x="90488" y="137103"/>
                      </a:cubicBezTo>
                      <a:cubicBezTo>
                        <a:pt x="97155" y="137103"/>
                        <a:pt x="102870" y="135199"/>
                        <a:pt x="108585" y="132343"/>
                      </a:cubicBezTo>
                      <a:cubicBezTo>
                        <a:pt x="113348" y="128534"/>
                        <a:pt x="118110" y="123774"/>
                        <a:pt x="120968" y="118061"/>
                      </a:cubicBezTo>
                      <a:lnTo>
                        <a:pt x="182880" y="118061"/>
                      </a:lnTo>
                      <a:cubicBezTo>
                        <a:pt x="180023" y="132343"/>
                        <a:pt x="175260" y="145672"/>
                        <a:pt x="166688" y="157097"/>
                      </a:cubicBezTo>
                      <a:cubicBezTo>
                        <a:pt x="159068" y="168522"/>
                        <a:pt x="148590" y="177092"/>
                        <a:pt x="135255" y="182804"/>
                      </a:cubicBezTo>
                      <a:cubicBezTo>
                        <a:pt x="122873" y="188517"/>
                        <a:pt x="108585" y="192325"/>
                        <a:pt x="92393" y="192325"/>
                      </a:cubicBezTo>
                      <a:cubicBezTo>
                        <a:pt x="73343" y="192325"/>
                        <a:pt x="57150" y="188517"/>
                        <a:pt x="43815" y="179948"/>
                      </a:cubicBezTo>
                      <a:cubicBezTo>
                        <a:pt x="29528" y="172331"/>
                        <a:pt x="19050" y="160906"/>
                        <a:pt x="11430" y="146624"/>
                      </a:cubicBezTo>
                      <a:cubicBezTo>
                        <a:pt x="3810" y="132343"/>
                        <a:pt x="0" y="116157"/>
                        <a:pt x="0" y="97115"/>
                      </a:cubicBezTo>
                      <a:cubicBezTo>
                        <a:pt x="0" y="77121"/>
                        <a:pt x="3810" y="60935"/>
                        <a:pt x="11430" y="45701"/>
                      </a:cubicBezTo>
                      <a:close/>
                    </a:path>
                  </a:pathLst>
                </a:custGeom>
                <a:solidFill>
                  <a:srgbClr val="FFFFFF"/>
                </a:solidFill>
                <a:ln w="9525" cap="flat">
                  <a:noFill/>
                  <a:prstDash val="solid"/>
                  <a:miter/>
                </a:ln>
              </p:spPr>
              <p:txBody>
                <a:bodyPr rtlCol="0" anchor="ctr"/>
                <a:lstStyle/>
                <a:p>
                  <a:endParaRPr lang="en-US"/>
                </a:p>
              </p:txBody>
            </p:sp>
            <p:sp>
              <p:nvSpPr>
                <p:cNvPr id="33" name="Freeform 32">
                  <a:extLst>
                    <a:ext uri="{FF2B5EF4-FFF2-40B4-BE49-F238E27FC236}">
                      <a16:creationId xmlns:a16="http://schemas.microsoft.com/office/drawing/2014/main" id="{7366484C-81EC-4613-71C1-9E96836B87DD}"/>
                    </a:ext>
                  </a:extLst>
                </p:cNvPr>
                <p:cNvSpPr/>
                <p:nvPr/>
              </p:nvSpPr>
              <p:spPr>
                <a:xfrm>
                  <a:off x="11699240" y="5219030"/>
                  <a:ext cx="181927" cy="186612"/>
                </a:xfrm>
                <a:custGeom>
                  <a:avLst/>
                  <a:gdLst>
                    <a:gd name="connsiteX0" fmla="*/ 112395 w 181927"/>
                    <a:gd name="connsiteY0" fmla="*/ 185660 h 186612"/>
                    <a:gd name="connsiteX1" fmla="*/ 58103 w 181927"/>
                    <a:gd name="connsiteY1" fmla="*/ 104732 h 186612"/>
                    <a:gd name="connsiteX2" fmla="*/ 58103 w 181927"/>
                    <a:gd name="connsiteY2" fmla="*/ 185660 h 186612"/>
                    <a:gd name="connsiteX3" fmla="*/ 0 w 181927"/>
                    <a:gd name="connsiteY3" fmla="*/ 185660 h 186612"/>
                    <a:gd name="connsiteX4" fmla="*/ 0 w 181927"/>
                    <a:gd name="connsiteY4" fmla="*/ 0 h 186612"/>
                    <a:gd name="connsiteX5" fmla="*/ 58103 w 181927"/>
                    <a:gd name="connsiteY5" fmla="*/ 0 h 186612"/>
                    <a:gd name="connsiteX6" fmla="*/ 58103 w 181927"/>
                    <a:gd name="connsiteY6" fmla="*/ 78073 h 186612"/>
                    <a:gd name="connsiteX7" fmla="*/ 111442 w 181927"/>
                    <a:gd name="connsiteY7" fmla="*/ 0 h 186612"/>
                    <a:gd name="connsiteX8" fmla="*/ 177165 w 181927"/>
                    <a:gd name="connsiteY8" fmla="*/ 0 h 186612"/>
                    <a:gd name="connsiteX9" fmla="*/ 113347 w 181927"/>
                    <a:gd name="connsiteY9" fmla="*/ 89498 h 186612"/>
                    <a:gd name="connsiteX10" fmla="*/ 181928 w 181927"/>
                    <a:gd name="connsiteY10" fmla="*/ 186613 h 186612"/>
                    <a:gd name="connsiteX11" fmla="*/ 112395 w 181927"/>
                    <a:gd name="connsiteY11" fmla="*/ 186613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1927" h="186612">
                      <a:moveTo>
                        <a:pt x="112395" y="185660"/>
                      </a:moveTo>
                      <a:lnTo>
                        <a:pt x="58103" y="104732"/>
                      </a:lnTo>
                      <a:lnTo>
                        <a:pt x="58103" y="185660"/>
                      </a:lnTo>
                      <a:lnTo>
                        <a:pt x="0" y="185660"/>
                      </a:lnTo>
                      <a:lnTo>
                        <a:pt x="0" y="0"/>
                      </a:lnTo>
                      <a:lnTo>
                        <a:pt x="58103" y="0"/>
                      </a:lnTo>
                      <a:lnTo>
                        <a:pt x="58103" y="78073"/>
                      </a:lnTo>
                      <a:lnTo>
                        <a:pt x="111442" y="0"/>
                      </a:lnTo>
                      <a:lnTo>
                        <a:pt x="177165" y="0"/>
                      </a:lnTo>
                      <a:lnTo>
                        <a:pt x="113347" y="89498"/>
                      </a:lnTo>
                      <a:lnTo>
                        <a:pt x="181928" y="186613"/>
                      </a:lnTo>
                      <a:lnTo>
                        <a:pt x="112395" y="186613"/>
                      </a:lnTo>
                      <a:close/>
                    </a:path>
                  </a:pathLst>
                </a:custGeom>
                <a:solidFill>
                  <a:srgbClr val="FFFFFF"/>
                </a:solidFill>
                <a:ln w="9525"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63316520-C31B-BBA6-C8DB-58E5AC69D684}"/>
                    </a:ext>
                  </a:extLst>
                </p:cNvPr>
                <p:cNvSpPr/>
                <p:nvPr/>
              </p:nvSpPr>
              <p:spPr>
                <a:xfrm>
                  <a:off x="10976292" y="5430397"/>
                  <a:ext cx="181927" cy="192325"/>
                </a:xfrm>
                <a:custGeom>
                  <a:avLst/>
                  <a:gdLst>
                    <a:gd name="connsiteX0" fmla="*/ 11430 w 181927"/>
                    <a:gd name="connsiteY0" fmla="*/ 45701 h 192325"/>
                    <a:gd name="connsiteX1" fmla="*/ 42863 w 181927"/>
                    <a:gd name="connsiteY1" fmla="*/ 12377 h 192325"/>
                    <a:gd name="connsiteX2" fmla="*/ 91440 w 181927"/>
                    <a:gd name="connsiteY2" fmla="*/ 0 h 192325"/>
                    <a:gd name="connsiteX3" fmla="*/ 134302 w 181927"/>
                    <a:gd name="connsiteY3" fmla="*/ 9521 h 192325"/>
                    <a:gd name="connsiteX4" fmla="*/ 165735 w 181927"/>
                    <a:gd name="connsiteY4" fmla="*/ 35228 h 192325"/>
                    <a:gd name="connsiteX5" fmla="*/ 181927 w 181927"/>
                    <a:gd name="connsiteY5" fmla="*/ 74264 h 192325"/>
                    <a:gd name="connsiteX6" fmla="*/ 120015 w 181927"/>
                    <a:gd name="connsiteY6" fmla="*/ 74264 h 192325"/>
                    <a:gd name="connsiteX7" fmla="*/ 107632 w 181927"/>
                    <a:gd name="connsiteY7" fmla="*/ 59983 h 192325"/>
                    <a:gd name="connsiteX8" fmla="*/ 89535 w 181927"/>
                    <a:gd name="connsiteY8" fmla="*/ 55222 h 192325"/>
                    <a:gd name="connsiteX9" fmla="*/ 66675 w 181927"/>
                    <a:gd name="connsiteY9" fmla="*/ 66647 h 192325"/>
                    <a:gd name="connsiteX10" fmla="*/ 58102 w 181927"/>
                    <a:gd name="connsiteY10" fmla="*/ 96163 h 192325"/>
                    <a:gd name="connsiteX11" fmla="*/ 66675 w 181927"/>
                    <a:gd name="connsiteY11" fmla="*/ 125678 h 192325"/>
                    <a:gd name="connsiteX12" fmla="*/ 89535 w 181927"/>
                    <a:gd name="connsiteY12" fmla="*/ 137103 h 192325"/>
                    <a:gd name="connsiteX13" fmla="*/ 107632 w 181927"/>
                    <a:gd name="connsiteY13" fmla="*/ 132343 h 192325"/>
                    <a:gd name="connsiteX14" fmla="*/ 120015 w 181927"/>
                    <a:gd name="connsiteY14" fmla="*/ 118061 h 192325"/>
                    <a:gd name="connsiteX15" fmla="*/ 181927 w 181927"/>
                    <a:gd name="connsiteY15" fmla="*/ 118061 h 192325"/>
                    <a:gd name="connsiteX16" fmla="*/ 165735 w 181927"/>
                    <a:gd name="connsiteY16" fmla="*/ 157097 h 192325"/>
                    <a:gd name="connsiteX17" fmla="*/ 134302 w 181927"/>
                    <a:gd name="connsiteY17" fmla="*/ 182804 h 192325"/>
                    <a:gd name="connsiteX18" fmla="*/ 91440 w 181927"/>
                    <a:gd name="connsiteY18" fmla="*/ 192325 h 192325"/>
                    <a:gd name="connsiteX19" fmla="*/ 42863 w 181927"/>
                    <a:gd name="connsiteY19" fmla="*/ 179948 h 192325"/>
                    <a:gd name="connsiteX20" fmla="*/ 11430 w 181927"/>
                    <a:gd name="connsiteY20" fmla="*/ 146624 h 192325"/>
                    <a:gd name="connsiteX21" fmla="*/ 0 w 181927"/>
                    <a:gd name="connsiteY21" fmla="*/ 97115 h 192325"/>
                    <a:gd name="connsiteX22" fmla="*/ 11430 w 181927"/>
                    <a:gd name="connsiteY22" fmla="*/ 45701 h 192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1927" h="192325">
                      <a:moveTo>
                        <a:pt x="11430" y="45701"/>
                      </a:moveTo>
                      <a:cubicBezTo>
                        <a:pt x="19050" y="31419"/>
                        <a:pt x="29527" y="19994"/>
                        <a:pt x="42863" y="12377"/>
                      </a:cubicBezTo>
                      <a:cubicBezTo>
                        <a:pt x="57150" y="4761"/>
                        <a:pt x="73342" y="0"/>
                        <a:pt x="91440" y="0"/>
                      </a:cubicBezTo>
                      <a:cubicBezTo>
                        <a:pt x="107632" y="0"/>
                        <a:pt x="121920" y="2856"/>
                        <a:pt x="134302" y="9521"/>
                      </a:cubicBezTo>
                      <a:cubicBezTo>
                        <a:pt x="146685" y="15234"/>
                        <a:pt x="157163" y="23803"/>
                        <a:pt x="165735" y="35228"/>
                      </a:cubicBezTo>
                      <a:cubicBezTo>
                        <a:pt x="173355" y="46653"/>
                        <a:pt x="179070" y="59030"/>
                        <a:pt x="181927" y="74264"/>
                      </a:cubicBezTo>
                      <a:lnTo>
                        <a:pt x="120015" y="74264"/>
                      </a:lnTo>
                      <a:cubicBezTo>
                        <a:pt x="117157" y="68552"/>
                        <a:pt x="113347" y="63791"/>
                        <a:pt x="107632" y="59983"/>
                      </a:cubicBezTo>
                      <a:cubicBezTo>
                        <a:pt x="101917" y="56174"/>
                        <a:pt x="96202" y="55222"/>
                        <a:pt x="89535" y="55222"/>
                      </a:cubicBezTo>
                      <a:cubicBezTo>
                        <a:pt x="80010" y="55222"/>
                        <a:pt x="72390" y="59030"/>
                        <a:pt x="66675" y="66647"/>
                      </a:cubicBezTo>
                      <a:cubicBezTo>
                        <a:pt x="60960" y="74264"/>
                        <a:pt x="58102" y="83785"/>
                        <a:pt x="58102" y="96163"/>
                      </a:cubicBezTo>
                      <a:cubicBezTo>
                        <a:pt x="58102" y="108540"/>
                        <a:pt x="60960" y="118061"/>
                        <a:pt x="66675" y="125678"/>
                      </a:cubicBezTo>
                      <a:cubicBezTo>
                        <a:pt x="72390" y="133295"/>
                        <a:pt x="80010" y="137103"/>
                        <a:pt x="89535" y="137103"/>
                      </a:cubicBezTo>
                      <a:cubicBezTo>
                        <a:pt x="96202" y="137103"/>
                        <a:pt x="101917" y="135199"/>
                        <a:pt x="107632" y="132343"/>
                      </a:cubicBezTo>
                      <a:cubicBezTo>
                        <a:pt x="112395" y="128534"/>
                        <a:pt x="117157" y="123774"/>
                        <a:pt x="120015" y="118061"/>
                      </a:cubicBezTo>
                      <a:lnTo>
                        <a:pt x="181927" y="118061"/>
                      </a:lnTo>
                      <a:cubicBezTo>
                        <a:pt x="179070" y="132343"/>
                        <a:pt x="174307" y="145672"/>
                        <a:pt x="165735" y="157097"/>
                      </a:cubicBezTo>
                      <a:cubicBezTo>
                        <a:pt x="158115" y="168522"/>
                        <a:pt x="147638" y="177092"/>
                        <a:pt x="134302" y="182804"/>
                      </a:cubicBezTo>
                      <a:cubicBezTo>
                        <a:pt x="121920" y="188517"/>
                        <a:pt x="107632" y="192325"/>
                        <a:pt x="91440" y="192325"/>
                      </a:cubicBezTo>
                      <a:cubicBezTo>
                        <a:pt x="72390" y="192325"/>
                        <a:pt x="56197" y="188517"/>
                        <a:pt x="42863" y="179948"/>
                      </a:cubicBezTo>
                      <a:cubicBezTo>
                        <a:pt x="28575" y="172331"/>
                        <a:pt x="18097" y="160906"/>
                        <a:pt x="11430" y="146624"/>
                      </a:cubicBezTo>
                      <a:cubicBezTo>
                        <a:pt x="3810" y="132343"/>
                        <a:pt x="0" y="116157"/>
                        <a:pt x="0" y="97115"/>
                      </a:cubicBezTo>
                      <a:cubicBezTo>
                        <a:pt x="0" y="76168"/>
                        <a:pt x="3810" y="59983"/>
                        <a:pt x="11430" y="45701"/>
                      </a:cubicBezTo>
                      <a:close/>
                    </a:path>
                  </a:pathLst>
                </a:custGeom>
                <a:solidFill>
                  <a:srgbClr val="FFFFFF"/>
                </a:solidFill>
                <a:ln w="9525" cap="flat">
                  <a:noFill/>
                  <a:prstDash val="solid"/>
                  <a:miter/>
                </a:ln>
              </p:spPr>
              <p:txBody>
                <a:bodyPr rtlCol="0" anchor="ctr"/>
                <a:lstStyle/>
                <a:p>
                  <a:endParaRPr lang="en-US"/>
                </a:p>
              </p:txBody>
            </p:sp>
            <p:sp>
              <p:nvSpPr>
                <p:cNvPr id="35" name="Freeform 34">
                  <a:extLst>
                    <a:ext uri="{FF2B5EF4-FFF2-40B4-BE49-F238E27FC236}">
                      <a16:creationId xmlns:a16="http://schemas.microsoft.com/office/drawing/2014/main" id="{FF9598DC-C415-0FED-A771-1DD493C5E833}"/>
                    </a:ext>
                  </a:extLst>
                </p:cNvPr>
                <p:cNvSpPr/>
                <p:nvPr/>
              </p:nvSpPr>
              <p:spPr>
                <a:xfrm>
                  <a:off x="11179175" y="5432301"/>
                  <a:ext cx="172402" cy="186612"/>
                </a:xfrm>
                <a:custGeom>
                  <a:avLst/>
                  <a:gdLst>
                    <a:gd name="connsiteX0" fmla="*/ 172403 w 172402"/>
                    <a:gd name="connsiteY0" fmla="*/ 0 h 186612"/>
                    <a:gd name="connsiteX1" fmla="*/ 172403 w 172402"/>
                    <a:gd name="connsiteY1" fmla="*/ 186613 h 186612"/>
                    <a:gd name="connsiteX2" fmla="*/ 114300 w 172402"/>
                    <a:gd name="connsiteY2" fmla="*/ 186613 h 186612"/>
                    <a:gd name="connsiteX3" fmla="*/ 114300 w 172402"/>
                    <a:gd name="connsiteY3" fmla="*/ 114253 h 186612"/>
                    <a:gd name="connsiteX4" fmla="*/ 59055 w 172402"/>
                    <a:gd name="connsiteY4" fmla="*/ 114253 h 186612"/>
                    <a:gd name="connsiteX5" fmla="*/ 59055 w 172402"/>
                    <a:gd name="connsiteY5" fmla="*/ 186613 h 186612"/>
                    <a:gd name="connsiteX6" fmla="*/ 0 w 172402"/>
                    <a:gd name="connsiteY6" fmla="*/ 186613 h 186612"/>
                    <a:gd name="connsiteX7" fmla="*/ 0 w 172402"/>
                    <a:gd name="connsiteY7" fmla="*/ 952 h 186612"/>
                    <a:gd name="connsiteX8" fmla="*/ 58103 w 172402"/>
                    <a:gd name="connsiteY8" fmla="*/ 952 h 186612"/>
                    <a:gd name="connsiteX9" fmla="*/ 58103 w 172402"/>
                    <a:gd name="connsiteY9" fmla="*/ 67599 h 186612"/>
                    <a:gd name="connsiteX10" fmla="*/ 113347 w 172402"/>
                    <a:gd name="connsiteY10" fmla="*/ 67599 h 186612"/>
                    <a:gd name="connsiteX11" fmla="*/ 113347 w 172402"/>
                    <a:gd name="connsiteY11" fmla="*/ 952 h 186612"/>
                    <a:gd name="connsiteX12" fmla="*/ 172403 w 172402"/>
                    <a:gd name="connsiteY12" fmla="*/ 952 h 186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2402" h="186612">
                      <a:moveTo>
                        <a:pt x="172403" y="0"/>
                      </a:moveTo>
                      <a:lnTo>
                        <a:pt x="172403" y="186613"/>
                      </a:lnTo>
                      <a:lnTo>
                        <a:pt x="114300" y="186613"/>
                      </a:lnTo>
                      <a:lnTo>
                        <a:pt x="114300" y="114253"/>
                      </a:lnTo>
                      <a:lnTo>
                        <a:pt x="59055" y="114253"/>
                      </a:lnTo>
                      <a:lnTo>
                        <a:pt x="59055" y="186613"/>
                      </a:lnTo>
                      <a:lnTo>
                        <a:pt x="0" y="186613"/>
                      </a:lnTo>
                      <a:lnTo>
                        <a:pt x="0" y="952"/>
                      </a:lnTo>
                      <a:lnTo>
                        <a:pt x="58103" y="952"/>
                      </a:lnTo>
                      <a:lnTo>
                        <a:pt x="58103" y="67599"/>
                      </a:lnTo>
                      <a:lnTo>
                        <a:pt x="113347" y="67599"/>
                      </a:lnTo>
                      <a:lnTo>
                        <a:pt x="113347" y="952"/>
                      </a:lnTo>
                      <a:lnTo>
                        <a:pt x="172403" y="952"/>
                      </a:lnTo>
                      <a:close/>
                    </a:path>
                  </a:pathLst>
                </a:custGeom>
                <a:solidFill>
                  <a:srgbClr val="FFFFFF"/>
                </a:solidFill>
                <a:ln w="9525"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C0C8D55A-2C4A-7E07-2ADB-56FBDBADBC35}"/>
                    </a:ext>
                  </a:extLst>
                </p:cNvPr>
                <p:cNvSpPr/>
                <p:nvPr/>
              </p:nvSpPr>
              <p:spPr>
                <a:xfrm>
                  <a:off x="11364912" y="5433253"/>
                  <a:ext cx="202882" cy="185660"/>
                </a:xfrm>
                <a:custGeom>
                  <a:avLst/>
                  <a:gdLst>
                    <a:gd name="connsiteX0" fmla="*/ 132397 w 202882"/>
                    <a:gd name="connsiteY0" fmla="*/ 157097 h 185660"/>
                    <a:gd name="connsiteX1" fmla="*/ 70485 w 202882"/>
                    <a:gd name="connsiteY1" fmla="*/ 157097 h 185660"/>
                    <a:gd name="connsiteX2" fmla="*/ 60960 w 202882"/>
                    <a:gd name="connsiteY2" fmla="*/ 185660 h 185660"/>
                    <a:gd name="connsiteX3" fmla="*/ 0 w 202882"/>
                    <a:gd name="connsiteY3" fmla="*/ 185660 h 185660"/>
                    <a:gd name="connsiteX4" fmla="*/ 67628 w 202882"/>
                    <a:gd name="connsiteY4" fmla="*/ 0 h 185660"/>
                    <a:gd name="connsiteX5" fmla="*/ 135255 w 202882"/>
                    <a:gd name="connsiteY5" fmla="*/ 0 h 185660"/>
                    <a:gd name="connsiteX6" fmla="*/ 202882 w 202882"/>
                    <a:gd name="connsiteY6" fmla="*/ 185660 h 185660"/>
                    <a:gd name="connsiteX7" fmla="*/ 140970 w 202882"/>
                    <a:gd name="connsiteY7" fmla="*/ 185660 h 185660"/>
                    <a:gd name="connsiteX8" fmla="*/ 132397 w 202882"/>
                    <a:gd name="connsiteY8" fmla="*/ 157097 h 185660"/>
                    <a:gd name="connsiteX9" fmla="*/ 118110 w 202882"/>
                    <a:gd name="connsiteY9" fmla="*/ 113300 h 185660"/>
                    <a:gd name="connsiteX10" fmla="*/ 100965 w 202882"/>
                    <a:gd name="connsiteY10" fmla="*/ 61887 h 185660"/>
                    <a:gd name="connsiteX11" fmla="*/ 83820 w 202882"/>
                    <a:gd name="connsiteY11" fmla="*/ 113300 h 185660"/>
                    <a:gd name="connsiteX12" fmla="*/ 118110 w 202882"/>
                    <a:gd name="connsiteY12" fmla="*/ 11330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2882" h="185660">
                      <a:moveTo>
                        <a:pt x="132397" y="157097"/>
                      </a:moveTo>
                      <a:lnTo>
                        <a:pt x="70485" y="157097"/>
                      </a:lnTo>
                      <a:lnTo>
                        <a:pt x="60960" y="185660"/>
                      </a:lnTo>
                      <a:lnTo>
                        <a:pt x="0" y="185660"/>
                      </a:lnTo>
                      <a:lnTo>
                        <a:pt x="67628" y="0"/>
                      </a:lnTo>
                      <a:lnTo>
                        <a:pt x="135255" y="0"/>
                      </a:lnTo>
                      <a:lnTo>
                        <a:pt x="202882" y="185660"/>
                      </a:lnTo>
                      <a:lnTo>
                        <a:pt x="140970" y="185660"/>
                      </a:lnTo>
                      <a:lnTo>
                        <a:pt x="132397" y="157097"/>
                      </a:lnTo>
                      <a:close/>
                      <a:moveTo>
                        <a:pt x="118110" y="113300"/>
                      </a:moveTo>
                      <a:lnTo>
                        <a:pt x="100965" y="61887"/>
                      </a:lnTo>
                      <a:lnTo>
                        <a:pt x="83820" y="113300"/>
                      </a:lnTo>
                      <a:lnTo>
                        <a:pt x="118110" y="113300"/>
                      </a:lnTo>
                      <a:close/>
                    </a:path>
                  </a:pathLst>
                </a:custGeom>
                <a:solidFill>
                  <a:srgbClr val="FFFFFF"/>
                </a:solidFill>
                <a:ln w="9525"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433066FE-ABEE-EDA5-BDCE-8992D88A23C2}"/>
                    </a:ext>
                  </a:extLst>
                </p:cNvPr>
                <p:cNvSpPr/>
                <p:nvPr/>
              </p:nvSpPr>
              <p:spPr>
                <a:xfrm>
                  <a:off x="11581130" y="5432301"/>
                  <a:ext cx="58102" cy="186612"/>
                </a:xfrm>
                <a:custGeom>
                  <a:avLst/>
                  <a:gdLst>
                    <a:gd name="connsiteX0" fmla="*/ 58102 w 58102"/>
                    <a:gd name="connsiteY0" fmla="*/ 0 h 186612"/>
                    <a:gd name="connsiteX1" fmla="*/ 58102 w 58102"/>
                    <a:gd name="connsiteY1" fmla="*/ 186613 h 186612"/>
                    <a:gd name="connsiteX2" fmla="*/ 0 w 58102"/>
                    <a:gd name="connsiteY2" fmla="*/ 186613 h 186612"/>
                    <a:gd name="connsiteX3" fmla="*/ 0 w 58102"/>
                    <a:gd name="connsiteY3" fmla="*/ 952 h 186612"/>
                    <a:gd name="connsiteX4" fmla="*/ 58102 w 58102"/>
                    <a:gd name="connsiteY4" fmla="*/ 952 h 186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102" h="186612">
                      <a:moveTo>
                        <a:pt x="58102" y="0"/>
                      </a:moveTo>
                      <a:lnTo>
                        <a:pt x="58102" y="186613"/>
                      </a:lnTo>
                      <a:lnTo>
                        <a:pt x="0" y="186613"/>
                      </a:lnTo>
                      <a:lnTo>
                        <a:pt x="0" y="952"/>
                      </a:lnTo>
                      <a:lnTo>
                        <a:pt x="58102" y="952"/>
                      </a:lnTo>
                      <a:close/>
                    </a:path>
                  </a:pathLst>
                </a:custGeom>
                <a:solidFill>
                  <a:srgbClr val="FFFFFF"/>
                </a:solidFill>
                <a:ln w="9525" cap="flat">
                  <a:noFill/>
                  <a:prstDash val="solid"/>
                  <a:miter/>
                </a:ln>
              </p:spPr>
              <p:txBody>
                <a:bodyPr rtlCol="0" anchor="ctr"/>
                <a:lstStyle/>
                <a:p>
                  <a:endParaRPr lang="en-US"/>
                </a:p>
              </p:txBody>
            </p:sp>
            <p:sp>
              <p:nvSpPr>
                <p:cNvPr id="39" name="Freeform 38">
                  <a:extLst>
                    <a:ext uri="{FF2B5EF4-FFF2-40B4-BE49-F238E27FC236}">
                      <a16:creationId xmlns:a16="http://schemas.microsoft.com/office/drawing/2014/main" id="{F198AF9D-68DD-6837-AC5D-786CA9FF248C}"/>
                    </a:ext>
                  </a:extLst>
                </p:cNvPr>
                <p:cNvSpPr/>
                <p:nvPr/>
              </p:nvSpPr>
              <p:spPr>
                <a:xfrm>
                  <a:off x="11665902" y="5433253"/>
                  <a:ext cx="178117" cy="185660"/>
                </a:xfrm>
                <a:custGeom>
                  <a:avLst/>
                  <a:gdLst>
                    <a:gd name="connsiteX0" fmla="*/ 178117 w 178117"/>
                    <a:gd name="connsiteY0" fmla="*/ 185660 h 185660"/>
                    <a:gd name="connsiteX1" fmla="*/ 120015 w 178117"/>
                    <a:gd name="connsiteY1" fmla="*/ 185660 h 185660"/>
                    <a:gd name="connsiteX2" fmla="*/ 58103 w 178117"/>
                    <a:gd name="connsiteY2" fmla="*/ 92354 h 185660"/>
                    <a:gd name="connsiteX3" fmla="*/ 58103 w 178117"/>
                    <a:gd name="connsiteY3" fmla="*/ 185660 h 185660"/>
                    <a:gd name="connsiteX4" fmla="*/ 0 w 178117"/>
                    <a:gd name="connsiteY4" fmla="*/ 185660 h 185660"/>
                    <a:gd name="connsiteX5" fmla="*/ 0 w 178117"/>
                    <a:gd name="connsiteY5" fmla="*/ 0 h 185660"/>
                    <a:gd name="connsiteX6" fmla="*/ 58103 w 178117"/>
                    <a:gd name="connsiteY6" fmla="*/ 0 h 185660"/>
                    <a:gd name="connsiteX7" fmla="*/ 120015 w 178117"/>
                    <a:gd name="connsiteY7" fmla="*/ 95210 h 185660"/>
                    <a:gd name="connsiteX8" fmla="*/ 120015 w 178117"/>
                    <a:gd name="connsiteY8" fmla="*/ 0 h 185660"/>
                    <a:gd name="connsiteX9" fmla="*/ 178117 w 178117"/>
                    <a:gd name="connsiteY9" fmla="*/ 0 h 185660"/>
                    <a:gd name="connsiteX10" fmla="*/ 178117 w 178117"/>
                    <a:gd name="connsiteY10" fmla="*/ 185660 h 185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78117" h="185660">
                      <a:moveTo>
                        <a:pt x="178117" y="185660"/>
                      </a:moveTo>
                      <a:lnTo>
                        <a:pt x="120015" y="185660"/>
                      </a:lnTo>
                      <a:lnTo>
                        <a:pt x="58103" y="92354"/>
                      </a:lnTo>
                      <a:lnTo>
                        <a:pt x="58103" y="185660"/>
                      </a:lnTo>
                      <a:lnTo>
                        <a:pt x="0" y="185660"/>
                      </a:lnTo>
                      <a:lnTo>
                        <a:pt x="0" y="0"/>
                      </a:lnTo>
                      <a:lnTo>
                        <a:pt x="58103" y="0"/>
                      </a:lnTo>
                      <a:lnTo>
                        <a:pt x="120015" y="95210"/>
                      </a:lnTo>
                      <a:lnTo>
                        <a:pt x="120015" y="0"/>
                      </a:lnTo>
                      <a:lnTo>
                        <a:pt x="178117" y="0"/>
                      </a:lnTo>
                      <a:lnTo>
                        <a:pt x="178117" y="185660"/>
                      </a:lnTo>
                      <a:close/>
                    </a:path>
                  </a:pathLst>
                </a:custGeom>
                <a:solidFill>
                  <a:srgbClr val="FFFFFF"/>
                </a:solidFill>
                <a:ln w="9525" cap="flat">
                  <a:noFill/>
                  <a:prstDash val="solid"/>
                  <a:miter/>
                </a:ln>
              </p:spPr>
              <p:txBody>
                <a:bodyPr rtlCol="0" anchor="ctr"/>
                <a:lstStyle/>
                <a:p>
                  <a:endParaRPr lang="en-US"/>
                </a:p>
              </p:txBody>
            </p:sp>
          </p:grpSp>
          <p:grpSp>
            <p:nvGrpSpPr>
              <p:cNvPr id="22" name="Graphic 47">
                <a:extLst>
                  <a:ext uri="{FF2B5EF4-FFF2-40B4-BE49-F238E27FC236}">
                    <a16:creationId xmlns:a16="http://schemas.microsoft.com/office/drawing/2014/main" id="{6642D038-45AB-4C73-CFCB-1E78DCD1707D}"/>
                  </a:ext>
                </a:extLst>
              </p:cNvPr>
              <p:cNvGrpSpPr/>
              <p:nvPr/>
            </p:nvGrpSpPr>
            <p:grpSpPr>
              <a:xfrm>
                <a:off x="11013440" y="5670327"/>
                <a:ext cx="207644" cy="85689"/>
                <a:chOff x="11013440" y="5670327"/>
                <a:chExt cx="207644" cy="85689"/>
              </a:xfrm>
              <a:solidFill>
                <a:srgbClr val="FFFFFF"/>
              </a:solidFill>
            </p:grpSpPr>
            <p:sp>
              <p:nvSpPr>
                <p:cNvPr id="24" name="Freeform 23">
                  <a:extLst>
                    <a:ext uri="{FF2B5EF4-FFF2-40B4-BE49-F238E27FC236}">
                      <a16:creationId xmlns:a16="http://schemas.microsoft.com/office/drawing/2014/main" id="{0EB28037-11EB-2BBE-FDA5-89758DB3E7A6}"/>
                    </a:ext>
                  </a:extLst>
                </p:cNvPr>
                <p:cNvSpPr/>
                <p:nvPr/>
              </p:nvSpPr>
              <p:spPr>
                <a:xfrm>
                  <a:off x="11013440" y="5673184"/>
                  <a:ext cx="45719" cy="81881"/>
                </a:xfrm>
                <a:custGeom>
                  <a:avLst/>
                  <a:gdLst>
                    <a:gd name="connsiteX0" fmla="*/ 45720 w 45719"/>
                    <a:gd name="connsiteY0" fmla="*/ 0 h 81881"/>
                    <a:gd name="connsiteX1" fmla="*/ 45720 w 45719"/>
                    <a:gd name="connsiteY1" fmla="*/ 8569 h 81881"/>
                    <a:gd name="connsiteX2" fmla="*/ 10478 w 45719"/>
                    <a:gd name="connsiteY2" fmla="*/ 8569 h 81881"/>
                    <a:gd name="connsiteX3" fmla="*/ 10478 w 45719"/>
                    <a:gd name="connsiteY3" fmla="*/ 36180 h 81881"/>
                    <a:gd name="connsiteX4" fmla="*/ 39053 w 45719"/>
                    <a:gd name="connsiteY4" fmla="*/ 36180 h 81881"/>
                    <a:gd name="connsiteX5" fmla="*/ 39053 w 45719"/>
                    <a:gd name="connsiteY5" fmla="*/ 44749 h 81881"/>
                    <a:gd name="connsiteX6" fmla="*/ 10478 w 45719"/>
                    <a:gd name="connsiteY6" fmla="*/ 44749 h 81881"/>
                    <a:gd name="connsiteX7" fmla="*/ 10478 w 45719"/>
                    <a:gd name="connsiteY7" fmla="*/ 81881 h 81881"/>
                    <a:gd name="connsiteX8" fmla="*/ 0 w 45719"/>
                    <a:gd name="connsiteY8" fmla="*/ 81881 h 81881"/>
                    <a:gd name="connsiteX9" fmla="*/ 0 w 45719"/>
                    <a:gd name="connsiteY9" fmla="*/ 0 h 81881"/>
                    <a:gd name="connsiteX10" fmla="*/ 45720 w 45719"/>
                    <a:gd name="connsiteY10" fmla="*/ 0 h 81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5719" h="81881">
                      <a:moveTo>
                        <a:pt x="45720" y="0"/>
                      </a:moveTo>
                      <a:lnTo>
                        <a:pt x="45720" y="8569"/>
                      </a:lnTo>
                      <a:lnTo>
                        <a:pt x="10478" y="8569"/>
                      </a:lnTo>
                      <a:lnTo>
                        <a:pt x="10478" y="36180"/>
                      </a:lnTo>
                      <a:lnTo>
                        <a:pt x="39053" y="36180"/>
                      </a:lnTo>
                      <a:lnTo>
                        <a:pt x="39053" y="44749"/>
                      </a:lnTo>
                      <a:lnTo>
                        <a:pt x="10478" y="44749"/>
                      </a:lnTo>
                      <a:lnTo>
                        <a:pt x="10478" y="81881"/>
                      </a:lnTo>
                      <a:lnTo>
                        <a:pt x="0" y="81881"/>
                      </a:lnTo>
                      <a:lnTo>
                        <a:pt x="0" y="0"/>
                      </a:lnTo>
                      <a:lnTo>
                        <a:pt x="45720" y="0"/>
                      </a:lnTo>
                      <a:close/>
                    </a:path>
                  </a:pathLst>
                </a:custGeom>
                <a:solidFill>
                  <a:srgbClr val="FFFFFF"/>
                </a:solidFill>
                <a:ln w="9525"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68DAE2A7-ACFE-EFE3-A967-F3F729C51C31}"/>
                    </a:ext>
                  </a:extLst>
                </p:cNvPr>
                <p:cNvSpPr/>
                <p:nvPr/>
              </p:nvSpPr>
              <p:spPr>
                <a:xfrm>
                  <a:off x="11066780" y="5670327"/>
                  <a:ext cx="83819" cy="85689"/>
                </a:xfrm>
                <a:custGeom>
                  <a:avLst/>
                  <a:gdLst>
                    <a:gd name="connsiteX0" fmla="*/ 20955 w 83819"/>
                    <a:gd name="connsiteY0" fmla="*/ 79977 h 85689"/>
                    <a:gd name="connsiteX1" fmla="*/ 5715 w 83819"/>
                    <a:gd name="connsiteY1" fmla="*/ 64743 h 85689"/>
                    <a:gd name="connsiteX2" fmla="*/ 0 w 83819"/>
                    <a:gd name="connsiteY2" fmla="*/ 42845 h 85689"/>
                    <a:gd name="connsiteX3" fmla="*/ 5715 w 83819"/>
                    <a:gd name="connsiteY3" fmla="*/ 20946 h 85689"/>
                    <a:gd name="connsiteX4" fmla="*/ 20955 w 83819"/>
                    <a:gd name="connsiteY4" fmla="*/ 5713 h 85689"/>
                    <a:gd name="connsiteX5" fmla="*/ 41910 w 83819"/>
                    <a:gd name="connsiteY5" fmla="*/ 0 h 85689"/>
                    <a:gd name="connsiteX6" fmla="*/ 62865 w 83819"/>
                    <a:gd name="connsiteY6" fmla="*/ 5713 h 85689"/>
                    <a:gd name="connsiteX7" fmla="*/ 78105 w 83819"/>
                    <a:gd name="connsiteY7" fmla="*/ 20946 h 85689"/>
                    <a:gd name="connsiteX8" fmla="*/ 83820 w 83819"/>
                    <a:gd name="connsiteY8" fmla="*/ 42845 h 85689"/>
                    <a:gd name="connsiteX9" fmla="*/ 78105 w 83819"/>
                    <a:gd name="connsiteY9" fmla="*/ 64743 h 85689"/>
                    <a:gd name="connsiteX10" fmla="*/ 62865 w 83819"/>
                    <a:gd name="connsiteY10" fmla="*/ 79977 h 85689"/>
                    <a:gd name="connsiteX11" fmla="*/ 41910 w 83819"/>
                    <a:gd name="connsiteY11" fmla="*/ 85689 h 85689"/>
                    <a:gd name="connsiteX12" fmla="*/ 20955 w 83819"/>
                    <a:gd name="connsiteY12" fmla="*/ 79977 h 85689"/>
                    <a:gd name="connsiteX13" fmla="*/ 58102 w 83819"/>
                    <a:gd name="connsiteY13" fmla="*/ 71408 h 85689"/>
                    <a:gd name="connsiteX14" fmla="*/ 68580 w 83819"/>
                    <a:gd name="connsiteY14" fmla="*/ 59983 h 85689"/>
                    <a:gd name="connsiteX15" fmla="*/ 72390 w 83819"/>
                    <a:gd name="connsiteY15" fmla="*/ 42845 h 85689"/>
                    <a:gd name="connsiteX16" fmla="*/ 68580 w 83819"/>
                    <a:gd name="connsiteY16" fmla="*/ 25707 h 85689"/>
                    <a:gd name="connsiteX17" fmla="*/ 58102 w 83819"/>
                    <a:gd name="connsiteY17" fmla="*/ 14282 h 85689"/>
                    <a:gd name="connsiteX18" fmla="*/ 42863 w 83819"/>
                    <a:gd name="connsiteY18" fmla="*/ 10473 h 85689"/>
                    <a:gd name="connsiteX19" fmla="*/ 27622 w 83819"/>
                    <a:gd name="connsiteY19" fmla="*/ 14282 h 85689"/>
                    <a:gd name="connsiteX20" fmla="*/ 17145 w 83819"/>
                    <a:gd name="connsiteY20" fmla="*/ 25707 h 85689"/>
                    <a:gd name="connsiteX21" fmla="*/ 13335 w 83819"/>
                    <a:gd name="connsiteY21" fmla="*/ 42845 h 85689"/>
                    <a:gd name="connsiteX22" fmla="*/ 17145 w 83819"/>
                    <a:gd name="connsiteY22" fmla="*/ 59983 h 85689"/>
                    <a:gd name="connsiteX23" fmla="*/ 27622 w 83819"/>
                    <a:gd name="connsiteY23" fmla="*/ 71408 h 85689"/>
                    <a:gd name="connsiteX24" fmla="*/ 42863 w 83819"/>
                    <a:gd name="connsiteY24" fmla="*/ 75216 h 85689"/>
                    <a:gd name="connsiteX25" fmla="*/ 58102 w 83819"/>
                    <a:gd name="connsiteY25" fmla="*/ 71408 h 856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83819" h="85689">
                      <a:moveTo>
                        <a:pt x="20955" y="79977"/>
                      </a:moveTo>
                      <a:cubicBezTo>
                        <a:pt x="14288" y="76168"/>
                        <a:pt x="9525" y="71408"/>
                        <a:pt x="5715" y="64743"/>
                      </a:cubicBezTo>
                      <a:cubicBezTo>
                        <a:pt x="1905" y="58078"/>
                        <a:pt x="0" y="51414"/>
                        <a:pt x="0" y="42845"/>
                      </a:cubicBezTo>
                      <a:cubicBezTo>
                        <a:pt x="0" y="35228"/>
                        <a:pt x="1905" y="27611"/>
                        <a:pt x="5715" y="20946"/>
                      </a:cubicBezTo>
                      <a:cubicBezTo>
                        <a:pt x="9525" y="14282"/>
                        <a:pt x="14288" y="9521"/>
                        <a:pt x="20955" y="5713"/>
                      </a:cubicBezTo>
                      <a:cubicBezTo>
                        <a:pt x="27622" y="1904"/>
                        <a:pt x="34290" y="0"/>
                        <a:pt x="41910" y="0"/>
                      </a:cubicBezTo>
                      <a:cubicBezTo>
                        <a:pt x="49530" y="0"/>
                        <a:pt x="56197" y="1904"/>
                        <a:pt x="62865" y="5713"/>
                      </a:cubicBezTo>
                      <a:cubicBezTo>
                        <a:pt x="69532" y="9521"/>
                        <a:pt x="74295" y="14282"/>
                        <a:pt x="78105" y="20946"/>
                      </a:cubicBezTo>
                      <a:cubicBezTo>
                        <a:pt x="81915" y="27611"/>
                        <a:pt x="83820" y="34276"/>
                        <a:pt x="83820" y="42845"/>
                      </a:cubicBezTo>
                      <a:cubicBezTo>
                        <a:pt x="83820" y="51414"/>
                        <a:pt x="81915" y="58078"/>
                        <a:pt x="78105" y="64743"/>
                      </a:cubicBezTo>
                      <a:cubicBezTo>
                        <a:pt x="74295" y="71408"/>
                        <a:pt x="69532" y="76168"/>
                        <a:pt x="62865" y="79977"/>
                      </a:cubicBezTo>
                      <a:cubicBezTo>
                        <a:pt x="56197" y="83785"/>
                        <a:pt x="49530" y="85689"/>
                        <a:pt x="41910" y="85689"/>
                      </a:cubicBezTo>
                      <a:cubicBezTo>
                        <a:pt x="34290" y="84737"/>
                        <a:pt x="27622" y="82833"/>
                        <a:pt x="20955" y="79977"/>
                      </a:cubicBezTo>
                      <a:close/>
                      <a:moveTo>
                        <a:pt x="58102" y="71408"/>
                      </a:moveTo>
                      <a:cubicBezTo>
                        <a:pt x="62865" y="68552"/>
                        <a:pt x="66675" y="64743"/>
                        <a:pt x="68580" y="59983"/>
                      </a:cubicBezTo>
                      <a:cubicBezTo>
                        <a:pt x="71438" y="55222"/>
                        <a:pt x="72390" y="49510"/>
                        <a:pt x="72390" y="42845"/>
                      </a:cubicBezTo>
                      <a:cubicBezTo>
                        <a:pt x="72390" y="36180"/>
                        <a:pt x="71438" y="30467"/>
                        <a:pt x="68580" y="25707"/>
                      </a:cubicBezTo>
                      <a:cubicBezTo>
                        <a:pt x="65722" y="20946"/>
                        <a:pt x="61913" y="17138"/>
                        <a:pt x="58102" y="14282"/>
                      </a:cubicBezTo>
                      <a:cubicBezTo>
                        <a:pt x="53340" y="11425"/>
                        <a:pt x="48577" y="10473"/>
                        <a:pt x="42863" y="10473"/>
                      </a:cubicBezTo>
                      <a:cubicBezTo>
                        <a:pt x="37147" y="10473"/>
                        <a:pt x="31432" y="11425"/>
                        <a:pt x="27622" y="14282"/>
                      </a:cubicBezTo>
                      <a:cubicBezTo>
                        <a:pt x="22860" y="17138"/>
                        <a:pt x="19050" y="20946"/>
                        <a:pt x="17145" y="25707"/>
                      </a:cubicBezTo>
                      <a:cubicBezTo>
                        <a:pt x="14288" y="30467"/>
                        <a:pt x="13335" y="36180"/>
                        <a:pt x="13335" y="42845"/>
                      </a:cubicBezTo>
                      <a:cubicBezTo>
                        <a:pt x="13335" y="49510"/>
                        <a:pt x="14288" y="55222"/>
                        <a:pt x="17145" y="59983"/>
                      </a:cubicBezTo>
                      <a:cubicBezTo>
                        <a:pt x="20002" y="64743"/>
                        <a:pt x="23813" y="68552"/>
                        <a:pt x="27622" y="71408"/>
                      </a:cubicBezTo>
                      <a:cubicBezTo>
                        <a:pt x="32385" y="74264"/>
                        <a:pt x="37147" y="75216"/>
                        <a:pt x="42863" y="75216"/>
                      </a:cubicBezTo>
                      <a:cubicBezTo>
                        <a:pt x="48577" y="75216"/>
                        <a:pt x="53340" y="74264"/>
                        <a:pt x="58102" y="71408"/>
                      </a:cubicBezTo>
                      <a:close/>
                    </a:path>
                  </a:pathLst>
                </a:custGeom>
                <a:solidFill>
                  <a:srgbClr val="FFFFFF"/>
                </a:solidFill>
                <a:ln w="9525"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5B47A92F-F7C3-FE7C-1910-704DE2016A89}"/>
                    </a:ext>
                  </a:extLst>
                </p:cNvPr>
                <p:cNvSpPr/>
                <p:nvPr/>
              </p:nvSpPr>
              <p:spPr>
                <a:xfrm>
                  <a:off x="11164887" y="5672232"/>
                  <a:ext cx="56197" cy="81880"/>
                </a:xfrm>
                <a:custGeom>
                  <a:avLst/>
                  <a:gdLst>
                    <a:gd name="connsiteX0" fmla="*/ 42863 w 56197"/>
                    <a:gd name="connsiteY0" fmla="*/ 81881 h 81880"/>
                    <a:gd name="connsiteX1" fmla="*/ 23813 w 56197"/>
                    <a:gd name="connsiteY1" fmla="*/ 48557 h 81880"/>
                    <a:gd name="connsiteX2" fmla="*/ 10478 w 56197"/>
                    <a:gd name="connsiteY2" fmla="*/ 48557 h 81880"/>
                    <a:gd name="connsiteX3" fmla="*/ 10478 w 56197"/>
                    <a:gd name="connsiteY3" fmla="*/ 81881 h 81880"/>
                    <a:gd name="connsiteX4" fmla="*/ 0 w 56197"/>
                    <a:gd name="connsiteY4" fmla="*/ 81881 h 81880"/>
                    <a:gd name="connsiteX5" fmla="*/ 0 w 56197"/>
                    <a:gd name="connsiteY5" fmla="*/ 0 h 81880"/>
                    <a:gd name="connsiteX6" fmla="*/ 26670 w 56197"/>
                    <a:gd name="connsiteY6" fmla="*/ 0 h 81880"/>
                    <a:gd name="connsiteX7" fmla="*/ 41910 w 56197"/>
                    <a:gd name="connsiteY7" fmla="*/ 2856 h 81880"/>
                    <a:gd name="connsiteX8" fmla="*/ 51435 w 56197"/>
                    <a:gd name="connsiteY8" fmla="*/ 11425 h 81880"/>
                    <a:gd name="connsiteX9" fmla="*/ 54293 w 56197"/>
                    <a:gd name="connsiteY9" fmla="*/ 23803 h 81880"/>
                    <a:gd name="connsiteX10" fmla="*/ 49530 w 56197"/>
                    <a:gd name="connsiteY10" fmla="*/ 39036 h 81880"/>
                    <a:gd name="connsiteX11" fmla="*/ 35243 w 56197"/>
                    <a:gd name="connsiteY11" fmla="*/ 47605 h 81880"/>
                    <a:gd name="connsiteX12" fmla="*/ 56197 w 56197"/>
                    <a:gd name="connsiteY12" fmla="*/ 81881 h 81880"/>
                    <a:gd name="connsiteX13" fmla="*/ 42863 w 56197"/>
                    <a:gd name="connsiteY13" fmla="*/ 81881 h 81880"/>
                    <a:gd name="connsiteX14" fmla="*/ 10478 w 56197"/>
                    <a:gd name="connsiteY14" fmla="*/ 39988 h 81880"/>
                    <a:gd name="connsiteX15" fmla="*/ 26670 w 56197"/>
                    <a:gd name="connsiteY15" fmla="*/ 39988 h 81880"/>
                    <a:gd name="connsiteX16" fmla="*/ 40005 w 56197"/>
                    <a:gd name="connsiteY16" fmla="*/ 36180 h 81880"/>
                    <a:gd name="connsiteX17" fmla="*/ 44768 w 56197"/>
                    <a:gd name="connsiteY17" fmla="*/ 24755 h 81880"/>
                    <a:gd name="connsiteX18" fmla="*/ 40957 w 56197"/>
                    <a:gd name="connsiteY18" fmla="*/ 13329 h 81880"/>
                    <a:gd name="connsiteX19" fmla="*/ 27622 w 56197"/>
                    <a:gd name="connsiteY19" fmla="*/ 9521 h 81880"/>
                    <a:gd name="connsiteX20" fmla="*/ 11430 w 56197"/>
                    <a:gd name="connsiteY20" fmla="*/ 9521 h 81880"/>
                    <a:gd name="connsiteX21" fmla="*/ 11430 w 56197"/>
                    <a:gd name="connsiteY21" fmla="*/ 39988 h 8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6197" h="81880">
                      <a:moveTo>
                        <a:pt x="42863" y="81881"/>
                      </a:moveTo>
                      <a:lnTo>
                        <a:pt x="23813" y="48557"/>
                      </a:lnTo>
                      <a:lnTo>
                        <a:pt x="10478" y="48557"/>
                      </a:lnTo>
                      <a:lnTo>
                        <a:pt x="10478" y="81881"/>
                      </a:lnTo>
                      <a:lnTo>
                        <a:pt x="0" y="81881"/>
                      </a:lnTo>
                      <a:lnTo>
                        <a:pt x="0" y="0"/>
                      </a:lnTo>
                      <a:lnTo>
                        <a:pt x="26670" y="0"/>
                      </a:lnTo>
                      <a:cubicBezTo>
                        <a:pt x="32385" y="0"/>
                        <a:pt x="38100" y="952"/>
                        <a:pt x="41910" y="2856"/>
                      </a:cubicBezTo>
                      <a:cubicBezTo>
                        <a:pt x="45720" y="4761"/>
                        <a:pt x="49530" y="7617"/>
                        <a:pt x="51435" y="11425"/>
                      </a:cubicBezTo>
                      <a:cubicBezTo>
                        <a:pt x="53340" y="15234"/>
                        <a:pt x="54293" y="19042"/>
                        <a:pt x="54293" y="23803"/>
                      </a:cubicBezTo>
                      <a:cubicBezTo>
                        <a:pt x="54293" y="29515"/>
                        <a:pt x="52388" y="34276"/>
                        <a:pt x="49530" y="39036"/>
                      </a:cubicBezTo>
                      <a:cubicBezTo>
                        <a:pt x="46672" y="43797"/>
                        <a:pt x="40957" y="46653"/>
                        <a:pt x="35243" y="47605"/>
                      </a:cubicBezTo>
                      <a:lnTo>
                        <a:pt x="56197" y="81881"/>
                      </a:lnTo>
                      <a:lnTo>
                        <a:pt x="42863" y="81881"/>
                      </a:lnTo>
                      <a:close/>
                      <a:moveTo>
                        <a:pt x="10478" y="39988"/>
                      </a:moveTo>
                      <a:lnTo>
                        <a:pt x="26670" y="39988"/>
                      </a:lnTo>
                      <a:cubicBezTo>
                        <a:pt x="32385" y="39988"/>
                        <a:pt x="37147" y="39036"/>
                        <a:pt x="40005" y="36180"/>
                      </a:cubicBezTo>
                      <a:cubicBezTo>
                        <a:pt x="42863" y="33324"/>
                        <a:pt x="44768" y="29515"/>
                        <a:pt x="44768" y="24755"/>
                      </a:cubicBezTo>
                      <a:cubicBezTo>
                        <a:pt x="44768" y="19994"/>
                        <a:pt x="42863" y="16186"/>
                        <a:pt x="40957" y="13329"/>
                      </a:cubicBezTo>
                      <a:cubicBezTo>
                        <a:pt x="38100" y="10473"/>
                        <a:pt x="33338" y="9521"/>
                        <a:pt x="27622" y="9521"/>
                      </a:cubicBezTo>
                      <a:lnTo>
                        <a:pt x="11430" y="9521"/>
                      </a:lnTo>
                      <a:lnTo>
                        <a:pt x="11430" y="39988"/>
                      </a:lnTo>
                      <a:close/>
                    </a:path>
                  </a:pathLst>
                </a:custGeom>
                <a:solidFill>
                  <a:srgbClr val="FFFFFF"/>
                </a:solidFill>
                <a:ln w="9525" cap="flat">
                  <a:noFill/>
                  <a:prstDash val="solid"/>
                  <a:miter/>
                </a:ln>
              </p:spPr>
              <p:txBody>
                <a:bodyPr rtlCol="0" anchor="ctr"/>
                <a:lstStyle/>
                <a:p>
                  <a:endParaRPr lang="en-US"/>
                </a:p>
              </p:txBody>
            </p:sp>
          </p:grpSp>
        </p:grpSp>
      </p:grpSp>
      <p:grpSp>
        <p:nvGrpSpPr>
          <p:cNvPr id="66" name="Graphic 231">
            <a:extLst>
              <a:ext uri="{FF2B5EF4-FFF2-40B4-BE49-F238E27FC236}">
                <a16:creationId xmlns:a16="http://schemas.microsoft.com/office/drawing/2014/main" id="{C4593AA1-FD81-B5ED-07E6-1021F20ECC33}"/>
              </a:ext>
            </a:extLst>
          </p:cNvPr>
          <p:cNvGrpSpPr/>
          <p:nvPr userDrawn="1"/>
        </p:nvGrpSpPr>
        <p:grpSpPr>
          <a:xfrm rot="10800000" flipH="1">
            <a:off x="10347469"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73" name="Freeform 72">
              <a:extLst>
                <a:ext uri="{FF2B5EF4-FFF2-40B4-BE49-F238E27FC236}">
                  <a16:creationId xmlns:a16="http://schemas.microsoft.com/office/drawing/2014/main" id="{AC74B207-146A-DE52-689A-C472FEF535E1}"/>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74" name="Freeform 73">
              <a:extLst>
                <a:ext uri="{FF2B5EF4-FFF2-40B4-BE49-F238E27FC236}">
                  <a16:creationId xmlns:a16="http://schemas.microsoft.com/office/drawing/2014/main" id="{BC446C25-03B0-DB52-31A9-BF6DAB0181F7}"/>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75" name="Freeform 74">
              <a:extLst>
                <a:ext uri="{FF2B5EF4-FFF2-40B4-BE49-F238E27FC236}">
                  <a16:creationId xmlns:a16="http://schemas.microsoft.com/office/drawing/2014/main" id="{BCE423EF-9554-A288-CE57-1840E234E050}"/>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76" name="Freeform 75">
              <a:extLst>
                <a:ext uri="{FF2B5EF4-FFF2-40B4-BE49-F238E27FC236}">
                  <a16:creationId xmlns:a16="http://schemas.microsoft.com/office/drawing/2014/main" id="{980AAEFF-EA3D-E305-F826-24F1B7BCE383}"/>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77" name="Freeform 76">
              <a:extLst>
                <a:ext uri="{FF2B5EF4-FFF2-40B4-BE49-F238E27FC236}">
                  <a16:creationId xmlns:a16="http://schemas.microsoft.com/office/drawing/2014/main" id="{4BEF9D74-862D-BB47-F12F-7E0C5529794A}"/>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78" name="Freeform 77">
              <a:extLst>
                <a:ext uri="{FF2B5EF4-FFF2-40B4-BE49-F238E27FC236}">
                  <a16:creationId xmlns:a16="http://schemas.microsoft.com/office/drawing/2014/main" id="{8B572F2D-DF9F-8EE9-7054-D9F438F7D60A}"/>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476502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4884044" y="0"/>
            <a:ext cx="6417733"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60540">
                <a:srgbClr val="2D8784"/>
              </a:gs>
              <a:gs pos="100000">
                <a:srgbClr val="263D94"/>
              </a:gs>
            </a:gsLst>
            <a:lin ang="5400000" scaled="0"/>
          </a:gradFill>
          <a:ln w="3060" cap="flat">
            <a:noFill/>
            <a:prstDash val="solid"/>
            <a:miter/>
          </a:ln>
        </p:spPr>
        <p:txBody>
          <a:bodyPr rtlCol="0" anchor="ctr"/>
          <a:lstStyle/>
          <a:p>
            <a:endParaRPr lang="en-US"/>
          </a:p>
        </p:txBody>
      </p:sp>
      <p:sp>
        <p:nvSpPr>
          <p:cNvPr id="21" name="Text Placeholder 23">
            <a:extLst>
              <a:ext uri="{FF2B5EF4-FFF2-40B4-BE49-F238E27FC236}">
                <a16:creationId xmlns:a16="http://schemas.microsoft.com/office/drawing/2014/main" id="{E3606AA7-F9CD-6342-8AC5-0178F2535BD1}"/>
              </a:ext>
            </a:extLst>
          </p:cNvPr>
          <p:cNvSpPr>
            <a:spLocks noGrp="1"/>
          </p:cNvSpPr>
          <p:nvPr>
            <p:ph type="body" sz="quarter" idx="13" hasCustomPrompt="1"/>
          </p:nvPr>
        </p:nvSpPr>
        <p:spPr>
          <a:xfrm>
            <a:off x="6096001" y="593579"/>
            <a:ext cx="4724400" cy="5604021"/>
          </a:xfrm>
          <a:prstGeom prst="rect">
            <a:avLst/>
          </a:prstGeom>
        </p:spPr>
        <p:txBody>
          <a:bodyPr anchor="ctr">
            <a:normAutofit/>
          </a:bodyPr>
          <a:lstStyle>
            <a:lvl1pPr marL="0" indent="0" algn="ctr">
              <a:buNone/>
              <a:defRPr sz="3000" i="1" baseline="0">
                <a:solidFill>
                  <a:schemeClr val="bg1"/>
                </a:solidFill>
                <a:latin typeface="+mn-lt"/>
              </a:defRPr>
            </a:lvl1pPr>
          </a:lstStyle>
          <a:p>
            <a:pPr lvl="0"/>
            <a:r>
              <a:rPr lang="en-US" dirty="0"/>
              <a:t>Quote Slide</a:t>
            </a:r>
          </a:p>
        </p:txBody>
      </p:sp>
      <p:sp>
        <p:nvSpPr>
          <p:cNvPr id="10" name="Picture Placeholder 62">
            <a:extLst>
              <a:ext uri="{FF2B5EF4-FFF2-40B4-BE49-F238E27FC236}">
                <a16:creationId xmlns:a16="http://schemas.microsoft.com/office/drawing/2014/main" id="{3CDD18F0-3368-4EF8-E033-33F1C2B3C25F}"/>
              </a:ext>
            </a:extLst>
          </p:cNvPr>
          <p:cNvSpPr>
            <a:spLocks noGrp="1"/>
          </p:cNvSpPr>
          <p:nvPr>
            <p:ph type="pic" sz="quarter" idx="44" hasCustomPrompt="1"/>
          </p:nvPr>
        </p:nvSpPr>
        <p:spPr>
          <a:xfrm>
            <a:off x="414116" y="352414"/>
            <a:ext cx="5497412" cy="6099184"/>
          </a:xfrm>
          <a:prstGeom prst="rect">
            <a:avLst/>
          </a:prstGeom>
          <a:solidFill>
            <a:schemeClr val="bg1">
              <a:lumMod val="95000"/>
            </a:schemeClr>
          </a:solidFill>
        </p:spPr>
        <p:txBody>
          <a:bodyPr/>
          <a:lstStyle>
            <a:lvl1pPr>
              <a:defRPr>
                <a:solidFill>
                  <a:schemeClr val="bg1">
                    <a:lumMod val="95000"/>
                  </a:schemeClr>
                </a:solidFill>
                <a:latin typeface="Calibri" panose="020F0502020204030204" pitchFamily="34" charset="0"/>
                <a:cs typeface="Calibri" panose="020F0502020204030204" pitchFamily="34" charset="0"/>
              </a:defRPr>
            </a:lvl1pPr>
          </a:lstStyle>
          <a:p>
            <a:r>
              <a:rPr lang="en-US" dirty="0"/>
              <a:t>g</a:t>
            </a:r>
          </a:p>
        </p:txBody>
      </p:sp>
    </p:spTree>
    <p:extLst>
      <p:ext uri="{BB962C8B-B14F-4D97-AF65-F5344CB8AC3E}">
        <p14:creationId xmlns:p14="http://schemas.microsoft.com/office/powerpoint/2010/main" val="649323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Quote Slide 2">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61B6070F-794F-F449-83D1-E1387DDD2B9B}"/>
              </a:ext>
            </a:extLst>
          </p:cNvPr>
          <p:cNvSpPr/>
          <p:nvPr userDrawn="1"/>
        </p:nvSpPr>
        <p:spPr>
          <a:xfrm>
            <a:off x="0" y="1352385"/>
            <a:ext cx="6096000" cy="438801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w="3060" cap="flat">
            <a:noFill/>
            <a:prstDash val="solid"/>
            <a:miter/>
          </a:ln>
        </p:spPr>
        <p:txBody>
          <a:bodyPr rtlCol="0" anchor="ctr"/>
          <a:lstStyle/>
          <a:p>
            <a:endParaRPr lang="en-US"/>
          </a:p>
        </p:txBody>
      </p:sp>
      <p:sp>
        <p:nvSpPr>
          <p:cNvPr id="29" name="Picture Placeholder 28">
            <a:extLst>
              <a:ext uri="{FF2B5EF4-FFF2-40B4-BE49-F238E27FC236}">
                <a16:creationId xmlns:a16="http://schemas.microsoft.com/office/drawing/2014/main" id="{50C4F02F-B685-C24A-A1A4-1694530C252C}"/>
              </a:ext>
            </a:extLst>
          </p:cNvPr>
          <p:cNvSpPr>
            <a:spLocks noGrp="1"/>
          </p:cNvSpPr>
          <p:nvPr>
            <p:ph type="pic" sz="quarter" idx="44"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5740405 h 6858000"/>
              <a:gd name="connsiteX5" fmla="*/ 6096007 w 12192000"/>
              <a:gd name="connsiteY5" fmla="*/ 5740405 h 6858000"/>
              <a:gd name="connsiteX6" fmla="*/ 6096007 w 12192000"/>
              <a:gd name="connsiteY6" fmla="*/ 1352385 h 6858000"/>
              <a:gd name="connsiteX7" fmla="*/ 0 w 12192000"/>
              <a:gd name="connsiteY7" fmla="*/ 135238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5740405"/>
                </a:lnTo>
                <a:lnTo>
                  <a:pt x="6096007" y="5740405"/>
                </a:lnTo>
                <a:lnTo>
                  <a:pt x="6096007" y="1352385"/>
                </a:lnTo>
                <a:lnTo>
                  <a:pt x="0" y="1352385"/>
                </a:lnTo>
                <a:close/>
              </a:path>
            </a:pathLst>
          </a:custGeom>
          <a:solidFill>
            <a:schemeClr val="bg1">
              <a:lumMod val="95000"/>
            </a:schemeClr>
          </a:solidFill>
        </p:spPr>
        <p:txBody>
          <a:bodyPr wrap="square">
            <a:noAutofit/>
          </a:bodyPr>
          <a:lstStyle>
            <a:lvl1pPr>
              <a:defRPr>
                <a:solidFill>
                  <a:schemeClr val="bg1">
                    <a:lumMod val="95000"/>
                  </a:schemeClr>
                </a:solidFill>
                <a:latin typeface="Calibri" panose="020F0502020204030204" pitchFamily="34" charset="0"/>
                <a:cs typeface="Calibri" panose="020F0502020204030204" pitchFamily="34" charset="0"/>
              </a:defRPr>
            </a:lvl1pPr>
          </a:lstStyle>
          <a:p>
            <a:r>
              <a:rPr lang="en-US" dirty="0"/>
              <a:t>g</a:t>
            </a:r>
          </a:p>
        </p:txBody>
      </p:sp>
      <p:sp>
        <p:nvSpPr>
          <p:cNvPr id="9" name="Text Placeholder 23">
            <a:extLst>
              <a:ext uri="{FF2B5EF4-FFF2-40B4-BE49-F238E27FC236}">
                <a16:creationId xmlns:a16="http://schemas.microsoft.com/office/drawing/2014/main" id="{4954F6C3-99B9-8369-3F2E-981DB8796214}"/>
              </a:ext>
            </a:extLst>
          </p:cNvPr>
          <p:cNvSpPr>
            <a:spLocks noGrp="1"/>
          </p:cNvSpPr>
          <p:nvPr>
            <p:ph type="body" sz="quarter" idx="13" hasCustomPrompt="1"/>
          </p:nvPr>
        </p:nvSpPr>
        <p:spPr>
          <a:xfrm>
            <a:off x="427670" y="1747126"/>
            <a:ext cx="5126463" cy="3565651"/>
          </a:xfrm>
          <a:prstGeom prst="rect">
            <a:avLst/>
          </a:prstGeom>
        </p:spPr>
        <p:txBody>
          <a:bodyPr anchor="ctr">
            <a:normAutofit/>
          </a:bodyPr>
          <a:lstStyle>
            <a:lvl1pPr marL="0" indent="0" algn="ctr">
              <a:buNone/>
              <a:defRPr sz="3000" i="1" baseline="0">
                <a:solidFill>
                  <a:schemeClr val="bg1"/>
                </a:solidFill>
                <a:latin typeface="+mn-lt"/>
              </a:defRPr>
            </a:lvl1pPr>
          </a:lstStyle>
          <a:p>
            <a:pPr lvl="0"/>
            <a:r>
              <a:rPr lang="en-US" dirty="0"/>
              <a:t>Quote Slide</a:t>
            </a:r>
          </a:p>
        </p:txBody>
      </p:sp>
    </p:spTree>
    <p:extLst>
      <p:ext uri="{BB962C8B-B14F-4D97-AF65-F5344CB8AC3E}">
        <p14:creationId xmlns:p14="http://schemas.microsoft.com/office/powerpoint/2010/main" val="8269491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1" name="Freeform 30">
            <a:extLst>
              <a:ext uri="{FF2B5EF4-FFF2-40B4-BE49-F238E27FC236}">
                <a16:creationId xmlns:a16="http://schemas.microsoft.com/office/drawing/2014/main" id="{38A54412-A33F-8E4B-9ACC-A7AC67276BD7}"/>
              </a:ext>
            </a:extLst>
          </p:cNvPr>
          <p:cNvSpPr/>
          <p:nvPr userDrawn="1"/>
        </p:nvSpPr>
        <p:spPr>
          <a:xfrm>
            <a:off x="-110112" y="-776"/>
            <a:ext cx="4885857" cy="6858776"/>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w="3060" cap="flat">
            <a:noFill/>
            <a:prstDash val="solid"/>
            <a:miter/>
          </a:ln>
        </p:spPr>
        <p:txBody>
          <a:bodyPr rtlCol="0" anchor="ctr"/>
          <a:lstStyle/>
          <a:p>
            <a:endParaRPr lang="en-US"/>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90115" y="846903"/>
            <a:ext cx="6562677" cy="339415"/>
          </a:xfrm>
          <a:prstGeom prst="rect">
            <a:avLst/>
          </a:prstGeom>
        </p:spPr>
        <p:txBody>
          <a:bodyPr>
            <a:noAutofit/>
          </a:bodyPr>
          <a:lstStyle>
            <a:lvl1pPr marL="0" indent="0" algn="r">
              <a:lnSpc>
                <a:spcPct val="100000"/>
              </a:lnSpc>
              <a:buNone/>
              <a:defRPr sz="2400" b="1" i="0">
                <a:solidFill>
                  <a:srgbClr val="262626"/>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90116" y="1345616"/>
            <a:ext cx="6553234" cy="999383"/>
          </a:xfrm>
          <a:prstGeom prst="rect">
            <a:avLst/>
          </a:prstGeom>
        </p:spPr>
        <p:txBody>
          <a:bodyPr>
            <a:noAutofit/>
          </a:bodyPr>
          <a:lstStyle>
            <a:lvl1pPr marL="0" indent="0" algn="r">
              <a:lnSpc>
                <a:spcPct val="100000"/>
              </a:lnSpc>
              <a:buNone/>
              <a:defRPr lang="en-US" sz="2200" b="0" i="0" smtClean="0">
                <a:solidFill>
                  <a:srgbClr val="262626"/>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431555" y="986640"/>
            <a:ext cx="1096215" cy="955625"/>
          </a:xfrm>
          <a:prstGeom prst="rect">
            <a:avLst/>
          </a:prstGeom>
          <a:noFill/>
        </p:spPr>
        <p:txBody>
          <a:bodyPr anchor="ctr">
            <a:noAutofit/>
          </a:bodyPr>
          <a:lstStyle>
            <a:lvl1pPr marL="0" indent="0" algn="r">
              <a:lnSpc>
                <a:spcPct val="130000"/>
              </a:lnSpc>
              <a:buNone/>
              <a:defRPr sz="54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126342" y="0"/>
            <a:ext cx="3669321" cy="6858000"/>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r>
              <a:rPr lang="en-GB"/>
              <a:t>Click icon to add picture</a:t>
            </a:r>
            <a:endParaRPr lang="en-US" dirty="0"/>
          </a:p>
        </p:txBody>
      </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90114" y="2770036"/>
            <a:ext cx="6562677" cy="339415"/>
          </a:xfrm>
          <a:prstGeom prst="rect">
            <a:avLst/>
          </a:prstGeom>
        </p:spPr>
        <p:txBody>
          <a:bodyPr>
            <a:noAutofit/>
          </a:bodyPr>
          <a:lstStyle>
            <a:lvl1pPr marL="0" indent="0" algn="r">
              <a:lnSpc>
                <a:spcPct val="100000"/>
              </a:lnSpc>
              <a:buNone/>
              <a:defRPr sz="2400" b="1" i="0">
                <a:solidFill>
                  <a:srgbClr val="262626"/>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90115" y="3268749"/>
            <a:ext cx="6553234" cy="999383"/>
          </a:xfrm>
          <a:prstGeom prst="rect">
            <a:avLst/>
          </a:prstGeom>
        </p:spPr>
        <p:txBody>
          <a:bodyPr>
            <a:noAutofit/>
          </a:bodyPr>
          <a:lstStyle>
            <a:lvl1pPr marL="0" indent="0" algn="r">
              <a:lnSpc>
                <a:spcPct val="100000"/>
              </a:lnSpc>
              <a:buNone/>
              <a:defRPr lang="en-US" sz="2200" b="0" i="0" smtClean="0">
                <a:solidFill>
                  <a:srgbClr val="262626"/>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431554" y="2940769"/>
            <a:ext cx="1096215" cy="955625"/>
          </a:xfrm>
          <a:prstGeom prst="rect">
            <a:avLst/>
          </a:prstGeom>
          <a:noFill/>
        </p:spPr>
        <p:txBody>
          <a:bodyPr anchor="ctr">
            <a:noAutofit/>
          </a:bodyPr>
          <a:lstStyle>
            <a:lvl1pPr marL="0" indent="0" algn="r">
              <a:lnSpc>
                <a:spcPct val="130000"/>
              </a:lnSpc>
              <a:buNone/>
              <a:defRPr sz="54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5005612" y="4633833"/>
            <a:ext cx="6562677" cy="339415"/>
          </a:xfrm>
          <a:prstGeom prst="rect">
            <a:avLst/>
          </a:prstGeom>
        </p:spPr>
        <p:txBody>
          <a:bodyPr>
            <a:noAutofit/>
          </a:bodyPr>
          <a:lstStyle>
            <a:lvl1pPr marL="0" indent="0" algn="r">
              <a:lnSpc>
                <a:spcPct val="100000"/>
              </a:lnSpc>
              <a:buNone/>
              <a:defRPr sz="2400" b="1" i="0">
                <a:solidFill>
                  <a:srgbClr val="262626"/>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5005613" y="5132546"/>
            <a:ext cx="6553234" cy="999383"/>
          </a:xfrm>
          <a:prstGeom prst="rect">
            <a:avLst/>
          </a:prstGeom>
        </p:spPr>
        <p:txBody>
          <a:bodyPr>
            <a:noAutofit/>
          </a:bodyPr>
          <a:lstStyle>
            <a:lvl1pPr marL="0" indent="0" algn="r">
              <a:lnSpc>
                <a:spcPct val="100000"/>
              </a:lnSpc>
              <a:buNone/>
              <a:defRPr lang="en-US" sz="2200" b="0" i="0" smtClean="0">
                <a:solidFill>
                  <a:srgbClr val="262626"/>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447052" y="4804566"/>
            <a:ext cx="1096215" cy="955625"/>
          </a:xfrm>
          <a:prstGeom prst="rect">
            <a:avLst/>
          </a:prstGeom>
          <a:noFill/>
        </p:spPr>
        <p:txBody>
          <a:bodyPr anchor="ctr">
            <a:noAutofit/>
          </a:bodyPr>
          <a:lstStyle>
            <a:lvl1pPr marL="0" indent="0" algn="r">
              <a:lnSpc>
                <a:spcPct val="130000"/>
              </a:lnSpc>
              <a:buNone/>
              <a:defRPr sz="54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2" name="Group 1">
            <a:extLst>
              <a:ext uri="{FF2B5EF4-FFF2-40B4-BE49-F238E27FC236}">
                <a16:creationId xmlns:a16="http://schemas.microsoft.com/office/drawing/2014/main" id="{22C36F44-39CB-A8B9-6CF6-CDDAC1277DC8}"/>
              </a:ext>
            </a:extLst>
          </p:cNvPr>
          <p:cNvGrpSpPr/>
          <p:nvPr userDrawn="1"/>
        </p:nvGrpSpPr>
        <p:grpSpPr>
          <a:xfrm>
            <a:off x="4125567" y="726071"/>
            <a:ext cx="7578908" cy="5461417"/>
            <a:chOff x="4054159" y="721803"/>
            <a:chExt cx="7578908" cy="546141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262626"/>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96454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hoto Slide">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CA6B076-9BFA-2346-A8EF-0964DD60C975}"/>
              </a:ext>
            </a:extLst>
          </p:cNvPr>
          <p:cNvSpPr/>
          <p:nvPr userDrawn="1"/>
        </p:nvSpPr>
        <p:spPr>
          <a:xfrm>
            <a:off x="0" y="0"/>
            <a:ext cx="6417733"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gradFill>
            <a:gsLst>
              <a:gs pos="0">
                <a:srgbClr val="6A9D56"/>
              </a:gs>
              <a:gs pos="56000">
                <a:srgbClr val="2D8784"/>
              </a:gs>
              <a:gs pos="100000">
                <a:srgbClr val="263D94"/>
              </a:gs>
            </a:gsLst>
            <a:lin ang="5400000" scaled="0"/>
          </a:gradFill>
          <a:ln w="3060" cap="flat">
            <a:noFill/>
            <a:prstDash val="solid"/>
            <a:miter/>
          </a:ln>
        </p:spPr>
        <p:txBody>
          <a:bodyPr rtlCol="0" anchor="ctr"/>
          <a:lstStyle/>
          <a:p>
            <a:endParaRPr lang="en-US"/>
          </a:p>
        </p:txBody>
      </p:sp>
      <p:sp>
        <p:nvSpPr>
          <p:cNvPr id="26" name="Picture Placeholder 62">
            <a:extLst>
              <a:ext uri="{FF2B5EF4-FFF2-40B4-BE49-F238E27FC236}">
                <a16:creationId xmlns:a16="http://schemas.microsoft.com/office/drawing/2014/main" id="{6F2FA5C4-F5A3-1D40-9151-447AF9FD00A2}"/>
              </a:ext>
            </a:extLst>
          </p:cNvPr>
          <p:cNvSpPr>
            <a:spLocks noGrp="1"/>
          </p:cNvSpPr>
          <p:nvPr>
            <p:ph type="pic" sz="quarter" idx="44" hasCustomPrompt="1"/>
          </p:nvPr>
        </p:nvSpPr>
        <p:spPr>
          <a:xfrm>
            <a:off x="5888002" y="439730"/>
            <a:ext cx="5660531" cy="6045736"/>
          </a:xfrm>
          <a:prstGeom prst="rect">
            <a:avLst/>
          </a:prstGeom>
          <a:solidFill>
            <a:schemeClr val="bg1">
              <a:lumMod val="95000"/>
            </a:schemeClr>
          </a:solidFill>
        </p:spPr>
        <p:txBody>
          <a:bodyPr/>
          <a:lstStyle>
            <a:lvl1pPr>
              <a:defRPr>
                <a:solidFill>
                  <a:schemeClr val="bg1">
                    <a:lumMod val="95000"/>
                  </a:schemeClr>
                </a:solidFill>
                <a:latin typeface="Calibri" panose="020F0502020204030204" pitchFamily="34" charset="0"/>
                <a:cs typeface="Calibri" panose="020F0502020204030204" pitchFamily="34" charset="0"/>
              </a:defRPr>
            </a:lvl1pPr>
          </a:lstStyle>
          <a:p>
            <a:r>
              <a:rPr lang="en-US" dirty="0"/>
              <a:t>g</a:t>
            </a:r>
          </a:p>
        </p:txBody>
      </p:sp>
      <p:sp>
        <p:nvSpPr>
          <p:cNvPr id="11" name="Text Placeholder 17">
            <a:extLst>
              <a:ext uri="{FF2B5EF4-FFF2-40B4-BE49-F238E27FC236}">
                <a16:creationId xmlns:a16="http://schemas.microsoft.com/office/drawing/2014/main" id="{D6D7A5B5-C505-2517-D6AB-E7398A432FC2}"/>
              </a:ext>
            </a:extLst>
          </p:cNvPr>
          <p:cNvSpPr>
            <a:spLocks noGrp="1"/>
          </p:cNvSpPr>
          <p:nvPr>
            <p:ph type="body" sz="quarter" idx="18" hasCustomPrompt="1"/>
          </p:nvPr>
        </p:nvSpPr>
        <p:spPr>
          <a:xfrm>
            <a:off x="898358" y="2107770"/>
            <a:ext cx="4639192" cy="437769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2" name="Text Placeholder 23">
            <a:extLst>
              <a:ext uri="{FF2B5EF4-FFF2-40B4-BE49-F238E27FC236}">
                <a16:creationId xmlns:a16="http://schemas.microsoft.com/office/drawing/2014/main" id="{A3C26F62-43AC-3300-8E12-B64A6150B58A}"/>
              </a:ext>
            </a:extLst>
          </p:cNvPr>
          <p:cNvSpPr>
            <a:spLocks noGrp="1"/>
          </p:cNvSpPr>
          <p:nvPr>
            <p:ph type="body" sz="quarter" idx="16" hasCustomPrompt="1"/>
          </p:nvPr>
        </p:nvSpPr>
        <p:spPr>
          <a:xfrm>
            <a:off x="898358" y="890242"/>
            <a:ext cx="4757375"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Tree>
    <p:extLst>
      <p:ext uri="{BB962C8B-B14F-4D97-AF65-F5344CB8AC3E}">
        <p14:creationId xmlns:p14="http://schemas.microsoft.com/office/powerpoint/2010/main" val="49209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Slide 1">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67351284-75C4-E847-BB44-907672E8A8BA}"/>
              </a:ext>
            </a:extLst>
          </p:cNvPr>
          <p:cNvSpPr/>
          <p:nvPr userDrawn="1"/>
        </p:nvSpPr>
        <p:spPr>
          <a:xfrm>
            <a:off x="12192000" y="-287867"/>
            <a:ext cx="1185333" cy="714586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17">
            <a:extLst>
              <a:ext uri="{FF2B5EF4-FFF2-40B4-BE49-F238E27FC236}">
                <a16:creationId xmlns:a16="http://schemas.microsoft.com/office/drawing/2014/main" id="{94629FAB-1FEE-6DD3-BAE0-63C9EDF41FA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262626"/>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69F67E6E-6001-52D5-328C-6DB21D316891}"/>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262626"/>
                </a:solidFill>
                <a:latin typeface="+mn-lt"/>
              </a:defRPr>
            </a:lvl1pPr>
          </a:lstStyle>
          <a:p>
            <a:pPr lvl="0"/>
            <a:r>
              <a:rPr lang="en-US" dirty="0"/>
              <a:t>Heading</a:t>
            </a:r>
          </a:p>
        </p:txBody>
      </p:sp>
    </p:spTree>
    <p:extLst>
      <p:ext uri="{BB962C8B-B14F-4D97-AF65-F5344CB8AC3E}">
        <p14:creationId xmlns:p14="http://schemas.microsoft.com/office/powerpoint/2010/main" val="419105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Slide 2">
    <p:spTree>
      <p:nvGrpSpPr>
        <p:cNvPr id="1" name=""/>
        <p:cNvGrpSpPr/>
        <p:nvPr/>
      </p:nvGrpSpPr>
      <p:grpSpPr>
        <a:xfrm>
          <a:off x="0" y="0"/>
          <a:ext cx="0" cy="0"/>
          <a:chOff x="0" y="0"/>
          <a:chExt cx="0" cy="0"/>
        </a:xfrm>
      </p:grpSpPr>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1974079" y="1623405"/>
            <a:ext cx="9357643" cy="4895927"/>
          </a:xfrm>
          <a:prstGeom prst="rect">
            <a:avLst/>
          </a:prstGeom>
        </p:spPr>
        <p:txBody>
          <a:bodyPr/>
          <a:lstStyle>
            <a:lvl1pPr algn="l">
              <a:buNone/>
              <a:defRPr sz="2400" b="0" i="0" spc="0">
                <a:solidFill>
                  <a:srgbClr val="262626"/>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1928488" y="604434"/>
            <a:ext cx="9461245" cy="1018971"/>
          </a:xfrm>
          <a:prstGeom prst="rect">
            <a:avLst/>
          </a:prstGeom>
        </p:spPr>
        <p:txBody>
          <a:bodyPr>
            <a:noAutofit/>
          </a:bodyPr>
          <a:lstStyle>
            <a:lvl1pPr marL="0" indent="0" algn="l">
              <a:buNone/>
              <a:defRPr sz="3600" b="1" i="0">
                <a:solidFill>
                  <a:srgbClr val="262626"/>
                </a:solidFill>
                <a:latin typeface="+mn-lt"/>
              </a:defRPr>
            </a:lvl1pPr>
          </a:lstStyle>
          <a:p>
            <a:pPr lvl="0"/>
            <a:r>
              <a:rPr lang="en-US" dirty="0"/>
              <a:t>Heading</a:t>
            </a:r>
          </a:p>
        </p:txBody>
      </p:sp>
      <p:sp>
        <p:nvSpPr>
          <p:cNvPr id="2" name="Rectangle 1">
            <a:extLst>
              <a:ext uri="{FF2B5EF4-FFF2-40B4-BE49-F238E27FC236}">
                <a16:creationId xmlns:a16="http://schemas.microsoft.com/office/drawing/2014/main" id="{C07CE72E-371D-1D4A-A68D-68550F825E9D}"/>
              </a:ext>
            </a:extLst>
          </p:cNvPr>
          <p:cNvSpPr/>
          <p:nvPr userDrawn="1"/>
        </p:nvSpPr>
        <p:spPr>
          <a:xfrm>
            <a:off x="12192000" y="-287867"/>
            <a:ext cx="1185333" cy="7145867"/>
          </a:xfrm>
          <a:prstGeom prst="rect">
            <a:avLst/>
          </a:prstGeom>
          <a:solidFill>
            <a:srgbClr val="ECEC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aphic 231">
            <a:extLst>
              <a:ext uri="{FF2B5EF4-FFF2-40B4-BE49-F238E27FC236}">
                <a16:creationId xmlns:a16="http://schemas.microsoft.com/office/drawing/2014/main" id="{2C674085-34EA-23E4-E6C3-8A921C568C06}"/>
              </a:ext>
            </a:extLst>
          </p:cNvPr>
          <p:cNvGrpSpPr/>
          <p:nvPr userDrawn="1"/>
        </p:nvGrpSpPr>
        <p:grpSpPr>
          <a:xfrm flipH="1">
            <a:off x="13553" y="5309118"/>
            <a:ext cx="1740601" cy="1587789"/>
            <a:chOff x="12708052" y="5708395"/>
            <a:chExt cx="760809" cy="1185370"/>
          </a:xfrm>
          <a:gradFill>
            <a:gsLst>
              <a:gs pos="0">
                <a:srgbClr val="6A9D56"/>
              </a:gs>
              <a:gs pos="60540">
                <a:srgbClr val="2D8784"/>
              </a:gs>
              <a:gs pos="100000">
                <a:srgbClr val="263D94"/>
              </a:gs>
            </a:gsLst>
            <a:lin ang="5400000" scaled="0"/>
          </a:gradFill>
        </p:grpSpPr>
        <p:sp>
          <p:nvSpPr>
            <p:cNvPr id="4" name="Freeform 3">
              <a:extLst>
                <a:ext uri="{FF2B5EF4-FFF2-40B4-BE49-F238E27FC236}">
                  <a16:creationId xmlns:a16="http://schemas.microsoft.com/office/drawing/2014/main" id="{C463EA82-78CF-A77A-8E58-E94E27168EEE}"/>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BF5346DB-CEA8-749A-1A8A-49E06AD71AA2}"/>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1114D44A-ACBB-4410-1ED3-2AE29AD3560A}"/>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2A992A76-CD90-6610-EBD9-5245CAC54F76}"/>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4BBB1BCC-2937-52ED-F02A-2B24E43A45F0}"/>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9A74FBC-6585-E874-C8D7-F5DB385E0022}"/>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480602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4797FF0D-DACD-E343-AAC4-7335CAE89C12}"/>
              </a:ext>
            </a:extLst>
          </p:cNvPr>
          <p:cNvCxnSpPr>
            <a:cxnSpLocks/>
          </p:cNvCxnSpPr>
          <p:nvPr userDrawn="1"/>
        </p:nvCxnSpPr>
        <p:spPr>
          <a:xfrm flipH="1">
            <a:off x="11791088" y="6608548"/>
            <a:ext cx="224149" cy="0"/>
          </a:xfrm>
          <a:prstGeom prst="line">
            <a:avLst/>
          </a:prstGeom>
          <a:noFill/>
          <a:ln w="9525" cap="flat">
            <a:solidFill>
              <a:srgbClr val="6A9D56"/>
            </a:solidFill>
            <a:prstDash val="solid"/>
            <a:miter lim="400000"/>
          </a:ln>
          <a:effectLst/>
          <a:sp3d/>
        </p:spPr>
        <p:style>
          <a:lnRef idx="0">
            <a:scrgbClr r="0" g="0" b="0"/>
          </a:lnRef>
          <a:fillRef idx="0">
            <a:scrgbClr r="0" g="0" b="0"/>
          </a:fillRef>
          <a:effectRef idx="0">
            <a:scrgbClr r="0" g="0" b="0"/>
          </a:effectRef>
          <a:fontRef idx="none"/>
        </p:style>
      </p:cxnSp>
      <p:sp>
        <p:nvSpPr>
          <p:cNvPr id="7" name="TextBox 6">
            <a:extLst>
              <a:ext uri="{FF2B5EF4-FFF2-40B4-BE49-F238E27FC236}">
                <a16:creationId xmlns:a16="http://schemas.microsoft.com/office/drawing/2014/main" id="{08D42670-A269-F633-26D6-D1C24903CEA7}"/>
              </a:ext>
            </a:extLst>
          </p:cNvPr>
          <p:cNvSpPr txBox="1"/>
          <p:nvPr userDrawn="1"/>
        </p:nvSpPr>
        <p:spPr>
          <a:xfrm rot="16200000">
            <a:off x="10556168" y="5125084"/>
            <a:ext cx="2687307" cy="153888"/>
          </a:xfrm>
          <a:prstGeom prst="rect">
            <a:avLst/>
          </a:prstGeom>
          <a:noFill/>
        </p:spPr>
        <p:txBody>
          <a:bodyPr wrap="square" rtlCol="0">
            <a:spAutoFit/>
          </a:bodyPr>
          <a:lstStyle/>
          <a:p>
            <a:r>
              <a:rPr lang="en-US" sz="400" b="0" spc="300" dirty="0">
                <a:solidFill>
                  <a:srgbClr val="010101"/>
                </a:solidFill>
              </a:rPr>
              <a:t>BLOCKCHAIN FOR AGRI FOOD EDU</a:t>
            </a:r>
          </a:p>
        </p:txBody>
      </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81" r:id="rId2"/>
    <p:sldLayoutId id="2147483842" r:id="rId3"/>
    <p:sldLayoutId id="2147483840" r:id="rId4"/>
    <p:sldLayoutId id="2147483880" r:id="rId5"/>
    <p:sldLayoutId id="2147483877" r:id="rId6"/>
    <p:sldLayoutId id="2147483841" r:id="rId7"/>
    <p:sldLayoutId id="2147483879" r:id="rId8"/>
    <p:sldLayoutId id="2147483878" r:id="rId9"/>
    <p:sldLayoutId id="2147483861" r:id="rId10"/>
    <p:sldLayoutId id="2147483833" r:id="rId11"/>
    <p:sldLayoutId id="2147483847" r:id="rId12"/>
    <p:sldLayoutId id="2147483853" r:id="rId13"/>
    <p:sldLayoutId id="214748388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hyperlink" Target="https://creativecommons.org/licenses/by-sa/4.0/?ref=chooser-v1" TargetMode="Externa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hemeOverride" Target="../theme/themeOverride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geeksforgeeks.org/how-does-the-blockchain-work/" TargetMode="Externa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6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3" Type="http://schemas.openxmlformats.org/officeDocument/2006/relationships/hyperlink" Target="https://youtu.be/yubzJw0uiE4?si=cM5BwRN9-Q9yeMpU" TargetMode="External"/><Relationship Id="rId7" Type="http://schemas.openxmlformats.org/officeDocument/2006/relationships/hyperlink" Target="https://youtu.be/0UvVOMZqpEA?si=30XIcpQ_zJdH3xM-" TargetMode="External"/><Relationship Id="rId2" Type="http://schemas.openxmlformats.org/officeDocument/2006/relationships/hyperlink" Target="https://youtu.be/SSo_EIwHSd4?si=nZzy2Vu1T7SEgAgu" TargetMode="External"/><Relationship Id="rId1" Type="http://schemas.openxmlformats.org/officeDocument/2006/relationships/slideLayout" Target="../slideLayouts/slideLayout8.xml"/><Relationship Id="rId6" Type="http://schemas.openxmlformats.org/officeDocument/2006/relationships/hyperlink" Target="https://youtu.be/qOVAbKKSH10?si=Nv5y4JnyTxuiTkxo" TargetMode="External"/><Relationship Id="rId5" Type="http://schemas.openxmlformats.org/officeDocument/2006/relationships/hyperlink" Target="https://youtu.be/kHybf1aC-jE?si=WNy8-I1kG6v3fiGW" TargetMode="External"/><Relationship Id="rId4" Type="http://schemas.openxmlformats.org/officeDocument/2006/relationships/hyperlink" Target="https://youtu.be/QphJEO9ZX6s?si=GZHCc74wUJk8WCm_" TargetMode="External"/></Relationships>
</file>

<file path=ppt/slides/_rels/slide69.xml.rels><?xml version="1.0" encoding="UTF-8" standalone="yes"?>
<Relationships xmlns="http://schemas.openxmlformats.org/package/2006/relationships"><Relationship Id="rId8" Type="http://schemas.openxmlformats.org/officeDocument/2006/relationships/hyperlink" Target="https://www.ncbi.nlm.nih.gov/pmc/articles/PMC7256149/" TargetMode="External"/><Relationship Id="rId3" Type="http://schemas.openxmlformats.org/officeDocument/2006/relationships/hyperlink" Target="https://merge.rocks/blog/design-principles-for-blockchain" TargetMode="External"/><Relationship Id="rId7" Type="http://schemas.openxmlformats.org/officeDocument/2006/relationships/hyperlink" Target="https://webisoft.com/articles/blockchain-design/" TargetMode="External"/><Relationship Id="rId2" Type="http://schemas.openxmlformats.org/officeDocument/2006/relationships/hyperlink" Target="https://medium.com/the-programmer/blockchain-principle-type-application-why-you-should-care-about-it-249417b516cc" TargetMode="External"/><Relationship Id="rId1" Type="http://schemas.openxmlformats.org/officeDocument/2006/relationships/slideLayout" Target="../slideLayouts/slideLayout8.xml"/><Relationship Id="rId6" Type="http://schemas.openxmlformats.org/officeDocument/2006/relationships/hyperlink" Target="https://www.ibm.com/topics/blockchain-security" TargetMode="External"/><Relationship Id="rId5" Type="http://schemas.openxmlformats.org/officeDocument/2006/relationships/hyperlink" Target="https://www.web3labs.com/blockchain-principles" TargetMode="External"/><Relationship Id="rId4" Type="http://schemas.openxmlformats.org/officeDocument/2006/relationships/hyperlink" Target="https://web3.princeton.edu/principles-of-blockchains/"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71.xml.rels><?xml version="1.0" encoding="UTF-8" standalone="yes"?>
<Relationships xmlns="http://schemas.openxmlformats.org/package/2006/relationships"><Relationship Id="rId2" Type="http://schemas.openxmlformats.org/officeDocument/2006/relationships/hyperlink" Target="https://emn178.github.io/online-tools/sha256.html" TargetMode="External"/><Relationship Id="rId1" Type="http://schemas.openxmlformats.org/officeDocument/2006/relationships/slideLayout" Target="../slideLayouts/slideLayout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3" Type="http://schemas.openxmlformats.org/officeDocument/2006/relationships/hyperlink" Target="https://blockchainforagrifood.eu/" TargetMode="External"/><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Placeholder 38">
            <a:extLst>
              <a:ext uri="{FF2B5EF4-FFF2-40B4-BE49-F238E27FC236}">
                <a16:creationId xmlns:a16="http://schemas.microsoft.com/office/drawing/2014/main" id="{AE138943-35EB-F8A4-9BDB-2FC7DEA15CE7}"/>
              </a:ext>
            </a:extLst>
          </p:cNvPr>
          <p:cNvPicPr>
            <a:picLocks noGrp="1" noChangeAspect="1"/>
          </p:cNvPicPr>
          <p:nvPr>
            <p:ph type="pic" sz="quarter" idx="44"/>
          </p:nvPr>
        </p:nvPicPr>
        <p:blipFill>
          <a:blip r:embed="rId3"/>
          <a:srcRect t="19078" b="19078"/>
          <a:stretch>
            <a:fillRect/>
          </a:stretch>
        </p:blipFill>
        <p:spPr/>
      </p:pic>
      <p:sp>
        <p:nvSpPr>
          <p:cNvPr id="7" name="Text Placeholder 6">
            <a:extLst>
              <a:ext uri="{FF2B5EF4-FFF2-40B4-BE49-F238E27FC236}">
                <a16:creationId xmlns:a16="http://schemas.microsoft.com/office/drawing/2014/main" id="{C7A02EA4-4CBF-804E-84A7-7223E815E249}"/>
              </a:ext>
            </a:extLst>
          </p:cNvPr>
          <p:cNvSpPr>
            <a:spLocks noGrp="1"/>
          </p:cNvSpPr>
          <p:nvPr>
            <p:ph type="body" sz="quarter" idx="19"/>
          </p:nvPr>
        </p:nvSpPr>
        <p:spPr>
          <a:prstGeom prst="rect">
            <a:avLst/>
          </a:prstGeom>
        </p:spPr>
        <p:txBody>
          <a:bodyPr lIns="91440" tIns="45720" rIns="91440" bIns="45720" anchor="ctr">
            <a:noAutofit/>
          </a:bodyPr>
          <a:lstStyle/>
          <a:p>
            <a:pPr algn="l" rtl="0"/>
            <a:r>
              <a:rPr lang="en-IE" b="0" dirty="0">
                <a:latin typeface="Calibri"/>
                <a:ea typeface="Open Sans"/>
                <a:cs typeface="Calibri"/>
              </a:rPr>
              <a:t>modul</a:t>
            </a:r>
            <a:r>
              <a:rPr lang="cs-CZ" b="0" dirty="0">
                <a:latin typeface="Calibri"/>
                <a:ea typeface="Open Sans"/>
                <a:cs typeface="Calibri"/>
              </a:rPr>
              <a:t>2</a:t>
            </a:r>
            <a:endParaRPr lang="en-IE" b="0" dirty="0">
              <a:latin typeface="Calibri"/>
              <a:ea typeface="Open Sans"/>
              <a:cs typeface="Calibri"/>
            </a:endParaRPr>
          </a:p>
        </p:txBody>
      </p:sp>
      <p:sp>
        <p:nvSpPr>
          <p:cNvPr id="9" name="Text Placeholder 8">
            <a:extLst>
              <a:ext uri="{FF2B5EF4-FFF2-40B4-BE49-F238E27FC236}">
                <a16:creationId xmlns:a16="http://schemas.microsoft.com/office/drawing/2014/main" id="{89177E28-4F22-7E40-AB64-D1BAC04F32A8}"/>
              </a:ext>
            </a:extLst>
          </p:cNvPr>
          <p:cNvSpPr>
            <a:spLocks noGrp="1"/>
          </p:cNvSpPr>
          <p:nvPr>
            <p:ph type="body" sz="quarter" idx="21"/>
          </p:nvPr>
        </p:nvSpPr>
        <p:spPr>
          <a:xfrm>
            <a:off x="907072" y="5145662"/>
            <a:ext cx="8627453" cy="1038225"/>
          </a:xfrm>
          <a:prstGeom prst="rect">
            <a:avLst/>
          </a:prstGeom>
        </p:spPr>
        <p:txBody>
          <a:bodyPr lIns="91440" tIns="45720" rIns="91440" bIns="45720" anchor="t">
            <a:noAutofit/>
          </a:bodyPr>
          <a:lstStyle/>
          <a:p>
            <a:pPr algn="l" rtl="0"/>
            <a:r>
              <a:rPr lang="en-US" dirty="0">
                <a:latin typeface="Calibri"/>
                <a:cs typeface="Calibri"/>
              </a:rPr>
              <a:t>Blockchains byggesten</a:t>
            </a:r>
            <a:br>
              <a:rPr lang="cs-CZ" dirty="0">
                <a:latin typeface="Calibri"/>
                <a:cs typeface="Calibri"/>
              </a:rPr>
            </a:br>
            <a:r>
              <a:rPr lang="en-US" dirty="0">
                <a:latin typeface="Calibri"/>
                <a:cs typeface="Calibri"/>
              </a:rPr>
              <a:t>og blockchain</a:t>
            </a:r>
            <a:r>
              <a:rPr lang="cs-CZ" dirty="0">
                <a:latin typeface="Calibri"/>
                <a:cs typeface="Calibri"/>
              </a:rPr>
              <a:t> </a:t>
            </a:r>
            <a:r>
              <a:rPr lang="en-US" dirty="0">
                <a:latin typeface="Calibri"/>
                <a:cs typeface="Calibri"/>
              </a:rPr>
              <a:t>mekanisme</a:t>
            </a:r>
            <a:endParaRPr lang="en-US" dirty="0"/>
          </a:p>
        </p:txBody>
      </p:sp>
      <p:pic>
        <p:nvPicPr>
          <p:cNvPr id="3" name="Picture 2">
            <a:extLst>
              <a:ext uri="{FF2B5EF4-FFF2-40B4-BE49-F238E27FC236}">
                <a16:creationId xmlns:a16="http://schemas.microsoft.com/office/drawing/2014/main" id="{0524C632-47E8-B300-A84B-DDCC76368051}"/>
              </a:ext>
            </a:extLst>
          </p:cNvPr>
          <p:cNvPicPr>
            <a:picLocks noChangeAspect="1"/>
          </p:cNvPicPr>
          <p:nvPr/>
        </p:nvPicPr>
        <p:blipFill>
          <a:blip r:embed="rId4"/>
          <a:stretch>
            <a:fillRect/>
          </a:stretch>
        </p:blipFill>
        <p:spPr>
          <a:xfrm>
            <a:off x="10230192" y="5458736"/>
            <a:ext cx="1638095" cy="342857"/>
          </a:xfrm>
          <a:prstGeom prst="rect">
            <a:avLst/>
          </a:prstGeom>
        </p:spPr>
      </p:pic>
      <p:sp>
        <p:nvSpPr>
          <p:cNvPr id="2" name="Rectangle 1">
            <a:extLst>
              <a:ext uri="{FF2B5EF4-FFF2-40B4-BE49-F238E27FC236}">
                <a16:creationId xmlns:a16="http://schemas.microsoft.com/office/drawing/2014/main" id="{AA4B040A-EF2B-8BE0-CB5D-4D62C02C257F}"/>
              </a:ext>
            </a:extLst>
          </p:cNvPr>
          <p:cNvSpPr>
            <a:spLocks noChangeArrowheads="1"/>
          </p:cNvSpPr>
          <p:nvPr/>
        </p:nvSpPr>
        <p:spPr bwMode="auto">
          <a:xfrm>
            <a:off x="1003996" y="6128500"/>
            <a:ext cx="3180284" cy="6001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altLang="en-US" sz="1100" b="0" i="0" u="none" strike="noStrike" cap="none" normalizeH="0" baseline="0" dirty="0">
                <a:ln>
                  <a:noFill/>
                </a:ln>
                <a:solidFill>
                  <a:srgbClr val="333333"/>
                </a:solidFill>
                <a:effectLst/>
                <a:latin typeface="Source Sans Pro" panose="020B0503030403020204" pitchFamily="34" charset="0"/>
              </a:rPr>
              <a:t>Blockchain til</a:t>
            </a:r>
            <a:r>
              <a:rPr kumimoji="0" lang="en-US" altLang="en-US" sz="11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1100" b="0" i="0" u="none" strike="noStrike" cap="none" normalizeH="0" baseline="0" dirty="0">
                <a:ln>
                  <a:noFill/>
                </a:ln>
                <a:solidFill>
                  <a:srgbClr val="333333"/>
                </a:solidFill>
                <a:effectLst/>
                <a:latin typeface="Source Sans Pro" panose="020B0503030403020204" pitchFamily="34" charset="0"/>
              </a:rPr>
              <a:t>Åbn uddannelsesressourcer © 2023/2024 af Blockchain for</a:t>
            </a:r>
            <a:r>
              <a:rPr kumimoji="0" lang="en-US" altLang="en-US" sz="1100" b="0" i="0" u="none" strike="noStrike" cap="none" normalizeH="0" baseline="0" dirty="0" err="1">
                <a:ln>
                  <a:noFill/>
                </a:ln>
                <a:solidFill>
                  <a:srgbClr val="333333"/>
                </a:solidFill>
                <a:effectLst/>
                <a:latin typeface="Source Sans Pro" panose="020B0503030403020204" pitchFamily="34" charset="0"/>
              </a:rPr>
              <a:t>AgriFood</a:t>
            </a:r>
            <a:r>
              <a:rPr kumimoji="0" lang="en-US" altLang="en-US" sz="1100" b="0" i="0" u="none" strike="noStrike" cap="none" normalizeH="0" baseline="0" dirty="0">
                <a:ln>
                  <a:noFill/>
                </a:ln>
                <a:solidFill>
                  <a:srgbClr val="333333"/>
                </a:solidFill>
                <a:effectLst/>
                <a:latin typeface="Source Sans Pro" panose="020B0503030403020204" pitchFamily="34" charset="0"/>
              </a:rPr>
              <a:t>Konsortiet er licenseret under</a:t>
            </a:r>
            <a:r>
              <a:rPr kumimoji="0" lang="en-US" altLang="en-US" sz="1100" b="0" i="0" u="none" strike="noStrike" cap="none" normalizeH="0" baseline="0" dirty="0">
                <a:ln>
                  <a:noFill/>
                </a:ln>
                <a:solidFill>
                  <a:srgbClr val="D14500"/>
                </a:solidFill>
                <a:effectLst/>
                <a:latin typeface="Source Sans Pro" panose="020B0503030403020204" pitchFamily="34" charset="0"/>
                <a:hlinkClick r:id="rId5"/>
              </a:rPr>
              <a:t>CC BY-SA 4.0</a:t>
            </a:r>
            <a:r>
              <a:rPr kumimoji="0" lang="en-US" altLang="en-US" sz="1100" b="0" i="0" u="none" strike="noStrike" cap="none" normalizeH="0" baseline="0" dirty="0">
                <a:ln>
                  <a:noFill/>
                </a:ln>
                <a:solidFill>
                  <a:srgbClr val="D14500"/>
                </a:solidFill>
                <a:effectLst/>
                <a:latin typeface="Source Sans Pro" panose="020B0503030403020204" pitchFamily="34" charset="0"/>
              </a:rPr>
              <a:t> </a:t>
            </a:r>
            <a:r>
              <a:rPr kumimoji="0" lang="en-US" altLang="en-US" sz="700" b="0" i="0" u="none" strike="noStrike" cap="none" normalizeH="0" baseline="0" dirty="0">
                <a:ln>
                  <a:noFill/>
                </a:ln>
                <a:solidFill>
                  <a:schemeClr val="tx1"/>
                </a:solidFill>
                <a:effectLst/>
              </a:rPr>
              <a:t> </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pic>
        <p:nvPicPr>
          <p:cNvPr id="4" name="Picture 6">
            <a:extLst>
              <a:ext uri="{FF2B5EF4-FFF2-40B4-BE49-F238E27FC236}">
                <a16:creationId xmlns:a16="http://schemas.microsoft.com/office/drawing/2014/main" id="{59846688-58B2-2A3C-2FA8-E0FFAB24E7C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1752" y="6362124"/>
            <a:ext cx="903881" cy="31624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713CCE5-F6FD-4EE7-0FD6-7F613157ADE0}"/>
              </a:ext>
            </a:extLst>
          </p:cNvPr>
          <p:cNvSpPr txBox="1"/>
          <p:nvPr/>
        </p:nvSpPr>
        <p:spPr>
          <a:xfrm>
            <a:off x="9298756" y="5905769"/>
            <a:ext cx="2893244" cy="830997"/>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800" dirty="0">
                <a:solidFill>
                  <a:srgbClr val="262626"/>
                </a:solidFill>
              </a:rPr>
              <a:t>Finansieret af Den Europæiske Union. Synspunkter og holdninger, der kommer til udtryk, er udelukkende forfatterens/forfatternes og er ikke nøvendigvis udtryk for Den Europæiske Unions eller Det Europæiske Forvaltningsorgan for Uddannelse og Kulturs (EACEA) officielle holdning. Hverken den Europæiske Union eller EACEA kan holdes ansvarlig herfor.</a:t>
            </a:r>
          </a:p>
        </p:txBody>
      </p:sp>
    </p:spTree>
    <p:extLst>
      <p:ext uri="{BB962C8B-B14F-4D97-AF65-F5344CB8AC3E}">
        <p14:creationId xmlns:p14="http://schemas.microsoft.com/office/powerpoint/2010/main" val="38942973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841279" y="2001185"/>
            <a:ext cx="10595237" cy="3849918"/>
          </a:xfrm>
          <a:prstGeom prst="rect">
            <a:avLst/>
          </a:prstGeom>
        </p:spPr>
        <p:txBody>
          <a:bodyPr/>
          <a:lstStyle/>
          <a:p>
            <a:pPr marL="0" indent="0" algn="l" rtl="0">
              <a:spcBef>
                <a:spcPts val="2200"/>
              </a:spcBef>
            </a:pPr>
            <a:r>
              <a:rPr lang="cs-CZ" b="1" dirty="0"/>
              <a:t>BLOKKE</a:t>
            </a:r>
          </a:p>
          <a:p>
            <a:pPr algn="l" rtl="0"/>
            <a:r>
              <a:rPr lang="en-US" dirty="0"/>
              <a:t>Blockchain består af en kæde af blokke, hvor hver blok indeholder en liste over transaktioner og en unik identifikator (hash) for den foregående blok. Dette sikrer dataenes integritet.</a:t>
            </a:r>
            <a:endParaRPr lang="en-US" b="1" dirty="0"/>
          </a:p>
          <a:p>
            <a:pPr marL="0" indent="0" algn="l" rtl="0">
              <a:spcBef>
                <a:spcPts val="2200"/>
              </a:spcBef>
            </a:pPr>
            <a:r>
              <a:rPr lang="en-US" b="1" dirty="0"/>
              <a:t>DISTRIBUERET REGNSKAB</a:t>
            </a:r>
            <a:endParaRPr lang="cs-CZ" b="1" dirty="0"/>
          </a:p>
          <a:p>
            <a:pPr algn="l" rtl="0"/>
            <a:r>
              <a:rPr lang="en-US" dirty="0"/>
              <a:t>Blockchain er lagret på tusindvis af computere (noder) rundt om i verden. Hver node har en kopi af hele blockchainen, hvilket øger dens modstand mod udfald og angreb.</a:t>
            </a:r>
            <a:endParaRPr lang="cs-CZ" dirty="0"/>
          </a:p>
          <a:p>
            <a:pPr algn="l" rtl="0"/>
            <a:endParaRPr lang="en-US" b="1"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Indledning</a:t>
            </a:r>
            <a:r>
              <a:rPr lang="cs-CZ" dirty="0"/>
              <a:t> </a:t>
            </a:r>
          </a:p>
          <a:p>
            <a:pPr algn="l" rtl="0"/>
            <a:r>
              <a:rPr lang="en-US" sz="2800" dirty="0"/>
              <a:t>Byggestenene i blockchain og blockchain</a:t>
            </a:r>
            <a:r>
              <a:rPr lang="cs-CZ" sz="2800" dirty="0"/>
              <a:t> </a:t>
            </a:r>
            <a:r>
              <a:rPr lang="en-US" sz="2800" dirty="0"/>
              <a:t>mekanisme</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973152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841279" y="2001185"/>
            <a:ext cx="10595237" cy="3849918"/>
          </a:xfrm>
          <a:prstGeom prst="rect">
            <a:avLst/>
          </a:prstGeom>
        </p:spPr>
        <p:txBody>
          <a:bodyPr/>
          <a:lstStyle/>
          <a:p>
            <a:pPr marL="0" indent="0" algn="l" rtl="0"/>
            <a:r>
              <a:rPr lang="en-US" b="1" dirty="0"/>
              <a:t>KRYPTOGRAFI</a:t>
            </a:r>
            <a:endParaRPr lang="cs-CZ" b="1" dirty="0"/>
          </a:p>
          <a:p>
            <a:pPr algn="l" rtl="0"/>
            <a:r>
              <a:rPr lang="en-US" dirty="0"/>
              <a:t>Asymmetrisk kryptografi bruges til at sikre transaktioner. Hver deltager har en privat og offentlig nøgle, som muliggør verifikation og signering af transaktioner.</a:t>
            </a:r>
            <a:endParaRPr lang="cs-CZ" dirty="0"/>
          </a:p>
          <a:p>
            <a:pPr marL="0" indent="0" algn="l" rtl="0">
              <a:spcBef>
                <a:spcPts val="2200"/>
              </a:spcBef>
            </a:pPr>
            <a:r>
              <a:rPr lang="en-US" b="1" dirty="0"/>
              <a:t>KONSENSUSMEKANISME</a:t>
            </a:r>
            <a:endParaRPr lang="cs-CZ" b="1" dirty="0"/>
          </a:p>
          <a:p>
            <a:pPr algn="l" rtl="0"/>
            <a:r>
              <a:rPr lang="en-US" dirty="0"/>
              <a:t>Blockchain kræver noder for at opnå konsensus om gyldige transaktioner. Dette opnås normalt gennem forskellige konsensusalgoritmer såsom bevis for arbejde (</a:t>
            </a:r>
            <a:r>
              <a:rPr lang="en-US" dirty="0" err="1"/>
              <a:t>PoW</a:t>
            </a:r>
            <a:r>
              <a:rPr lang="en-US" dirty="0"/>
              <a:t>) eller bevis for indsats (</a:t>
            </a:r>
            <a:r>
              <a:rPr lang="en-US" dirty="0" err="1"/>
              <a:t>PoS</a:t>
            </a:r>
            <a:r>
              <a:rPr lang="en-US" dirty="0"/>
              <a:t>).</a:t>
            </a:r>
          </a:p>
          <a:p>
            <a:pPr marL="0" indent="0" algn="l" rtl="0">
              <a:spcBef>
                <a:spcPts val="2200"/>
              </a:spcBef>
            </a:pPr>
            <a:r>
              <a:rPr lang="cs-CZ" b="1" dirty="0"/>
              <a:t>jeg</a:t>
            </a:r>
            <a:r>
              <a:rPr lang="en-US" b="1" dirty="0"/>
              <a:t>FORBYLDIGHED</a:t>
            </a:r>
            <a:endParaRPr lang="cs-CZ" b="1" dirty="0"/>
          </a:p>
          <a:p>
            <a:pPr algn="l" rtl="0"/>
            <a:r>
              <a:rPr lang="en-US" dirty="0"/>
              <a:t>Når først data er lagret i blockchain, kan det ikke nemt ændres. Dette sikrer tillid og gennemsigtighed.</a:t>
            </a:r>
            <a:endParaRPr lang="cs-CZ" dirty="0"/>
          </a:p>
          <a:p>
            <a:pPr marL="0" indent="-248400" algn="l" rtl="0"/>
            <a:endParaRPr lang="cs-CZ"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Indledning</a:t>
            </a:r>
            <a:r>
              <a:rPr lang="cs-CZ" dirty="0"/>
              <a:t> </a:t>
            </a:r>
          </a:p>
          <a:p>
            <a:pPr algn="l" rtl="0"/>
            <a:r>
              <a:rPr lang="en-US" sz="2800" dirty="0"/>
              <a:t>Byggestenene i blockchain og blockchain</a:t>
            </a:r>
            <a:r>
              <a:rPr lang="cs-CZ" sz="2800" dirty="0"/>
              <a:t> </a:t>
            </a:r>
            <a:r>
              <a:rPr lang="en-US" sz="2800" dirty="0"/>
              <a:t>mekanisme</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333017068"/>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925374" y="2991278"/>
            <a:ext cx="10595237" cy="3849918"/>
          </a:xfrm>
          <a:prstGeom prst="rect">
            <a:avLst/>
          </a:prstGeom>
        </p:spPr>
        <p:txBody>
          <a:bodyPr/>
          <a:lstStyle/>
          <a:p>
            <a:pPr marL="342900" indent="-342900" algn="l" rtl="0">
              <a:buFont typeface="Arial" panose="020B0604020202020204" pitchFamily="34" charset="0"/>
              <a:buChar char="•"/>
            </a:pPr>
            <a:r>
              <a:rPr lang="en-US" dirty="0"/>
              <a:t>Blockchain-mekanismen sikrer dataintegritet og sikrer, at transaktioner er uomtvistelige.</a:t>
            </a:r>
            <a:endParaRPr lang="cs-CZ" dirty="0"/>
          </a:p>
          <a:p>
            <a:pPr marL="342900" indent="-342900" algn="l" rtl="0">
              <a:buFont typeface="Arial" panose="020B0604020202020204" pitchFamily="34" charset="0"/>
              <a:buChar char="•"/>
            </a:pPr>
            <a:r>
              <a:rPr lang="en-US" dirty="0"/>
              <a:t>Blockchain har brede applikationer ud over kryptovaluta, herunder i finans, forsyningskæde, sundhedspleje og mange andre industrier.</a:t>
            </a:r>
            <a:endParaRPr lang="cs-CZ" dirty="0"/>
          </a:p>
          <a:p>
            <a:pPr marL="342900" indent="-342900" algn="l" rtl="0">
              <a:buFont typeface="Arial" panose="020B0604020202020204" pitchFamily="34" charset="0"/>
              <a:buChar char="•"/>
            </a:pPr>
            <a:r>
              <a:rPr lang="en-US" dirty="0"/>
              <a:t>Dets fremtid afhænger af samfunds og virksomheders evne til at innovere og bruge sit potentiale til at løse reelle problemer og ændre den digitale verden.</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Indledning</a:t>
            </a:r>
            <a:r>
              <a:rPr lang="cs-CZ" dirty="0"/>
              <a:t> </a:t>
            </a:r>
          </a:p>
          <a:p>
            <a:pPr algn="l" rtl="0"/>
            <a:r>
              <a:rPr lang="en-US" sz="2800" dirty="0"/>
              <a:t>Byggestenene i blockchain og blockchain</a:t>
            </a:r>
            <a:r>
              <a:rPr lang="cs-CZ" sz="2800" dirty="0"/>
              <a:t> </a:t>
            </a:r>
            <a:r>
              <a:rPr lang="en-US" sz="2800" dirty="0"/>
              <a:t>mekanisme</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222702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pPr algn="l" rtl="0"/>
            <a:r>
              <a:rPr lang="en-US" sz="3900" dirty="0"/>
              <a:t>Grundlæggende komponenter: blokke, kryptografisk hashing, decentralisering</a:t>
            </a:r>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pPr algn="l" rtl="0"/>
            <a:r>
              <a:rPr lang="en-US" dirty="0"/>
              <a:t>0</a:t>
            </a:r>
            <a:r>
              <a:rPr lang="cs-CZ" dirty="0"/>
              <a:t>2</a:t>
            </a:r>
            <a:endParaRPr lang="en-US" dirty="0"/>
          </a:p>
        </p:txBody>
      </p:sp>
    </p:spTree>
    <p:extLst>
      <p:ext uri="{BB962C8B-B14F-4D97-AF65-F5344CB8AC3E}">
        <p14:creationId xmlns:p14="http://schemas.microsoft.com/office/powerpoint/2010/main" val="38542715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925374" y="2123349"/>
            <a:ext cx="9879475" cy="3849918"/>
          </a:xfrm>
          <a:prstGeom prst="rect">
            <a:avLst/>
          </a:prstGeom>
        </p:spPr>
        <p:txBody>
          <a:bodyPr/>
          <a:lstStyle/>
          <a:p>
            <a:pPr marL="0" indent="0" algn="l" rtl="0" fontAlgn="base"/>
            <a:r>
              <a:rPr lang="en-US" dirty="0"/>
              <a:t>Hvordan fungerer en Blockchain?</a:t>
            </a:r>
          </a:p>
          <a:p>
            <a:pPr marL="342900" indent="-342900" algn="l" rtl="0" fontAlgn="base">
              <a:buFont typeface="Arial" panose="020B0604020202020204" pitchFamily="34" charset="0"/>
              <a:buChar char="•"/>
            </a:pPr>
            <a:r>
              <a:rPr lang="en-US" dirty="0"/>
              <a:t>Hver transaktion eller dataindtastning, kendt som en "blok", er sikkert forbundet med den forrige gennem kryptografisk hashing, hvilket skaber en kontinuerlig og manipulationssikker kæde af information.</a:t>
            </a:r>
          </a:p>
          <a:p>
            <a:pPr marL="342900" indent="-342900" algn="l" rtl="0" fontAlgn="base">
              <a:buFont typeface="Arial" panose="020B0604020202020204" pitchFamily="34" charset="0"/>
              <a:buChar char="•"/>
            </a:pPr>
            <a:r>
              <a:rPr lang="en-US" dirty="0"/>
              <a:t>Fordi der ikke er nogen måde at ændre en blok på, er den eneste nødvendige tillid på det punkt, hvor en bruger eller et program indtaster data. Dette aspekt reducerer behovet for betroede tredjeparter, som normalt er revisorer eller andre mennesker, der tilføjer omkostninger og laver fejl.</a:t>
            </a:r>
          </a:p>
          <a:p>
            <a:pPr marL="342900" indent="-342900" algn="l" rtl="0">
              <a:buFont typeface="Arial" panose="020B0604020202020204" pitchFamily="34" charset="0"/>
              <a:buChar char="•"/>
            </a:pPr>
            <a:endParaRPr lang="en-US"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2" y="761602"/>
            <a:ext cx="9887720" cy="1292553"/>
          </a:xfrm>
          <a:prstGeom prst="rect">
            <a:avLst/>
          </a:prstGeom>
        </p:spPr>
        <p:txBody>
          <a:bodyPr/>
          <a:lstStyle/>
          <a:p>
            <a:pPr algn="l" rtl="0"/>
            <a:r>
              <a:rPr lang="en-US" sz="3600" dirty="0"/>
              <a:t>Grundlæggende komponenter: blokke, kryptografisk hashing, decentralisering</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078361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423781"/>
            <a:ext cx="10595237" cy="3849918"/>
          </a:xfrm>
          <a:prstGeom prst="rect">
            <a:avLst/>
          </a:prstGeom>
        </p:spPr>
        <p:txBody>
          <a:bodyPr/>
          <a:lstStyle/>
          <a:p>
            <a:pPr algn="l" rtl="0" fontAlgn="base"/>
            <a:r>
              <a:rPr lang="en-US" b="0" i="0" dirty="0">
                <a:solidFill>
                  <a:srgbClr val="000000"/>
                </a:solidFill>
                <a:effectLst/>
                <a:latin typeface="Calibri" panose="020F0502020204030204" pitchFamily="34" charset="0"/>
              </a:rPr>
              <a:t>En blockchain består af programmer kaldet scripts, der udfører de opgaver, du normalt ville gøre i en database: Indtastning og adgang til information og lagring og lagring af dem et sted. En blockchain er distribueret, hvilket betyder, at flere kopier er gemt på mange maskiner, og de skal alle matche for at den er gyldig.</a:t>
            </a:r>
            <a:endParaRPr lang="en-US" b="0" i="0" dirty="0">
              <a:solidFill>
                <a:srgbClr val="000000"/>
              </a:solidFill>
              <a:effectLst/>
              <a:latin typeface="Segoe UI" panose="020B0502040204020203" pitchFamily="34" charset="0"/>
            </a:endParaRPr>
          </a:p>
          <a:p>
            <a:pPr algn="l" rtl="0" fontAlgn="base"/>
            <a:r>
              <a:rPr lang="en-US" b="0" i="0" dirty="0">
                <a:solidFill>
                  <a:srgbClr val="000000"/>
                </a:solidFill>
                <a:effectLst/>
                <a:latin typeface="Calibri" panose="020F0502020204030204" pitchFamily="34" charset="0"/>
              </a:rPr>
              <a:t>Blockchain samler</a:t>
            </a:r>
            <a:r>
              <a:rPr lang="en-US" b="1" i="0" dirty="0">
                <a:solidFill>
                  <a:srgbClr val="000000"/>
                </a:solidFill>
                <a:effectLst/>
                <a:latin typeface="Calibri" panose="020F0502020204030204" pitchFamily="34" charset="0"/>
              </a:rPr>
              <a:t>transaktion</a:t>
            </a:r>
            <a:r>
              <a:rPr lang="en-US" b="0" i="0" dirty="0">
                <a:solidFill>
                  <a:srgbClr val="000000"/>
                </a:solidFill>
                <a:effectLst/>
                <a:latin typeface="Calibri" panose="020F0502020204030204" pitchFamily="34" charset="0"/>
              </a:rPr>
              <a:t>oplysninger og indtaster dem i en</a:t>
            </a:r>
            <a:r>
              <a:rPr lang="en-US" b="1" i="0" dirty="0">
                <a:solidFill>
                  <a:srgbClr val="000000"/>
                </a:solidFill>
                <a:effectLst/>
                <a:latin typeface="Calibri" panose="020F0502020204030204" pitchFamily="34" charset="0"/>
              </a:rPr>
              <a:t>blok</a:t>
            </a:r>
            <a:r>
              <a:rPr lang="en-US" b="0" i="0" dirty="0">
                <a:solidFill>
                  <a:srgbClr val="000000"/>
                </a:solidFill>
                <a:effectLst/>
                <a:latin typeface="Calibri" panose="020F0502020204030204" pitchFamily="34" charset="0"/>
              </a:rPr>
              <a:t>, som en celle i et regneark, der indeholder information. Når den er fuld, køres informationen gennem en</a:t>
            </a:r>
            <a:r>
              <a:rPr lang="en-US" b="1" i="0" dirty="0">
                <a:solidFill>
                  <a:srgbClr val="000000"/>
                </a:solidFill>
                <a:effectLst/>
                <a:latin typeface="Calibri" panose="020F0502020204030204" pitchFamily="34" charset="0"/>
              </a:rPr>
              <a:t>krypteringsalgoritme</a:t>
            </a:r>
            <a:r>
              <a:rPr lang="en-US" b="0" i="0" dirty="0">
                <a:solidFill>
                  <a:srgbClr val="000000"/>
                </a:solidFill>
                <a:effectLst/>
                <a:latin typeface="Calibri" panose="020F0502020204030204" pitchFamily="34" charset="0"/>
              </a:rPr>
              <a:t>, som skaber et hexadecimalt tal kaldet</a:t>
            </a:r>
            <a:r>
              <a:rPr lang="en-US" b="1" i="0" dirty="0">
                <a:solidFill>
                  <a:srgbClr val="000000"/>
                </a:solidFill>
                <a:effectLst/>
                <a:latin typeface="Calibri" panose="020F0502020204030204" pitchFamily="34" charset="0"/>
              </a:rPr>
              <a:t>hash</a:t>
            </a:r>
            <a:endParaRPr lang="en-US" b="0" i="0" dirty="0">
              <a:solidFill>
                <a:srgbClr val="000000"/>
              </a:solidFill>
              <a:effectLst/>
              <a:latin typeface="Segoe UI" panose="020B0502040204020203" pitchFamily="34" charset="0"/>
            </a:endParaRPr>
          </a:p>
          <a:p>
            <a:pPr marL="342900" indent="-342900" algn="l" rtl="0">
              <a:buFont typeface="Arial" panose="020B0604020202020204" pitchFamily="34" charset="0"/>
              <a:buChar char="•"/>
            </a:pPr>
            <a:endParaRPr lang="en-US"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2" y="761602"/>
            <a:ext cx="9887720" cy="1292553"/>
          </a:xfrm>
          <a:prstGeom prst="rect">
            <a:avLst/>
          </a:prstGeom>
        </p:spPr>
        <p:txBody>
          <a:bodyPr/>
          <a:lstStyle/>
          <a:p>
            <a:pPr algn="l" rtl="0"/>
            <a:r>
              <a:rPr lang="en-US" sz="3600" dirty="0"/>
              <a:t>Grundlæggende komponenter: blokke, kryptografisk hashing, decentralisering</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538116037"/>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Grundlæggende komponenter: blokke, kryptografisk hashing, decentralisering</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
        <p:nvSpPr>
          <p:cNvPr id="12" name="Zástupný text 11">
            <a:extLst>
              <a:ext uri="{FF2B5EF4-FFF2-40B4-BE49-F238E27FC236}">
                <a16:creationId xmlns:a16="http://schemas.microsoft.com/office/drawing/2014/main" id="{C0E5443A-D13B-FCFC-E564-701D9D3E0E05}"/>
              </a:ext>
            </a:extLst>
          </p:cNvPr>
          <p:cNvSpPr>
            <a:spLocks noGrp="1"/>
          </p:cNvSpPr>
          <p:nvPr>
            <p:ph type="body" sz="quarter" idx="18"/>
          </p:nvPr>
        </p:nvSpPr>
        <p:spPr>
          <a:xfrm>
            <a:off x="217896" y="2407985"/>
            <a:ext cx="10595237" cy="3688413"/>
          </a:xfrm>
        </p:spPr>
        <p:txBody>
          <a:bodyPr/>
          <a:lstStyle/>
          <a:p>
            <a:pPr algn="l" rtl="0"/>
            <a:endParaRPr lang="cs-CZ" sz="1800" b="0" i="1" dirty="0">
              <a:solidFill>
                <a:srgbClr val="44546A"/>
              </a:solidFill>
              <a:effectLst/>
              <a:latin typeface="Calibri" panose="020F0502020204030204" pitchFamily="34" charset="0"/>
            </a:endParaRPr>
          </a:p>
          <a:p>
            <a:pPr algn="l" rtl="0"/>
            <a:endParaRPr lang="cs-CZ" sz="1800" i="1" dirty="0">
              <a:solidFill>
                <a:srgbClr val="44546A"/>
              </a:solidFill>
              <a:latin typeface="Calibri" panose="020F0502020204030204" pitchFamily="34" charset="0"/>
            </a:endParaRPr>
          </a:p>
          <a:p>
            <a:pPr algn="l" rtl="0"/>
            <a:endParaRPr lang="cs-CZ" sz="1800" b="0" i="1" dirty="0">
              <a:solidFill>
                <a:srgbClr val="44546A"/>
              </a:solidFill>
              <a:effectLst/>
              <a:latin typeface="Calibri" panose="020F0502020204030204" pitchFamily="34" charset="0"/>
            </a:endParaRPr>
          </a:p>
          <a:p>
            <a:pPr algn="l" rtl="0"/>
            <a:endParaRPr lang="cs-CZ" sz="1800" i="1" dirty="0">
              <a:solidFill>
                <a:srgbClr val="44546A"/>
              </a:solidFill>
              <a:latin typeface="Calibri" panose="020F0502020204030204" pitchFamily="34" charset="0"/>
            </a:endParaRPr>
          </a:p>
          <a:p>
            <a:pPr algn="l" rtl="0"/>
            <a:endParaRPr lang="cs-CZ" sz="1800" b="0" i="1" dirty="0">
              <a:solidFill>
                <a:srgbClr val="44546A"/>
              </a:solidFill>
              <a:effectLst/>
              <a:latin typeface="Calibri" panose="020F0502020204030204" pitchFamily="34" charset="0"/>
            </a:endParaRPr>
          </a:p>
          <a:p>
            <a:pPr algn="l" rtl="0"/>
            <a:endParaRPr lang="cs-CZ" sz="1800" i="1" dirty="0">
              <a:solidFill>
                <a:srgbClr val="44546A"/>
              </a:solidFill>
              <a:latin typeface="Calibri" panose="020F0502020204030204" pitchFamily="34" charset="0"/>
            </a:endParaRPr>
          </a:p>
          <a:p>
            <a:pPr algn="l" rtl="0"/>
            <a:endParaRPr lang="cs-CZ" sz="1800" b="0" i="1" dirty="0">
              <a:solidFill>
                <a:srgbClr val="44546A"/>
              </a:solidFill>
              <a:effectLst/>
              <a:latin typeface="Calibri" panose="020F0502020204030204" pitchFamily="34" charset="0"/>
            </a:endParaRPr>
          </a:p>
          <a:p>
            <a:pPr algn="l" rtl="0"/>
            <a:endParaRPr lang="cs-CZ" sz="1800" i="1" dirty="0">
              <a:solidFill>
                <a:srgbClr val="44546A"/>
              </a:solidFill>
              <a:latin typeface="Calibri" panose="020F0502020204030204" pitchFamily="34" charset="0"/>
            </a:endParaRPr>
          </a:p>
          <a:p>
            <a:pPr algn="l" rtl="0"/>
            <a:endParaRPr lang="cs-CZ" sz="1800" b="0" i="1" dirty="0">
              <a:solidFill>
                <a:srgbClr val="44546A"/>
              </a:solidFill>
              <a:effectLst/>
              <a:latin typeface="Calibri" panose="020F0502020204030204" pitchFamily="34" charset="0"/>
            </a:endParaRPr>
          </a:p>
          <a:p>
            <a:pPr algn="l" rtl="0"/>
            <a:endParaRPr lang="cs-CZ" sz="1800" i="1" dirty="0">
              <a:solidFill>
                <a:srgbClr val="44546A"/>
              </a:solidFill>
              <a:latin typeface="Calibri" panose="020F0502020204030204" pitchFamily="34" charset="0"/>
            </a:endParaRPr>
          </a:p>
          <a:p>
            <a:pPr algn="l" rtl="0"/>
            <a:endParaRPr lang="cs-CZ" sz="1800" b="0" i="1" dirty="0">
              <a:solidFill>
                <a:srgbClr val="44546A"/>
              </a:solidFill>
              <a:effectLst/>
              <a:latin typeface="Calibri" panose="020F0502020204030204" pitchFamily="34" charset="0"/>
            </a:endParaRPr>
          </a:p>
          <a:p>
            <a:pPr algn="ctr" rtl="0"/>
            <a:r>
              <a:rPr lang="en-US" sz="1800" b="0" i="1" dirty="0">
                <a:solidFill>
                  <a:srgbClr val="44546A"/>
                </a:solidFill>
                <a:effectLst/>
                <a:latin typeface="Calibri" panose="020F0502020204030204" pitchFamily="34" charset="0"/>
              </a:rPr>
              <a:t>Figur 1 Hvordan blockchain fungerer (Kilde:</a:t>
            </a:r>
            <a:r>
              <a:rPr lang="en-US" sz="1800" b="0" i="1" u="sng" strike="noStrike" dirty="0">
                <a:solidFill>
                  <a:srgbClr val="0563C1"/>
                </a:solidFill>
                <a:effectLst/>
                <a:latin typeface="Calibri" panose="020F0502020204030204" pitchFamily="34" charset="0"/>
                <a:hlinkClick r:id="rId2"/>
              </a:rPr>
              <a:t>https://www.geeksforgeeks.org/how-does-the-blockchain-work/</a:t>
            </a:r>
            <a:r>
              <a:rPr lang="en-US" sz="1800" b="0" i="1" dirty="0">
                <a:solidFill>
                  <a:srgbClr val="44546A"/>
                </a:solidFill>
                <a:effectLst/>
                <a:latin typeface="Calibri" panose="020F0502020204030204" pitchFamily="34" charset="0"/>
              </a:rPr>
              <a:t>)</a:t>
            </a:r>
            <a:endParaRPr lang="cs-CZ" dirty="0"/>
          </a:p>
        </p:txBody>
      </p:sp>
      <p:pic>
        <p:nvPicPr>
          <p:cNvPr id="1026" name="Picture 2" descr="Blockchain Working">
            <a:extLst>
              <a:ext uri="{FF2B5EF4-FFF2-40B4-BE49-F238E27FC236}">
                <a16:creationId xmlns:a16="http://schemas.microsoft.com/office/drawing/2014/main" id="{C0ADA6CB-4CF1-6098-5C31-7FAB3DC61F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016" y="1848979"/>
            <a:ext cx="9525000" cy="4563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0129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3849918"/>
          </a:xfrm>
          <a:prstGeom prst="rect">
            <a:avLst/>
          </a:prstGeom>
        </p:spPr>
        <p:txBody>
          <a:bodyPr/>
          <a:lstStyle/>
          <a:p>
            <a:pPr algn="l" rtl="0" fontAlgn="base"/>
            <a:r>
              <a:rPr lang="en-US" dirty="0">
                <a:solidFill>
                  <a:srgbClr val="000000"/>
                </a:solidFill>
                <a:latin typeface="Calibri" panose="020F0502020204030204" pitchFamily="34" charset="0"/>
              </a:rPr>
              <a:t>Transaktionsprocessen i en blockchain kan opsummeres som følger:</a:t>
            </a:r>
          </a:p>
          <a:p>
            <a:pPr marL="457200" indent="-457200" algn="l" rtl="0" fontAlgn="base">
              <a:buFont typeface="+mj-lt"/>
              <a:buAutoNum type="arabicPeriod"/>
            </a:pPr>
            <a:r>
              <a:rPr lang="en-US" dirty="0">
                <a:solidFill>
                  <a:srgbClr val="000000"/>
                </a:solidFill>
                <a:latin typeface="Calibri" panose="020F0502020204030204" pitchFamily="34" charset="0"/>
              </a:rPr>
              <a:t>Facilitering af en transaktion</a:t>
            </a:r>
            <a:endParaRPr lang="cs-CZ" dirty="0">
              <a:solidFill>
                <a:srgbClr val="000000"/>
              </a:solidFill>
              <a:latin typeface="Calibri" panose="020F0502020204030204" pitchFamily="34" charset="0"/>
            </a:endParaRPr>
          </a:p>
          <a:p>
            <a:pPr marL="457200" indent="-457200" algn="l" rtl="0" fontAlgn="base">
              <a:buFont typeface="+mj-lt"/>
              <a:buAutoNum type="arabicPeriod"/>
            </a:pPr>
            <a:r>
              <a:rPr lang="en-US" dirty="0">
                <a:solidFill>
                  <a:srgbClr val="000000"/>
                </a:solidFill>
                <a:latin typeface="Calibri" panose="020F0502020204030204" pitchFamily="34" charset="0"/>
              </a:rPr>
              <a:t>Verifikation af transaktion</a:t>
            </a:r>
            <a:endParaRPr lang="cs-CZ" dirty="0">
              <a:solidFill>
                <a:srgbClr val="000000"/>
              </a:solidFill>
              <a:latin typeface="Calibri" panose="020F0502020204030204" pitchFamily="34" charset="0"/>
            </a:endParaRPr>
          </a:p>
          <a:p>
            <a:pPr marL="457200" indent="-457200" algn="l" rtl="0" fontAlgn="base">
              <a:buFont typeface="+mj-lt"/>
              <a:buAutoNum type="arabicPeriod"/>
            </a:pPr>
            <a:r>
              <a:rPr lang="en-US" dirty="0">
                <a:solidFill>
                  <a:srgbClr val="000000"/>
                </a:solidFill>
                <a:latin typeface="Calibri" panose="020F0502020204030204" pitchFamily="34" charset="0"/>
              </a:rPr>
              <a:t>Dannelse af en ny blok</a:t>
            </a:r>
            <a:endParaRPr lang="cs-CZ" dirty="0">
              <a:solidFill>
                <a:srgbClr val="000000"/>
              </a:solidFill>
              <a:latin typeface="Calibri" panose="020F0502020204030204" pitchFamily="34" charset="0"/>
            </a:endParaRPr>
          </a:p>
          <a:p>
            <a:pPr marL="457200" indent="-457200" algn="l" rtl="0" fontAlgn="base">
              <a:buFont typeface="+mj-lt"/>
              <a:buAutoNum type="arabicPeriod"/>
            </a:pPr>
            <a:r>
              <a:rPr lang="en-US" dirty="0">
                <a:solidFill>
                  <a:srgbClr val="000000"/>
                </a:solidFill>
                <a:latin typeface="Calibri" panose="020F0502020204030204" pitchFamily="34" charset="0"/>
              </a:rPr>
              <a:t>Konsensus algoritme</a:t>
            </a:r>
            <a:endParaRPr lang="cs-CZ" dirty="0">
              <a:solidFill>
                <a:srgbClr val="000000"/>
              </a:solidFill>
              <a:latin typeface="Calibri" panose="020F0502020204030204" pitchFamily="34" charset="0"/>
            </a:endParaRPr>
          </a:p>
          <a:p>
            <a:pPr marL="457200" indent="-457200" algn="l" rtl="0" fontAlgn="base">
              <a:buFont typeface="+mj-lt"/>
              <a:buAutoNum type="arabicPeriod"/>
            </a:pPr>
            <a:r>
              <a:rPr lang="en-US" dirty="0">
                <a:solidFill>
                  <a:srgbClr val="000000"/>
                </a:solidFill>
                <a:latin typeface="Calibri" panose="020F0502020204030204" pitchFamily="34" charset="0"/>
              </a:rPr>
              <a:t>Tilføjelse af den nye blok til blockchain</a:t>
            </a:r>
            <a:endParaRPr lang="cs-CZ" dirty="0">
              <a:solidFill>
                <a:srgbClr val="000000"/>
              </a:solidFill>
              <a:latin typeface="Calibri" panose="020F0502020204030204" pitchFamily="34" charset="0"/>
            </a:endParaRPr>
          </a:p>
          <a:p>
            <a:pPr marL="457200" indent="-457200" algn="l" rtl="0" fontAlgn="base">
              <a:buFont typeface="+mj-lt"/>
              <a:buAutoNum type="arabicPeriod"/>
            </a:pPr>
            <a:r>
              <a:rPr lang="en-US" dirty="0">
                <a:solidFill>
                  <a:srgbClr val="000000"/>
                </a:solidFill>
                <a:latin typeface="Calibri" panose="020F0502020204030204" pitchFamily="34" charset="0"/>
              </a:rPr>
              <a:t>Transaktion gennemført</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2" y="761602"/>
            <a:ext cx="9490928" cy="1292553"/>
          </a:xfrm>
          <a:prstGeom prst="rect">
            <a:avLst/>
          </a:prstGeom>
        </p:spPr>
        <p:txBody>
          <a:bodyPr/>
          <a:lstStyle/>
          <a:p>
            <a:pPr algn="l" rtl="0"/>
            <a:r>
              <a:rPr lang="en-US" sz="3600" dirty="0"/>
              <a:t>Grundlæggende komponenter: blokke, kryptografisk hashing, decentralisering</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1659581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123349"/>
            <a:ext cx="10595237" cy="3849918"/>
          </a:xfrm>
          <a:prstGeom prst="rect">
            <a:avLst/>
          </a:prstGeom>
        </p:spPr>
        <p:txBody>
          <a:bodyPr/>
          <a:lstStyle/>
          <a:p>
            <a:pPr algn="l" rtl="0" fontAlgn="base"/>
            <a:r>
              <a:rPr lang="en-US" b="0" i="0" dirty="0">
                <a:solidFill>
                  <a:srgbClr val="000000"/>
                </a:solidFill>
                <a:effectLst/>
                <a:latin typeface="Calibri" panose="020F0502020204030204" pitchFamily="34" charset="0"/>
              </a:rPr>
              <a:t>Hashen indtastes derefter i den følgende blokoverskrift og krypteres med de øvrige oplysninger i blokken. Dette skaber en række blokke, der er kædet sammen.</a:t>
            </a:r>
          </a:p>
          <a:p>
            <a:pPr algn="l" rtl="0" fontAlgn="base"/>
            <a:endParaRPr lang="en-US" b="0" i="0" dirty="0">
              <a:solidFill>
                <a:srgbClr val="000000"/>
              </a:solidFill>
              <a:effectLst/>
              <a:latin typeface="Calibri" panose="020F0502020204030204" pitchFamily="34" charset="0"/>
            </a:endParaRPr>
          </a:p>
          <a:p>
            <a:pPr algn="l" rtl="0" fontAlgn="base"/>
            <a:r>
              <a:rPr lang="en-US" b="0" i="0" dirty="0">
                <a:solidFill>
                  <a:srgbClr val="000000"/>
                </a:solidFill>
                <a:effectLst/>
                <a:latin typeface="Calibri" panose="020F0502020204030204" pitchFamily="34" charset="0"/>
              </a:rPr>
              <a:t>Transaktioner følger en bestemt proces, afhængigt af den blockchain, de finder sted på. For eksempel, på Bitcoins blockchain, hvis du starter en transaktion ved hjælp af din cryptocurrency-pung - applikationen, der giver en grænseflade til blockchain - starter det en sekvens af begivenheder.</a:t>
            </a:r>
            <a:endParaRPr lang="en-US"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9696381" cy="1292553"/>
          </a:xfrm>
          <a:prstGeom prst="rect">
            <a:avLst/>
          </a:prstGeom>
        </p:spPr>
        <p:txBody>
          <a:bodyPr/>
          <a:lstStyle/>
          <a:p>
            <a:pPr algn="l" rtl="0"/>
            <a:r>
              <a:rPr lang="en-US" sz="3600" dirty="0"/>
              <a:t>Grundlæggende komponenter: blokke, kryptografisk hashing, decentralisering</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8898910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3849918"/>
          </a:xfrm>
          <a:prstGeom prst="rect">
            <a:avLst/>
          </a:prstGeom>
        </p:spPr>
        <p:txBody>
          <a:bodyPr/>
          <a:lstStyle/>
          <a:p>
            <a:pPr marL="457200" indent="-457200" algn="l" rtl="0" fontAlgn="base">
              <a:buAutoNum type="arabicPeriod"/>
            </a:pPr>
            <a:r>
              <a:rPr lang="en-US" b="1" dirty="0"/>
              <a:t>Facilitering af en transaktion:</a:t>
            </a:r>
            <a:r>
              <a:rPr lang="en-US" dirty="0"/>
              <a:t>En ny transaktion kommer ind i blockchain-netværket. Al den information, der skal transmitteres, er dobbeltkrypteret ved hjælp af offentlige og private nøgler.</a:t>
            </a:r>
            <a:endParaRPr lang="cs-CZ" dirty="0"/>
          </a:p>
          <a:p>
            <a:pPr marL="457200" indent="-457200" algn="l" rtl="0" fontAlgn="base">
              <a:buAutoNum type="arabicPeriod"/>
            </a:pPr>
            <a:r>
              <a:rPr lang="en-US" b="1" dirty="0"/>
              <a:t>Verifikation af transaktion:</a:t>
            </a:r>
            <a:r>
              <a:rPr lang="en-US" dirty="0"/>
              <a:t>Transaktionen overføres derefter til netværket af peer-to-peer-computere fordelt over hele verden. Alle noder på netværket vil tjekke for gyldigheden af ​​transaktionen, f.eks. om en tilstrækkelig saldo er tilgængelig til at udføre transaktionen.</a:t>
            </a:r>
          </a:p>
          <a:p>
            <a:pPr marL="457200" indent="-457200" algn="l" rtl="0" fontAlgn="base">
              <a:buAutoNum type="arabicPeriod"/>
            </a:pPr>
            <a:r>
              <a:rPr lang="en-US" b="1" dirty="0"/>
              <a:t>Dannelse af en ny blok:</a:t>
            </a:r>
            <a:r>
              <a:rPr lang="en-US" dirty="0"/>
              <a:t>I et typisk blockchain-netværk er der mange noder, og mange transaktioner bliver verificeret ad gangen. Når transaktionen er verificeret og erklæret en legitim transaktion, vil den blive tilføjet til</a:t>
            </a:r>
            <a:r>
              <a:rPr lang="en-US" dirty="0" err="1"/>
              <a:t>mempool</a:t>
            </a:r>
            <a:r>
              <a:rPr lang="en-US" dirty="0"/>
              <a:t>. Alle de verificerede transaktioner på en bestemt node danner en</a:t>
            </a:r>
            <a:r>
              <a:rPr lang="en-US" dirty="0" err="1"/>
              <a:t>mempool</a:t>
            </a:r>
            <a:r>
              <a:rPr lang="en-US" dirty="0"/>
              <a:t>og så mange</a:t>
            </a:r>
            <a:r>
              <a:rPr lang="en-US" dirty="0" err="1"/>
              <a:t>mempools</a:t>
            </a:r>
            <a:r>
              <a:rPr lang="en-US" dirty="0"/>
              <a:t>danne en blok.</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9779347" cy="1292553"/>
          </a:xfrm>
          <a:prstGeom prst="rect">
            <a:avLst/>
          </a:prstGeom>
        </p:spPr>
        <p:txBody>
          <a:bodyPr/>
          <a:lstStyle/>
          <a:p>
            <a:pPr algn="l" rtl="0"/>
            <a:r>
              <a:rPr lang="en-US" sz="3600" dirty="0"/>
              <a:t>Grundlæggende komponenter: blokke, kryptografisk hashing, decentralisering</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358420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algn="l" rtl="0">
              <a:lnSpc>
                <a:spcPct val="107000"/>
              </a:lnSpc>
              <a:spcAft>
                <a:spcPts val="800"/>
              </a:spcAft>
            </a:pPr>
            <a:r>
              <a:rPr lang="en-GB"/>
              <a:t>Modulet "Blockchains byggesten og blockchain-mekanismen" inkluderer principperne for skabelse af blockchain (hvad er en blok, og hvad er en kæde), de grundlæggende funktioner i det traditionelle, decentraliserede og distribuerede koncept for databaserne og egenskaberne og kravene af kryptografi og hash-funktioner og har som resultat. Der er også inkluderet en forklaring på forskellen mellem bevis på arbejde og bevis for staten og de vigtigste fordele ved blockchain i modulet.</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a:t>modul</a:t>
            </a:r>
            <a:r>
              <a:rPr lang="cs-CZ" dirty="0" err="1"/>
              <a:t>beskrivelse</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160557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3849918"/>
          </a:xfrm>
          <a:prstGeom prst="rect">
            <a:avLst/>
          </a:prstGeom>
        </p:spPr>
        <p:txBody>
          <a:bodyPr>
            <a:noAutofit/>
          </a:bodyPr>
          <a:lstStyle/>
          <a:p>
            <a:pPr marL="457200" indent="-457200" algn="l" rtl="0" fontAlgn="base">
              <a:buFont typeface="+mj-lt"/>
              <a:buAutoNum type="arabicPeriod" startAt="6"/>
            </a:pPr>
            <a:r>
              <a:rPr lang="en-US" b="1" dirty="0"/>
              <a:t>Konsensusalgoritme:</a:t>
            </a:r>
            <a:r>
              <a:rPr lang="en-US" dirty="0"/>
              <a:t>De noder, der danner en blok, vil forsøge at tilføje blokken til blockchain-netværket for at gøre den permanent. Men hvis hver node får lov til at tilføje blokke på denne måde, vil det forstyrre blockchain-netværkets funktion.</a:t>
            </a:r>
          </a:p>
          <a:p>
            <a:pPr marL="457200" indent="-457200" algn="l" rtl="0" fontAlgn="base">
              <a:buFont typeface="+mj-lt"/>
              <a:buAutoNum type="arabicPeriod" startAt="6"/>
            </a:pPr>
            <a:r>
              <a:rPr lang="en-US" b="1" dirty="0"/>
              <a:t>Tilføjelse af den nye blok til blockchain:</a:t>
            </a:r>
            <a:r>
              <a:rPr lang="en-US" dirty="0"/>
              <a:t>Efter at den nyoprettede blok har fået sin hashværdi og er autentificeret, er den nu klar til at blive tilføjet til blockchainen. I hver blok er der en hashværdi af den forrige blok, og det er sådan blokkene er kryptografisk forbundet med hinanden for at danne en blockchain. En ny blok bliver tilføjet til den åbne ende af blockchain.</a:t>
            </a:r>
          </a:p>
          <a:p>
            <a:pPr marL="457200" indent="-457200" algn="l" rtl="0" fontAlgn="base">
              <a:buFont typeface="+mj-lt"/>
              <a:buAutoNum type="arabicPeriod" startAt="6"/>
            </a:pPr>
            <a:r>
              <a:rPr lang="en-US" b="1" dirty="0"/>
              <a:t>Transaktion gennemført:</a:t>
            </a:r>
            <a:r>
              <a:rPr lang="en-US" dirty="0"/>
              <a:t>Så snart blokken er tilføjet til blockchain, er transaktionen gennemført, og detaljerne om denne transaktion gemmes permanent i blockchain. Alle kan hente detaljerne om transaktionen og bekræfte transaktionen.</a:t>
            </a:r>
          </a:p>
          <a:p>
            <a:pPr marL="457200" indent="-457200" algn="l" rtl="0" fontAlgn="base">
              <a:buFont typeface="+mj-lt"/>
              <a:buAutoNum type="arabicPeriod" startAt="4"/>
            </a:pPr>
            <a:endParaRPr lang="en-US"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9959815" cy="1292553"/>
          </a:xfrm>
          <a:prstGeom prst="rect">
            <a:avLst/>
          </a:prstGeom>
        </p:spPr>
        <p:txBody>
          <a:bodyPr/>
          <a:lstStyle/>
          <a:p>
            <a:pPr algn="l" rtl="0"/>
            <a:r>
              <a:rPr lang="en-US" sz="3600" dirty="0"/>
              <a:t>Grundlæggende komponenter: blokke, kryptografisk hashing, decentralisering</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305333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1729182"/>
            <a:ext cx="10595237" cy="4690604"/>
          </a:xfrm>
          <a:prstGeom prst="rect">
            <a:avLst/>
          </a:prstGeom>
        </p:spPr>
        <p:txBody>
          <a:bodyPr lIns="91440" tIns="45720" rIns="91440" bIns="45720" anchor="t"/>
          <a:lstStyle/>
          <a:p>
            <a:pPr algn="l" rtl="0" fontAlgn="base"/>
            <a:r>
              <a:rPr lang="en-US" b="0" i="0" dirty="0">
                <a:solidFill>
                  <a:srgbClr val="000000"/>
                </a:solidFill>
                <a:effectLst/>
              </a:rPr>
              <a:t>De traditionelle databaser er centraliserede, foranderlige og optimeret til højhastighedsdatabehandling, mens blockchains er decentraliserede, uforanderlige og fokuserede på at give tillid og gennemsigtighed gennem konsensusmekanismer. Valget mellem de to afhænger af de specifikke behov for en given applikation.</a:t>
            </a:r>
          </a:p>
          <a:p>
            <a:pPr marL="342900" indent="-342900" algn="l" rtl="0" fontAlgn="base">
              <a:buFont typeface="Arial" panose="020B0604020202020204" pitchFamily="34" charset="0"/>
              <a:buChar char="•"/>
            </a:pPr>
            <a:r>
              <a:rPr lang="en-US" b="0" i="1" dirty="0">
                <a:solidFill>
                  <a:srgbClr val="000000"/>
                </a:solidFill>
                <a:effectLst/>
              </a:rPr>
              <a:t>Centralisering vs. decentralisering</a:t>
            </a:r>
            <a:endParaRPr lang="cs-CZ" b="0" i="1" dirty="0">
              <a:solidFill>
                <a:srgbClr val="000000"/>
              </a:solidFill>
              <a:effectLst/>
            </a:endParaRPr>
          </a:p>
          <a:p>
            <a:pPr marL="342900" indent="-342900" algn="l" rtl="0" fontAlgn="base">
              <a:buFont typeface="Arial" panose="020B0604020202020204" pitchFamily="34" charset="0"/>
              <a:buChar char="•"/>
            </a:pPr>
            <a:r>
              <a:rPr lang="cs-CZ" i="1" dirty="0">
                <a:solidFill>
                  <a:srgbClr val="000000"/>
                </a:solidFill>
              </a:rPr>
              <a:t>Data</a:t>
            </a:r>
            <a:r>
              <a:rPr lang="cs-CZ" i="1" dirty="0" err="1">
                <a:solidFill>
                  <a:srgbClr val="000000"/>
                </a:solidFill>
              </a:rPr>
              <a:t>Struktur</a:t>
            </a:r>
            <a:endParaRPr lang="cs-CZ" i="1" dirty="0">
              <a:solidFill>
                <a:srgbClr val="000000"/>
              </a:solidFill>
            </a:endParaRPr>
          </a:p>
          <a:p>
            <a:pPr marL="342900" indent="-342900" algn="l" rtl="0" fontAlgn="base">
              <a:buFont typeface="Arial" panose="020B0604020202020204" pitchFamily="34" charset="0"/>
              <a:buChar char="•"/>
            </a:pPr>
            <a:r>
              <a:rPr lang="cs-CZ" b="0" i="1" dirty="0">
                <a:solidFill>
                  <a:srgbClr val="000000"/>
                </a:solidFill>
                <a:effectLst/>
              </a:rPr>
              <a:t>Adgang</a:t>
            </a:r>
            <a:r>
              <a:rPr lang="cs-CZ" b="0" i="1" dirty="0" err="1">
                <a:solidFill>
                  <a:srgbClr val="000000"/>
                </a:solidFill>
                <a:effectLst/>
              </a:rPr>
              <a:t>Kontrollere</a:t>
            </a:r>
            <a:endParaRPr lang="cs-CZ" b="0" i="1" dirty="0">
              <a:solidFill>
                <a:srgbClr val="000000"/>
              </a:solidFill>
              <a:effectLst/>
            </a:endParaRPr>
          </a:p>
          <a:p>
            <a:pPr marL="342900" indent="-342900" algn="l" rtl="0" fontAlgn="base">
              <a:buFont typeface="Arial" panose="020B0604020202020204" pitchFamily="34" charset="0"/>
              <a:buChar char="•"/>
            </a:pPr>
            <a:r>
              <a:rPr lang="cs-CZ" i="1" dirty="0" err="1">
                <a:solidFill>
                  <a:srgbClr val="000000"/>
                </a:solidFill>
              </a:rPr>
              <a:t>Konsensus</a:t>
            </a:r>
            <a:r>
              <a:rPr lang="cs-CZ" i="1" dirty="0">
                <a:solidFill>
                  <a:srgbClr val="000000"/>
                </a:solidFill>
              </a:rPr>
              <a:t> </a:t>
            </a:r>
            <a:r>
              <a:rPr lang="cs-CZ" i="1" dirty="0" err="1">
                <a:solidFill>
                  <a:srgbClr val="000000"/>
                </a:solidFill>
              </a:rPr>
              <a:t>Mekanisme</a:t>
            </a:r>
            <a:endParaRPr lang="cs-CZ" i="1" dirty="0">
              <a:solidFill>
                <a:srgbClr val="000000"/>
              </a:solidFill>
            </a:endParaRPr>
          </a:p>
          <a:p>
            <a:pPr marL="342900" indent="-342900" algn="l" rtl="0" fontAlgn="base">
              <a:buFont typeface="Arial" panose="020B0604020202020204" pitchFamily="34" charset="0"/>
              <a:buChar char="•"/>
            </a:pPr>
            <a:r>
              <a:rPr lang="cs-CZ" b="0" i="1" dirty="0" err="1">
                <a:solidFill>
                  <a:srgbClr val="000000"/>
                </a:solidFill>
                <a:effectLst/>
              </a:rPr>
              <a:t>Uforanderlig</a:t>
            </a:r>
            <a:r>
              <a:rPr lang="cs-CZ" b="0" i="1" dirty="0">
                <a:solidFill>
                  <a:srgbClr val="000000"/>
                </a:solidFill>
                <a:effectLst/>
              </a:rPr>
              <a:t>vs.</a:t>
            </a:r>
            <a:r>
              <a:rPr lang="cs-CZ" b="0" i="1" dirty="0" err="1">
                <a:solidFill>
                  <a:srgbClr val="000000"/>
                </a:solidFill>
                <a:effectLst/>
              </a:rPr>
              <a:t>Foranderlig</a:t>
            </a:r>
            <a:r>
              <a:rPr lang="cs-CZ" b="0" i="1" dirty="0">
                <a:solidFill>
                  <a:srgbClr val="000000"/>
                </a:solidFill>
                <a:effectLst/>
              </a:rPr>
              <a:t>Data</a:t>
            </a:r>
          </a:p>
          <a:p>
            <a:pPr marL="342900" indent="-342900" algn="l" rtl="0" fontAlgn="base">
              <a:buFont typeface="Arial" panose="020B0604020202020204" pitchFamily="34" charset="0"/>
              <a:buChar char="•"/>
            </a:pPr>
            <a:r>
              <a:rPr lang="cs-CZ" i="1" dirty="0" err="1">
                <a:solidFill>
                  <a:srgbClr val="000000"/>
                </a:solidFill>
              </a:rPr>
              <a:t>Transaktion</a:t>
            </a:r>
            <a:r>
              <a:rPr lang="cs-CZ" i="1" dirty="0">
                <a:solidFill>
                  <a:srgbClr val="000000"/>
                </a:solidFill>
              </a:rPr>
              <a:t>Hastighed og</a:t>
            </a:r>
            <a:r>
              <a:rPr lang="cs-CZ" i="1" dirty="0" err="1">
                <a:solidFill>
                  <a:srgbClr val="000000"/>
                </a:solidFill>
              </a:rPr>
              <a:t>Skalerbarhed</a:t>
            </a:r>
            <a:endParaRPr lang="cs-CZ" i="1" dirty="0">
              <a:solidFill>
                <a:srgbClr val="000000"/>
              </a:solidFill>
            </a:endParaRPr>
          </a:p>
          <a:p>
            <a:pPr marL="342900" indent="-342900" algn="l" rtl="0" fontAlgn="base">
              <a:buFont typeface="Arial" panose="020B0604020202020204" pitchFamily="34" charset="0"/>
              <a:buChar char="•"/>
            </a:pPr>
            <a:r>
              <a:rPr lang="cs-CZ" b="0" i="1" dirty="0">
                <a:solidFill>
                  <a:srgbClr val="000000"/>
                </a:solidFill>
                <a:effectLst/>
              </a:rPr>
              <a:t>Bruge</a:t>
            </a:r>
            <a:r>
              <a:rPr lang="cs-CZ" b="0" i="1" dirty="0" err="1">
                <a:solidFill>
                  <a:srgbClr val="000000"/>
                </a:solidFill>
                <a:effectLst/>
              </a:rPr>
              <a:t>Sager</a:t>
            </a:r>
            <a:endParaRPr lang="en-US" b="0" i="0"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Sammenligning med traditionelle databaser</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0087755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0" indent="0" algn="l" rtl="0" fontAlgn="base"/>
            <a:r>
              <a:rPr lang="en-US" b="1" dirty="0">
                <a:solidFill>
                  <a:srgbClr val="000000"/>
                </a:solidFill>
                <a:effectLst/>
              </a:rPr>
              <a:t>Centralisering vs. decentralisering</a:t>
            </a:r>
            <a:endParaRPr lang="cs-CZ" b="1" dirty="0">
              <a:solidFill>
                <a:srgbClr val="000000"/>
              </a:solidFill>
              <a:effectLst/>
            </a:endParaRPr>
          </a:p>
          <a:p>
            <a:pPr marL="0" indent="0" algn="l" rtl="0" fontAlgn="base"/>
            <a:endParaRPr lang="cs-CZ" i="1" dirty="0">
              <a:solidFill>
                <a:srgbClr val="000000"/>
              </a:solidFill>
            </a:endParaRPr>
          </a:p>
          <a:p>
            <a:pPr algn="l" rtl="0" fontAlgn="base"/>
            <a:r>
              <a:rPr lang="en-US" b="1" dirty="0">
                <a:solidFill>
                  <a:srgbClr val="000000"/>
                </a:solidFill>
              </a:rPr>
              <a:t>Traditionelle databaser:</a:t>
            </a:r>
            <a:r>
              <a:rPr lang="en-US" dirty="0">
                <a:solidFill>
                  <a:srgbClr val="000000"/>
                </a:solidFill>
              </a:rPr>
              <a:t>Traditionelle databaser er centraliserede systemer, hvor en enkelt enhed (f.eks. en virksomhed eller organisation) har kontrol over databasen. De er afhængige af en central server eller en klynge af servere til at administrere og gemme data.</a:t>
            </a:r>
          </a:p>
          <a:p>
            <a:pPr algn="l" rtl="0" fontAlgn="base"/>
            <a:r>
              <a:rPr lang="en-US" b="1" dirty="0">
                <a:solidFill>
                  <a:srgbClr val="000000"/>
                </a:solidFill>
              </a:rPr>
              <a:t>Blockchain:</a:t>
            </a:r>
            <a:r>
              <a:rPr lang="en-US" dirty="0">
                <a:solidFill>
                  <a:srgbClr val="000000"/>
                </a:solidFill>
              </a:rPr>
              <a:t>Blockchains er decentrale netværk, hvor data er fordelt på tværs af flere noder (computere) i et netværk. Der er ingen central autoritet eller enkelt kontrolpunkt, hvilket gør dem modstandsdygtige over for censur og manipulation.</a:t>
            </a:r>
          </a:p>
          <a:p>
            <a:pPr marL="0" indent="0" algn="l" rtl="0" fontAlgn="base"/>
            <a:endParaRPr lang="cs-CZ" b="0" i="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Sammenligning med traditionelle databaser</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5436974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4AFB872B-DCE6-D21F-3208-815074CFEBEE}"/>
              </a:ext>
            </a:extLst>
          </p:cNvPr>
          <p:cNvSpPr>
            <a:spLocks noGrp="1"/>
          </p:cNvSpPr>
          <p:nvPr>
            <p:ph type="body" sz="quarter" idx="13"/>
          </p:nvPr>
        </p:nvSpPr>
        <p:spPr/>
        <p:txBody>
          <a:bodyPr/>
          <a:lstStyle/>
          <a:p>
            <a:pPr algn="l" rtl="0"/>
            <a:r>
              <a:rPr lang="en-CZ" dirty="0"/>
              <a:t>Centraliseret</a:t>
            </a:r>
          </a:p>
          <a:p>
            <a:pPr algn="l" rtl="0"/>
            <a:endParaRPr lang="en-CZ" dirty="0"/>
          </a:p>
          <a:p>
            <a:pPr algn="l" rtl="0"/>
            <a:r>
              <a:rPr lang="en-CZ" dirty="0"/>
              <a:t>Alle noder er forbundet under en enkelt myndighed.</a:t>
            </a:r>
          </a:p>
        </p:txBody>
      </p:sp>
      <p:grpSp>
        <p:nvGrpSpPr>
          <p:cNvPr id="155" name="Group 154">
            <a:extLst>
              <a:ext uri="{FF2B5EF4-FFF2-40B4-BE49-F238E27FC236}">
                <a16:creationId xmlns:a16="http://schemas.microsoft.com/office/drawing/2014/main" id="{4BD61E6D-0FDD-ED1C-49EE-6B172DE89688}"/>
              </a:ext>
            </a:extLst>
          </p:cNvPr>
          <p:cNvGrpSpPr/>
          <p:nvPr/>
        </p:nvGrpSpPr>
        <p:grpSpPr>
          <a:xfrm>
            <a:off x="272537" y="928865"/>
            <a:ext cx="4330235" cy="5000270"/>
            <a:chOff x="138722" y="948247"/>
            <a:chExt cx="4330235" cy="5000270"/>
          </a:xfrm>
        </p:grpSpPr>
        <p:sp>
          <p:nvSpPr>
            <p:cNvPr id="18" name="Oval 17">
              <a:extLst>
                <a:ext uri="{FF2B5EF4-FFF2-40B4-BE49-F238E27FC236}">
                  <a16:creationId xmlns:a16="http://schemas.microsoft.com/office/drawing/2014/main" id="{058C7D4A-866F-7066-4451-ACAB59590F67}"/>
                </a:ext>
              </a:extLst>
            </p:cNvPr>
            <p:cNvSpPr/>
            <p:nvPr/>
          </p:nvSpPr>
          <p:spPr>
            <a:xfrm>
              <a:off x="1884638" y="358685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9" name="Oval 18">
              <a:extLst>
                <a:ext uri="{FF2B5EF4-FFF2-40B4-BE49-F238E27FC236}">
                  <a16:creationId xmlns:a16="http://schemas.microsoft.com/office/drawing/2014/main" id="{F0F42E8C-1BED-8916-FAFF-18CFE577C383}"/>
                </a:ext>
              </a:extLst>
            </p:cNvPr>
            <p:cNvSpPr/>
            <p:nvPr/>
          </p:nvSpPr>
          <p:spPr>
            <a:xfrm>
              <a:off x="1608700" y="134936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0" name="Oval 19">
              <a:extLst>
                <a:ext uri="{FF2B5EF4-FFF2-40B4-BE49-F238E27FC236}">
                  <a16:creationId xmlns:a16="http://schemas.microsoft.com/office/drawing/2014/main" id="{7F089747-C866-E402-971B-5B1C2198E669}"/>
                </a:ext>
              </a:extLst>
            </p:cNvPr>
            <p:cNvSpPr/>
            <p:nvPr/>
          </p:nvSpPr>
          <p:spPr>
            <a:xfrm>
              <a:off x="1873394" y="198217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1" name="Oval 20">
              <a:extLst>
                <a:ext uri="{FF2B5EF4-FFF2-40B4-BE49-F238E27FC236}">
                  <a16:creationId xmlns:a16="http://schemas.microsoft.com/office/drawing/2014/main" id="{3D2B0E1F-38C1-989C-E691-90F6749C718E}"/>
                </a:ext>
              </a:extLst>
            </p:cNvPr>
            <p:cNvSpPr/>
            <p:nvPr/>
          </p:nvSpPr>
          <p:spPr>
            <a:xfrm>
              <a:off x="2670271" y="148212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2" name="Oval 21">
              <a:extLst>
                <a:ext uri="{FF2B5EF4-FFF2-40B4-BE49-F238E27FC236}">
                  <a16:creationId xmlns:a16="http://schemas.microsoft.com/office/drawing/2014/main" id="{66EFE246-C846-A9BF-EAF7-7556F9D2186C}"/>
                </a:ext>
              </a:extLst>
            </p:cNvPr>
            <p:cNvSpPr/>
            <p:nvPr/>
          </p:nvSpPr>
          <p:spPr>
            <a:xfrm>
              <a:off x="2491133" y="238276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3" name="Oval 22">
              <a:extLst>
                <a:ext uri="{FF2B5EF4-FFF2-40B4-BE49-F238E27FC236}">
                  <a16:creationId xmlns:a16="http://schemas.microsoft.com/office/drawing/2014/main" id="{630A7A4D-C792-B90F-F4B5-F106A3E03CE5}"/>
                </a:ext>
              </a:extLst>
            </p:cNvPr>
            <p:cNvSpPr/>
            <p:nvPr/>
          </p:nvSpPr>
          <p:spPr>
            <a:xfrm>
              <a:off x="3644708" y="94824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4" name="Oval 23">
              <a:extLst>
                <a:ext uri="{FF2B5EF4-FFF2-40B4-BE49-F238E27FC236}">
                  <a16:creationId xmlns:a16="http://schemas.microsoft.com/office/drawing/2014/main" id="{F15C271B-1DFC-81D4-2B96-D0CF9F0BD4B8}"/>
                </a:ext>
              </a:extLst>
            </p:cNvPr>
            <p:cNvSpPr/>
            <p:nvPr/>
          </p:nvSpPr>
          <p:spPr>
            <a:xfrm>
              <a:off x="3777055" y="209332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5" name="Oval 24">
              <a:extLst>
                <a:ext uri="{FF2B5EF4-FFF2-40B4-BE49-F238E27FC236}">
                  <a16:creationId xmlns:a16="http://schemas.microsoft.com/office/drawing/2014/main" id="{B26DCFD3-2D75-B938-7C05-BA5AC3322618}"/>
                </a:ext>
              </a:extLst>
            </p:cNvPr>
            <p:cNvSpPr/>
            <p:nvPr/>
          </p:nvSpPr>
          <p:spPr>
            <a:xfrm>
              <a:off x="3341958" y="289060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6" name="Oval 25">
              <a:extLst>
                <a:ext uri="{FF2B5EF4-FFF2-40B4-BE49-F238E27FC236}">
                  <a16:creationId xmlns:a16="http://schemas.microsoft.com/office/drawing/2014/main" id="{58CE421A-AE65-9D2B-D543-E6CD6EEF7B13}"/>
                </a:ext>
              </a:extLst>
            </p:cNvPr>
            <p:cNvSpPr/>
            <p:nvPr/>
          </p:nvSpPr>
          <p:spPr>
            <a:xfrm>
              <a:off x="3852946" y="329665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29" name="Straight Connector 28">
              <a:extLst>
                <a:ext uri="{FF2B5EF4-FFF2-40B4-BE49-F238E27FC236}">
                  <a16:creationId xmlns:a16="http://schemas.microsoft.com/office/drawing/2014/main" id="{412A74AC-A316-80BF-17EB-B6BB8096C570}"/>
                </a:ext>
              </a:extLst>
            </p:cNvPr>
            <p:cNvCxnSpPr>
              <a:cxnSpLocks/>
              <a:stCxn id="18" idx="0"/>
              <a:endCxn id="20" idx="4"/>
            </p:cNvCxnSpPr>
            <p:nvPr/>
          </p:nvCxnSpPr>
          <p:spPr>
            <a:xfrm flipH="1" flipV="1">
              <a:off x="2005741" y="2246871"/>
              <a:ext cx="11244" cy="13399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D62A361-D946-07F5-B267-CC3C2D5BEB16}"/>
                </a:ext>
              </a:extLst>
            </p:cNvPr>
            <p:cNvCxnSpPr>
              <a:cxnSpLocks/>
              <a:stCxn id="18" idx="0"/>
              <a:endCxn id="19" idx="4"/>
            </p:cNvCxnSpPr>
            <p:nvPr/>
          </p:nvCxnSpPr>
          <p:spPr>
            <a:xfrm flipH="1" flipV="1">
              <a:off x="1741047" y="1614060"/>
              <a:ext cx="275938" cy="197279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35B4993-B8AC-BE4F-1C2F-6109AFB877E9}"/>
                </a:ext>
              </a:extLst>
            </p:cNvPr>
            <p:cNvCxnSpPr>
              <a:cxnSpLocks/>
              <a:stCxn id="18" idx="0"/>
              <a:endCxn id="21" idx="3"/>
            </p:cNvCxnSpPr>
            <p:nvPr/>
          </p:nvCxnSpPr>
          <p:spPr>
            <a:xfrm flipV="1">
              <a:off x="2016985" y="1708056"/>
              <a:ext cx="692050" cy="187880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31C16550-5341-954B-6F6D-BF5C143BA6E5}"/>
                </a:ext>
              </a:extLst>
            </p:cNvPr>
            <p:cNvCxnSpPr>
              <a:cxnSpLocks/>
              <a:stCxn id="18" idx="7"/>
              <a:endCxn id="23" idx="3"/>
            </p:cNvCxnSpPr>
            <p:nvPr/>
          </p:nvCxnSpPr>
          <p:spPr>
            <a:xfrm flipV="1">
              <a:off x="2110568" y="1174177"/>
              <a:ext cx="1572904" cy="24514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BAD2DCE-3982-9E66-243C-1D8817DBB8CE}"/>
                </a:ext>
              </a:extLst>
            </p:cNvPr>
            <p:cNvCxnSpPr>
              <a:cxnSpLocks/>
              <a:stCxn id="18" idx="7"/>
              <a:endCxn id="22" idx="3"/>
            </p:cNvCxnSpPr>
            <p:nvPr/>
          </p:nvCxnSpPr>
          <p:spPr>
            <a:xfrm flipV="1">
              <a:off x="2110568" y="2608693"/>
              <a:ext cx="419329" cy="101693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F540C275-1251-38BF-06B9-B701A5BE151A}"/>
                </a:ext>
              </a:extLst>
            </p:cNvPr>
            <p:cNvCxnSpPr>
              <a:cxnSpLocks/>
              <a:stCxn id="18" idx="7"/>
              <a:endCxn id="24" idx="3"/>
            </p:cNvCxnSpPr>
            <p:nvPr/>
          </p:nvCxnSpPr>
          <p:spPr>
            <a:xfrm flipV="1">
              <a:off x="2110568" y="2319254"/>
              <a:ext cx="1705251" cy="13063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6B96A3EE-ED5A-5D90-119D-834BA9F585B1}"/>
                </a:ext>
              </a:extLst>
            </p:cNvPr>
            <p:cNvCxnSpPr>
              <a:cxnSpLocks/>
              <a:stCxn id="18" idx="7"/>
              <a:endCxn id="25" idx="2"/>
            </p:cNvCxnSpPr>
            <p:nvPr/>
          </p:nvCxnSpPr>
          <p:spPr>
            <a:xfrm flipV="1">
              <a:off x="2110568" y="3022947"/>
              <a:ext cx="1231390" cy="60267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89400DC4-02DB-7FAE-701E-25DAA3E7AC83}"/>
                </a:ext>
              </a:extLst>
            </p:cNvPr>
            <p:cNvCxnSpPr>
              <a:cxnSpLocks/>
              <a:stCxn id="18" idx="6"/>
              <a:endCxn id="26" idx="2"/>
            </p:cNvCxnSpPr>
            <p:nvPr/>
          </p:nvCxnSpPr>
          <p:spPr>
            <a:xfrm flipV="1">
              <a:off x="2149332" y="3428999"/>
              <a:ext cx="1703614" cy="29020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58" name="Oval 57">
              <a:extLst>
                <a:ext uri="{FF2B5EF4-FFF2-40B4-BE49-F238E27FC236}">
                  <a16:creationId xmlns:a16="http://schemas.microsoft.com/office/drawing/2014/main" id="{576B5710-7C86-CD07-AAAC-267ECB888ED7}"/>
                </a:ext>
              </a:extLst>
            </p:cNvPr>
            <p:cNvSpPr/>
            <p:nvPr/>
          </p:nvSpPr>
          <p:spPr>
            <a:xfrm>
              <a:off x="2934817" y="370405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59" name="Oval 58">
              <a:extLst>
                <a:ext uri="{FF2B5EF4-FFF2-40B4-BE49-F238E27FC236}">
                  <a16:creationId xmlns:a16="http://schemas.microsoft.com/office/drawing/2014/main" id="{7C109D31-1B7E-72B2-25B5-0EE1409FBCCD}"/>
                </a:ext>
              </a:extLst>
            </p:cNvPr>
            <p:cNvSpPr/>
            <p:nvPr/>
          </p:nvSpPr>
          <p:spPr>
            <a:xfrm>
              <a:off x="4204263" y="346263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60" name="Oval 59">
              <a:extLst>
                <a:ext uri="{FF2B5EF4-FFF2-40B4-BE49-F238E27FC236}">
                  <a16:creationId xmlns:a16="http://schemas.microsoft.com/office/drawing/2014/main" id="{8CB71D68-3637-948A-DADB-418489606470}"/>
                </a:ext>
              </a:extLst>
            </p:cNvPr>
            <p:cNvSpPr/>
            <p:nvPr/>
          </p:nvSpPr>
          <p:spPr>
            <a:xfrm>
              <a:off x="3551125" y="401028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61" name="Straight Connector 60">
              <a:extLst>
                <a:ext uri="{FF2B5EF4-FFF2-40B4-BE49-F238E27FC236}">
                  <a16:creationId xmlns:a16="http://schemas.microsoft.com/office/drawing/2014/main" id="{23F1F571-F25F-8B98-9041-22E5E6E52D98}"/>
                </a:ext>
              </a:extLst>
            </p:cNvPr>
            <p:cNvCxnSpPr>
              <a:cxnSpLocks/>
              <a:stCxn id="18" idx="6"/>
              <a:endCxn id="59" idx="2"/>
            </p:cNvCxnSpPr>
            <p:nvPr/>
          </p:nvCxnSpPr>
          <p:spPr>
            <a:xfrm flipV="1">
              <a:off x="2149332" y="3594980"/>
              <a:ext cx="2054931" cy="12422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8D64A7AA-2578-71C3-3AF9-F787235CF72E}"/>
                </a:ext>
              </a:extLst>
            </p:cNvPr>
            <p:cNvCxnSpPr>
              <a:cxnSpLocks/>
              <a:stCxn id="18" idx="6"/>
              <a:endCxn id="58" idx="2"/>
            </p:cNvCxnSpPr>
            <p:nvPr/>
          </p:nvCxnSpPr>
          <p:spPr>
            <a:xfrm>
              <a:off x="2149332" y="3719206"/>
              <a:ext cx="785485" cy="11719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3A32B353-87B1-FF09-D579-805B0D7CF967}"/>
                </a:ext>
              </a:extLst>
            </p:cNvPr>
            <p:cNvCxnSpPr>
              <a:cxnSpLocks/>
              <a:stCxn id="18" idx="6"/>
              <a:endCxn id="60" idx="2"/>
            </p:cNvCxnSpPr>
            <p:nvPr/>
          </p:nvCxnSpPr>
          <p:spPr>
            <a:xfrm>
              <a:off x="2149332" y="3719206"/>
              <a:ext cx="1401793" cy="42342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1" name="Oval 70">
              <a:extLst>
                <a:ext uri="{FF2B5EF4-FFF2-40B4-BE49-F238E27FC236}">
                  <a16:creationId xmlns:a16="http://schemas.microsoft.com/office/drawing/2014/main" id="{04D14455-FA64-A990-3A35-DB36FB5C2776}"/>
                </a:ext>
              </a:extLst>
            </p:cNvPr>
            <p:cNvSpPr/>
            <p:nvPr/>
          </p:nvSpPr>
          <p:spPr>
            <a:xfrm>
              <a:off x="3197584" y="443916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72" name="Straight Connector 71">
              <a:extLst>
                <a:ext uri="{FF2B5EF4-FFF2-40B4-BE49-F238E27FC236}">
                  <a16:creationId xmlns:a16="http://schemas.microsoft.com/office/drawing/2014/main" id="{8D799456-E543-CEF2-45B7-8A4A12CD569D}"/>
                </a:ext>
              </a:extLst>
            </p:cNvPr>
            <p:cNvCxnSpPr>
              <a:cxnSpLocks/>
              <a:stCxn id="18" idx="5"/>
              <a:endCxn id="71" idx="1"/>
            </p:cNvCxnSpPr>
            <p:nvPr/>
          </p:nvCxnSpPr>
          <p:spPr>
            <a:xfrm>
              <a:off x="2110568" y="3812789"/>
              <a:ext cx="1125780" cy="665135"/>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5" name="Oval 74">
              <a:extLst>
                <a:ext uri="{FF2B5EF4-FFF2-40B4-BE49-F238E27FC236}">
                  <a16:creationId xmlns:a16="http://schemas.microsoft.com/office/drawing/2014/main" id="{A53FCDA8-E96B-4990-7EAF-D731B3D63C01}"/>
                </a:ext>
              </a:extLst>
            </p:cNvPr>
            <p:cNvSpPr/>
            <p:nvPr/>
          </p:nvSpPr>
          <p:spPr>
            <a:xfrm>
              <a:off x="3865902" y="428752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76" name="Straight Connector 75">
              <a:extLst>
                <a:ext uri="{FF2B5EF4-FFF2-40B4-BE49-F238E27FC236}">
                  <a16:creationId xmlns:a16="http://schemas.microsoft.com/office/drawing/2014/main" id="{E5ED8459-A1BE-629B-FE61-F354EE32E96C}"/>
                </a:ext>
              </a:extLst>
            </p:cNvPr>
            <p:cNvCxnSpPr>
              <a:cxnSpLocks/>
              <a:stCxn id="18" idx="5"/>
              <a:endCxn id="75" idx="2"/>
            </p:cNvCxnSpPr>
            <p:nvPr/>
          </p:nvCxnSpPr>
          <p:spPr>
            <a:xfrm>
              <a:off x="2110568" y="3812789"/>
              <a:ext cx="1755334" cy="60708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3" name="Oval 82">
              <a:extLst>
                <a:ext uri="{FF2B5EF4-FFF2-40B4-BE49-F238E27FC236}">
                  <a16:creationId xmlns:a16="http://schemas.microsoft.com/office/drawing/2014/main" id="{1C17CA82-69F9-D24F-D0BC-1366B2D8B6F5}"/>
                </a:ext>
              </a:extLst>
            </p:cNvPr>
            <p:cNvSpPr/>
            <p:nvPr/>
          </p:nvSpPr>
          <p:spPr>
            <a:xfrm>
              <a:off x="3462278" y="486851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84" name="Oval 83">
              <a:extLst>
                <a:ext uri="{FF2B5EF4-FFF2-40B4-BE49-F238E27FC236}">
                  <a16:creationId xmlns:a16="http://schemas.microsoft.com/office/drawing/2014/main" id="{809FE9E9-B677-BB04-7D83-9DF1E7538F31}"/>
                </a:ext>
              </a:extLst>
            </p:cNvPr>
            <p:cNvSpPr/>
            <p:nvPr/>
          </p:nvSpPr>
          <p:spPr>
            <a:xfrm>
              <a:off x="3003287" y="482895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85" name="Straight Connector 84">
              <a:extLst>
                <a:ext uri="{FF2B5EF4-FFF2-40B4-BE49-F238E27FC236}">
                  <a16:creationId xmlns:a16="http://schemas.microsoft.com/office/drawing/2014/main" id="{74E47561-7A43-77D8-3C38-E7154BA99117}"/>
                </a:ext>
              </a:extLst>
            </p:cNvPr>
            <p:cNvCxnSpPr>
              <a:cxnSpLocks/>
              <a:stCxn id="18" idx="5"/>
              <a:endCxn id="83" idx="1"/>
            </p:cNvCxnSpPr>
            <p:nvPr/>
          </p:nvCxnSpPr>
          <p:spPr>
            <a:xfrm>
              <a:off x="2110568" y="3812789"/>
              <a:ext cx="1390474" cy="109449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0869B943-97ED-99A7-F257-83439C657D06}"/>
                </a:ext>
              </a:extLst>
            </p:cNvPr>
            <p:cNvCxnSpPr>
              <a:cxnSpLocks/>
              <a:stCxn id="18" idx="5"/>
              <a:endCxn id="84" idx="1"/>
            </p:cNvCxnSpPr>
            <p:nvPr/>
          </p:nvCxnSpPr>
          <p:spPr>
            <a:xfrm>
              <a:off x="2110568" y="3812789"/>
              <a:ext cx="931483" cy="1054926"/>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3" name="Oval 92">
              <a:extLst>
                <a:ext uri="{FF2B5EF4-FFF2-40B4-BE49-F238E27FC236}">
                  <a16:creationId xmlns:a16="http://schemas.microsoft.com/office/drawing/2014/main" id="{37361145-FE19-6A9C-3A2A-565E3F0CDBD3}"/>
                </a:ext>
              </a:extLst>
            </p:cNvPr>
            <p:cNvSpPr/>
            <p:nvPr/>
          </p:nvSpPr>
          <p:spPr>
            <a:xfrm>
              <a:off x="1873394" y="568382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94" name="Oval 93">
              <a:extLst>
                <a:ext uri="{FF2B5EF4-FFF2-40B4-BE49-F238E27FC236}">
                  <a16:creationId xmlns:a16="http://schemas.microsoft.com/office/drawing/2014/main" id="{F75FC9A2-75AE-FB12-AD05-D155CDA8F2D8}"/>
                </a:ext>
              </a:extLst>
            </p:cNvPr>
            <p:cNvSpPr/>
            <p:nvPr/>
          </p:nvSpPr>
          <p:spPr>
            <a:xfrm>
              <a:off x="2384062" y="507747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95" name="Oval 94">
              <a:extLst>
                <a:ext uri="{FF2B5EF4-FFF2-40B4-BE49-F238E27FC236}">
                  <a16:creationId xmlns:a16="http://schemas.microsoft.com/office/drawing/2014/main" id="{EEF9C974-FECD-97D5-B705-0D5C20A95313}"/>
                </a:ext>
              </a:extLst>
            </p:cNvPr>
            <p:cNvSpPr/>
            <p:nvPr/>
          </p:nvSpPr>
          <p:spPr>
            <a:xfrm>
              <a:off x="2387573" y="470385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96" name="Oval 95">
              <a:extLst>
                <a:ext uri="{FF2B5EF4-FFF2-40B4-BE49-F238E27FC236}">
                  <a16:creationId xmlns:a16="http://schemas.microsoft.com/office/drawing/2014/main" id="{7EF952DB-BBEE-1D29-3829-4DDDA0BC2219}"/>
                </a:ext>
              </a:extLst>
            </p:cNvPr>
            <p:cNvSpPr/>
            <p:nvPr/>
          </p:nvSpPr>
          <p:spPr>
            <a:xfrm>
              <a:off x="1594401" y="537342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97" name="Oval 96">
              <a:extLst>
                <a:ext uri="{FF2B5EF4-FFF2-40B4-BE49-F238E27FC236}">
                  <a16:creationId xmlns:a16="http://schemas.microsoft.com/office/drawing/2014/main" id="{AD3CC058-EBE1-1C66-0EAC-12BE5389EB3F}"/>
                </a:ext>
              </a:extLst>
            </p:cNvPr>
            <p:cNvSpPr/>
            <p:nvPr/>
          </p:nvSpPr>
          <p:spPr>
            <a:xfrm>
              <a:off x="1316519" y="477493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98" name="Straight Connector 97">
              <a:extLst>
                <a:ext uri="{FF2B5EF4-FFF2-40B4-BE49-F238E27FC236}">
                  <a16:creationId xmlns:a16="http://schemas.microsoft.com/office/drawing/2014/main" id="{0CF53452-6DD4-6296-60CC-C73B6A9824D4}"/>
                </a:ext>
              </a:extLst>
            </p:cNvPr>
            <p:cNvCxnSpPr>
              <a:cxnSpLocks/>
              <a:stCxn id="18" idx="4"/>
              <a:endCxn id="95" idx="1"/>
            </p:cNvCxnSpPr>
            <p:nvPr/>
          </p:nvCxnSpPr>
          <p:spPr>
            <a:xfrm>
              <a:off x="2016985" y="3851553"/>
              <a:ext cx="409352" cy="89106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837D777F-73AA-5305-7F70-38A9F1B854F1}"/>
                </a:ext>
              </a:extLst>
            </p:cNvPr>
            <p:cNvCxnSpPr>
              <a:cxnSpLocks/>
              <a:stCxn id="18" idx="4"/>
              <a:endCxn id="94" idx="1"/>
            </p:cNvCxnSpPr>
            <p:nvPr/>
          </p:nvCxnSpPr>
          <p:spPr>
            <a:xfrm>
              <a:off x="2016985" y="3851553"/>
              <a:ext cx="405841" cy="12646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E555D9F4-D984-CFF9-9FCC-4AC3354C8CA6}"/>
                </a:ext>
              </a:extLst>
            </p:cNvPr>
            <p:cNvCxnSpPr>
              <a:cxnSpLocks/>
              <a:stCxn id="18" idx="4"/>
              <a:endCxn id="93" idx="0"/>
            </p:cNvCxnSpPr>
            <p:nvPr/>
          </p:nvCxnSpPr>
          <p:spPr>
            <a:xfrm flipH="1">
              <a:off x="2005741" y="3851553"/>
              <a:ext cx="11244" cy="183227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A36A61E7-5465-85E5-8BFB-A6B4AE25C16E}"/>
                </a:ext>
              </a:extLst>
            </p:cNvPr>
            <p:cNvCxnSpPr>
              <a:cxnSpLocks/>
              <a:stCxn id="18" idx="4"/>
              <a:endCxn id="96" idx="0"/>
            </p:cNvCxnSpPr>
            <p:nvPr/>
          </p:nvCxnSpPr>
          <p:spPr>
            <a:xfrm flipH="1">
              <a:off x="1726748" y="3851553"/>
              <a:ext cx="290237" cy="152187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E55B155A-D097-8812-59B9-CFE8D81AB7F5}"/>
                </a:ext>
              </a:extLst>
            </p:cNvPr>
            <p:cNvCxnSpPr>
              <a:cxnSpLocks/>
              <a:stCxn id="18" idx="4"/>
              <a:endCxn id="97" idx="7"/>
            </p:cNvCxnSpPr>
            <p:nvPr/>
          </p:nvCxnSpPr>
          <p:spPr>
            <a:xfrm flipH="1">
              <a:off x="1542449" y="3851553"/>
              <a:ext cx="474536" cy="962146"/>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15" name="Oval 114">
              <a:extLst>
                <a:ext uri="{FF2B5EF4-FFF2-40B4-BE49-F238E27FC236}">
                  <a16:creationId xmlns:a16="http://schemas.microsoft.com/office/drawing/2014/main" id="{423D5071-B89A-38DC-9B9B-000F66D23EDE}"/>
                </a:ext>
              </a:extLst>
            </p:cNvPr>
            <p:cNvSpPr/>
            <p:nvPr/>
          </p:nvSpPr>
          <p:spPr>
            <a:xfrm>
              <a:off x="465348" y="474900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16" name="Oval 115">
              <a:extLst>
                <a:ext uri="{FF2B5EF4-FFF2-40B4-BE49-F238E27FC236}">
                  <a16:creationId xmlns:a16="http://schemas.microsoft.com/office/drawing/2014/main" id="{65D5F138-E959-BCC1-7A57-C59310495A1E}"/>
                </a:ext>
              </a:extLst>
            </p:cNvPr>
            <p:cNvSpPr/>
            <p:nvPr/>
          </p:nvSpPr>
          <p:spPr>
            <a:xfrm>
              <a:off x="836336" y="488480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17" name="Oval 116">
              <a:extLst>
                <a:ext uri="{FF2B5EF4-FFF2-40B4-BE49-F238E27FC236}">
                  <a16:creationId xmlns:a16="http://schemas.microsoft.com/office/drawing/2014/main" id="{99E60D81-EB50-771B-1342-8CE2A1F42BF0}"/>
                </a:ext>
              </a:extLst>
            </p:cNvPr>
            <p:cNvSpPr/>
            <p:nvPr/>
          </p:nvSpPr>
          <p:spPr>
            <a:xfrm>
              <a:off x="302581" y="416473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118" name="Straight Connector 117">
              <a:extLst>
                <a:ext uri="{FF2B5EF4-FFF2-40B4-BE49-F238E27FC236}">
                  <a16:creationId xmlns:a16="http://schemas.microsoft.com/office/drawing/2014/main" id="{BA6F56D3-EA6B-D3E7-0FAF-43C341E0A144}"/>
                </a:ext>
              </a:extLst>
            </p:cNvPr>
            <p:cNvCxnSpPr>
              <a:cxnSpLocks/>
              <a:stCxn id="18" idx="3"/>
              <a:endCxn id="116" idx="7"/>
            </p:cNvCxnSpPr>
            <p:nvPr/>
          </p:nvCxnSpPr>
          <p:spPr>
            <a:xfrm flipH="1">
              <a:off x="1062266" y="3812789"/>
              <a:ext cx="861136" cy="111077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0BBD694A-7C24-C54D-BBD2-38DF8108D7A2}"/>
                </a:ext>
              </a:extLst>
            </p:cNvPr>
            <p:cNvCxnSpPr>
              <a:cxnSpLocks/>
              <a:stCxn id="18" idx="3"/>
              <a:endCxn id="115" idx="7"/>
            </p:cNvCxnSpPr>
            <p:nvPr/>
          </p:nvCxnSpPr>
          <p:spPr>
            <a:xfrm flipH="1">
              <a:off x="691278" y="3812789"/>
              <a:ext cx="1232124" cy="9749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9A2F8B63-8796-A8A8-2FC6-2732D488D3CC}"/>
                </a:ext>
              </a:extLst>
            </p:cNvPr>
            <p:cNvCxnSpPr>
              <a:cxnSpLocks/>
              <a:stCxn id="18" idx="3"/>
              <a:endCxn id="117" idx="6"/>
            </p:cNvCxnSpPr>
            <p:nvPr/>
          </p:nvCxnSpPr>
          <p:spPr>
            <a:xfrm flipH="1">
              <a:off x="567275" y="3812789"/>
              <a:ext cx="1356127" cy="484296"/>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28" name="Oval 127">
              <a:extLst>
                <a:ext uri="{FF2B5EF4-FFF2-40B4-BE49-F238E27FC236}">
                  <a16:creationId xmlns:a16="http://schemas.microsoft.com/office/drawing/2014/main" id="{93F67E21-253D-F242-E934-70E48610B649}"/>
                </a:ext>
              </a:extLst>
            </p:cNvPr>
            <p:cNvSpPr/>
            <p:nvPr/>
          </p:nvSpPr>
          <p:spPr>
            <a:xfrm>
              <a:off x="1123282" y="362562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29" name="Oval 128">
              <a:extLst>
                <a:ext uri="{FF2B5EF4-FFF2-40B4-BE49-F238E27FC236}">
                  <a16:creationId xmlns:a16="http://schemas.microsoft.com/office/drawing/2014/main" id="{6B976616-5011-1D15-B58F-5ECA5D809F28}"/>
                </a:ext>
              </a:extLst>
            </p:cNvPr>
            <p:cNvSpPr/>
            <p:nvPr/>
          </p:nvSpPr>
          <p:spPr>
            <a:xfrm>
              <a:off x="138722" y="288939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130" name="Straight Connector 129">
              <a:extLst>
                <a:ext uri="{FF2B5EF4-FFF2-40B4-BE49-F238E27FC236}">
                  <a16:creationId xmlns:a16="http://schemas.microsoft.com/office/drawing/2014/main" id="{05E9E4FD-14B7-4AFA-6DDD-3D2D834CAF2E}"/>
                </a:ext>
              </a:extLst>
            </p:cNvPr>
            <p:cNvCxnSpPr>
              <a:cxnSpLocks/>
              <a:stCxn id="18" idx="2"/>
              <a:endCxn id="128" idx="6"/>
            </p:cNvCxnSpPr>
            <p:nvPr/>
          </p:nvCxnSpPr>
          <p:spPr>
            <a:xfrm flipH="1">
              <a:off x="1387976" y="3719206"/>
              <a:ext cx="496662" cy="3876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A63F8BFF-9608-A015-91A0-3A188314A3EA}"/>
                </a:ext>
              </a:extLst>
            </p:cNvPr>
            <p:cNvCxnSpPr>
              <a:cxnSpLocks/>
              <a:stCxn id="18" idx="2"/>
              <a:endCxn id="129" idx="5"/>
            </p:cNvCxnSpPr>
            <p:nvPr/>
          </p:nvCxnSpPr>
          <p:spPr>
            <a:xfrm flipH="1" flipV="1">
              <a:off x="364652" y="3115323"/>
              <a:ext cx="1519986" cy="603883"/>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8" name="Oval 137">
              <a:extLst>
                <a:ext uri="{FF2B5EF4-FFF2-40B4-BE49-F238E27FC236}">
                  <a16:creationId xmlns:a16="http://schemas.microsoft.com/office/drawing/2014/main" id="{A20CF2D9-1273-9BD5-22E1-E51840696C56}"/>
                </a:ext>
              </a:extLst>
            </p:cNvPr>
            <p:cNvSpPr/>
            <p:nvPr/>
          </p:nvSpPr>
          <p:spPr>
            <a:xfrm>
              <a:off x="285430" y="193313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39" name="Oval 138">
              <a:extLst>
                <a:ext uri="{FF2B5EF4-FFF2-40B4-BE49-F238E27FC236}">
                  <a16:creationId xmlns:a16="http://schemas.microsoft.com/office/drawing/2014/main" id="{035C5144-1876-038B-CD0E-B5F9C9E47697}"/>
                </a:ext>
              </a:extLst>
            </p:cNvPr>
            <p:cNvSpPr/>
            <p:nvPr/>
          </p:nvSpPr>
          <p:spPr>
            <a:xfrm>
              <a:off x="1179931" y="173468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40" name="Oval 139">
              <a:extLst>
                <a:ext uri="{FF2B5EF4-FFF2-40B4-BE49-F238E27FC236}">
                  <a16:creationId xmlns:a16="http://schemas.microsoft.com/office/drawing/2014/main" id="{F4CB69F8-2E5A-BE84-F5FC-A2FD06C2786A}"/>
                </a:ext>
              </a:extLst>
            </p:cNvPr>
            <p:cNvSpPr/>
            <p:nvPr/>
          </p:nvSpPr>
          <p:spPr>
            <a:xfrm>
              <a:off x="667130" y="273766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41" name="Oval 140">
              <a:extLst>
                <a:ext uri="{FF2B5EF4-FFF2-40B4-BE49-F238E27FC236}">
                  <a16:creationId xmlns:a16="http://schemas.microsoft.com/office/drawing/2014/main" id="{C731F663-AEF1-008A-2C95-F50FFB186C88}"/>
                </a:ext>
              </a:extLst>
            </p:cNvPr>
            <p:cNvSpPr/>
            <p:nvPr/>
          </p:nvSpPr>
          <p:spPr>
            <a:xfrm>
              <a:off x="316880" y="162481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142" name="Straight Connector 141">
              <a:extLst>
                <a:ext uri="{FF2B5EF4-FFF2-40B4-BE49-F238E27FC236}">
                  <a16:creationId xmlns:a16="http://schemas.microsoft.com/office/drawing/2014/main" id="{9121F480-427E-6DAC-B103-E587333A4B16}"/>
                </a:ext>
              </a:extLst>
            </p:cNvPr>
            <p:cNvCxnSpPr>
              <a:cxnSpLocks/>
              <a:stCxn id="18" idx="1"/>
              <a:endCxn id="140" idx="5"/>
            </p:cNvCxnSpPr>
            <p:nvPr/>
          </p:nvCxnSpPr>
          <p:spPr>
            <a:xfrm flipH="1" flipV="1">
              <a:off x="893060" y="2963594"/>
              <a:ext cx="1030342" cy="6620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26416ACF-4679-373D-C821-813C8AA1B736}"/>
                </a:ext>
              </a:extLst>
            </p:cNvPr>
            <p:cNvCxnSpPr>
              <a:cxnSpLocks/>
              <a:stCxn id="18" idx="1"/>
              <a:endCxn id="138" idx="5"/>
            </p:cNvCxnSpPr>
            <p:nvPr/>
          </p:nvCxnSpPr>
          <p:spPr>
            <a:xfrm flipH="1" flipV="1">
              <a:off x="511360" y="2159068"/>
              <a:ext cx="1412042" cy="146655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B5ABAD32-65E7-B09B-74FC-35EE9B62FF95}"/>
                </a:ext>
              </a:extLst>
            </p:cNvPr>
            <p:cNvCxnSpPr>
              <a:cxnSpLocks/>
              <a:stCxn id="18" idx="1"/>
              <a:endCxn id="141" idx="5"/>
            </p:cNvCxnSpPr>
            <p:nvPr/>
          </p:nvCxnSpPr>
          <p:spPr>
            <a:xfrm flipH="1" flipV="1">
              <a:off x="542810" y="1850747"/>
              <a:ext cx="1380592" cy="177487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8814FBEE-B43F-907D-DB63-1428B0F4808E}"/>
                </a:ext>
              </a:extLst>
            </p:cNvPr>
            <p:cNvCxnSpPr>
              <a:cxnSpLocks/>
              <a:stCxn id="18" idx="1"/>
              <a:endCxn id="139" idx="4"/>
            </p:cNvCxnSpPr>
            <p:nvPr/>
          </p:nvCxnSpPr>
          <p:spPr>
            <a:xfrm flipH="1" flipV="1">
              <a:off x="1312278" y="1999376"/>
              <a:ext cx="611124" cy="1626247"/>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780411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9E0CB38-B552-9922-86A3-4802AB0F96DE}"/>
              </a:ext>
            </a:extLst>
          </p:cNvPr>
          <p:cNvSpPr>
            <a:spLocks noGrp="1"/>
          </p:cNvSpPr>
          <p:nvPr>
            <p:ph type="body" sz="quarter" idx="13"/>
          </p:nvPr>
        </p:nvSpPr>
        <p:spPr/>
        <p:txBody>
          <a:bodyPr/>
          <a:lstStyle/>
          <a:p>
            <a:pPr algn="l" rtl="0"/>
            <a:r>
              <a:rPr lang="en-CZ" dirty="0"/>
              <a:t>Decentraliseret</a:t>
            </a:r>
          </a:p>
          <a:p>
            <a:pPr algn="l" rtl="0"/>
            <a:endParaRPr lang="en-CZ" dirty="0"/>
          </a:p>
          <a:p>
            <a:pPr algn="l" rtl="0"/>
            <a:r>
              <a:rPr lang="en-CZ" dirty="0"/>
              <a:t>Ingen enkelt myndighedsserver styrer noderne, de har alle en individuel enhed.</a:t>
            </a:r>
          </a:p>
        </p:txBody>
      </p:sp>
      <p:grpSp>
        <p:nvGrpSpPr>
          <p:cNvPr id="268" name="Group 267">
            <a:extLst>
              <a:ext uri="{FF2B5EF4-FFF2-40B4-BE49-F238E27FC236}">
                <a16:creationId xmlns:a16="http://schemas.microsoft.com/office/drawing/2014/main" id="{3368D349-355E-BA51-B4F0-0D2DAA602D6A}"/>
              </a:ext>
            </a:extLst>
          </p:cNvPr>
          <p:cNvGrpSpPr/>
          <p:nvPr/>
        </p:nvGrpSpPr>
        <p:grpSpPr>
          <a:xfrm>
            <a:off x="468203" y="419542"/>
            <a:ext cx="4078392" cy="6294078"/>
            <a:chOff x="468203" y="419542"/>
            <a:chExt cx="4078392" cy="6294078"/>
          </a:xfrm>
        </p:grpSpPr>
        <p:sp>
          <p:nvSpPr>
            <p:cNvPr id="6" name="Oval 5">
              <a:extLst>
                <a:ext uri="{FF2B5EF4-FFF2-40B4-BE49-F238E27FC236}">
                  <a16:creationId xmlns:a16="http://schemas.microsoft.com/office/drawing/2014/main" id="{2332E24F-DEC8-14FE-0907-99D0BF72FACC}"/>
                </a:ext>
              </a:extLst>
            </p:cNvPr>
            <p:cNvSpPr/>
            <p:nvPr/>
          </p:nvSpPr>
          <p:spPr>
            <a:xfrm>
              <a:off x="526046" y="468278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 name="Oval 6">
              <a:extLst>
                <a:ext uri="{FF2B5EF4-FFF2-40B4-BE49-F238E27FC236}">
                  <a16:creationId xmlns:a16="http://schemas.microsoft.com/office/drawing/2014/main" id="{FE3AA0A5-7409-65DA-33C7-EB90A444457A}"/>
                </a:ext>
              </a:extLst>
            </p:cNvPr>
            <p:cNvSpPr/>
            <p:nvPr/>
          </p:nvSpPr>
          <p:spPr>
            <a:xfrm>
              <a:off x="1371599" y="466631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8" name="Oval 7">
              <a:extLst>
                <a:ext uri="{FF2B5EF4-FFF2-40B4-BE49-F238E27FC236}">
                  <a16:creationId xmlns:a16="http://schemas.microsoft.com/office/drawing/2014/main" id="{63378F50-84B8-B66E-4945-0EB0E0F30AC9}"/>
                </a:ext>
              </a:extLst>
            </p:cNvPr>
            <p:cNvSpPr/>
            <p:nvPr/>
          </p:nvSpPr>
          <p:spPr>
            <a:xfrm>
              <a:off x="726990" y="407220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9" name="Oval 8">
              <a:extLst>
                <a:ext uri="{FF2B5EF4-FFF2-40B4-BE49-F238E27FC236}">
                  <a16:creationId xmlns:a16="http://schemas.microsoft.com/office/drawing/2014/main" id="{A3257110-5ACD-4392-CAE1-1F27C4664A87}"/>
                </a:ext>
              </a:extLst>
            </p:cNvPr>
            <p:cNvSpPr/>
            <p:nvPr/>
          </p:nvSpPr>
          <p:spPr>
            <a:xfrm>
              <a:off x="1364263" y="514679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0" name="Oval 9">
              <a:extLst>
                <a:ext uri="{FF2B5EF4-FFF2-40B4-BE49-F238E27FC236}">
                  <a16:creationId xmlns:a16="http://schemas.microsoft.com/office/drawing/2014/main" id="{CE17B882-2F05-C7A2-AE8C-64ECE60BE85A}"/>
                </a:ext>
              </a:extLst>
            </p:cNvPr>
            <p:cNvSpPr/>
            <p:nvPr/>
          </p:nvSpPr>
          <p:spPr>
            <a:xfrm>
              <a:off x="1660039" y="497016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1" name="Oval 10">
              <a:extLst>
                <a:ext uri="{FF2B5EF4-FFF2-40B4-BE49-F238E27FC236}">
                  <a16:creationId xmlns:a16="http://schemas.microsoft.com/office/drawing/2014/main" id="{EF458D32-E55D-78F2-40FC-2077855978CA}"/>
                </a:ext>
              </a:extLst>
            </p:cNvPr>
            <p:cNvSpPr/>
            <p:nvPr/>
          </p:nvSpPr>
          <p:spPr>
            <a:xfrm>
              <a:off x="936170" y="52066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2" name="Oval 11">
              <a:extLst>
                <a:ext uri="{FF2B5EF4-FFF2-40B4-BE49-F238E27FC236}">
                  <a16:creationId xmlns:a16="http://schemas.microsoft.com/office/drawing/2014/main" id="{4EDF96B6-F7C2-C40E-35F1-5D9B945F074F}"/>
                </a:ext>
              </a:extLst>
            </p:cNvPr>
            <p:cNvSpPr/>
            <p:nvPr/>
          </p:nvSpPr>
          <p:spPr>
            <a:xfrm>
              <a:off x="1132450" y="592907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3" name="Oval 12">
              <a:extLst>
                <a:ext uri="{FF2B5EF4-FFF2-40B4-BE49-F238E27FC236}">
                  <a16:creationId xmlns:a16="http://schemas.microsoft.com/office/drawing/2014/main" id="{C89E9181-0F09-7614-E9DF-8C6415EA8AB9}"/>
                </a:ext>
              </a:extLst>
            </p:cNvPr>
            <p:cNvSpPr/>
            <p:nvPr/>
          </p:nvSpPr>
          <p:spPr>
            <a:xfrm>
              <a:off x="1226033" y="644892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4" name="Oval 13">
              <a:extLst>
                <a:ext uri="{FF2B5EF4-FFF2-40B4-BE49-F238E27FC236}">
                  <a16:creationId xmlns:a16="http://schemas.microsoft.com/office/drawing/2014/main" id="{BC5F5C66-11B0-5E1D-9E83-04C394619C0D}"/>
                </a:ext>
              </a:extLst>
            </p:cNvPr>
            <p:cNvSpPr/>
            <p:nvPr/>
          </p:nvSpPr>
          <p:spPr>
            <a:xfrm>
              <a:off x="1865119" y="591363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5" name="Oval 14">
              <a:extLst>
                <a:ext uri="{FF2B5EF4-FFF2-40B4-BE49-F238E27FC236}">
                  <a16:creationId xmlns:a16="http://schemas.microsoft.com/office/drawing/2014/main" id="{69E5D347-29C6-50B4-D497-CED4501E31A0}"/>
                </a:ext>
              </a:extLst>
            </p:cNvPr>
            <p:cNvSpPr/>
            <p:nvPr/>
          </p:nvSpPr>
          <p:spPr>
            <a:xfrm>
              <a:off x="2319664" y="631657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6" name="Oval 15">
              <a:extLst>
                <a:ext uri="{FF2B5EF4-FFF2-40B4-BE49-F238E27FC236}">
                  <a16:creationId xmlns:a16="http://schemas.microsoft.com/office/drawing/2014/main" id="{02FEA38A-ED84-59CC-02BD-CE85311916E2}"/>
                </a:ext>
              </a:extLst>
            </p:cNvPr>
            <p:cNvSpPr/>
            <p:nvPr/>
          </p:nvSpPr>
          <p:spPr>
            <a:xfrm>
              <a:off x="2481552" y="52066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7" name="Oval 16">
              <a:extLst>
                <a:ext uri="{FF2B5EF4-FFF2-40B4-BE49-F238E27FC236}">
                  <a16:creationId xmlns:a16="http://schemas.microsoft.com/office/drawing/2014/main" id="{A5A18477-1746-C5CD-2D54-34493C1E187F}"/>
                </a:ext>
              </a:extLst>
            </p:cNvPr>
            <p:cNvSpPr/>
            <p:nvPr/>
          </p:nvSpPr>
          <p:spPr>
            <a:xfrm>
              <a:off x="3830173" y="620976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8" name="Oval 17">
              <a:extLst>
                <a:ext uri="{FF2B5EF4-FFF2-40B4-BE49-F238E27FC236}">
                  <a16:creationId xmlns:a16="http://schemas.microsoft.com/office/drawing/2014/main" id="{D859B65D-AF28-3EE6-4D88-FB06CD6C4C4C}"/>
                </a:ext>
              </a:extLst>
            </p:cNvPr>
            <p:cNvSpPr/>
            <p:nvPr/>
          </p:nvSpPr>
          <p:spPr>
            <a:xfrm>
              <a:off x="3228510" y="599741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9" name="Oval 18">
              <a:extLst>
                <a:ext uri="{FF2B5EF4-FFF2-40B4-BE49-F238E27FC236}">
                  <a16:creationId xmlns:a16="http://schemas.microsoft.com/office/drawing/2014/main" id="{5F18AA33-8155-8DBB-1B7B-1D3482E96CC3}"/>
                </a:ext>
              </a:extLst>
            </p:cNvPr>
            <p:cNvSpPr/>
            <p:nvPr/>
          </p:nvSpPr>
          <p:spPr>
            <a:xfrm>
              <a:off x="2969015" y="538901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0" name="Oval 19">
              <a:extLst>
                <a:ext uri="{FF2B5EF4-FFF2-40B4-BE49-F238E27FC236}">
                  <a16:creationId xmlns:a16="http://schemas.microsoft.com/office/drawing/2014/main" id="{56C13AC5-49EB-7E34-A90C-FEF55E03C193}"/>
                </a:ext>
              </a:extLst>
            </p:cNvPr>
            <p:cNvSpPr/>
            <p:nvPr/>
          </p:nvSpPr>
          <p:spPr>
            <a:xfrm>
              <a:off x="3815044" y="538901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1" name="Oval 20">
              <a:extLst>
                <a:ext uri="{FF2B5EF4-FFF2-40B4-BE49-F238E27FC236}">
                  <a16:creationId xmlns:a16="http://schemas.microsoft.com/office/drawing/2014/main" id="{F405A1BA-982A-6DAC-4B16-42E65B960F2A}"/>
                </a:ext>
              </a:extLst>
            </p:cNvPr>
            <p:cNvSpPr/>
            <p:nvPr/>
          </p:nvSpPr>
          <p:spPr>
            <a:xfrm>
              <a:off x="4281901" y="489224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2" name="Oval 21">
              <a:extLst>
                <a:ext uri="{FF2B5EF4-FFF2-40B4-BE49-F238E27FC236}">
                  <a16:creationId xmlns:a16="http://schemas.microsoft.com/office/drawing/2014/main" id="{AF8A2DD1-D0EA-CD81-A147-2CB3F39808E2}"/>
                </a:ext>
              </a:extLst>
            </p:cNvPr>
            <p:cNvSpPr/>
            <p:nvPr/>
          </p:nvSpPr>
          <p:spPr>
            <a:xfrm>
              <a:off x="3508853" y="420037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3" name="Oval 22">
              <a:extLst>
                <a:ext uri="{FF2B5EF4-FFF2-40B4-BE49-F238E27FC236}">
                  <a16:creationId xmlns:a16="http://schemas.microsoft.com/office/drawing/2014/main" id="{6D87E5F6-A881-458B-D4EE-C248F1AC1E8F}"/>
                </a:ext>
              </a:extLst>
            </p:cNvPr>
            <p:cNvSpPr/>
            <p:nvPr/>
          </p:nvSpPr>
          <p:spPr>
            <a:xfrm>
              <a:off x="4216776" y="330438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4" name="Oval 23">
              <a:extLst>
                <a:ext uri="{FF2B5EF4-FFF2-40B4-BE49-F238E27FC236}">
                  <a16:creationId xmlns:a16="http://schemas.microsoft.com/office/drawing/2014/main" id="{501DFF6E-93E8-8BD8-95E0-F6A8A7CAA703}"/>
                </a:ext>
              </a:extLst>
            </p:cNvPr>
            <p:cNvSpPr/>
            <p:nvPr/>
          </p:nvSpPr>
          <p:spPr>
            <a:xfrm>
              <a:off x="4062955" y="276481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5" name="Oval 24">
              <a:extLst>
                <a:ext uri="{FF2B5EF4-FFF2-40B4-BE49-F238E27FC236}">
                  <a16:creationId xmlns:a16="http://schemas.microsoft.com/office/drawing/2014/main" id="{E23D6604-8375-6102-2C8A-98D7CF25AC9E}"/>
                </a:ext>
              </a:extLst>
            </p:cNvPr>
            <p:cNvSpPr/>
            <p:nvPr/>
          </p:nvSpPr>
          <p:spPr>
            <a:xfrm>
              <a:off x="3539317" y="255944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7" name="Oval 26">
              <a:extLst>
                <a:ext uri="{FF2B5EF4-FFF2-40B4-BE49-F238E27FC236}">
                  <a16:creationId xmlns:a16="http://schemas.microsoft.com/office/drawing/2014/main" id="{7B896007-F389-5D0D-E7E2-6D3F4172F22C}"/>
                </a:ext>
              </a:extLst>
            </p:cNvPr>
            <p:cNvSpPr/>
            <p:nvPr/>
          </p:nvSpPr>
          <p:spPr>
            <a:xfrm>
              <a:off x="3081348" y="289237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8" name="Oval 27">
              <a:extLst>
                <a:ext uri="{FF2B5EF4-FFF2-40B4-BE49-F238E27FC236}">
                  <a16:creationId xmlns:a16="http://schemas.microsoft.com/office/drawing/2014/main" id="{AADEDF4B-5B65-2D38-9256-9B939B545F14}"/>
                </a:ext>
              </a:extLst>
            </p:cNvPr>
            <p:cNvSpPr/>
            <p:nvPr/>
          </p:nvSpPr>
          <p:spPr>
            <a:xfrm>
              <a:off x="3478389" y="330789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9" name="Oval 28">
              <a:extLst>
                <a:ext uri="{FF2B5EF4-FFF2-40B4-BE49-F238E27FC236}">
                  <a16:creationId xmlns:a16="http://schemas.microsoft.com/office/drawing/2014/main" id="{1CBF9B32-EFC0-4C02-1FA5-3D07627FD1F4}"/>
                </a:ext>
              </a:extLst>
            </p:cNvPr>
            <p:cNvSpPr/>
            <p:nvPr/>
          </p:nvSpPr>
          <p:spPr>
            <a:xfrm>
              <a:off x="3059723" y="367030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0" name="Oval 29">
              <a:extLst>
                <a:ext uri="{FF2B5EF4-FFF2-40B4-BE49-F238E27FC236}">
                  <a16:creationId xmlns:a16="http://schemas.microsoft.com/office/drawing/2014/main" id="{93AEA1FB-5A87-89C5-FA7A-11CCF4F16683}"/>
                </a:ext>
              </a:extLst>
            </p:cNvPr>
            <p:cNvSpPr/>
            <p:nvPr/>
          </p:nvSpPr>
          <p:spPr>
            <a:xfrm>
              <a:off x="2265638" y="329475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1" name="Oval 30">
              <a:extLst>
                <a:ext uri="{FF2B5EF4-FFF2-40B4-BE49-F238E27FC236}">
                  <a16:creationId xmlns:a16="http://schemas.microsoft.com/office/drawing/2014/main" id="{D911C3B0-53F2-12BC-FAF1-AC86CF561F47}"/>
                </a:ext>
              </a:extLst>
            </p:cNvPr>
            <p:cNvSpPr/>
            <p:nvPr/>
          </p:nvSpPr>
          <p:spPr>
            <a:xfrm>
              <a:off x="2290409" y="235503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2" name="Oval 31">
              <a:extLst>
                <a:ext uri="{FF2B5EF4-FFF2-40B4-BE49-F238E27FC236}">
                  <a16:creationId xmlns:a16="http://schemas.microsoft.com/office/drawing/2014/main" id="{6E1F3F82-4BE2-79B9-6F30-D46A421773D5}"/>
                </a:ext>
              </a:extLst>
            </p:cNvPr>
            <p:cNvSpPr/>
            <p:nvPr/>
          </p:nvSpPr>
          <p:spPr>
            <a:xfrm>
              <a:off x="1657775" y="272469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4" name="Oval 33">
              <a:extLst>
                <a:ext uri="{FF2B5EF4-FFF2-40B4-BE49-F238E27FC236}">
                  <a16:creationId xmlns:a16="http://schemas.microsoft.com/office/drawing/2014/main" id="{DDCB38C9-D192-1061-7E1A-ED5AA3A7A7FF}"/>
                </a:ext>
              </a:extLst>
            </p:cNvPr>
            <p:cNvSpPr/>
            <p:nvPr/>
          </p:nvSpPr>
          <p:spPr>
            <a:xfrm>
              <a:off x="853755" y="344331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5" name="Oval 34">
              <a:extLst>
                <a:ext uri="{FF2B5EF4-FFF2-40B4-BE49-F238E27FC236}">
                  <a16:creationId xmlns:a16="http://schemas.microsoft.com/office/drawing/2014/main" id="{50B229ED-AA9E-7D16-EF7F-4995767C69B3}"/>
                </a:ext>
              </a:extLst>
            </p:cNvPr>
            <p:cNvSpPr/>
            <p:nvPr/>
          </p:nvSpPr>
          <p:spPr>
            <a:xfrm>
              <a:off x="980963" y="255944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7" name="Oval 36">
              <a:extLst>
                <a:ext uri="{FF2B5EF4-FFF2-40B4-BE49-F238E27FC236}">
                  <a16:creationId xmlns:a16="http://schemas.microsoft.com/office/drawing/2014/main" id="{A1A337A0-1710-ACDC-D4F5-289CE33B7F36}"/>
                </a:ext>
              </a:extLst>
            </p:cNvPr>
            <p:cNvSpPr/>
            <p:nvPr/>
          </p:nvSpPr>
          <p:spPr>
            <a:xfrm>
              <a:off x="468203" y="207569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9" name="Oval 38">
              <a:extLst>
                <a:ext uri="{FF2B5EF4-FFF2-40B4-BE49-F238E27FC236}">
                  <a16:creationId xmlns:a16="http://schemas.microsoft.com/office/drawing/2014/main" id="{1D1D4C02-BE41-2429-EE99-D26F6A9EE0D7}"/>
                </a:ext>
              </a:extLst>
            </p:cNvPr>
            <p:cNvSpPr/>
            <p:nvPr/>
          </p:nvSpPr>
          <p:spPr>
            <a:xfrm>
              <a:off x="1212695" y="201543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0" name="Oval 39">
              <a:extLst>
                <a:ext uri="{FF2B5EF4-FFF2-40B4-BE49-F238E27FC236}">
                  <a16:creationId xmlns:a16="http://schemas.microsoft.com/office/drawing/2014/main" id="{15ABCE29-E256-BB41-4380-31E0C89AE739}"/>
                </a:ext>
              </a:extLst>
            </p:cNvPr>
            <p:cNvSpPr/>
            <p:nvPr/>
          </p:nvSpPr>
          <p:spPr>
            <a:xfrm>
              <a:off x="3502039" y="207569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1" name="Oval 40">
              <a:extLst>
                <a:ext uri="{FF2B5EF4-FFF2-40B4-BE49-F238E27FC236}">
                  <a16:creationId xmlns:a16="http://schemas.microsoft.com/office/drawing/2014/main" id="{E8107B81-4A06-E0B3-B3D8-B29D37911411}"/>
                </a:ext>
              </a:extLst>
            </p:cNvPr>
            <p:cNvSpPr/>
            <p:nvPr/>
          </p:nvSpPr>
          <p:spPr>
            <a:xfrm>
              <a:off x="3413407" y="41954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2" name="Oval 41">
              <a:extLst>
                <a:ext uri="{FF2B5EF4-FFF2-40B4-BE49-F238E27FC236}">
                  <a16:creationId xmlns:a16="http://schemas.microsoft.com/office/drawing/2014/main" id="{23B19360-537D-98A7-FD5B-C6A11BB34D2C}"/>
                </a:ext>
              </a:extLst>
            </p:cNvPr>
            <p:cNvSpPr/>
            <p:nvPr/>
          </p:nvSpPr>
          <p:spPr>
            <a:xfrm>
              <a:off x="3437762" y="135797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3" name="Oval 42">
              <a:extLst>
                <a:ext uri="{FF2B5EF4-FFF2-40B4-BE49-F238E27FC236}">
                  <a16:creationId xmlns:a16="http://schemas.microsoft.com/office/drawing/2014/main" id="{960F32A5-5778-16CA-1067-133AD429C41B}"/>
                </a:ext>
              </a:extLst>
            </p:cNvPr>
            <p:cNvSpPr/>
            <p:nvPr/>
          </p:nvSpPr>
          <p:spPr>
            <a:xfrm>
              <a:off x="4114650" y="181521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4" name="Oval 43">
              <a:extLst>
                <a:ext uri="{FF2B5EF4-FFF2-40B4-BE49-F238E27FC236}">
                  <a16:creationId xmlns:a16="http://schemas.microsoft.com/office/drawing/2014/main" id="{5AB2631C-D17B-6E9E-7A0F-3042F7E2ABBE}"/>
                </a:ext>
              </a:extLst>
            </p:cNvPr>
            <p:cNvSpPr/>
            <p:nvPr/>
          </p:nvSpPr>
          <p:spPr>
            <a:xfrm>
              <a:off x="2774643" y="92413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5" name="Oval 44">
              <a:extLst>
                <a:ext uri="{FF2B5EF4-FFF2-40B4-BE49-F238E27FC236}">
                  <a16:creationId xmlns:a16="http://schemas.microsoft.com/office/drawing/2014/main" id="{A92DED05-CAD8-5FF3-B7E9-D57A786A06CC}"/>
                </a:ext>
              </a:extLst>
            </p:cNvPr>
            <p:cNvSpPr/>
            <p:nvPr/>
          </p:nvSpPr>
          <p:spPr>
            <a:xfrm>
              <a:off x="1850286" y="79746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6" name="Oval 45">
              <a:extLst>
                <a:ext uri="{FF2B5EF4-FFF2-40B4-BE49-F238E27FC236}">
                  <a16:creationId xmlns:a16="http://schemas.microsoft.com/office/drawing/2014/main" id="{D179C9F9-450A-1C12-B2AA-0F3055E992CE}"/>
                </a:ext>
              </a:extLst>
            </p:cNvPr>
            <p:cNvSpPr/>
            <p:nvPr/>
          </p:nvSpPr>
          <p:spPr>
            <a:xfrm>
              <a:off x="1264797" y="128593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7" name="Oval 46">
              <a:extLst>
                <a:ext uri="{FF2B5EF4-FFF2-40B4-BE49-F238E27FC236}">
                  <a16:creationId xmlns:a16="http://schemas.microsoft.com/office/drawing/2014/main" id="{D35F19E1-706B-B75B-810C-AFDBF72CAB7D}"/>
                </a:ext>
              </a:extLst>
            </p:cNvPr>
            <p:cNvSpPr/>
            <p:nvPr/>
          </p:nvSpPr>
          <p:spPr>
            <a:xfrm>
              <a:off x="680741" y="107924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8" name="Oval 47">
              <a:extLst>
                <a:ext uri="{FF2B5EF4-FFF2-40B4-BE49-F238E27FC236}">
                  <a16:creationId xmlns:a16="http://schemas.microsoft.com/office/drawing/2014/main" id="{C30AB9AD-52D6-ABB5-3FA4-4B4047750816}"/>
                </a:ext>
              </a:extLst>
            </p:cNvPr>
            <p:cNvSpPr/>
            <p:nvPr/>
          </p:nvSpPr>
          <p:spPr>
            <a:xfrm>
              <a:off x="668559" y="51452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9" name="Oval 48">
              <a:extLst>
                <a:ext uri="{FF2B5EF4-FFF2-40B4-BE49-F238E27FC236}">
                  <a16:creationId xmlns:a16="http://schemas.microsoft.com/office/drawing/2014/main" id="{91194D9A-860F-A495-F6E9-33DE9FF20BF0}"/>
                </a:ext>
              </a:extLst>
            </p:cNvPr>
            <p:cNvSpPr/>
            <p:nvPr/>
          </p:nvSpPr>
          <p:spPr>
            <a:xfrm>
              <a:off x="1322970" y="47229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50" name="Oval 49">
              <a:extLst>
                <a:ext uri="{FF2B5EF4-FFF2-40B4-BE49-F238E27FC236}">
                  <a16:creationId xmlns:a16="http://schemas.microsoft.com/office/drawing/2014/main" id="{245CB821-AC3A-2C5A-87AD-020257982FF2}"/>
                </a:ext>
              </a:extLst>
            </p:cNvPr>
            <p:cNvSpPr/>
            <p:nvPr/>
          </p:nvSpPr>
          <p:spPr>
            <a:xfrm>
              <a:off x="4127573" y="63967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51" name="Straight Connector 50">
              <a:extLst>
                <a:ext uri="{FF2B5EF4-FFF2-40B4-BE49-F238E27FC236}">
                  <a16:creationId xmlns:a16="http://schemas.microsoft.com/office/drawing/2014/main" id="{B98A80C5-2A51-F7C7-ED55-FDB7A7B678E6}"/>
                </a:ext>
              </a:extLst>
            </p:cNvPr>
            <p:cNvCxnSpPr>
              <a:cxnSpLocks/>
              <a:stCxn id="46" idx="1"/>
              <a:endCxn id="48" idx="5"/>
            </p:cNvCxnSpPr>
            <p:nvPr/>
          </p:nvCxnSpPr>
          <p:spPr>
            <a:xfrm flipH="1" flipV="1">
              <a:off x="894489" y="740456"/>
              <a:ext cx="409072" cy="58424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B98D4CE6-B2E5-2706-AA31-600C31BC2188}"/>
                </a:ext>
              </a:extLst>
            </p:cNvPr>
            <p:cNvCxnSpPr>
              <a:cxnSpLocks/>
              <a:stCxn id="46" idx="2"/>
              <a:endCxn id="47" idx="5"/>
            </p:cNvCxnSpPr>
            <p:nvPr/>
          </p:nvCxnSpPr>
          <p:spPr>
            <a:xfrm flipH="1" flipV="1">
              <a:off x="906671" y="1305179"/>
              <a:ext cx="358126" cy="11310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9A862241-ABF4-A046-8C13-5CBB1818DAE1}"/>
                </a:ext>
              </a:extLst>
            </p:cNvPr>
            <p:cNvCxnSpPr>
              <a:cxnSpLocks/>
              <a:stCxn id="46" idx="3"/>
              <a:endCxn id="37" idx="7"/>
            </p:cNvCxnSpPr>
            <p:nvPr/>
          </p:nvCxnSpPr>
          <p:spPr>
            <a:xfrm flipH="1">
              <a:off x="694133" y="1511864"/>
              <a:ext cx="609428" cy="60259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97BCB4F2-BFE9-852A-309D-887968D1DD66}"/>
                </a:ext>
              </a:extLst>
            </p:cNvPr>
            <p:cNvCxnSpPr>
              <a:cxnSpLocks/>
              <a:stCxn id="46" idx="0"/>
              <a:endCxn id="49" idx="4"/>
            </p:cNvCxnSpPr>
            <p:nvPr/>
          </p:nvCxnSpPr>
          <p:spPr>
            <a:xfrm flipV="1">
              <a:off x="1397144" y="736993"/>
              <a:ext cx="58173" cy="54894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9178C404-9BD2-E3FA-526F-50FFF7B59B5F}"/>
                </a:ext>
              </a:extLst>
            </p:cNvPr>
            <p:cNvCxnSpPr>
              <a:cxnSpLocks/>
              <a:stCxn id="46" idx="7"/>
              <a:endCxn id="45" idx="3"/>
            </p:cNvCxnSpPr>
            <p:nvPr/>
          </p:nvCxnSpPr>
          <p:spPr>
            <a:xfrm flipV="1">
              <a:off x="1490727" y="1023390"/>
              <a:ext cx="398323" cy="30130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B2FABF28-4A97-56C5-7148-D21C842DF57D}"/>
                </a:ext>
              </a:extLst>
            </p:cNvPr>
            <p:cNvCxnSpPr>
              <a:cxnSpLocks/>
              <a:stCxn id="46" idx="4"/>
              <a:endCxn id="39" idx="0"/>
            </p:cNvCxnSpPr>
            <p:nvPr/>
          </p:nvCxnSpPr>
          <p:spPr>
            <a:xfrm flipH="1">
              <a:off x="1345042" y="1550628"/>
              <a:ext cx="52102" cy="46480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52B01601-6D9F-E958-7F27-E922932599BE}"/>
                </a:ext>
              </a:extLst>
            </p:cNvPr>
            <p:cNvCxnSpPr>
              <a:cxnSpLocks/>
              <a:stCxn id="46" idx="6"/>
              <a:endCxn id="42" idx="2"/>
            </p:cNvCxnSpPr>
            <p:nvPr/>
          </p:nvCxnSpPr>
          <p:spPr>
            <a:xfrm>
              <a:off x="1529491" y="1418281"/>
              <a:ext cx="1908271" cy="7203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92F305DF-E277-AF5B-8923-0434347E9C89}"/>
                </a:ext>
              </a:extLst>
            </p:cNvPr>
            <p:cNvCxnSpPr>
              <a:cxnSpLocks/>
              <a:stCxn id="44" idx="5"/>
              <a:endCxn id="42" idx="1"/>
            </p:cNvCxnSpPr>
            <p:nvPr/>
          </p:nvCxnSpPr>
          <p:spPr>
            <a:xfrm>
              <a:off x="3000573" y="1150067"/>
              <a:ext cx="475953" cy="24666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C7A51EE3-6584-7A7E-86E8-5AEF696607AB}"/>
                </a:ext>
              </a:extLst>
            </p:cNvPr>
            <p:cNvCxnSpPr>
              <a:cxnSpLocks/>
              <a:stCxn id="42" idx="7"/>
              <a:endCxn id="50" idx="3"/>
            </p:cNvCxnSpPr>
            <p:nvPr/>
          </p:nvCxnSpPr>
          <p:spPr>
            <a:xfrm flipV="1">
              <a:off x="3663692" y="865603"/>
              <a:ext cx="502645" cy="53113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B9CB430E-0106-FAFE-1A11-4AA7C81D2139}"/>
                </a:ext>
              </a:extLst>
            </p:cNvPr>
            <p:cNvCxnSpPr>
              <a:cxnSpLocks/>
              <a:stCxn id="42" idx="5"/>
              <a:endCxn id="43" idx="1"/>
            </p:cNvCxnSpPr>
            <p:nvPr/>
          </p:nvCxnSpPr>
          <p:spPr>
            <a:xfrm>
              <a:off x="3663692" y="1583901"/>
              <a:ext cx="489722" cy="27007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1648AEDF-48EA-B58B-DD41-1B88F32B5B67}"/>
                </a:ext>
              </a:extLst>
            </p:cNvPr>
            <p:cNvCxnSpPr>
              <a:cxnSpLocks/>
              <a:stCxn id="41" idx="4"/>
              <a:endCxn id="42" idx="0"/>
            </p:cNvCxnSpPr>
            <p:nvPr/>
          </p:nvCxnSpPr>
          <p:spPr>
            <a:xfrm>
              <a:off x="3545754" y="684236"/>
              <a:ext cx="24355" cy="67373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8C1EE686-95A9-02C6-04F8-48E600D55549}"/>
                </a:ext>
              </a:extLst>
            </p:cNvPr>
            <p:cNvCxnSpPr>
              <a:cxnSpLocks/>
              <a:stCxn id="40" idx="0"/>
              <a:endCxn id="42" idx="4"/>
            </p:cNvCxnSpPr>
            <p:nvPr/>
          </p:nvCxnSpPr>
          <p:spPr>
            <a:xfrm flipH="1" flipV="1">
              <a:off x="3570109" y="1622665"/>
              <a:ext cx="64277" cy="4530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7C1F7A48-B7EF-E7D1-4446-5B0ACBF2234D}"/>
                </a:ext>
              </a:extLst>
            </p:cNvPr>
            <p:cNvCxnSpPr>
              <a:cxnSpLocks/>
              <a:stCxn id="30" idx="7"/>
              <a:endCxn id="42" idx="3"/>
            </p:cNvCxnSpPr>
            <p:nvPr/>
          </p:nvCxnSpPr>
          <p:spPr>
            <a:xfrm flipV="1">
              <a:off x="2491568" y="1583901"/>
              <a:ext cx="984958" cy="17496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342CE6DE-3CB9-7585-9FF5-AE4A4FA75B7A}"/>
                </a:ext>
              </a:extLst>
            </p:cNvPr>
            <p:cNvCxnSpPr>
              <a:cxnSpLocks/>
              <a:stCxn id="30" idx="1"/>
              <a:endCxn id="46" idx="5"/>
            </p:cNvCxnSpPr>
            <p:nvPr/>
          </p:nvCxnSpPr>
          <p:spPr>
            <a:xfrm flipH="1" flipV="1">
              <a:off x="1490727" y="1511864"/>
              <a:ext cx="813675" cy="182165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BBAE28D3-3685-E20D-C728-A51959B29A31}"/>
                </a:ext>
              </a:extLst>
            </p:cNvPr>
            <p:cNvCxnSpPr>
              <a:cxnSpLocks/>
              <a:stCxn id="30" idx="0"/>
              <a:endCxn id="31" idx="4"/>
            </p:cNvCxnSpPr>
            <p:nvPr/>
          </p:nvCxnSpPr>
          <p:spPr>
            <a:xfrm flipV="1">
              <a:off x="2397985" y="2619733"/>
              <a:ext cx="24771" cy="67502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3EE7D0F1-301D-CF6C-5732-913052F1510A}"/>
                </a:ext>
              </a:extLst>
            </p:cNvPr>
            <p:cNvCxnSpPr>
              <a:cxnSpLocks/>
              <a:stCxn id="30" idx="1"/>
              <a:endCxn id="32" idx="5"/>
            </p:cNvCxnSpPr>
            <p:nvPr/>
          </p:nvCxnSpPr>
          <p:spPr>
            <a:xfrm flipH="1" flipV="1">
              <a:off x="1883705" y="2950623"/>
              <a:ext cx="420697" cy="3829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85349B29-01BC-9F49-30E2-E75514856D7F}"/>
                </a:ext>
              </a:extLst>
            </p:cNvPr>
            <p:cNvCxnSpPr>
              <a:cxnSpLocks/>
              <a:stCxn id="30" idx="2"/>
              <a:endCxn id="35" idx="5"/>
            </p:cNvCxnSpPr>
            <p:nvPr/>
          </p:nvCxnSpPr>
          <p:spPr>
            <a:xfrm flipH="1" flipV="1">
              <a:off x="1206893" y="2785378"/>
              <a:ext cx="1058745" cy="64172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75ADF748-CB56-A009-6C7E-A8B7F9D19BED}"/>
                </a:ext>
              </a:extLst>
            </p:cNvPr>
            <p:cNvCxnSpPr>
              <a:cxnSpLocks/>
              <a:stCxn id="30" idx="2"/>
              <a:endCxn id="34" idx="6"/>
            </p:cNvCxnSpPr>
            <p:nvPr/>
          </p:nvCxnSpPr>
          <p:spPr>
            <a:xfrm flipH="1">
              <a:off x="1118449" y="3427106"/>
              <a:ext cx="1147189" cy="14855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D8094A9C-3583-CE47-A5EB-1EFB83098BD3}"/>
                </a:ext>
              </a:extLst>
            </p:cNvPr>
            <p:cNvCxnSpPr>
              <a:cxnSpLocks/>
              <a:stCxn id="28" idx="2"/>
              <a:endCxn id="30" idx="6"/>
            </p:cNvCxnSpPr>
            <p:nvPr/>
          </p:nvCxnSpPr>
          <p:spPr>
            <a:xfrm flipH="1" flipV="1">
              <a:off x="2530332" y="3427106"/>
              <a:ext cx="948057" cy="1313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00866D58-14B8-41FC-CC8A-18FA18538766}"/>
                </a:ext>
              </a:extLst>
            </p:cNvPr>
            <p:cNvCxnSpPr>
              <a:cxnSpLocks/>
              <a:stCxn id="28" idx="1"/>
              <a:endCxn id="27" idx="5"/>
            </p:cNvCxnSpPr>
            <p:nvPr/>
          </p:nvCxnSpPr>
          <p:spPr>
            <a:xfrm flipH="1" flipV="1">
              <a:off x="3307278" y="3118309"/>
              <a:ext cx="209875" cy="22835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5AB1989A-2DBE-90A8-6416-EBD250CE9585}"/>
                </a:ext>
              </a:extLst>
            </p:cNvPr>
            <p:cNvCxnSpPr>
              <a:cxnSpLocks/>
              <a:stCxn id="28" idx="0"/>
              <a:endCxn id="25" idx="4"/>
            </p:cNvCxnSpPr>
            <p:nvPr/>
          </p:nvCxnSpPr>
          <p:spPr>
            <a:xfrm flipV="1">
              <a:off x="3610736" y="2824142"/>
              <a:ext cx="60928" cy="48375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CE9ADDA6-8115-CAF5-1E72-DBBF3EF37FDC}"/>
                </a:ext>
              </a:extLst>
            </p:cNvPr>
            <p:cNvCxnSpPr>
              <a:cxnSpLocks/>
              <a:stCxn id="28" idx="7"/>
              <a:endCxn id="24" idx="3"/>
            </p:cNvCxnSpPr>
            <p:nvPr/>
          </p:nvCxnSpPr>
          <p:spPr>
            <a:xfrm flipV="1">
              <a:off x="3704319" y="2990749"/>
              <a:ext cx="397400" cy="35591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D40D7D6A-346D-BFD5-D2BC-0064575DADDE}"/>
                </a:ext>
              </a:extLst>
            </p:cNvPr>
            <p:cNvCxnSpPr>
              <a:cxnSpLocks/>
              <a:stCxn id="28" idx="6"/>
              <a:endCxn id="23" idx="2"/>
            </p:cNvCxnSpPr>
            <p:nvPr/>
          </p:nvCxnSpPr>
          <p:spPr>
            <a:xfrm flipV="1">
              <a:off x="3743083" y="3436731"/>
              <a:ext cx="473693" cy="351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301D9830-9FD2-60FF-90D7-D6A5B05EA025}"/>
                </a:ext>
              </a:extLst>
            </p:cNvPr>
            <p:cNvCxnSpPr>
              <a:cxnSpLocks/>
              <a:stCxn id="28" idx="4"/>
              <a:endCxn id="22" idx="0"/>
            </p:cNvCxnSpPr>
            <p:nvPr/>
          </p:nvCxnSpPr>
          <p:spPr>
            <a:xfrm>
              <a:off x="3610736" y="3572590"/>
              <a:ext cx="30464" cy="6277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06BAC70F-6DB2-9D22-3259-2897EE4A0FE2}"/>
                </a:ext>
              </a:extLst>
            </p:cNvPr>
            <p:cNvCxnSpPr>
              <a:cxnSpLocks/>
              <a:stCxn id="28" idx="3"/>
              <a:endCxn id="29" idx="7"/>
            </p:cNvCxnSpPr>
            <p:nvPr/>
          </p:nvCxnSpPr>
          <p:spPr>
            <a:xfrm flipH="1">
              <a:off x="3285653" y="3533826"/>
              <a:ext cx="231500" cy="1752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EA92E3EB-0D40-A410-5649-496170E012CA}"/>
                </a:ext>
              </a:extLst>
            </p:cNvPr>
            <p:cNvCxnSpPr>
              <a:cxnSpLocks/>
              <a:stCxn id="30" idx="5"/>
              <a:endCxn id="20" idx="1"/>
            </p:cNvCxnSpPr>
            <p:nvPr/>
          </p:nvCxnSpPr>
          <p:spPr>
            <a:xfrm>
              <a:off x="2491568" y="3520689"/>
              <a:ext cx="1362240" cy="190708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D752740B-3EED-EE56-827B-C5435E0EDCAC}"/>
                </a:ext>
              </a:extLst>
            </p:cNvPr>
            <p:cNvCxnSpPr>
              <a:cxnSpLocks/>
              <a:stCxn id="30" idx="4"/>
              <a:endCxn id="14" idx="0"/>
            </p:cNvCxnSpPr>
            <p:nvPr/>
          </p:nvCxnSpPr>
          <p:spPr>
            <a:xfrm flipH="1">
              <a:off x="1997466" y="3559453"/>
              <a:ext cx="400519" cy="235417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C0708248-CBFC-B18B-8D0A-AC0211B3B337}"/>
                </a:ext>
              </a:extLst>
            </p:cNvPr>
            <p:cNvCxnSpPr>
              <a:cxnSpLocks/>
              <a:stCxn id="30" idx="3"/>
              <a:endCxn id="7" idx="7"/>
            </p:cNvCxnSpPr>
            <p:nvPr/>
          </p:nvCxnSpPr>
          <p:spPr>
            <a:xfrm flipH="1">
              <a:off x="1597529" y="3520689"/>
              <a:ext cx="706873" cy="118438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1FEF442B-EFFE-A4D9-EEB0-46C8B51F6371}"/>
                </a:ext>
              </a:extLst>
            </p:cNvPr>
            <p:cNvCxnSpPr>
              <a:cxnSpLocks/>
              <a:stCxn id="8" idx="5"/>
              <a:endCxn id="7" idx="1"/>
            </p:cNvCxnSpPr>
            <p:nvPr/>
          </p:nvCxnSpPr>
          <p:spPr>
            <a:xfrm>
              <a:off x="952920" y="4298136"/>
              <a:ext cx="457443" cy="40693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FC2A83A8-C529-B7C4-8AFA-A2DDDB12E668}"/>
                </a:ext>
              </a:extLst>
            </p:cNvPr>
            <p:cNvCxnSpPr>
              <a:cxnSpLocks/>
              <a:stCxn id="6" idx="6"/>
              <a:endCxn id="7" idx="2"/>
            </p:cNvCxnSpPr>
            <p:nvPr/>
          </p:nvCxnSpPr>
          <p:spPr>
            <a:xfrm flipV="1">
              <a:off x="790740" y="4798658"/>
              <a:ext cx="580859" cy="1647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A33971FF-F125-FF89-3DE6-29D98550BCB4}"/>
                </a:ext>
              </a:extLst>
            </p:cNvPr>
            <p:cNvCxnSpPr>
              <a:cxnSpLocks/>
              <a:stCxn id="9" idx="0"/>
              <a:endCxn id="7" idx="4"/>
            </p:cNvCxnSpPr>
            <p:nvPr/>
          </p:nvCxnSpPr>
          <p:spPr>
            <a:xfrm flipV="1">
              <a:off x="1496610" y="4931005"/>
              <a:ext cx="7336" cy="21579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2C6ACB4D-0493-F6F3-07F1-49E6E0BBF993}"/>
                </a:ext>
              </a:extLst>
            </p:cNvPr>
            <p:cNvCxnSpPr>
              <a:cxnSpLocks/>
              <a:stCxn id="7" idx="5"/>
              <a:endCxn id="10" idx="1"/>
            </p:cNvCxnSpPr>
            <p:nvPr/>
          </p:nvCxnSpPr>
          <p:spPr>
            <a:xfrm>
              <a:off x="1597529" y="4892241"/>
              <a:ext cx="101274" cy="11668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9F2F9DC4-7BE7-FE1E-042F-1FFE4B745ADD}"/>
                </a:ext>
              </a:extLst>
            </p:cNvPr>
            <p:cNvCxnSpPr>
              <a:cxnSpLocks/>
              <a:stCxn id="11" idx="5"/>
              <a:endCxn id="14" idx="1"/>
            </p:cNvCxnSpPr>
            <p:nvPr/>
          </p:nvCxnSpPr>
          <p:spPr>
            <a:xfrm>
              <a:off x="1162100" y="5432546"/>
              <a:ext cx="741783" cy="51984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D8D3DDEC-859C-A0C1-E0C7-8F96159824E2}"/>
                </a:ext>
              </a:extLst>
            </p:cNvPr>
            <p:cNvCxnSpPr>
              <a:cxnSpLocks/>
              <a:stCxn id="12" idx="6"/>
              <a:endCxn id="14" idx="2"/>
            </p:cNvCxnSpPr>
            <p:nvPr/>
          </p:nvCxnSpPr>
          <p:spPr>
            <a:xfrm flipV="1">
              <a:off x="1397144" y="6045978"/>
              <a:ext cx="467975" cy="154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E8B03EF1-4978-6880-550D-61D1887F19BD}"/>
                </a:ext>
              </a:extLst>
            </p:cNvPr>
            <p:cNvCxnSpPr>
              <a:cxnSpLocks/>
              <a:stCxn id="13" idx="7"/>
              <a:endCxn id="14" idx="3"/>
            </p:cNvCxnSpPr>
            <p:nvPr/>
          </p:nvCxnSpPr>
          <p:spPr>
            <a:xfrm flipV="1">
              <a:off x="1451963" y="6139561"/>
              <a:ext cx="451920" cy="3481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DAC1BB60-D8C5-F91B-B601-CC9347459D82}"/>
                </a:ext>
              </a:extLst>
            </p:cNvPr>
            <p:cNvCxnSpPr>
              <a:cxnSpLocks/>
              <a:stCxn id="14" idx="5"/>
              <a:endCxn id="15" idx="1"/>
            </p:cNvCxnSpPr>
            <p:nvPr/>
          </p:nvCxnSpPr>
          <p:spPr>
            <a:xfrm>
              <a:off x="2091049" y="6139561"/>
              <a:ext cx="267379" cy="2157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818FF053-949B-15DD-E6A9-5A9BF7F5802D}"/>
                </a:ext>
              </a:extLst>
            </p:cNvPr>
            <p:cNvCxnSpPr>
              <a:cxnSpLocks/>
              <a:stCxn id="16" idx="3"/>
              <a:endCxn id="14" idx="7"/>
            </p:cNvCxnSpPr>
            <p:nvPr/>
          </p:nvCxnSpPr>
          <p:spPr>
            <a:xfrm flipH="1">
              <a:off x="2091049" y="5432546"/>
              <a:ext cx="429267" cy="51984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5920BA5E-CCD4-3839-92A1-5C9FD8EEF32B}"/>
                </a:ext>
              </a:extLst>
            </p:cNvPr>
            <p:cNvCxnSpPr>
              <a:cxnSpLocks/>
              <a:stCxn id="21" idx="3"/>
              <a:endCxn id="20" idx="7"/>
            </p:cNvCxnSpPr>
            <p:nvPr/>
          </p:nvCxnSpPr>
          <p:spPr>
            <a:xfrm flipH="1">
              <a:off x="4040974" y="5118171"/>
              <a:ext cx="279691" cy="30960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B516F8A6-7350-C45D-09B0-72FAF097AA51}"/>
                </a:ext>
              </a:extLst>
            </p:cNvPr>
            <p:cNvCxnSpPr>
              <a:cxnSpLocks/>
              <a:stCxn id="19" idx="6"/>
              <a:endCxn id="20" idx="2"/>
            </p:cNvCxnSpPr>
            <p:nvPr/>
          </p:nvCxnSpPr>
          <p:spPr>
            <a:xfrm>
              <a:off x="3233709" y="5521358"/>
              <a:ext cx="581335"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AB042DC7-9C07-BD35-7D90-54D9617FC9CC}"/>
                </a:ext>
              </a:extLst>
            </p:cNvPr>
            <p:cNvCxnSpPr>
              <a:cxnSpLocks/>
              <a:stCxn id="18" idx="7"/>
              <a:endCxn id="20" idx="3"/>
            </p:cNvCxnSpPr>
            <p:nvPr/>
          </p:nvCxnSpPr>
          <p:spPr>
            <a:xfrm flipV="1">
              <a:off x="3454440" y="5614941"/>
              <a:ext cx="399368" cy="42123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A4BE049C-5B6B-EFE9-8BE2-5ECF5D66BE92}"/>
                </a:ext>
              </a:extLst>
            </p:cNvPr>
            <p:cNvCxnSpPr>
              <a:cxnSpLocks/>
              <a:stCxn id="17" idx="0"/>
              <a:endCxn id="20" idx="4"/>
            </p:cNvCxnSpPr>
            <p:nvPr/>
          </p:nvCxnSpPr>
          <p:spPr>
            <a:xfrm flipH="1" flipV="1">
              <a:off x="3947391" y="5653705"/>
              <a:ext cx="15129" cy="55606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24" name="Oval 223">
              <a:extLst>
                <a:ext uri="{FF2B5EF4-FFF2-40B4-BE49-F238E27FC236}">
                  <a16:creationId xmlns:a16="http://schemas.microsoft.com/office/drawing/2014/main" id="{DFB08AE3-6C06-74D3-5915-81E1B66448C4}"/>
                </a:ext>
              </a:extLst>
            </p:cNvPr>
            <p:cNvSpPr/>
            <p:nvPr/>
          </p:nvSpPr>
          <p:spPr>
            <a:xfrm>
              <a:off x="4281901" y="393985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225" name="Straight Connector 224">
              <a:extLst>
                <a:ext uri="{FF2B5EF4-FFF2-40B4-BE49-F238E27FC236}">
                  <a16:creationId xmlns:a16="http://schemas.microsoft.com/office/drawing/2014/main" id="{52B33FDA-0E4A-F4E3-7403-130A50534BD1}"/>
                </a:ext>
              </a:extLst>
            </p:cNvPr>
            <p:cNvCxnSpPr>
              <a:cxnSpLocks/>
              <a:stCxn id="28" idx="5"/>
              <a:endCxn id="224" idx="1"/>
            </p:cNvCxnSpPr>
            <p:nvPr/>
          </p:nvCxnSpPr>
          <p:spPr>
            <a:xfrm>
              <a:off x="3704319" y="3533826"/>
              <a:ext cx="616346" cy="444797"/>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26808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D5E589-B990-03C7-89A8-5512E2704877}"/>
              </a:ext>
            </a:extLst>
          </p:cNvPr>
          <p:cNvSpPr>
            <a:spLocks noGrp="1"/>
          </p:cNvSpPr>
          <p:nvPr>
            <p:ph type="body" sz="quarter" idx="13"/>
          </p:nvPr>
        </p:nvSpPr>
        <p:spPr/>
        <p:txBody>
          <a:bodyPr/>
          <a:lstStyle/>
          <a:p>
            <a:pPr algn="l" rtl="0"/>
            <a:r>
              <a:rPr lang="en-CZ" dirty="0"/>
              <a:t>Distribueret</a:t>
            </a:r>
          </a:p>
          <a:p>
            <a:pPr algn="l" rtl="0"/>
            <a:endParaRPr lang="en-CZ" dirty="0"/>
          </a:p>
          <a:p>
            <a:pPr algn="l" rtl="0"/>
            <a:r>
              <a:rPr lang="en-CZ" dirty="0"/>
              <a:t>Hver knude er uafhængig og forbundet med hinanden.</a:t>
            </a:r>
          </a:p>
        </p:txBody>
      </p:sp>
      <p:grpSp>
        <p:nvGrpSpPr>
          <p:cNvPr id="241" name="Group 240">
            <a:extLst>
              <a:ext uri="{FF2B5EF4-FFF2-40B4-BE49-F238E27FC236}">
                <a16:creationId xmlns:a16="http://schemas.microsoft.com/office/drawing/2014/main" id="{A41EEF13-0C7D-4148-919E-9C3AB1789F95}"/>
              </a:ext>
            </a:extLst>
          </p:cNvPr>
          <p:cNvGrpSpPr/>
          <p:nvPr/>
        </p:nvGrpSpPr>
        <p:grpSpPr>
          <a:xfrm>
            <a:off x="590555" y="337802"/>
            <a:ext cx="3532261" cy="6254029"/>
            <a:chOff x="590555" y="337802"/>
            <a:chExt cx="3532261" cy="6254029"/>
          </a:xfrm>
        </p:grpSpPr>
        <p:sp>
          <p:nvSpPr>
            <p:cNvPr id="3" name="Oval 2">
              <a:extLst>
                <a:ext uri="{FF2B5EF4-FFF2-40B4-BE49-F238E27FC236}">
                  <a16:creationId xmlns:a16="http://schemas.microsoft.com/office/drawing/2014/main" id="{B450E47B-F53F-91F4-7067-905EFBAE51A9}"/>
                </a:ext>
              </a:extLst>
            </p:cNvPr>
            <p:cNvSpPr/>
            <p:nvPr/>
          </p:nvSpPr>
          <p:spPr>
            <a:xfrm>
              <a:off x="2725151" y="605789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 name="Oval 3">
              <a:extLst>
                <a:ext uri="{FF2B5EF4-FFF2-40B4-BE49-F238E27FC236}">
                  <a16:creationId xmlns:a16="http://schemas.microsoft.com/office/drawing/2014/main" id="{AEC226D8-1F9E-AF77-2899-A2CAA9AA55E0}"/>
                </a:ext>
              </a:extLst>
            </p:cNvPr>
            <p:cNvSpPr/>
            <p:nvPr/>
          </p:nvSpPr>
          <p:spPr>
            <a:xfrm>
              <a:off x="3074066" y="574106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6" name="Oval 5">
              <a:extLst>
                <a:ext uri="{FF2B5EF4-FFF2-40B4-BE49-F238E27FC236}">
                  <a16:creationId xmlns:a16="http://schemas.microsoft.com/office/drawing/2014/main" id="{9EF25A26-6BD9-3977-1354-344EEF05C11D}"/>
                </a:ext>
              </a:extLst>
            </p:cNvPr>
            <p:cNvSpPr/>
            <p:nvPr/>
          </p:nvSpPr>
          <p:spPr>
            <a:xfrm>
              <a:off x="2983832" y="495447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 name="Oval 6">
              <a:extLst>
                <a:ext uri="{FF2B5EF4-FFF2-40B4-BE49-F238E27FC236}">
                  <a16:creationId xmlns:a16="http://schemas.microsoft.com/office/drawing/2014/main" id="{37665906-1DF7-601C-2E42-41247B7E3297}"/>
                </a:ext>
              </a:extLst>
            </p:cNvPr>
            <p:cNvSpPr/>
            <p:nvPr/>
          </p:nvSpPr>
          <p:spPr>
            <a:xfrm>
              <a:off x="1743240" y="632713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8" name="Oval 7">
              <a:extLst>
                <a:ext uri="{FF2B5EF4-FFF2-40B4-BE49-F238E27FC236}">
                  <a16:creationId xmlns:a16="http://schemas.microsoft.com/office/drawing/2014/main" id="{A88835BC-CA15-6D3E-5B57-1BD9CDB09F61}"/>
                </a:ext>
              </a:extLst>
            </p:cNvPr>
            <p:cNvSpPr/>
            <p:nvPr/>
          </p:nvSpPr>
          <p:spPr>
            <a:xfrm>
              <a:off x="957512" y="613610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9" name="Oval 8">
              <a:extLst>
                <a:ext uri="{FF2B5EF4-FFF2-40B4-BE49-F238E27FC236}">
                  <a16:creationId xmlns:a16="http://schemas.microsoft.com/office/drawing/2014/main" id="{17EA8AC9-2B40-7CD4-DEC1-FABAFE81244B}"/>
                </a:ext>
              </a:extLst>
            </p:cNvPr>
            <p:cNvSpPr/>
            <p:nvPr/>
          </p:nvSpPr>
          <p:spPr>
            <a:xfrm>
              <a:off x="1391654" y="543426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0" name="Oval 9">
              <a:extLst>
                <a:ext uri="{FF2B5EF4-FFF2-40B4-BE49-F238E27FC236}">
                  <a16:creationId xmlns:a16="http://schemas.microsoft.com/office/drawing/2014/main" id="{69EE9EC5-4386-3B00-1909-4B71E63B96FD}"/>
                </a:ext>
              </a:extLst>
            </p:cNvPr>
            <p:cNvSpPr/>
            <p:nvPr/>
          </p:nvSpPr>
          <p:spPr>
            <a:xfrm>
              <a:off x="2478689" y="519363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1" name="Oval 10">
              <a:extLst>
                <a:ext uri="{FF2B5EF4-FFF2-40B4-BE49-F238E27FC236}">
                  <a16:creationId xmlns:a16="http://schemas.microsoft.com/office/drawing/2014/main" id="{EDBFEC5D-F648-7DC2-D6DE-6A44D5C683F7}"/>
                </a:ext>
              </a:extLst>
            </p:cNvPr>
            <p:cNvSpPr/>
            <p:nvPr/>
          </p:nvSpPr>
          <p:spPr>
            <a:xfrm>
              <a:off x="3653588" y="535004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2" name="Oval 11">
              <a:extLst>
                <a:ext uri="{FF2B5EF4-FFF2-40B4-BE49-F238E27FC236}">
                  <a16:creationId xmlns:a16="http://schemas.microsoft.com/office/drawing/2014/main" id="{43876940-0719-1DF7-07C8-4613BEF573D1}"/>
                </a:ext>
              </a:extLst>
            </p:cNvPr>
            <p:cNvSpPr/>
            <p:nvPr/>
          </p:nvSpPr>
          <p:spPr>
            <a:xfrm>
              <a:off x="3840078" y="496503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3" name="Oval 12">
              <a:extLst>
                <a:ext uri="{FF2B5EF4-FFF2-40B4-BE49-F238E27FC236}">
                  <a16:creationId xmlns:a16="http://schemas.microsoft.com/office/drawing/2014/main" id="{C3E78381-EF30-1FEE-9901-719826B43479}"/>
                </a:ext>
              </a:extLst>
            </p:cNvPr>
            <p:cNvSpPr/>
            <p:nvPr/>
          </p:nvSpPr>
          <p:spPr>
            <a:xfrm>
              <a:off x="2134267" y="470033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4" name="Oval 13">
              <a:extLst>
                <a:ext uri="{FF2B5EF4-FFF2-40B4-BE49-F238E27FC236}">
                  <a16:creationId xmlns:a16="http://schemas.microsoft.com/office/drawing/2014/main" id="{85AD3922-0E80-CCD5-FACF-160534CCC98C}"/>
                </a:ext>
              </a:extLst>
            </p:cNvPr>
            <p:cNvSpPr/>
            <p:nvPr/>
          </p:nvSpPr>
          <p:spPr>
            <a:xfrm>
              <a:off x="885655" y="474244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5" name="Oval 14">
              <a:extLst>
                <a:ext uri="{FF2B5EF4-FFF2-40B4-BE49-F238E27FC236}">
                  <a16:creationId xmlns:a16="http://schemas.microsoft.com/office/drawing/2014/main" id="{864FD893-58C5-D559-5C7E-C50AD4EFD0BC}"/>
                </a:ext>
              </a:extLst>
            </p:cNvPr>
            <p:cNvSpPr/>
            <p:nvPr/>
          </p:nvSpPr>
          <p:spPr>
            <a:xfrm>
              <a:off x="2116217" y="42732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6" name="Oval 15">
              <a:extLst>
                <a:ext uri="{FF2B5EF4-FFF2-40B4-BE49-F238E27FC236}">
                  <a16:creationId xmlns:a16="http://schemas.microsoft.com/office/drawing/2014/main" id="{C15209CE-C7AA-2854-B40F-7AB27097A7CC}"/>
                </a:ext>
              </a:extLst>
            </p:cNvPr>
            <p:cNvSpPr/>
            <p:nvPr/>
          </p:nvSpPr>
          <p:spPr>
            <a:xfrm>
              <a:off x="2629082" y="368366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7" name="Oval 16">
              <a:extLst>
                <a:ext uri="{FF2B5EF4-FFF2-40B4-BE49-F238E27FC236}">
                  <a16:creationId xmlns:a16="http://schemas.microsoft.com/office/drawing/2014/main" id="{BB2A4B0A-9357-8577-F1BA-4BF655665095}"/>
                </a:ext>
              </a:extLst>
            </p:cNvPr>
            <p:cNvSpPr/>
            <p:nvPr/>
          </p:nvSpPr>
          <p:spPr>
            <a:xfrm>
              <a:off x="3647572" y="365358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8" name="Oval 17">
              <a:extLst>
                <a:ext uri="{FF2B5EF4-FFF2-40B4-BE49-F238E27FC236}">
                  <a16:creationId xmlns:a16="http://schemas.microsoft.com/office/drawing/2014/main" id="{A86A6509-CD73-DF7A-C4F6-C390E25ECE09}"/>
                </a:ext>
              </a:extLst>
            </p:cNvPr>
            <p:cNvSpPr/>
            <p:nvPr/>
          </p:nvSpPr>
          <p:spPr>
            <a:xfrm>
              <a:off x="1767306" y="366415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9" name="Oval 18">
              <a:extLst>
                <a:ext uri="{FF2B5EF4-FFF2-40B4-BE49-F238E27FC236}">
                  <a16:creationId xmlns:a16="http://schemas.microsoft.com/office/drawing/2014/main" id="{F9D2E8B3-8312-915D-A514-B0D1F4FD3EEB}"/>
                </a:ext>
              </a:extLst>
            </p:cNvPr>
            <p:cNvSpPr/>
            <p:nvPr/>
          </p:nvSpPr>
          <p:spPr>
            <a:xfrm>
              <a:off x="969544" y="382203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0" name="Oval 19">
              <a:extLst>
                <a:ext uri="{FF2B5EF4-FFF2-40B4-BE49-F238E27FC236}">
                  <a16:creationId xmlns:a16="http://schemas.microsoft.com/office/drawing/2014/main" id="{F933037B-E117-B892-49E9-C7E0F3A084C1}"/>
                </a:ext>
              </a:extLst>
            </p:cNvPr>
            <p:cNvSpPr/>
            <p:nvPr/>
          </p:nvSpPr>
          <p:spPr>
            <a:xfrm>
              <a:off x="3858122" y="314811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1" name="Oval 20">
              <a:extLst>
                <a:ext uri="{FF2B5EF4-FFF2-40B4-BE49-F238E27FC236}">
                  <a16:creationId xmlns:a16="http://schemas.microsoft.com/office/drawing/2014/main" id="{D5E1B1E1-E218-B24A-CC69-EE93B07DB044}"/>
                </a:ext>
              </a:extLst>
            </p:cNvPr>
            <p:cNvSpPr/>
            <p:nvPr/>
          </p:nvSpPr>
          <p:spPr>
            <a:xfrm>
              <a:off x="2797346" y="293971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2" name="Oval 21">
              <a:extLst>
                <a:ext uri="{FF2B5EF4-FFF2-40B4-BE49-F238E27FC236}">
                  <a16:creationId xmlns:a16="http://schemas.microsoft.com/office/drawing/2014/main" id="{A4F3AC6B-4219-8B0A-6D7A-FCE2D02314FD}"/>
                </a:ext>
              </a:extLst>
            </p:cNvPr>
            <p:cNvSpPr/>
            <p:nvPr/>
          </p:nvSpPr>
          <p:spPr>
            <a:xfrm>
              <a:off x="3110163" y="249186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3" name="Oval 22">
              <a:extLst>
                <a:ext uri="{FF2B5EF4-FFF2-40B4-BE49-F238E27FC236}">
                  <a16:creationId xmlns:a16="http://schemas.microsoft.com/office/drawing/2014/main" id="{01DD23E8-63EF-FD68-A626-182929D030DC}"/>
                </a:ext>
              </a:extLst>
            </p:cNvPr>
            <p:cNvSpPr/>
            <p:nvPr/>
          </p:nvSpPr>
          <p:spPr>
            <a:xfrm>
              <a:off x="2386932" y="243438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4" name="Oval 23">
              <a:extLst>
                <a:ext uri="{FF2B5EF4-FFF2-40B4-BE49-F238E27FC236}">
                  <a16:creationId xmlns:a16="http://schemas.microsoft.com/office/drawing/2014/main" id="{2BE3DE10-8847-E82D-A118-BE6EBBDBD0A4}"/>
                </a:ext>
              </a:extLst>
            </p:cNvPr>
            <p:cNvSpPr/>
            <p:nvPr/>
          </p:nvSpPr>
          <p:spPr>
            <a:xfrm>
              <a:off x="1427746" y="22091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5" name="Oval 24">
              <a:extLst>
                <a:ext uri="{FF2B5EF4-FFF2-40B4-BE49-F238E27FC236}">
                  <a16:creationId xmlns:a16="http://schemas.microsoft.com/office/drawing/2014/main" id="{20E4C87D-922C-CA73-0179-E8D0689F8A05}"/>
                </a:ext>
              </a:extLst>
            </p:cNvPr>
            <p:cNvSpPr/>
            <p:nvPr/>
          </p:nvSpPr>
          <p:spPr>
            <a:xfrm>
              <a:off x="825167" y="289760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6" name="Oval 25">
              <a:extLst>
                <a:ext uri="{FF2B5EF4-FFF2-40B4-BE49-F238E27FC236}">
                  <a16:creationId xmlns:a16="http://schemas.microsoft.com/office/drawing/2014/main" id="{762BB4C1-795F-3724-B97F-51EF34FB8BFA}"/>
                </a:ext>
              </a:extLst>
            </p:cNvPr>
            <p:cNvSpPr/>
            <p:nvPr/>
          </p:nvSpPr>
          <p:spPr>
            <a:xfrm>
              <a:off x="590555" y="201529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7" name="Oval 26">
              <a:extLst>
                <a:ext uri="{FF2B5EF4-FFF2-40B4-BE49-F238E27FC236}">
                  <a16:creationId xmlns:a16="http://schemas.microsoft.com/office/drawing/2014/main" id="{CA4B2E1F-A502-035C-88CF-5B67944DFBAF}"/>
                </a:ext>
              </a:extLst>
            </p:cNvPr>
            <p:cNvSpPr/>
            <p:nvPr/>
          </p:nvSpPr>
          <p:spPr>
            <a:xfrm>
              <a:off x="3637211" y="185345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8" name="Oval 27">
              <a:extLst>
                <a:ext uri="{FF2B5EF4-FFF2-40B4-BE49-F238E27FC236}">
                  <a16:creationId xmlns:a16="http://schemas.microsoft.com/office/drawing/2014/main" id="{8B8F548C-97D2-3C5F-70CC-86220C52BA21}"/>
                </a:ext>
              </a:extLst>
            </p:cNvPr>
            <p:cNvSpPr/>
            <p:nvPr/>
          </p:nvSpPr>
          <p:spPr>
            <a:xfrm>
              <a:off x="3834065" y="251058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9" name="Oval 28">
              <a:extLst>
                <a:ext uri="{FF2B5EF4-FFF2-40B4-BE49-F238E27FC236}">
                  <a16:creationId xmlns:a16="http://schemas.microsoft.com/office/drawing/2014/main" id="{663BB27E-73A5-CE2F-72DC-344EC772FF6D}"/>
                </a:ext>
              </a:extLst>
            </p:cNvPr>
            <p:cNvSpPr/>
            <p:nvPr/>
          </p:nvSpPr>
          <p:spPr>
            <a:xfrm>
              <a:off x="2420020" y="196200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0" name="Oval 29">
              <a:extLst>
                <a:ext uri="{FF2B5EF4-FFF2-40B4-BE49-F238E27FC236}">
                  <a16:creationId xmlns:a16="http://schemas.microsoft.com/office/drawing/2014/main" id="{7B362A86-9510-C8CF-1E6B-7A38876F9236}"/>
                </a:ext>
              </a:extLst>
            </p:cNvPr>
            <p:cNvSpPr/>
            <p:nvPr/>
          </p:nvSpPr>
          <p:spPr>
            <a:xfrm>
              <a:off x="1467855" y="132225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1" name="Oval 30">
              <a:extLst>
                <a:ext uri="{FF2B5EF4-FFF2-40B4-BE49-F238E27FC236}">
                  <a16:creationId xmlns:a16="http://schemas.microsoft.com/office/drawing/2014/main" id="{E491942B-5F13-7B59-C9D1-F0BE58ABE537}"/>
                </a:ext>
              </a:extLst>
            </p:cNvPr>
            <p:cNvSpPr/>
            <p:nvPr/>
          </p:nvSpPr>
          <p:spPr>
            <a:xfrm>
              <a:off x="687130" y="125087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2" name="Oval 31">
              <a:extLst>
                <a:ext uri="{FF2B5EF4-FFF2-40B4-BE49-F238E27FC236}">
                  <a16:creationId xmlns:a16="http://schemas.microsoft.com/office/drawing/2014/main" id="{4EFEDBDC-1A9F-1F81-314B-34DD5842471A}"/>
                </a:ext>
              </a:extLst>
            </p:cNvPr>
            <p:cNvSpPr/>
            <p:nvPr/>
          </p:nvSpPr>
          <p:spPr>
            <a:xfrm>
              <a:off x="933449" y="33780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3" name="Oval 32">
              <a:extLst>
                <a:ext uri="{FF2B5EF4-FFF2-40B4-BE49-F238E27FC236}">
                  <a16:creationId xmlns:a16="http://schemas.microsoft.com/office/drawing/2014/main" id="{B8B41BEB-3FEB-555E-B5C7-7DCD97670C79}"/>
                </a:ext>
              </a:extLst>
            </p:cNvPr>
            <p:cNvSpPr/>
            <p:nvPr/>
          </p:nvSpPr>
          <p:spPr>
            <a:xfrm>
              <a:off x="1610893" y="72929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4" name="Oval 33">
              <a:extLst>
                <a:ext uri="{FF2B5EF4-FFF2-40B4-BE49-F238E27FC236}">
                  <a16:creationId xmlns:a16="http://schemas.microsoft.com/office/drawing/2014/main" id="{5888A9A1-32AC-A45F-EC2C-855274346AAE}"/>
                </a:ext>
              </a:extLst>
            </p:cNvPr>
            <p:cNvSpPr/>
            <p:nvPr/>
          </p:nvSpPr>
          <p:spPr>
            <a:xfrm>
              <a:off x="2435055" y="85483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5" name="Oval 34">
              <a:extLst>
                <a:ext uri="{FF2B5EF4-FFF2-40B4-BE49-F238E27FC236}">
                  <a16:creationId xmlns:a16="http://schemas.microsoft.com/office/drawing/2014/main" id="{AFEA51B8-4C6C-0186-570A-5EA6F9DBF75D}"/>
                </a:ext>
              </a:extLst>
            </p:cNvPr>
            <p:cNvSpPr/>
            <p:nvPr/>
          </p:nvSpPr>
          <p:spPr>
            <a:xfrm>
              <a:off x="3134227" y="118764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6" name="Oval 35">
              <a:extLst>
                <a:ext uri="{FF2B5EF4-FFF2-40B4-BE49-F238E27FC236}">
                  <a16:creationId xmlns:a16="http://schemas.microsoft.com/office/drawing/2014/main" id="{AC39F741-06BD-3DDA-7EB0-C738C7AF44FF}"/>
                </a:ext>
              </a:extLst>
            </p:cNvPr>
            <p:cNvSpPr/>
            <p:nvPr/>
          </p:nvSpPr>
          <p:spPr>
            <a:xfrm>
              <a:off x="3230478" y="37757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38" name="Straight Connector 37">
              <a:extLst>
                <a:ext uri="{FF2B5EF4-FFF2-40B4-BE49-F238E27FC236}">
                  <a16:creationId xmlns:a16="http://schemas.microsoft.com/office/drawing/2014/main" id="{F2AB9215-8982-FE48-9AF2-8D595FD93CD1}"/>
                </a:ext>
              </a:extLst>
            </p:cNvPr>
            <p:cNvCxnSpPr>
              <a:cxnSpLocks/>
              <a:endCxn id="35" idx="0"/>
            </p:cNvCxnSpPr>
            <p:nvPr/>
          </p:nvCxnSpPr>
          <p:spPr>
            <a:xfrm flipH="1">
              <a:off x="3266574" y="642272"/>
              <a:ext cx="72186" cy="5453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BF12443-2462-B6EE-2C4E-26B8CC5C8B5F}"/>
                </a:ext>
              </a:extLst>
            </p:cNvPr>
            <p:cNvCxnSpPr>
              <a:cxnSpLocks/>
              <a:stCxn id="36" idx="3"/>
              <a:endCxn id="34" idx="7"/>
            </p:cNvCxnSpPr>
            <p:nvPr/>
          </p:nvCxnSpPr>
          <p:spPr>
            <a:xfrm flipH="1">
              <a:off x="2660985" y="603508"/>
              <a:ext cx="608257" cy="2900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7D59D4E-23AF-C0FB-1E49-7CD700E3E883}"/>
                </a:ext>
              </a:extLst>
            </p:cNvPr>
            <p:cNvCxnSpPr>
              <a:cxnSpLocks/>
              <a:stCxn id="34" idx="4"/>
              <a:endCxn id="29" idx="0"/>
            </p:cNvCxnSpPr>
            <p:nvPr/>
          </p:nvCxnSpPr>
          <p:spPr>
            <a:xfrm flipH="1">
              <a:off x="2552367" y="1119528"/>
              <a:ext cx="15035" cy="842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4D56E5D-C865-A508-95FF-0A5DD1020E22}"/>
                </a:ext>
              </a:extLst>
            </p:cNvPr>
            <p:cNvCxnSpPr>
              <a:cxnSpLocks/>
              <a:stCxn id="35" idx="3"/>
              <a:endCxn id="29" idx="7"/>
            </p:cNvCxnSpPr>
            <p:nvPr/>
          </p:nvCxnSpPr>
          <p:spPr>
            <a:xfrm flipH="1">
              <a:off x="2645950" y="1413571"/>
              <a:ext cx="527041" cy="5871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78D0F755-003D-571D-AAC9-BFCF695716A7}"/>
                </a:ext>
              </a:extLst>
            </p:cNvPr>
            <p:cNvCxnSpPr>
              <a:cxnSpLocks/>
              <a:stCxn id="35" idx="5"/>
              <a:endCxn id="27" idx="1"/>
            </p:cNvCxnSpPr>
            <p:nvPr/>
          </p:nvCxnSpPr>
          <p:spPr>
            <a:xfrm>
              <a:off x="3360157" y="1413571"/>
              <a:ext cx="315818" cy="4786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646A1761-57BC-223B-D640-64AC0BF00DA4}"/>
                </a:ext>
              </a:extLst>
            </p:cNvPr>
            <p:cNvCxnSpPr>
              <a:cxnSpLocks/>
              <a:stCxn id="33" idx="6"/>
              <a:endCxn id="34" idx="2"/>
            </p:cNvCxnSpPr>
            <p:nvPr/>
          </p:nvCxnSpPr>
          <p:spPr>
            <a:xfrm>
              <a:off x="1875587" y="861643"/>
              <a:ext cx="559468" cy="1255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D548C7F-0481-1136-9441-DB3CAE028C38}"/>
                </a:ext>
              </a:extLst>
            </p:cNvPr>
            <p:cNvCxnSpPr>
              <a:cxnSpLocks/>
              <a:stCxn id="32" idx="5"/>
              <a:endCxn id="33" idx="1"/>
            </p:cNvCxnSpPr>
            <p:nvPr/>
          </p:nvCxnSpPr>
          <p:spPr>
            <a:xfrm>
              <a:off x="1159379" y="563732"/>
              <a:ext cx="490278" cy="20432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F830B89F-7F68-787F-B158-4A2A44F51804}"/>
                </a:ext>
              </a:extLst>
            </p:cNvPr>
            <p:cNvCxnSpPr>
              <a:cxnSpLocks/>
              <a:stCxn id="31" idx="0"/>
              <a:endCxn id="32" idx="4"/>
            </p:cNvCxnSpPr>
            <p:nvPr/>
          </p:nvCxnSpPr>
          <p:spPr>
            <a:xfrm flipV="1">
              <a:off x="819477" y="602496"/>
              <a:ext cx="246319" cy="6483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277C9E9-D7F9-6EDD-69EB-208AFD25953A}"/>
                </a:ext>
              </a:extLst>
            </p:cNvPr>
            <p:cNvCxnSpPr>
              <a:cxnSpLocks/>
              <a:stCxn id="30" idx="0"/>
              <a:endCxn id="33" idx="3"/>
            </p:cNvCxnSpPr>
            <p:nvPr/>
          </p:nvCxnSpPr>
          <p:spPr>
            <a:xfrm flipV="1">
              <a:off x="1600202" y="955226"/>
              <a:ext cx="49455" cy="36703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8CEDEEAF-A135-77AF-25FC-146187299AC4}"/>
                </a:ext>
              </a:extLst>
            </p:cNvPr>
            <p:cNvCxnSpPr>
              <a:cxnSpLocks/>
              <a:stCxn id="30" idx="5"/>
              <a:endCxn id="29" idx="1"/>
            </p:cNvCxnSpPr>
            <p:nvPr/>
          </p:nvCxnSpPr>
          <p:spPr>
            <a:xfrm>
              <a:off x="1693785" y="1548186"/>
              <a:ext cx="764999" cy="4525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38C0EE0-6E2E-AD10-FBAC-C0CD9EFD7A60}"/>
                </a:ext>
              </a:extLst>
            </p:cNvPr>
            <p:cNvCxnSpPr>
              <a:cxnSpLocks/>
              <a:stCxn id="31" idx="6"/>
              <a:endCxn id="30" idx="2"/>
            </p:cNvCxnSpPr>
            <p:nvPr/>
          </p:nvCxnSpPr>
          <p:spPr>
            <a:xfrm>
              <a:off x="951824" y="1383222"/>
              <a:ext cx="516031" cy="7138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C7F7B611-285D-BEE6-9D6E-B3A2F0D67631}"/>
                </a:ext>
              </a:extLst>
            </p:cNvPr>
            <p:cNvCxnSpPr>
              <a:cxnSpLocks/>
              <a:stCxn id="31" idx="4"/>
              <a:endCxn id="26" idx="0"/>
            </p:cNvCxnSpPr>
            <p:nvPr/>
          </p:nvCxnSpPr>
          <p:spPr>
            <a:xfrm flipH="1">
              <a:off x="722902" y="1515569"/>
              <a:ext cx="96575" cy="499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D47A26A5-275E-EAD4-DF39-6BD28148E065}"/>
                </a:ext>
              </a:extLst>
            </p:cNvPr>
            <p:cNvCxnSpPr>
              <a:cxnSpLocks/>
              <a:stCxn id="30" idx="4"/>
              <a:endCxn id="24" idx="0"/>
            </p:cNvCxnSpPr>
            <p:nvPr/>
          </p:nvCxnSpPr>
          <p:spPr>
            <a:xfrm flipH="1">
              <a:off x="1560093" y="1586950"/>
              <a:ext cx="40109" cy="62216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8E057C68-D949-C207-BFA0-4789530B5B1E}"/>
                </a:ext>
              </a:extLst>
            </p:cNvPr>
            <p:cNvCxnSpPr>
              <a:cxnSpLocks/>
              <a:stCxn id="26" idx="6"/>
              <a:endCxn id="24" idx="2"/>
            </p:cNvCxnSpPr>
            <p:nvPr/>
          </p:nvCxnSpPr>
          <p:spPr>
            <a:xfrm>
              <a:off x="855249" y="2147638"/>
              <a:ext cx="572497" cy="1938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996ADB58-932D-DD87-16A9-A6969EC01404}"/>
                </a:ext>
              </a:extLst>
            </p:cNvPr>
            <p:cNvCxnSpPr>
              <a:cxnSpLocks/>
              <a:stCxn id="24" idx="6"/>
              <a:endCxn id="23" idx="2"/>
            </p:cNvCxnSpPr>
            <p:nvPr/>
          </p:nvCxnSpPr>
          <p:spPr>
            <a:xfrm>
              <a:off x="1692440" y="2341463"/>
              <a:ext cx="694492" cy="22527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93FB194A-1D02-3D0E-8342-7FFF230DC81F}"/>
                </a:ext>
              </a:extLst>
            </p:cNvPr>
            <p:cNvCxnSpPr>
              <a:cxnSpLocks/>
              <a:stCxn id="23" idx="0"/>
              <a:endCxn id="29" idx="4"/>
            </p:cNvCxnSpPr>
            <p:nvPr/>
          </p:nvCxnSpPr>
          <p:spPr>
            <a:xfrm flipV="1">
              <a:off x="2519279" y="2226699"/>
              <a:ext cx="33088" cy="2076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CFB60CD-E32F-D9AC-266A-28149A5FE7FF}"/>
                </a:ext>
              </a:extLst>
            </p:cNvPr>
            <p:cNvCxnSpPr>
              <a:cxnSpLocks/>
              <a:stCxn id="22" idx="7"/>
              <a:endCxn id="27" idx="3"/>
            </p:cNvCxnSpPr>
            <p:nvPr/>
          </p:nvCxnSpPr>
          <p:spPr>
            <a:xfrm flipV="1">
              <a:off x="3336093" y="2079383"/>
              <a:ext cx="339882" cy="4512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2091C8B2-7E54-1170-D2E4-B817A72F6716}"/>
                </a:ext>
              </a:extLst>
            </p:cNvPr>
            <p:cNvCxnSpPr>
              <a:cxnSpLocks/>
              <a:stCxn id="28" idx="0"/>
              <a:endCxn id="27" idx="4"/>
            </p:cNvCxnSpPr>
            <p:nvPr/>
          </p:nvCxnSpPr>
          <p:spPr>
            <a:xfrm flipH="1" flipV="1">
              <a:off x="3769558" y="2118147"/>
              <a:ext cx="196854" cy="39244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1B4D7205-A00D-B0E0-24B8-0A7BBF0F1744}"/>
                </a:ext>
              </a:extLst>
            </p:cNvPr>
            <p:cNvCxnSpPr>
              <a:cxnSpLocks/>
              <a:stCxn id="22" idx="6"/>
              <a:endCxn id="28" idx="2"/>
            </p:cNvCxnSpPr>
            <p:nvPr/>
          </p:nvCxnSpPr>
          <p:spPr>
            <a:xfrm>
              <a:off x="3374857" y="2624211"/>
              <a:ext cx="459208" cy="1872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CFCEE9F-2DC0-E7AE-ECD7-AFAC7AC64DD4}"/>
                </a:ext>
              </a:extLst>
            </p:cNvPr>
            <p:cNvCxnSpPr>
              <a:cxnSpLocks/>
              <a:stCxn id="23" idx="6"/>
              <a:endCxn id="22" idx="2"/>
            </p:cNvCxnSpPr>
            <p:nvPr/>
          </p:nvCxnSpPr>
          <p:spPr>
            <a:xfrm>
              <a:off x="2651626" y="2566736"/>
              <a:ext cx="458537" cy="5747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B7FFDE13-6ED8-D1B5-4111-10BB54C22469}"/>
                </a:ext>
              </a:extLst>
            </p:cNvPr>
            <p:cNvCxnSpPr>
              <a:cxnSpLocks/>
              <a:stCxn id="26" idx="4"/>
              <a:endCxn id="25" idx="0"/>
            </p:cNvCxnSpPr>
            <p:nvPr/>
          </p:nvCxnSpPr>
          <p:spPr>
            <a:xfrm>
              <a:off x="722902" y="2279985"/>
              <a:ext cx="234612" cy="61762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A5C9A1CB-0819-5BC9-EF7F-B71F68DB1383}"/>
                </a:ext>
              </a:extLst>
            </p:cNvPr>
            <p:cNvCxnSpPr>
              <a:cxnSpLocks/>
              <a:stCxn id="25" idx="7"/>
              <a:endCxn id="24" idx="3"/>
            </p:cNvCxnSpPr>
            <p:nvPr/>
          </p:nvCxnSpPr>
          <p:spPr>
            <a:xfrm flipV="1">
              <a:off x="1051097" y="2435046"/>
              <a:ext cx="415413" cy="50132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0AAF5AA2-B24D-93EC-EA8B-A74BE29A68A1}"/>
                </a:ext>
              </a:extLst>
            </p:cNvPr>
            <p:cNvCxnSpPr>
              <a:cxnSpLocks/>
              <a:stCxn id="19" idx="0"/>
              <a:endCxn id="25" idx="4"/>
            </p:cNvCxnSpPr>
            <p:nvPr/>
          </p:nvCxnSpPr>
          <p:spPr>
            <a:xfrm flipH="1" flipV="1">
              <a:off x="957514" y="3162300"/>
              <a:ext cx="144377" cy="65973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9DE7DD21-2EAF-C5F7-04B3-9D1C2B56DC1B}"/>
                </a:ext>
              </a:extLst>
            </p:cNvPr>
            <p:cNvCxnSpPr>
              <a:cxnSpLocks/>
              <a:stCxn id="25" idx="5"/>
              <a:endCxn id="18" idx="1"/>
            </p:cNvCxnSpPr>
            <p:nvPr/>
          </p:nvCxnSpPr>
          <p:spPr>
            <a:xfrm>
              <a:off x="1051097" y="3123536"/>
              <a:ext cx="754973" cy="5793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8C1BF0EF-42C4-DCA6-90DA-C91A94E57023}"/>
                </a:ext>
              </a:extLst>
            </p:cNvPr>
            <p:cNvCxnSpPr>
              <a:cxnSpLocks/>
              <a:stCxn id="18" idx="0"/>
              <a:endCxn id="23" idx="3"/>
            </p:cNvCxnSpPr>
            <p:nvPr/>
          </p:nvCxnSpPr>
          <p:spPr>
            <a:xfrm flipV="1">
              <a:off x="1899653" y="2660319"/>
              <a:ext cx="526043" cy="100383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BD9C5D4-52F1-996A-FA88-CC353B69231D}"/>
                </a:ext>
              </a:extLst>
            </p:cNvPr>
            <p:cNvCxnSpPr>
              <a:cxnSpLocks/>
              <a:stCxn id="18" idx="7"/>
              <a:endCxn id="21" idx="3"/>
            </p:cNvCxnSpPr>
            <p:nvPr/>
          </p:nvCxnSpPr>
          <p:spPr>
            <a:xfrm flipV="1">
              <a:off x="1993236" y="3165647"/>
              <a:ext cx="842874" cy="5372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80EA47CE-A054-6648-15F7-A528FFDC22F1}"/>
                </a:ext>
              </a:extLst>
            </p:cNvPr>
            <p:cNvCxnSpPr>
              <a:cxnSpLocks/>
              <a:stCxn id="23" idx="5"/>
              <a:endCxn id="21" idx="1"/>
            </p:cNvCxnSpPr>
            <p:nvPr/>
          </p:nvCxnSpPr>
          <p:spPr>
            <a:xfrm>
              <a:off x="2612862" y="2660319"/>
              <a:ext cx="223248" cy="31816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1A07DF0-A50E-7FDA-BA62-238302C1012E}"/>
                </a:ext>
              </a:extLst>
            </p:cNvPr>
            <p:cNvCxnSpPr>
              <a:cxnSpLocks/>
              <a:stCxn id="21" idx="7"/>
              <a:endCxn id="22" idx="3"/>
            </p:cNvCxnSpPr>
            <p:nvPr/>
          </p:nvCxnSpPr>
          <p:spPr>
            <a:xfrm flipV="1">
              <a:off x="3023276" y="2717794"/>
              <a:ext cx="125651" cy="26068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0E19696E-8A1F-B678-3122-FBB8F6936EE9}"/>
                </a:ext>
              </a:extLst>
            </p:cNvPr>
            <p:cNvCxnSpPr>
              <a:cxnSpLocks/>
              <a:stCxn id="20" idx="0"/>
              <a:endCxn id="28" idx="4"/>
            </p:cNvCxnSpPr>
            <p:nvPr/>
          </p:nvCxnSpPr>
          <p:spPr>
            <a:xfrm flipH="1" flipV="1">
              <a:off x="3966412" y="2775281"/>
              <a:ext cx="24057" cy="3728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A239A2C-7D0B-C839-7A0E-4D502AC55F51}"/>
                </a:ext>
              </a:extLst>
            </p:cNvPr>
            <p:cNvCxnSpPr>
              <a:cxnSpLocks/>
              <a:stCxn id="21" idx="5"/>
              <a:endCxn id="17" idx="1"/>
            </p:cNvCxnSpPr>
            <p:nvPr/>
          </p:nvCxnSpPr>
          <p:spPr>
            <a:xfrm>
              <a:off x="3023276" y="3165647"/>
              <a:ext cx="663060" cy="52670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02B29404-61D0-6C37-7D37-C81721ABD948}"/>
                </a:ext>
              </a:extLst>
            </p:cNvPr>
            <p:cNvCxnSpPr>
              <a:cxnSpLocks/>
              <a:stCxn id="17" idx="7"/>
              <a:endCxn id="20" idx="4"/>
            </p:cNvCxnSpPr>
            <p:nvPr/>
          </p:nvCxnSpPr>
          <p:spPr>
            <a:xfrm flipV="1">
              <a:off x="3873502" y="3412809"/>
              <a:ext cx="116967" cy="27954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8D821C97-253A-0DDA-C2D3-F0FB85FAF247}"/>
                </a:ext>
              </a:extLst>
            </p:cNvPr>
            <p:cNvCxnSpPr>
              <a:cxnSpLocks/>
              <a:stCxn id="16" idx="0"/>
              <a:endCxn id="21" idx="4"/>
            </p:cNvCxnSpPr>
            <p:nvPr/>
          </p:nvCxnSpPr>
          <p:spPr>
            <a:xfrm flipV="1">
              <a:off x="2761429" y="3204411"/>
              <a:ext cx="168264" cy="47925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62F32123-1ED3-95E2-D476-4965F6C40ACF}"/>
                </a:ext>
              </a:extLst>
            </p:cNvPr>
            <p:cNvCxnSpPr>
              <a:cxnSpLocks/>
              <a:stCxn id="17" idx="2"/>
              <a:endCxn id="16" idx="6"/>
            </p:cNvCxnSpPr>
            <p:nvPr/>
          </p:nvCxnSpPr>
          <p:spPr>
            <a:xfrm flipH="1">
              <a:off x="2893776" y="3785935"/>
              <a:ext cx="753796" cy="300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004AC8EA-6D6A-C5CE-667C-BA110777B615}"/>
                </a:ext>
              </a:extLst>
            </p:cNvPr>
            <p:cNvCxnSpPr>
              <a:cxnSpLocks/>
              <a:stCxn id="18" idx="6"/>
              <a:endCxn id="16" idx="2"/>
            </p:cNvCxnSpPr>
            <p:nvPr/>
          </p:nvCxnSpPr>
          <p:spPr>
            <a:xfrm>
              <a:off x="2032000" y="3796499"/>
              <a:ext cx="597082" cy="1951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870210E8-98E3-18CE-B955-232BDD83B7DE}"/>
                </a:ext>
              </a:extLst>
            </p:cNvPr>
            <p:cNvCxnSpPr>
              <a:cxnSpLocks/>
              <a:stCxn id="15" idx="1"/>
              <a:endCxn id="18" idx="5"/>
            </p:cNvCxnSpPr>
            <p:nvPr/>
          </p:nvCxnSpPr>
          <p:spPr>
            <a:xfrm flipH="1" flipV="1">
              <a:off x="1993236" y="3890082"/>
              <a:ext cx="161745" cy="4218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CC800CFF-3BC1-B0CA-7558-BFEB2ECB00EC}"/>
                </a:ext>
              </a:extLst>
            </p:cNvPr>
            <p:cNvCxnSpPr>
              <a:cxnSpLocks/>
              <a:stCxn id="18" idx="2"/>
              <a:endCxn id="19" idx="7"/>
            </p:cNvCxnSpPr>
            <p:nvPr/>
          </p:nvCxnSpPr>
          <p:spPr>
            <a:xfrm flipH="1">
              <a:off x="1195474" y="3796499"/>
              <a:ext cx="571832" cy="6429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4FCCA10D-847B-A152-69F5-A038E2F3D428}"/>
                </a:ext>
              </a:extLst>
            </p:cNvPr>
            <p:cNvCxnSpPr>
              <a:cxnSpLocks/>
              <a:stCxn id="14" idx="0"/>
              <a:endCxn id="19" idx="4"/>
            </p:cNvCxnSpPr>
            <p:nvPr/>
          </p:nvCxnSpPr>
          <p:spPr>
            <a:xfrm flipV="1">
              <a:off x="1018002" y="4086725"/>
              <a:ext cx="83889" cy="655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84637928-A38F-BD18-FBB6-BFAC4D71634F}"/>
                </a:ext>
              </a:extLst>
            </p:cNvPr>
            <p:cNvCxnSpPr>
              <a:cxnSpLocks/>
              <a:stCxn id="14" idx="6"/>
              <a:endCxn id="13" idx="2"/>
            </p:cNvCxnSpPr>
            <p:nvPr/>
          </p:nvCxnSpPr>
          <p:spPr>
            <a:xfrm flipV="1">
              <a:off x="1150349" y="4832686"/>
              <a:ext cx="983918" cy="4210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5FA3B056-38BA-7138-CCE9-4532B06B0B19}"/>
                </a:ext>
              </a:extLst>
            </p:cNvPr>
            <p:cNvCxnSpPr>
              <a:cxnSpLocks/>
              <a:stCxn id="13" idx="0"/>
              <a:endCxn id="15" idx="4"/>
            </p:cNvCxnSpPr>
            <p:nvPr/>
          </p:nvCxnSpPr>
          <p:spPr>
            <a:xfrm flipH="1" flipV="1">
              <a:off x="2248564" y="4537910"/>
              <a:ext cx="18050" cy="1624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11A38C70-F26B-F463-1061-B7C60B473326}"/>
                </a:ext>
              </a:extLst>
            </p:cNvPr>
            <p:cNvCxnSpPr>
              <a:cxnSpLocks/>
              <a:stCxn id="15" idx="7"/>
              <a:endCxn id="16" idx="3"/>
            </p:cNvCxnSpPr>
            <p:nvPr/>
          </p:nvCxnSpPr>
          <p:spPr>
            <a:xfrm flipV="1">
              <a:off x="2342147" y="3909598"/>
              <a:ext cx="325699" cy="402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4C7AE246-8E86-AE97-AD3C-8F1C7E3B2FB7}"/>
                </a:ext>
              </a:extLst>
            </p:cNvPr>
            <p:cNvCxnSpPr>
              <a:cxnSpLocks/>
              <a:stCxn id="12" idx="0"/>
              <a:endCxn id="17" idx="4"/>
            </p:cNvCxnSpPr>
            <p:nvPr/>
          </p:nvCxnSpPr>
          <p:spPr>
            <a:xfrm flipH="1" flipV="1">
              <a:off x="3779919" y="3918282"/>
              <a:ext cx="192506" cy="104675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09008EDD-3A72-7C86-8CAD-2496C878656B}"/>
                </a:ext>
              </a:extLst>
            </p:cNvPr>
            <p:cNvCxnSpPr>
              <a:cxnSpLocks/>
              <a:stCxn id="15" idx="6"/>
              <a:endCxn id="12" idx="1"/>
            </p:cNvCxnSpPr>
            <p:nvPr/>
          </p:nvCxnSpPr>
          <p:spPr>
            <a:xfrm>
              <a:off x="2380911" y="4405563"/>
              <a:ext cx="1497931" cy="5982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0DF62065-7B11-4D07-AFCD-C985521A2D24}"/>
                </a:ext>
              </a:extLst>
            </p:cNvPr>
            <p:cNvCxnSpPr>
              <a:cxnSpLocks/>
              <a:stCxn id="13" idx="6"/>
              <a:endCxn id="6" idx="2"/>
            </p:cNvCxnSpPr>
            <p:nvPr/>
          </p:nvCxnSpPr>
          <p:spPr>
            <a:xfrm>
              <a:off x="2398961" y="4832686"/>
              <a:ext cx="584871" cy="2541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D35D8564-7AB5-7EEE-5F92-81E860A5B06F}"/>
                </a:ext>
              </a:extLst>
            </p:cNvPr>
            <p:cNvCxnSpPr>
              <a:cxnSpLocks/>
              <a:stCxn id="13" idx="5"/>
              <a:endCxn id="10" idx="1"/>
            </p:cNvCxnSpPr>
            <p:nvPr/>
          </p:nvCxnSpPr>
          <p:spPr>
            <a:xfrm>
              <a:off x="2360197" y="4926269"/>
              <a:ext cx="157256" cy="30612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641BBE44-96A2-CAB4-677B-8C0A2E67D683}"/>
                </a:ext>
              </a:extLst>
            </p:cNvPr>
            <p:cNvCxnSpPr>
              <a:cxnSpLocks/>
              <a:stCxn id="9" idx="1"/>
              <a:endCxn id="14" idx="4"/>
            </p:cNvCxnSpPr>
            <p:nvPr/>
          </p:nvCxnSpPr>
          <p:spPr>
            <a:xfrm flipH="1" flipV="1">
              <a:off x="1018002" y="5007141"/>
              <a:ext cx="412416" cy="4658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1B2467D-7921-C3F6-2C51-C3260EB37922}"/>
                </a:ext>
              </a:extLst>
            </p:cNvPr>
            <p:cNvCxnSpPr>
              <a:cxnSpLocks/>
              <a:stCxn id="9" idx="6"/>
              <a:endCxn id="10" idx="3"/>
            </p:cNvCxnSpPr>
            <p:nvPr/>
          </p:nvCxnSpPr>
          <p:spPr>
            <a:xfrm flipV="1">
              <a:off x="1656348" y="5419561"/>
              <a:ext cx="861105" cy="1470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8B996D08-8C53-6161-2324-2B648865D141}"/>
                </a:ext>
              </a:extLst>
            </p:cNvPr>
            <p:cNvCxnSpPr>
              <a:cxnSpLocks/>
              <a:stCxn id="3" idx="1"/>
              <a:endCxn id="10" idx="4"/>
            </p:cNvCxnSpPr>
            <p:nvPr/>
          </p:nvCxnSpPr>
          <p:spPr>
            <a:xfrm flipH="1" flipV="1">
              <a:off x="2611036" y="5458325"/>
              <a:ext cx="152879" cy="6383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950E6C5A-B41A-44F4-92AC-6E87FA8463DC}"/>
                </a:ext>
              </a:extLst>
            </p:cNvPr>
            <p:cNvCxnSpPr>
              <a:cxnSpLocks/>
              <a:stCxn id="10" idx="5"/>
              <a:endCxn id="4" idx="1"/>
            </p:cNvCxnSpPr>
            <p:nvPr/>
          </p:nvCxnSpPr>
          <p:spPr>
            <a:xfrm>
              <a:off x="2704619" y="5419561"/>
              <a:ext cx="408211" cy="36027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5BB9018D-0BC7-4EF3-DC10-D6E406407F0A}"/>
                </a:ext>
              </a:extLst>
            </p:cNvPr>
            <p:cNvCxnSpPr>
              <a:cxnSpLocks/>
              <a:stCxn id="11" idx="7"/>
              <a:endCxn id="12" idx="4"/>
            </p:cNvCxnSpPr>
            <p:nvPr/>
          </p:nvCxnSpPr>
          <p:spPr>
            <a:xfrm flipV="1">
              <a:off x="3879518" y="5229727"/>
              <a:ext cx="92907" cy="1590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3EDE6CDF-B303-F62F-A7F5-4DF35A44FC35}"/>
                </a:ext>
              </a:extLst>
            </p:cNvPr>
            <p:cNvCxnSpPr>
              <a:cxnSpLocks/>
              <a:stCxn id="6" idx="5"/>
              <a:endCxn id="11" idx="2"/>
            </p:cNvCxnSpPr>
            <p:nvPr/>
          </p:nvCxnSpPr>
          <p:spPr>
            <a:xfrm>
              <a:off x="3209762" y="5180403"/>
              <a:ext cx="443826" cy="30198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B22C8A8E-9563-D263-3F60-E238B680E8C8}"/>
                </a:ext>
              </a:extLst>
            </p:cNvPr>
            <p:cNvCxnSpPr>
              <a:cxnSpLocks/>
              <a:stCxn id="4" idx="7"/>
              <a:endCxn id="11" idx="3"/>
            </p:cNvCxnSpPr>
            <p:nvPr/>
          </p:nvCxnSpPr>
          <p:spPr>
            <a:xfrm flipV="1">
              <a:off x="3299996" y="5575970"/>
              <a:ext cx="392356" cy="20386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8942EC35-D58E-28A6-3AAE-E314C8877E62}"/>
                </a:ext>
              </a:extLst>
            </p:cNvPr>
            <p:cNvCxnSpPr>
              <a:cxnSpLocks/>
              <a:stCxn id="3" idx="7"/>
              <a:endCxn id="4" idx="3"/>
            </p:cNvCxnSpPr>
            <p:nvPr/>
          </p:nvCxnSpPr>
          <p:spPr>
            <a:xfrm flipV="1">
              <a:off x="2951081" y="5966999"/>
              <a:ext cx="161749" cy="12966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09BAB2EE-13EA-7B10-6BD9-BBE1D73EAD54}"/>
                </a:ext>
              </a:extLst>
            </p:cNvPr>
            <p:cNvCxnSpPr>
              <a:cxnSpLocks/>
              <a:stCxn id="3" idx="2"/>
              <a:endCxn id="9" idx="5"/>
            </p:cNvCxnSpPr>
            <p:nvPr/>
          </p:nvCxnSpPr>
          <p:spPr>
            <a:xfrm flipH="1" flipV="1">
              <a:off x="1617584" y="5660190"/>
              <a:ext cx="1107567" cy="53005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6448228E-2522-6D20-C640-8589E10299C8}"/>
                </a:ext>
              </a:extLst>
            </p:cNvPr>
            <p:cNvCxnSpPr>
              <a:cxnSpLocks/>
              <a:stCxn id="7" idx="1"/>
              <a:endCxn id="9" idx="4"/>
            </p:cNvCxnSpPr>
            <p:nvPr/>
          </p:nvCxnSpPr>
          <p:spPr>
            <a:xfrm flipH="1" flipV="1">
              <a:off x="1524001" y="5698954"/>
              <a:ext cx="258003" cy="66694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F24FD5F0-0C2C-A48C-E31D-2E15CFE94960}"/>
                </a:ext>
              </a:extLst>
            </p:cNvPr>
            <p:cNvCxnSpPr>
              <a:cxnSpLocks/>
              <a:stCxn id="3" idx="3"/>
              <a:endCxn id="7" idx="6"/>
            </p:cNvCxnSpPr>
            <p:nvPr/>
          </p:nvCxnSpPr>
          <p:spPr>
            <a:xfrm flipH="1">
              <a:off x="2007934" y="6283829"/>
              <a:ext cx="755981" cy="17565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79409E6B-07E5-93A3-F422-15546FB68049}"/>
                </a:ext>
              </a:extLst>
            </p:cNvPr>
            <p:cNvCxnSpPr>
              <a:cxnSpLocks/>
              <a:stCxn id="9" idx="3"/>
              <a:endCxn id="8" idx="7"/>
            </p:cNvCxnSpPr>
            <p:nvPr/>
          </p:nvCxnSpPr>
          <p:spPr>
            <a:xfrm flipH="1">
              <a:off x="1183442" y="5660190"/>
              <a:ext cx="246976" cy="5146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30A6BDD7-F707-4C50-0A31-BB446F758934}"/>
                </a:ext>
              </a:extLst>
            </p:cNvPr>
            <p:cNvCxnSpPr>
              <a:cxnSpLocks/>
              <a:stCxn id="7" idx="2"/>
              <a:endCxn id="8" idx="5"/>
            </p:cNvCxnSpPr>
            <p:nvPr/>
          </p:nvCxnSpPr>
          <p:spPr>
            <a:xfrm flipH="1" flipV="1">
              <a:off x="1183442" y="6362035"/>
              <a:ext cx="559798" cy="97449"/>
            </a:xfrm>
            <a:prstGeom prst="line">
              <a:avLst/>
            </a:prstGeom>
            <a:ln w="1270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354553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ED5E589-B990-03C7-89A8-5512E2704877}"/>
              </a:ext>
            </a:extLst>
          </p:cNvPr>
          <p:cNvSpPr>
            <a:spLocks noGrp="1"/>
          </p:cNvSpPr>
          <p:nvPr>
            <p:ph type="body" sz="quarter" idx="13"/>
          </p:nvPr>
        </p:nvSpPr>
        <p:spPr/>
        <p:txBody>
          <a:bodyPr/>
          <a:lstStyle/>
          <a:p>
            <a:pPr algn="l" rtl="0"/>
            <a:r>
              <a:rPr lang="en-CZ" dirty="0"/>
              <a:t>Transaktion i distribueret netværk</a:t>
            </a:r>
          </a:p>
          <a:p>
            <a:pPr algn="l" rtl="0"/>
            <a:endParaRPr lang="en-CZ" dirty="0"/>
          </a:p>
          <a:p>
            <a:pPr algn="l" rtl="0"/>
            <a:r>
              <a:rPr lang="en-CZ" dirty="0"/>
              <a:t>Transaktionen registreres i en node og kopieres til hinanden.</a:t>
            </a:r>
          </a:p>
        </p:txBody>
      </p:sp>
      <p:grpSp>
        <p:nvGrpSpPr>
          <p:cNvPr id="241" name="Group 240">
            <a:extLst>
              <a:ext uri="{FF2B5EF4-FFF2-40B4-BE49-F238E27FC236}">
                <a16:creationId xmlns:a16="http://schemas.microsoft.com/office/drawing/2014/main" id="{A41EEF13-0C7D-4148-919E-9C3AB1789F95}"/>
              </a:ext>
            </a:extLst>
          </p:cNvPr>
          <p:cNvGrpSpPr/>
          <p:nvPr/>
        </p:nvGrpSpPr>
        <p:grpSpPr>
          <a:xfrm>
            <a:off x="590555" y="337802"/>
            <a:ext cx="3532261" cy="6254029"/>
            <a:chOff x="590555" y="337802"/>
            <a:chExt cx="3532261" cy="6254029"/>
          </a:xfrm>
        </p:grpSpPr>
        <p:sp>
          <p:nvSpPr>
            <p:cNvPr id="3" name="Oval 2">
              <a:extLst>
                <a:ext uri="{FF2B5EF4-FFF2-40B4-BE49-F238E27FC236}">
                  <a16:creationId xmlns:a16="http://schemas.microsoft.com/office/drawing/2014/main" id="{B450E47B-F53F-91F4-7067-905EFBAE51A9}"/>
                </a:ext>
              </a:extLst>
            </p:cNvPr>
            <p:cNvSpPr/>
            <p:nvPr/>
          </p:nvSpPr>
          <p:spPr>
            <a:xfrm>
              <a:off x="2725151" y="605789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 name="Oval 3">
              <a:extLst>
                <a:ext uri="{FF2B5EF4-FFF2-40B4-BE49-F238E27FC236}">
                  <a16:creationId xmlns:a16="http://schemas.microsoft.com/office/drawing/2014/main" id="{AEC226D8-1F9E-AF77-2899-A2CAA9AA55E0}"/>
                </a:ext>
              </a:extLst>
            </p:cNvPr>
            <p:cNvSpPr/>
            <p:nvPr/>
          </p:nvSpPr>
          <p:spPr>
            <a:xfrm>
              <a:off x="3074066" y="574106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6" name="Oval 5">
              <a:extLst>
                <a:ext uri="{FF2B5EF4-FFF2-40B4-BE49-F238E27FC236}">
                  <a16:creationId xmlns:a16="http://schemas.microsoft.com/office/drawing/2014/main" id="{9EF25A26-6BD9-3977-1354-344EEF05C11D}"/>
                </a:ext>
              </a:extLst>
            </p:cNvPr>
            <p:cNvSpPr/>
            <p:nvPr/>
          </p:nvSpPr>
          <p:spPr>
            <a:xfrm>
              <a:off x="2983832" y="495447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 name="Oval 6">
              <a:extLst>
                <a:ext uri="{FF2B5EF4-FFF2-40B4-BE49-F238E27FC236}">
                  <a16:creationId xmlns:a16="http://schemas.microsoft.com/office/drawing/2014/main" id="{37665906-1DF7-601C-2E42-41247B7E3297}"/>
                </a:ext>
              </a:extLst>
            </p:cNvPr>
            <p:cNvSpPr/>
            <p:nvPr/>
          </p:nvSpPr>
          <p:spPr>
            <a:xfrm>
              <a:off x="1743240" y="632713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8" name="Oval 7">
              <a:extLst>
                <a:ext uri="{FF2B5EF4-FFF2-40B4-BE49-F238E27FC236}">
                  <a16:creationId xmlns:a16="http://schemas.microsoft.com/office/drawing/2014/main" id="{A88835BC-CA15-6D3E-5B57-1BD9CDB09F61}"/>
                </a:ext>
              </a:extLst>
            </p:cNvPr>
            <p:cNvSpPr/>
            <p:nvPr/>
          </p:nvSpPr>
          <p:spPr>
            <a:xfrm>
              <a:off x="957512" y="613610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9" name="Oval 8">
              <a:extLst>
                <a:ext uri="{FF2B5EF4-FFF2-40B4-BE49-F238E27FC236}">
                  <a16:creationId xmlns:a16="http://schemas.microsoft.com/office/drawing/2014/main" id="{17EA8AC9-2B40-7CD4-DEC1-FABAFE81244B}"/>
                </a:ext>
              </a:extLst>
            </p:cNvPr>
            <p:cNvSpPr/>
            <p:nvPr/>
          </p:nvSpPr>
          <p:spPr>
            <a:xfrm>
              <a:off x="1391654" y="543426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0" name="Oval 9">
              <a:extLst>
                <a:ext uri="{FF2B5EF4-FFF2-40B4-BE49-F238E27FC236}">
                  <a16:creationId xmlns:a16="http://schemas.microsoft.com/office/drawing/2014/main" id="{69EE9EC5-4386-3B00-1909-4B71E63B96FD}"/>
                </a:ext>
              </a:extLst>
            </p:cNvPr>
            <p:cNvSpPr/>
            <p:nvPr/>
          </p:nvSpPr>
          <p:spPr>
            <a:xfrm>
              <a:off x="2478689" y="519363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1" name="Oval 10">
              <a:extLst>
                <a:ext uri="{FF2B5EF4-FFF2-40B4-BE49-F238E27FC236}">
                  <a16:creationId xmlns:a16="http://schemas.microsoft.com/office/drawing/2014/main" id="{EDBFEC5D-F648-7DC2-D6DE-6A44D5C683F7}"/>
                </a:ext>
              </a:extLst>
            </p:cNvPr>
            <p:cNvSpPr/>
            <p:nvPr/>
          </p:nvSpPr>
          <p:spPr>
            <a:xfrm>
              <a:off x="3653588" y="5350040"/>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2" name="Oval 11">
              <a:extLst>
                <a:ext uri="{FF2B5EF4-FFF2-40B4-BE49-F238E27FC236}">
                  <a16:creationId xmlns:a16="http://schemas.microsoft.com/office/drawing/2014/main" id="{43876940-0719-1DF7-07C8-4613BEF573D1}"/>
                </a:ext>
              </a:extLst>
            </p:cNvPr>
            <p:cNvSpPr/>
            <p:nvPr/>
          </p:nvSpPr>
          <p:spPr>
            <a:xfrm>
              <a:off x="3840078" y="496503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3" name="Oval 12">
              <a:extLst>
                <a:ext uri="{FF2B5EF4-FFF2-40B4-BE49-F238E27FC236}">
                  <a16:creationId xmlns:a16="http://schemas.microsoft.com/office/drawing/2014/main" id="{C3E78381-EF30-1FEE-9901-719826B43479}"/>
                </a:ext>
              </a:extLst>
            </p:cNvPr>
            <p:cNvSpPr/>
            <p:nvPr/>
          </p:nvSpPr>
          <p:spPr>
            <a:xfrm>
              <a:off x="2134267" y="470033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4" name="Oval 13">
              <a:extLst>
                <a:ext uri="{FF2B5EF4-FFF2-40B4-BE49-F238E27FC236}">
                  <a16:creationId xmlns:a16="http://schemas.microsoft.com/office/drawing/2014/main" id="{85AD3922-0E80-CCD5-FACF-160534CCC98C}"/>
                </a:ext>
              </a:extLst>
            </p:cNvPr>
            <p:cNvSpPr/>
            <p:nvPr/>
          </p:nvSpPr>
          <p:spPr>
            <a:xfrm>
              <a:off x="885655" y="474244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5" name="Oval 14">
              <a:extLst>
                <a:ext uri="{FF2B5EF4-FFF2-40B4-BE49-F238E27FC236}">
                  <a16:creationId xmlns:a16="http://schemas.microsoft.com/office/drawing/2014/main" id="{864FD893-58C5-D559-5C7E-C50AD4EFD0BC}"/>
                </a:ext>
              </a:extLst>
            </p:cNvPr>
            <p:cNvSpPr/>
            <p:nvPr/>
          </p:nvSpPr>
          <p:spPr>
            <a:xfrm>
              <a:off x="2116217" y="42732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6" name="Oval 15">
              <a:extLst>
                <a:ext uri="{FF2B5EF4-FFF2-40B4-BE49-F238E27FC236}">
                  <a16:creationId xmlns:a16="http://schemas.microsoft.com/office/drawing/2014/main" id="{C15209CE-C7AA-2854-B40F-7AB27097A7CC}"/>
                </a:ext>
              </a:extLst>
            </p:cNvPr>
            <p:cNvSpPr/>
            <p:nvPr/>
          </p:nvSpPr>
          <p:spPr>
            <a:xfrm>
              <a:off x="2629082" y="368366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7" name="Oval 16">
              <a:extLst>
                <a:ext uri="{FF2B5EF4-FFF2-40B4-BE49-F238E27FC236}">
                  <a16:creationId xmlns:a16="http://schemas.microsoft.com/office/drawing/2014/main" id="{BB2A4B0A-9357-8577-F1BA-4BF655665095}"/>
                </a:ext>
              </a:extLst>
            </p:cNvPr>
            <p:cNvSpPr/>
            <p:nvPr/>
          </p:nvSpPr>
          <p:spPr>
            <a:xfrm>
              <a:off x="3647572" y="365358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8" name="Oval 17">
              <a:extLst>
                <a:ext uri="{FF2B5EF4-FFF2-40B4-BE49-F238E27FC236}">
                  <a16:creationId xmlns:a16="http://schemas.microsoft.com/office/drawing/2014/main" id="{A86A6509-CD73-DF7A-C4F6-C390E25ECE09}"/>
                </a:ext>
              </a:extLst>
            </p:cNvPr>
            <p:cNvSpPr/>
            <p:nvPr/>
          </p:nvSpPr>
          <p:spPr>
            <a:xfrm>
              <a:off x="1767306" y="366415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9" name="Oval 18">
              <a:extLst>
                <a:ext uri="{FF2B5EF4-FFF2-40B4-BE49-F238E27FC236}">
                  <a16:creationId xmlns:a16="http://schemas.microsoft.com/office/drawing/2014/main" id="{F9D2E8B3-8312-915D-A514-B0D1F4FD3EEB}"/>
                </a:ext>
              </a:extLst>
            </p:cNvPr>
            <p:cNvSpPr/>
            <p:nvPr/>
          </p:nvSpPr>
          <p:spPr>
            <a:xfrm>
              <a:off x="969544" y="382203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0" name="Oval 19">
              <a:extLst>
                <a:ext uri="{FF2B5EF4-FFF2-40B4-BE49-F238E27FC236}">
                  <a16:creationId xmlns:a16="http://schemas.microsoft.com/office/drawing/2014/main" id="{F933037B-E117-B892-49E9-C7E0F3A084C1}"/>
                </a:ext>
              </a:extLst>
            </p:cNvPr>
            <p:cNvSpPr/>
            <p:nvPr/>
          </p:nvSpPr>
          <p:spPr>
            <a:xfrm>
              <a:off x="3858122" y="314811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1" name="Oval 20">
              <a:extLst>
                <a:ext uri="{FF2B5EF4-FFF2-40B4-BE49-F238E27FC236}">
                  <a16:creationId xmlns:a16="http://schemas.microsoft.com/office/drawing/2014/main" id="{D5E1B1E1-E218-B24A-CC69-EE93B07DB044}"/>
                </a:ext>
              </a:extLst>
            </p:cNvPr>
            <p:cNvSpPr/>
            <p:nvPr/>
          </p:nvSpPr>
          <p:spPr>
            <a:xfrm>
              <a:off x="2797346" y="293971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2" name="Oval 21">
              <a:extLst>
                <a:ext uri="{FF2B5EF4-FFF2-40B4-BE49-F238E27FC236}">
                  <a16:creationId xmlns:a16="http://schemas.microsoft.com/office/drawing/2014/main" id="{A4F3AC6B-4219-8B0A-6D7A-FCE2D02314FD}"/>
                </a:ext>
              </a:extLst>
            </p:cNvPr>
            <p:cNvSpPr/>
            <p:nvPr/>
          </p:nvSpPr>
          <p:spPr>
            <a:xfrm>
              <a:off x="3110163" y="249186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3" name="Oval 22">
              <a:extLst>
                <a:ext uri="{FF2B5EF4-FFF2-40B4-BE49-F238E27FC236}">
                  <a16:creationId xmlns:a16="http://schemas.microsoft.com/office/drawing/2014/main" id="{01DD23E8-63EF-FD68-A626-182929D030DC}"/>
                </a:ext>
              </a:extLst>
            </p:cNvPr>
            <p:cNvSpPr/>
            <p:nvPr/>
          </p:nvSpPr>
          <p:spPr>
            <a:xfrm>
              <a:off x="2386932" y="2434389"/>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4" name="Oval 23">
              <a:extLst>
                <a:ext uri="{FF2B5EF4-FFF2-40B4-BE49-F238E27FC236}">
                  <a16:creationId xmlns:a16="http://schemas.microsoft.com/office/drawing/2014/main" id="{2BE3DE10-8847-E82D-A118-BE6EBBDBD0A4}"/>
                </a:ext>
              </a:extLst>
            </p:cNvPr>
            <p:cNvSpPr/>
            <p:nvPr/>
          </p:nvSpPr>
          <p:spPr>
            <a:xfrm>
              <a:off x="1427746" y="220911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5" name="Oval 24">
              <a:extLst>
                <a:ext uri="{FF2B5EF4-FFF2-40B4-BE49-F238E27FC236}">
                  <a16:creationId xmlns:a16="http://schemas.microsoft.com/office/drawing/2014/main" id="{20E4C87D-922C-CA73-0179-E8D0689F8A05}"/>
                </a:ext>
              </a:extLst>
            </p:cNvPr>
            <p:cNvSpPr/>
            <p:nvPr/>
          </p:nvSpPr>
          <p:spPr>
            <a:xfrm>
              <a:off x="825167" y="289760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6" name="Oval 25">
              <a:extLst>
                <a:ext uri="{FF2B5EF4-FFF2-40B4-BE49-F238E27FC236}">
                  <a16:creationId xmlns:a16="http://schemas.microsoft.com/office/drawing/2014/main" id="{762BB4C1-795F-3724-B97F-51EF34FB8BFA}"/>
                </a:ext>
              </a:extLst>
            </p:cNvPr>
            <p:cNvSpPr/>
            <p:nvPr/>
          </p:nvSpPr>
          <p:spPr>
            <a:xfrm>
              <a:off x="590555" y="201529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7" name="Oval 26">
              <a:extLst>
                <a:ext uri="{FF2B5EF4-FFF2-40B4-BE49-F238E27FC236}">
                  <a16:creationId xmlns:a16="http://schemas.microsoft.com/office/drawing/2014/main" id="{CA4B2E1F-A502-035C-88CF-5B67944DFBAF}"/>
                </a:ext>
              </a:extLst>
            </p:cNvPr>
            <p:cNvSpPr/>
            <p:nvPr/>
          </p:nvSpPr>
          <p:spPr>
            <a:xfrm>
              <a:off x="3637211" y="1853453"/>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8" name="Oval 27">
              <a:extLst>
                <a:ext uri="{FF2B5EF4-FFF2-40B4-BE49-F238E27FC236}">
                  <a16:creationId xmlns:a16="http://schemas.microsoft.com/office/drawing/2014/main" id="{8B8F548C-97D2-3C5F-70CC-86220C52BA21}"/>
                </a:ext>
              </a:extLst>
            </p:cNvPr>
            <p:cNvSpPr/>
            <p:nvPr/>
          </p:nvSpPr>
          <p:spPr>
            <a:xfrm>
              <a:off x="3834065" y="2510587"/>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9" name="Oval 28">
              <a:extLst>
                <a:ext uri="{FF2B5EF4-FFF2-40B4-BE49-F238E27FC236}">
                  <a16:creationId xmlns:a16="http://schemas.microsoft.com/office/drawing/2014/main" id="{663BB27E-73A5-CE2F-72DC-344EC772FF6D}"/>
                </a:ext>
              </a:extLst>
            </p:cNvPr>
            <p:cNvSpPr/>
            <p:nvPr/>
          </p:nvSpPr>
          <p:spPr>
            <a:xfrm>
              <a:off x="2420020" y="196200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0" name="Oval 29">
              <a:extLst>
                <a:ext uri="{FF2B5EF4-FFF2-40B4-BE49-F238E27FC236}">
                  <a16:creationId xmlns:a16="http://schemas.microsoft.com/office/drawing/2014/main" id="{7B362A86-9510-C8CF-1E6B-7A38876F9236}"/>
                </a:ext>
              </a:extLst>
            </p:cNvPr>
            <p:cNvSpPr/>
            <p:nvPr/>
          </p:nvSpPr>
          <p:spPr>
            <a:xfrm>
              <a:off x="1467855" y="132225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1" name="Oval 30">
              <a:extLst>
                <a:ext uri="{FF2B5EF4-FFF2-40B4-BE49-F238E27FC236}">
                  <a16:creationId xmlns:a16="http://schemas.microsoft.com/office/drawing/2014/main" id="{E491942B-5F13-7B59-C9D1-F0BE58ABE537}"/>
                </a:ext>
              </a:extLst>
            </p:cNvPr>
            <p:cNvSpPr/>
            <p:nvPr/>
          </p:nvSpPr>
          <p:spPr>
            <a:xfrm>
              <a:off x="687130" y="1250875"/>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2" name="Oval 31">
              <a:extLst>
                <a:ext uri="{FF2B5EF4-FFF2-40B4-BE49-F238E27FC236}">
                  <a16:creationId xmlns:a16="http://schemas.microsoft.com/office/drawing/2014/main" id="{4EFEDBDC-1A9F-1F81-314B-34DD5842471A}"/>
                </a:ext>
              </a:extLst>
            </p:cNvPr>
            <p:cNvSpPr/>
            <p:nvPr/>
          </p:nvSpPr>
          <p:spPr>
            <a:xfrm>
              <a:off x="933449" y="337802"/>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3" name="Oval 32">
              <a:extLst>
                <a:ext uri="{FF2B5EF4-FFF2-40B4-BE49-F238E27FC236}">
                  <a16:creationId xmlns:a16="http://schemas.microsoft.com/office/drawing/2014/main" id="{B8B41BEB-3FEB-555E-B5C7-7DCD97670C79}"/>
                </a:ext>
              </a:extLst>
            </p:cNvPr>
            <p:cNvSpPr/>
            <p:nvPr/>
          </p:nvSpPr>
          <p:spPr>
            <a:xfrm>
              <a:off x="1610893" y="729296"/>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4" name="Oval 33">
              <a:extLst>
                <a:ext uri="{FF2B5EF4-FFF2-40B4-BE49-F238E27FC236}">
                  <a16:creationId xmlns:a16="http://schemas.microsoft.com/office/drawing/2014/main" id="{5888A9A1-32AC-A45F-EC2C-855274346AAE}"/>
                </a:ext>
              </a:extLst>
            </p:cNvPr>
            <p:cNvSpPr/>
            <p:nvPr/>
          </p:nvSpPr>
          <p:spPr>
            <a:xfrm>
              <a:off x="2435055" y="854834"/>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5" name="Oval 34">
              <a:extLst>
                <a:ext uri="{FF2B5EF4-FFF2-40B4-BE49-F238E27FC236}">
                  <a16:creationId xmlns:a16="http://schemas.microsoft.com/office/drawing/2014/main" id="{AFEA51B8-4C6C-0186-570A-5EA6F9DBF75D}"/>
                </a:ext>
              </a:extLst>
            </p:cNvPr>
            <p:cNvSpPr/>
            <p:nvPr/>
          </p:nvSpPr>
          <p:spPr>
            <a:xfrm>
              <a:off x="3134227" y="1187641"/>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6" name="Oval 35">
              <a:extLst>
                <a:ext uri="{FF2B5EF4-FFF2-40B4-BE49-F238E27FC236}">
                  <a16:creationId xmlns:a16="http://schemas.microsoft.com/office/drawing/2014/main" id="{AC39F741-06BD-3DDA-7EB0-C738C7AF44FF}"/>
                </a:ext>
              </a:extLst>
            </p:cNvPr>
            <p:cNvSpPr/>
            <p:nvPr/>
          </p:nvSpPr>
          <p:spPr>
            <a:xfrm>
              <a:off x="3230478" y="377578"/>
              <a:ext cx="264694" cy="26469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38" name="Straight Connector 37">
              <a:extLst>
                <a:ext uri="{FF2B5EF4-FFF2-40B4-BE49-F238E27FC236}">
                  <a16:creationId xmlns:a16="http://schemas.microsoft.com/office/drawing/2014/main" id="{F2AB9215-8982-FE48-9AF2-8D595FD93CD1}"/>
                </a:ext>
              </a:extLst>
            </p:cNvPr>
            <p:cNvCxnSpPr>
              <a:cxnSpLocks/>
              <a:endCxn id="35" idx="0"/>
            </p:cNvCxnSpPr>
            <p:nvPr/>
          </p:nvCxnSpPr>
          <p:spPr>
            <a:xfrm flipH="1">
              <a:off x="3266574" y="642272"/>
              <a:ext cx="72186" cy="5453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2BF12443-2462-B6EE-2C4E-26B8CC5C8B5F}"/>
                </a:ext>
              </a:extLst>
            </p:cNvPr>
            <p:cNvCxnSpPr>
              <a:cxnSpLocks/>
              <a:stCxn id="36" idx="3"/>
              <a:endCxn id="34" idx="7"/>
            </p:cNvCxnSpPr>
            <p:nvPr/>
          </p:nvCxnSpPr>
          <p:spPr>
            <a:xfrm flipH="1">
              <a:off x="2660985" y="603508"/>
              <a:ext cx="608257" cy="2900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7D59D4E-23AF-C0FB-1E49-7CD700E3E883}"/>
                </a:ext>
              </a:extLst>
            </p:cNvPr>
            <p:cNvCxnSpPr>
              <a:cxnSpLocks/>
              <a:stCxn id="34" idx="4"/>
              <a:endCxn id="29" idx="0"/>
            </p:cNvCxnSpPr>
            <p:nvPr/>
          </p:nvCxnSpPr>
          <p:spPr>
            <a:xfrm flipH="1">
              <a:off x="2552367" y="1119528"/>
              <a:ext cx="15035" cy="842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24D56E5D-C865-A508-95FF-0A5DD1020E22}"/>
                </a:ext>
              </a:extLst>
            </p:cNvPr>
            <p:cNvCxnSpPr>
              <a:cxnSpLocks/>
              <a:stCxn id="35" idx="3"/>
              <a:endCxn id="29" idx="7"/>
            </p:cNvCxnSpPr>
            <p:nvPr/>
          </p:nvCxnSpPr>
          <p:spPr>
            <a:xfrm flipH="1">
              <a:off x="2645950" y="1413571"/>
              <a:ext cx="527041" cy="5871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78D0F755-003D-571D-AAC9-BFCF695716A7}"/>
                </a:ext>
              </a:extLst>
            </p:cNvPr>
            <p:cNvCxnSpPr>
              <a:cxnSpLocks/>
              <a:stCxn id="35" idx="5"/>
              <a:endCxn id="27" idx="1"/>
            </p:cNvCxnSpPr>
            <p:nvPr/>
          </p:nvCxnSpPr>
          <p:spPr>
            <a:xfrm>
              <a:off x="3360157" y="1413571"/>
              <a:ext cx="315818" cy="4786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646A1761-57BC-223B-D640-64AC0BF00DA4}"/>
                </a:ext>
              </a:extLst>
            </p:cNvPr>
            <p:cNvCxnSpPr>
              <a:cxnSpLocks/>
              <a:stCxn id="33" idx="6"/>
              <a:endCxn id="34" idx="2"/>
            </p:cNvCxnSpPr>
            <p:nvPr/>
          </p:nvCxnSpPr>
          <p:spPr>
            <a:xfrm>
              <a:off x="1875587" y="861643"/>
              <a:ext cx="559468" cy="1255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AD548C7F-0481-1136-9441-DB3CAE028C38}"/>
                </a:ext>
              </a:extLst>
            </p:cNvPr>
            <p:cNvCxnSpPr>
              <a:cxnSpLocks/>
              <a:stCxn id="32" idx="5"/>
              <a:endCxn id="33" idx="1"/>
            </p:cNvCxnSpPr>
            <p:nvPr/>
          </p:nvCxnSpPr>
          <p:spPr>
            <a:xfrm>
              <a:off x="1159379" y="563732"/>
              <a:ext cx="490278" cy="20432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F830B89F-7F68-787F-B158-4A2A44F51804}"/>
                </a:ext>
              </a:extLst>
            </p:cNvPr>
            <p:cNvCxnSpPr>
              <a:cxnSpLocks/>
              <a:stCxn id="31" idx="0"/>
              <a:endCxn id="32" idx="4"/>
            </p:cNvCxnSpPr>
            <p:nvPr/>
          </p:nvCxnSpPr>
          <p:spPr>
            <a:xfrm flipV="1">
              <a:off x="819477" y="602496"/>
              <a:ext cx="246319" cy="6483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6277C9E9-D7F9-6EDD-69EB-208AFD25953A}"/>
                </a:ext>
              </a:extLst>
            </p:cNvPr>
            <p:cNvCxnSpPr>
              <a:cxnSpLocks/>
              <a:stCxn id="30" idx="0"/>
              <a:endCxn id="33" idx="3"/>
            </p:cNvCxnSpPr>
            <p:nvPr/>
          </p:nvCxnSpPr>
          <p:spPr>
            <a:xfrm flipV="1">
              <a:off x="1600202" y="955226"/>
              <a:ext cx="49455" cy="36703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8CEDEEAF-A135-77AF-25FC-146187299AC4}"/>
                </a:ext>
              </a:extLst>
            </p:cNvPr>
            <p:cNvCxnSpPr>
              <a:cxnSpLocks/>
              <a:stCxn id="30" idx="5"/>
              <a:endCxn id="29" idx="1"/>
            </p:cNvCxnSpPr>
            <p:nvPr/>
          </p:nvCxnSpPr>
          <p:spPr>
            <a:xfrm>
              <a:off x="1693785" y="1548186"/>
              <a:ext cx="764999" cy="4525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38C0EE0-6E2E-AD10-FBAC-C0CD9EFD7A60}"/>
                </a:ext>
              </a:extLst>
            </p:cNvPr>
            <p:cNvCxnSpPr>
              <a:cxnSpLocks/>
              <a:stCxn id="31" idx="6"/>
              <a:endCxn id="30" idx="2"/>
            </p:cNvCxnSpPr>
            <p:nvPr/>
          </p:nvCxnSpPr>
          <p:spPr>
            <a:xfrm>
              <a:off x="951824" y="1383222"/>
              <a:ext cx="516031" cy="7138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C7F7B611-285D-BEE6-9D6E-B3A2F0D67631}"/>
                </a:ext>
              </a:extLst>
            </p:cNvPr>
            <p:cNvCxnSpPr>
              <a:cxnSpLocks/>
              <a:stCxn id="31" idx="4"/>
              <a:endCxn id="26" idx="0"/>
            </p:cNvCxnSpPr>
            <p:nvPr/>
          </p:nvCxnSpPr>
          <p:spPr>
            <a:xfrm flipH="1">
              <a:off x="722902" y="1515569"/>
              <a:ext cx="96575" cy="499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D47A26A5-275E-EAD4-DF39-6BD28148E065}"/>
                </a:ext>
              </a:extLst>
            </p:cNvPr>
            <p:cNvCxnSpPr>
              <a:cxnSpLocks/>
              <a:stCxn id="30" idx="4"/>
              <a:endCxn id="24" idx="0"/>
            </p:cNvCxnSpPr>
            <p:nvPr/>
          </p:nvCxnSpPr>
          <p:spPr>
            <a:xfrm flipH="1">
              <a:off x="1560093" y="1586950"/>
              <a:ext cx="40109" cy="62216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8E057C68-D949-C207-BFA0-4789530B5B1E}"/>
                </a:ext>
              </a:extLst>
            </p:cNvPr>
            <p:cNvCxnSpPr>
              <a:cxnSpLocks/>
              <a:stCxn id="26" idx="6"/>
              <a:endCxn id="24" idx="2"/>
            </p:cNvCxnSpPr>
            <p:nvPr/>
          </p:nvCxnSpPr>
          <p:spPr>
            <a:xfrm>
              <a:off x="855249" y="2147638"/>
              <a:ext cx="572497" cy="1938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996ADB58-932D-DD87-16A9-A6969EC01404}"/>
                </a:ext>
              </a:extLst>
            </p:cNvPr>
            <p:cNvCxnSpPr>
              <a:cxnSpLocks/>
              <a:stCxn id="24" idx="6"/>
              <a:endCxn id="23" idx="2"/>
            </p:cNvCxnSpPr>
            <p:nvPr/>
          </p:nvCxnSpPr>
          <p:spPr>
            <a:xfrm>
              <a:off x="1692440" y="2341463"/>
              <a:ext cx="694492" cy="22527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93FB194A-1D02-3D0E-8342-7FFF230DC81F}"/>
                </a:ext>
              </a:extLst>
            </p:cNvPr>
            <p:cNvCxnSpPr>
              <a:cxnSpLocks/>
              <a:stCxn id="23" idx="0"/>
              <a:endCxn id="29" idx="4"/>
            </p:cNvCxnSpPr>
            <p:nvPr/>
          </p:nvCxnSpPr>
          <p:spPr>
            <a:xfrm flipV="1">
              <a:off x="2519279" y="2226699"/>
              <a:ext cx="33088" cy="2076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6CFB60CD-E32F-D9AC-266A-28149A5FE7FF}"/>
                </a:ext>
              </a:extLst>
            </p:cNvPr>
            <p:cNvCxnSpPr>
              <a:cxnSpLocks/>
              <a:stCxn id="22" idx="7"/>
              <a:endCxn id="27" idx="3"/>
            </p:cNvCxnSpPr>
            <p:nvPr/>
          </p:nvCxnSpPr>
          <p:spPr>
            <a:xfrm flipV="1">
              <a:off x="3336093" y="2079383"/>
              <a:ext cx="339882" cy="4512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2091C8B2-7E54-1170-D2E4-B817A72F6716}"/>
                </a:ext>
              </a:extLst>
            </p:cNvPr>
            <p:cNvCxnSpPr>
              <a:cxnSpLocks/>
              <a:stCxn id="28" idx="0"/>
              <a:endCxn id="27" idx="4"/>
            </p:cNvCxnSpPr>
            <p:nvPr/>
          </p:nvCxnSpPr>
          <p:spPr>
            <a:xfrm flipH="1" flipV="1">
              <a:off x="3769558" y="2118147"/>
              <a:ext cx="196854" cy="39244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1B4D7205-A00D-B0E0-24B8-0A7BBF0F1744}"/>
                </a:ext>
              </a:extLst>
            </p:cNvPr>
            <p:cNvCxnSpPr>
              <a:cxnSpLocks/>
              <a:stCxn id="22" idx="6"/>
              <a:endCxn id="28" idx="2"/>
            </p:cNvCxnSpPr>
            <p:nvPr/>
          </p:nvCxnSpPr>
          <p:spPr>
            <a:xfrm>
              <a:off x="3374857" y="2624211"/>
              <a:ext cx="459208" cy="1872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CFCEE9F-2DC0-E7AE-ECD7-AFAC7AC64DD4}"/>
                </a:ext>
              </a:extLst>
            </p:cNvPr>
            <p:cNvCxnSpPr>
              <a:cxnSpLocks/>
              <a:stCxn id="23" idx="6"/>
              <a:endCxn id="22" idx="2"/>
            </p:cNvCxnSpPr>
            <p:nvPr/>
          </p:nvCxnSpPr>
          <p:spPr>
            <a:xfrm>
              <a:off x="2651626" y="2566736"/>
              <a:ext cx="458537" cy="5747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B7FFDE13-6ED8-D1B5-4111-10BB54C22469}"/>
                </a:ext>
              </a:extLst>
            </p:cNvPr>
            <p:cNvCxnSpPr>
              <a:cxnSpLocks/>
              <a:stCxn id="26" idx="4"/>
              <a:endCxn id="25" idx="0"/>
            </p:cNvCxnSpPr>
            <p:nvPr/>
          </p:nvCxnSpPr>
          <p:spPr>
            <a:xfrm>
              <a:off x="722902" y="2279985"/>
              <a:ext cx="234612" cy="61762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A5C9A1CB-0819-5BC9-EF7F-B71F68DB1383}"/>
                </a:ext>
              </a:extLst>
            </p:cNvPr>
            <p:cNvCxnSpPr>
              <a:cxnSpLocks/>
              <a:stCxn id="25" idx="7"/>
              <a:endCxn id="24" idx="3"/>
            </p:cNvCxnSpPr>
            <p:nvPr/>
          </p:nvCxnSpPr>
          <p:spPr>
            <a:xfrm flipV="1">
              <a:off x="1051097" y="2435046"/>
              <a:ext cx="415413" cy="50132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0AAF5AA2-B24D-93EC-EA8B-A74BE29A68A1}"/>
                </a:ext>
              </a:extLst>
            </p:cNvPr>
            <p:cNvCxnSpPr>
              <a:cxnSpLocks/>
              <a:stCxn id="19" idx="0"/>
              <a:endCxn id="25" idx="4"/>
            </p:cNvCxnSpPr>
            <p:nvPr/>
          </p:nvCxnSpPr>
          <p:spPr>
            <a:xfrm flipH="1" flipV="1">
              <a:off x="957514" y="3162300"/>
              <a:ext cx="144377" cy="65973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9DE7DD21-2EAF-C5F7-04B3-9D1C2B56DC1B}"/>
                </a:ext>
              </a:extLst>
            </p:cNvPr>
            <p:cNvCxnSpPr>
              <a:cxnSpLocks/>
              <a:stCxn id="25" idx="5"/>
              <a:endCxn id="18" idx="1"/>
            </p:cNvCxnSpPr>
            <p:nvPr/>
          </p:nvCxnSpPr>
          <p:spPr>
            <a:xfrm>
              <a:off x="1051097" y="3123536"/>
              <a:ext cx="754973" cy="5793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8C1BF0EF-42C4-DCA6-90DA-C91A94E57023}"/>
                </a:ext>
              </a:extLst>
            </p:cNvPr>
            <p:cNvCxnSpPr>
              <a:cxnSpLocks/>
              <a:stCxn id="18" idx="0"/>
              <a:endCxn id="23" idx="3"/>
            </p:cNvCxnSpPr>
            <p:nvPr/>
          </p:nvCxnSpPr>
          <p:spPr>
            <a:xfrm flipV="1">
              <a:off x="1899653" y="2660319"/>
              <a:ext cx="526043" cy="100383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BD9C5D4-52F1-996A-FA88-CC353B69231D}"/>
                </a:ext>
              </a:extLst>
            </p:cNvPr>
            <p:cNvCxnSpPr>
              <a:cxnSpLocks/>
              <a:stCxn id="18" idx="7"/>
              <a:endCxn id="21" idx="3"/>
            </p:cNvCxnSpPr>
            <p:nvPr/>
          </p:nvCxnSpPr>
          <p:spPr>
            <a:xfrm flipV="1">
              <a:off x="1993236" y="3165647"/>
              <a:ext cx="842874" cy="5372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80EA47CE-A054-6648-15F7-A528FFDC22F1}"/>
                </a:ext>
              </a:extLst>
            </p:cNvPr>
            <p:cNvCxnSpPr>
              <a:cxnSpLocks/>
              <a:stCxn id="23" idx="5"/>
              <a:endCxn id="21" idx="1"/>
            </p:cNvCxnSpPr>
            <p:nvPr/>
          </p:nvCxnSpPr>
          <p:spPr>
            <a:xfrm>
              <a:off x="2612862" y="2660319"/>
              <a:ext cx="223248" cy="31816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31A07DF0-A50E-7FDA-BA62-238302C1012E}"/>
                </a:ext>
              </a:extLst>
            </p:cNvPr>
            <p:cNvCxnSpPr>
              <a:cxnSpLocks/>
              <a:stCxn id="21" idx="7"/>
              <a:endCxn id="22" idx="3"/>
            </p:cNvCxnSpPr>
            <p:nvPr/>
          </p:nvCxnSpPr>
          <p:spPr>
            <a:xfrm flipV="1">
              <a:off x="3023276" y="2717794"/>
              <a:ext cx="125651" cy="26068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0E19696E-8A1F-B678-3122-FBB8F6936EE9}"/>
                </a:ext>
              </a:extLst>
            </p:cNvPr>
            <p:cNvCxnSpPr>
              <a:cxnSpLocks/>
              <a:stCxn id="20" idx="0"/>
              <a:endCxn id="28" idx="4"/>
            </p:cNvCxnSpPr>
            <p:nvPr/>
          </p:nvCxnSpPr>
          <p:spPr>
            <a:xfrm flipH="1" flipV="1">
              <a:off x="3966412" y="2775281"/>
              <a:ext cx="24057" cy="3728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A239A2C-7D0B-C839-7A0E-4D502AC55F51}"/>
                </a:ext>
              </a:extLst>
            </p:cNvPr>
            <p:cNvCxnSpPr>
              <a:cxnSpLocks/>
              <a:stCxn id="21" idx="5"/>
              <a:endCxn id="17" idx="1"/>
            </p:cNvCxnSpPr>
            <p:nvPr/>
          </p:nvCxnSpPr>
          <p:spPr>
            <a:xfrm>
              <a:off x="3023276" y="3165647"/>
              <a:ext cx="663060" cy="52670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02B29404-61D0-6C37-7D37-C81721ABD948}"/>
                </a:ext>
              </a:extLst>
            </p:cNvPr>
            <p:cNvCxnSpPr>
              <a:cxnSpLocks/>
              <a:stCxn id="17" idx="7"/>
              <a:endCxn id="20" idx="4"/>
            </p:cNvCxnSpPr>
            <p:nvPr/>
          </p:nvCxnSpPr>
          <p:spPr>
            <a:xfrm flipV="1">
              <a:off x="3873502" y="3412809"/>
              <a:ext cx="116967" cy="27954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8D821C97-253A-0DDA-C2D3-F0FB85FAF247}"/>
                </a:ext>
              </a:extLst>
            </p:cNvPr>
            <p:cNvCxnSpPr>
              <a:cxnSpLocks/>
              <a:stCxn id="16" idx="0"/>
              <a:endCxn id="21" idx="4"/>
            </p:cNvCxnSpPr>
            <p:nvPr/>
          </p:nvCxnSpPr>
          <p:spPr>
            <a:xfrm flipV="1">
              <a:off x="2761429" y="3204411"/>
              <a:ext cx="168264" cy="47925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62F32123-1ED3-95E2-D476-4965F6C40ACF}"/>
                </a:ext>
              </a:extLst>
            </p:cNvPr>
            <p:cNvCxnSpPr>
              <a:cxnSpLocks/>
              <a:stCxn id="17" idx="2"/>
              <a:endCxn id="16" idx="6"/>
            </p:cNvCxnSpPr>
            <p:nvPr/>
          </p:nvCxnSpPr>
          <p:spPr>
            <a:xfrm flipH="1">
              <a:off x="2893776" y="3785935"/>
              <a:ext cx="753796" cy="300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004AC8EA-6D6A-C5CE-667C-BA110777B615}"/>
                </a:ext>
              </a:extLst>
            </p:cNvPr>
            <p:cNvCxnSpPr>
              <a:cxnSpLocks/>
              <a:stCxn id="18" idx="6"/>
              <a:endCxn id="16" idx="2"/>
            </p:cNvCxnSpPr>
            <p:nvPr/>
          </p:nvCxnSpPr>
          <p:spPr>
            <a:xfrm>
              <a:off x="2032000" y="3796499"/>
              <a:ext cx="597082" cy="1951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8" name="Straight Connector 147">
              <a:extLst>
                <a:ext uri="{FF2B5EF4-FFF2-40B4-BE49-F238E27FC236}">
                  <a16:creationId xmlns:a16="http://schemas.microsoft.com/office/drawing/2014/main" id="{870210E8-98E3-18CE-B955-232BDD83B7DE}"/>
                </a:ext>
              </a:extLst>
            </p:cNvPr>
            <p:cNvCxnSpPr>
              <a:cxnSpLocks/>
              <a:stCxn id="15" idx="1"/>
              <a:endCxn id="18" idx="5"/>
            </p:cNvCxnSpPr>
            <p:nvPr/>
          </p:nvCxnSpPr>
          <p:spPr>
            <a:xfrm flipH="1" flipV="1">
              <a:off x="1993236" y="3890082"/>
              <a:ext cx="161745" cy="4218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CC800CFF-3BC1-B0CA-7558-BFEB2ECB00EC}"/>
                </a:ext>
              </a:extLst>
            </p:cNvPr>
            <p:cNvCxnSpPr>
              <a:cxnSpLocks/>
              <a:stCxn id="18" idx="2"/>
              <a:endCxn id="19" idx="7"/>
            </p:cNvCxnSpPr>
            <p:nvPr/>
          </p:nvCxnSpPr>
          <p:spPr>
            <a:xfrm flipH="1">
              <a:off x="1195474" y="3796499"/>
              <a:ext cx="571832" cy="6429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4FCCA10D-847B-A152-69F5-A038E2F3D428}"/>
                </a:ext>
              </a:extLst>
            </p:cNvPr>
            <p:cNvCxnSpPr>
              <a:cxnSpLocks/>
              <a:stCxn id="14" idx="0"/>
              <a:endCxn id="19" idx="4"/>
            </p:cNvCxnSpPr>
            <p:nvPr/>
          </p:nvCxnSpPr>
          <p:spPr>
            <a:xfrm flipV="1">
              <a:off x="1018002" y="4086725"/>
              <a:ext cx="83889" cy="655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84637928-A38F-BD18-FBB6-BFAC4D71634F}"/>
                </a:ext>
              </a:extLst>
            </p:cNvPr>
            <p:cNvCxnSpPr>
              <a:cxnSpLocks/>
              <a:stCxn id="14" idx="6"/>
              <a:endCxn id="13" idx="2"/>
            </p:cNvCxnSpPr>
            <p:nvPr/>
          </p:nvCxnSpPr>
          <p:spPr>
            <a:xfrm flipV="1">
              <a:off x="1150349" y="4832686"/>
              <a:ext cx="983918" cy="4210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5FA3B056-38BA-7138-CCE9-4532B06B0B19}"/>
                </a:ext>
              </a:extLst>
            </p:cNvPr>
            <p:cNvCxnSpPr>
              <a:cxnSpLocks/>
              <a:stCxn id="13" idx="0"/>
              <a:endCxn id="15" idx="4"/>
            </p:cNvCxnSpPr>
            <p:nvPr/>
          </p:nvCxnSpPr>
          <p:spPr>
            <a:xfrm flipH="1" flipV="1">
              <a:off x="2248564" y="4537910"/>
              <a:ext cx="18050" cy="1624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11A38C70-F26B-F463-1061-B7C60B473326}"/>
                </a:ext>
              </a:extLst>
            </p:cNvPr>
            <p:cNvCxnSpPr>
              <a:cxnSpLocks/>
              <a:stCxn id="15" idx="7"/>
              <a:endCxn id="16" idx="3"/>
            </p:cNvCxnSpPr>
            <p:nvPr/>
          </p:nvCxnSpPr>
          <p:spPr>
            <a:xfrm flipV="1">
              <a:off x="2342147" y="3909598"/>
              <a:ext cx="325699" cy="402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6" name="Straight Connector 165">
              <a:extLst>
                <a:ext uri="{FF2B5EF4-FFF2-40B4-BE49-F238E27FC236}">
                  <a16:creationId xmlns:a16="http://schemas.microsoft.com/office/drawing/2014/main" id="{4C7AE246-8E86-AE97-AD3C-8F1C7E3B2FB7}"/>
                </a:ext>
              </a:extLst>
            </p:cNvPr>
            <p:cNvCxnSpPr>
              <a:cxnSpLocks/>
              <a:stCxn id="12" idx="0"/>
              <a:endCxn id="17" idx="4"/>
            </p:cNvCxnSpPr>
            <p:nvPr/>
          </p:nvCxnSpPr>
          <p:spPr>
            <a:xfrm flipH="1" flipV="1">
              <a:off x="3779919" y="3918282"/>
              <a:ext cx="192506" cy="104675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9" name="Straight Connector 168">
              <a:extLst>
                <a:ext uri="{FF2B5EF4-FFF2-40B4-BE49-F238E27FC236}">
                  <a16:creationId xmlns:a16="http://schemas.microsoft.com/office/drawing/2014/main" id="{09008EDD-3A72-7C86-8CAD-2496C878656B}"/>
                </a:ext>
              </a:extLst>
            </p:cNvPr>
            <p:cNvCxnSpPr>
              <a:cxnSpLocks/>
              <a:stCxn id="15" idx="6"/>
              <a:endCxn id="12" idx="1"/>
            </p:cNvCxnSpPr>
            <p:nvPr/>
          </p:nvCxnSpPr>
          <p:spPr>
            <a:xfrm>
              <a:off x="2380911" y="4405563"/>
              <a:ext cx="1497931" cy="5982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2" name="Straight Connector 171">
              <a:extLst>
                <a:ext uri="{FF2B5EF4-FFF2-40B4-BE49-F238E27FC236}">
                  <a16:creationId xmlns:a16="http://schemas.microsoft.com/office/drawing/2014/main" id="{0DF62065-7B11-4D07-AFCD-C985521A2D24}"/>
                </a:ext>
              </a:extLst>
            </p:cNvPr>
            <p:cNvCxnSpPr>
              <a:cxnSpLocks/>
              <a:stCxn id="13" idx="6"/>
              <a:endCxn id="6" idx="2"/>
            </p:cNvCxnSpPr>
            <p:nvPr/>
          </p:nvCxnSpPr>
          <p:spPr>
            <a:xfrm>
              <a:off x="2398961" y="4832686"/>
              <a:ext cx="584871" cy="2541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D35D8564-7AB5-7EEE-5F92-81E860A5B06F}"/>
                </a:ext>
              </a:extLst>
            </p:cNvPr>
            <p:cNvCxnSpPr>
              <a:cxnSpLocks/>
              <a:stCxn id="13" idx="5"/>
              <a:endCxn id="10" idx="1"/>
            </p:cNvCxnSpPr>
            <p:nvPr/>
          </p:nvCxnSpPr>
          <p:spPr>
            <a:xfrm>
              <a:off x="2360197" y="4926269"/>
              <a:ext cx="157256" cy="30612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641BBE44-96A2-CAB4-677B-8C0A2E67D683}"/>
                </a:ext>
              </a:extLst>
            </p:cNvPr>
            <p:cNvCxnSpPr>
              <a:cxnSpLocks/>
              <a:stCxn id="9" idx="1"/>
              <a:endCxn id="14" idx="4"/>
            </p:cNvCxnSpPr>
            <p:nvPr/>
          </p:nvCxnSpPr>
          <p:spPr>
            <a:xfrm flipH="1" flipV="1">
              <a:off x="1018002" y="5007141"/>
              <a:ext cx="412416" cy="4658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1B2467D-7921-C3F6-2C51-C3260EB37922}"/>
                </a:ext>
              </a:extLst>
            </p:cNvPr>
            <p:cNvCxnSpPr>
              <a:cxnSpLocks/>
              <a:stCxn id="9" idx="6"/>
              <a:endCxn id="10" idx="3"/>
            </p:cNvCxnSpPr>
            <p:nvPr/>
          </p:nvCxnSpPr>
          <p:spPr>
            <a:xfrm flipV="1">
              <a:off x="1656348" y="5419561"/>
              <a:ext cx="861105" cy="1470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8B996D08-8C53-6161-2324-2B648865D141}"/>
                </a:ext>
              </a:extLst>
            </p:cNvPr>
            <p:cNvCxnSpPr>
              <a:cxnSpLocks/>
              <a:stCxn id="3" idx="1"/>
              <a:endCxn id="10" idx="4"/>
            </p:cNvCxnSpPr>
            <p:nvPr/>
          </p:nvCxnSpPr>
          <p:spPr>
            <a:xfrm flipH="1" flipV="1">
              <a:off x="2611036" y="5458325"/>
              <a:ext cx="152879" cy="6383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950E6C5A-B41A-44F4-92AC-6E87FA8463DC}"/>
                </a:ext>
              </a:extLst>
            </p:cNvPr>
            <p:cNvCxnSpPr>
              <a:cxnSpLocks/>
              <a:stCxn id="10" idx="5"/>
              <a:endCxn id="4" idx="1"/>
            </p:cNvCxnSpPr>
            <p:nvPr/>
          </p:nvCxnSpPr>
          <p:spPr>
            <a:xfrm>
              <a:off x="2704619" y="5419561"/>
              <a:ext cx="408211" cy="36027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0" name="Straight Connector 189">
              <a:extLst>
                <a:ext uri="{FF2B5EF4-FFF2-40B4-BE49-F238E27FC236}">
                  <a16:creationId xmlns:a16="http://schemas.microsoft.com/office/drawing/2014/main" id="{5BB9018D-0BC7-4EF3-DC10-D6E406407F0A}"/>
                </a:ext>
              </a:extLst>
            </p:cNvPr>
            <p:cNvCxnSpPr>
              <a:cxnSpLocks/>
              <a:stCxn id="11" idx="7"/>
              <a:endCxn id="12" idx="4"/>
            </p:cNvCxnSpPr>
            <p:nvPr/>
          </p:nvCxnSpPr>
          <p:spPr>
            <a:xfrm flipV="1">
              <a:off x="3879518" y="5229727"/>
              <a:ext cx="92907" cy="1590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3" name="Straight Connector 192">
              <a:extLst>
                <a:ext uri="{FF2B5EF4-FFF2-40B4-BE49-F238E27FC236}">
                  <a16:creationId xmlns:a16="http://schemas.microsoft.com/office/drawing/2014/main" id="{3EDE6CDF-B303-F62F-A7F5-4DF35A44FC35}"/>
                </a:ext>
              </a:extLst>
            </p:cNvPr>
            <p:cNvCxnSpPr>
              <a:cxnSpLocks/>
              <a:stCxn id="6" idx="5"/>
              <a:endCxn id="11" idx="2"/>
            </p:cNvCxnSpPr>
            <p:nvPr/>
          </p:nvCxnSpPr>
          <p:spPr>
            <a:xfrm>
              <a:off x="3209762" y="5180403"/>
              <a:ext cx="443826" cy="30198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6" name="Straight Connector 195">
              <a:extLst>
                <a:ext uri="{FF2B5EF4-FFF2-40B4-BE49-F238E27FC236}">
                  <a16:creationId xmlns:a16="http://schemas.microsoft.com/office/drawing/2014/main" id="{B22C8A8E-9563-D263-3F60-E238B680E8C8}"/>
                </a:ext>
              </a:extLst>
            </p:cNvPr>
            <p:cNvCxnSpPr>
              <a:cxnSpLocks/>
              <a:stCxn id="4" idx="7"/>
              <a:endCxn id="11" idx="3"/>
            </p:cNvCxnSpPr>
            <p:nvPr/>
          </p:nvCxnSpPr>
          <p:spPr>
            <a:xfrm flipV="1">
              <a:off x="3299996" y="5575970"/>
              <a:ext cx="392356" cy="20386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8942EC35-D58E-28A6-3AAE-E314C8877E62}"/>
                </a:ext>
              </a:extLst>
            </p:cNvPr>
            <p:cNvCxnSpPr>
              <a:cxnSpLocks/>
              <a:stCxn id="3" idx="7"/>
              <a:endCxn id="4" idx="3"/>
            </p:cNvCxnSpPr>
            <p:nvPr/>
          </p:nvCxnSpPr>
          <p:spPr>
            <a:xfrm flipV="1">
              <a:off x="2951081" y="5966999"/>
              <a:ext cx="161749" cy="12966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09BAB2EE-13EA-7B10-6BD9-BBE1D73EAD54}"/>
                </a:ext>
              </a:extLst>
            </p:cNvPr>
            <p:cNvCxnSpPr>
              <a:cxnSpLocks/>
              <a:stCxn id="3" idx="2"/>
              <a:endCxn id="9" idx="5"/>
            </p:cNvCxnSpPr>
            <p:nvPr/>
          </p:nvCxnSpPr>
          <p:spPr>
            <a:xfrm flipH="1" flipV="1">
              <a:off x="1617584" y="5660190"/>
              <a:ext cx="1107567" cy="53005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5" name="Straight Connector 204">
              <a:extLst>
                <a:ext uri="{FF2B5EF4-FFF2-40B4-BE49-F238E27FC236}">
                  <a16:creationId xmlns:a16="http://schemas.microsoft.com/office/drawing/2014/main" id="{6448228E-2522-6D20-C640-8589E10299C8}"/>
                </a:ext>
              </a:extLst>
            </p:cNvPr>
            <p:cNvCxnSpPr>
              <a:cxnSpLocks/>
              <a:stCxn id="7" idx="1"/>
              <a:endCxn id="9" idx="4"/>
            </p:cNvCxnSpPr>
            <p:nvPr/>
          </p:nvCxnSpPr>
          <p:spPr>
            <a:xfrm flipH="1" flipV="1">
              <a:off x="1524001" y="5698954"/>
              <a:ext cx="258003" cy="66694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08" name="Straight Connector 207">
              <a:extLst>
                <a:ext uri="{FF2B5EF4-FFF2-40B4-BE49-F238E27FC236}">
                  <a16:creationId xmlns:a16="http://schemas.microsoft.com/office/drawing/2014/main" id="{F24FD5F0-0C2C-A48C-E31D-2E15CFE94960}"/>
                </a:ext>
              </a:extLst>
            </p:cNvPr>
            <p:cNvCxnSpPr>
              <a:cxnSpLocks/>
              <a:stCxn id="3" idx="3"/>
              <a:endCxn id="7" idx="6"/>
            </p:cNvCxnSpPr>
            <p:nvPr/>
          </p:nvCxnSpPr>
          <p:spPr>
            <a:xfrm flipH="1">
              <a:off x="2007934" y="6283829"/>
              <a:ext cx="755981" cy="17565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11" name="Straight Connector 210">
              <a:extLst>
                <a:ext uri="{FF2B5EF4-FFF2-40B4-BE49-F238E27FC236}">
                  <a16:creationId xmlns:a16="http://schemas.microsoft.com/office/drawing/2014/main" id="{79409E6B-07E5-93A3-F422-15546FB68049}"/>
                </a:ext>
              </a:extLst>
            </p:cNvPr>
            <p:cNvCxnSpPr>
              <a:cxnSpLocks/>
              <a:stCxn id="9" idx="3"/>
              <a:endCxn id="8" idx="7"/>
            </p:cNvCxnSpPr>
            <p:nvPr/>
          </p:nvCxnSpPr>
          <p:spPr>
            <a:xfrm flipH="1">
              <a:off x="1183442" y="5660190"/>
              <a:ext cx="246976" cy="5146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30A6BDD7-F707-4C50-0A31-BB446F758934}"/>
                </a:ext>
              </a:extLst>
            </p:cNvPr>
            <p:cNvCxnSpPr>
              <a:cxnSpLocks/>
              <a:stCxn id="7" idx="2"/>
              <a:endCxn id="8" idx="5"/>
            </p:cNvCxnSpPr>
            <p:nvPr/>
          </p:nvCxnSpPr>
          <p:spPr>
            <a:xfrm flipH="1" flipV="1">
              <a:off x="1183442" y="6362035"/>
              <a:ext cx="559798" cy="97449"/>
            </a:xfrm>
            <a:prstGeom prst="line">
              <a:avLst/>
            </a:prstGeom>
            <a:ln w="12700"/>
          </p:spPr>
          <p:style>
            <a:lnRef idx="1">
              <a:schemeClr val="accent1"/>
            </a:lnRef>
            <a:fillRef idx="0">
              <a:schemeClr val="accent1"/>
            </a:fillRef>
            <a:effectRef idx="0">
              <a:schemeClr val="accent1"/>
            </a:effectRef>
            <a:fontRef idx="minor">
              <a:schemeClr val="tx1"/>
            </a:fontRef>
          </p:style>
        </p:cxnSp>
      </p:grpSp>
      <p:sp>
        <p:nvSpPr>
          <p:cNvPr id="37" name="Oval 36">
            <a:extLst>
              <a:ext uri="{FF2B5EF4-FFF2-40B4-BE49-F238E27FC236}">
                <a16:creationId xmlns:a16="http://schemas.microsoft.com/office/drawing/2014/main" id="{32A6E191-99F0-EA22-AB84-53B5E2228D92}"/>
              </a:ext>
            </a:extLst>
          </p:cNvPr>
          <p:cNvSpPr/>
          <p:nvPr/>
        </p:nvSpPr>
        <p:spPr>
          <a:xfrm>
            <a:off x="2724687" y="6057359"/>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9" name="Oval 38">
            <a:extLst>
              <a:ext uri="{FF2B5EF4-FFF2-40B4-BE49-F238E27FC236}">
                <a16:creationId xmlns:a16="http://schemas.microsoft.com/office/drawing/2014/main" id="{7742142E-2BA6-8592-1B74-B13F0C336710}"/>
              </a:ext>
            </a:extLst>
          </p:cNvPr>
          <p:cNvSpPr/>
          <p:nvPr/>
        </p:nvSpPr>
        <p:spPr>
          <a:xfrm>
            <a:off x="3073602" y="5740529"/>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0" name="Oval 39">
            <a:extLst>
              <a:ext uri="{FF2B5EF4-FFF2-40B4-BE49-F238E27FC236}">
                <a16:creationId xmlns:a16="http://schemas.microsoft.com/office/drawing/2014/main" id="{F9C65C53-8C56-74C3-044E-FD57253FB43D}"/>
              </a:ext>
            </a:extLst>
          </p:cNvPr>
          <p:cNvSpPr/>
          <p:nvPr/>
        </p:nvSpPr>
        <p:spPr>
          <a:xfrm>
            <a:off x="2983368" y="4953933"/>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2" name="Oval 41">
            <a:extLst>
              <a:ext uri="{FF2B5EF4-FFF2-40B4-BE49-F238E27FC236}">
                <a16:creationId xmlns:a16="http://schemas.microsoft.com/office/drawing/2014/main" id="{823AC2C8-07BD-876C-972A-AD9FCAD06885}"/>
              </a:ext>
            </a:extLst>
          </p:cNvPr>
          <p:cNvSpPr/>
          <p:nvPr/>
        </p:nvSpPr>
        <p:spPr>
          <a:xfrm>
            <a:off x="1742776" y="6326597"/>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3" name="Oval 42">
            <a:extLst>
              <a:ext uri="{FF2B5EF4-FFF2-40B4-BE49-F238E27FC236}">
                <a16:creationId xmlns:a16="http://schemas.microsoft.com/office/drawing/2014/main" id="{0A41AC37-EAFC-3271-B9F6-3B4ACD1186C8}"/>
              </a:ext>
            </a:extLst>
          </p:cNvPr>
          <p:cNvSpPr/>
          <p:nvPr/>
        </p:nvSpPr>
        <p:spPr>
          <a:xfrm>
            <a:off x="957048" y="6135565"/>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4" name="Oval 43">
            <a:extLst>
              <a:ext uri="{FF2B5EF4-FFF2-40B4-BE49-F238E27FC236}">
                <a16:creationId xmlns:a16="http://schemas.microsoft.com/office/drawing/2014/main" id="{7435C136-7200-558E-4A1C-324CD988AB13}"/>
              </a:ext>
            </a:extLst>
          </p:cNvPr>
          <p:cNvSpPr/>
          <p:nvPr/>
        </p:nvSpPr>
        <p:spPr>
          <a:xfrm>
            <a:off x="1391190" y="5433720"/>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5" name="Oval 44">
            <a:extLst>
              <a:ext uri="{FF2B5EF4-FFF2-40B4-BE49-F238E27FC236}">
                <a16:creationId xmlns:a16="http://schemas.microsoft.com/office/drawing/2014/main" id="{48741880-7D0A-9684-7E27-698BB7CA834A}"/>
              </a:ext>
            </a:extLst>
          </p:cNvPr>
          <p:cNvSpPr/>
          <p:nvPr/>
        </p:nvSpPr>
        <p:spPr>
          <a:xfrm>
            <a:off x="2478225" y="5193091"/>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6" name="Oval 45">
            <a:extLst>
              <a:ext uri="{FF2B5EF4-FFF2-40B4-BE49-F238E27FC236}">
                <a16:creationId xmlns:a16="http://schemas.microsoft.com/office/drawing/2014/main" id="{39D61BB2-83FE-C3E5-1F48-70BB84009F44}"/>
              </a:ext>
            </a:extLst>
          </p:cNvPr>
          <p:cNvSpPr/>
          <p:nvPr/>
        </p:nvSpPr>
        <p:spPr>
          <a:xfrm>
            <a:off x="3653124" y="5349500"/>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8" name="Oval 47">
            <a:extLst>
              <a:ext uri="{FF2B5EF4-FFF2-40B4-BE49-F238E27FC236}">
                <a16:creationId xmlns:a16="http://schemas.microsoft.com/office/drawing/2014/main" id="{432BEAED-0FC4-5363-36B9-CC85F74E7C39}"/>
              </a:ext>
            </a:extLst>
          </p:cNvPr>
          <p:cNvSpPr/>
          <p:nvPr/>
        </p:nvSpPr>
        <p:spPr>
          <a:xfrm>
            <a:off x="3839614" y="4964493"/>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9" name="Oval 48">
            <a:extLst>
              <a:ext uri="{FF2B5EF4-FFF2-40B4-BE49-F238E27FC236}">
                <a16:creationId xmlns:a16="http://schemas.microsoft.com/office/drawing/2014/main" id="{AAE0DBE0-16B2-FF03-E1EF-5ADEADA42B33}"/>
              </a:ext>
            </a:extLst>
          </p:cNvPr>
          <p:cNvSpPr/>
          <p:nvPr/>
        </p:nvSpPr>
        <p:spPr>
          <a:xfrm>
            <a:off x="2133803" y="4699799"/>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51" name="Oval 50">
            <a:extLst>
              <a:ext uri="{FF2B5EF4-FFF2-40B4-BE49-F238E27FC236}">
                <a16:creationId xmlns:a16="http://schemas.microsoft.com/office/drawing/2014/main" id="{52CEBFF4-A7FC-679D-E1F2-F2EBD315FC9C}"/>
              </a:ext>
            </a:extLst>
          </p:cNvPr>
          <p:cNvSpPr/>
          <p:nvPr/>
        </p:nvSpPr>
        <p:spPr>
          <a:xfrm>
            <a:off x="885191" y="4741907"/>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52" name="Oval 51">
            <a:extLst>
              <a:ext uri="{FF2B5EF4-FFF2-40B4-BE49-F238E27FC236}">
                <a16:creationId xmlns:a16="http://schemas.microsoft.com/office/drawing/2014/main" id="{B2366760-412B-3BCA-994A-F57002F1C00C}"/>
              </a:ext>
            </a:extLst>
          </p:cNvPr>
          <p:cNvSpPr/>
          <p:nvPr/>
        </p:nvSpPr>
        <p:spPr>
          <a:xfrm>
            <a:off x="2115753" y="4272676"/>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54" name="Oval 53">
            <a:extLst>
              <a:ext uri="{FF2B5EF4-FFF2-40B4-BE49-F238E27FC236}">
                <a16:creationId xmlns:a16="http://schemas.microsoft.com/office/drawing/2014/main" id="{592E96C1-06F2-881D-B68F-28B8D0DF402E}"/>
              </a:ext>
            </a:extLst>
          </p:cNvPr>
          <p:cNvSpPr/>
          <p:nvPr/>
        </p:nvSpPr>
        <p:spPr>
          <a:xfrm>
            <a:off x="2628618" y="3683128"/>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55" name="Oval 54">
            <a:extLst>
              <a:ext uri="{FF2B5EF4-FFF2-40B4-BE49-F238E27FC236}">
                <a16:creationId xmlns:a16="http://schemas.microsoft.com/office/drawing/2014/main" id="{306B1F4E-2B5A-4FB2-09D9-D24770F341A9}"/>
              </a:ext>
            </a:extLst>
          </p:cNvPr>
          <p:cNvSpPr/>
          <p:nvPr/>
        </p:nvSpPr>
        <p:spPr>
          <a:xfrm>
            <a:off x="3647108" y="3653048"/>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57" name="Oval 56">
            <a:extLst>
              <a:ext uri="{FF2B5EF4-FFF2-40B4-BE49-F238E27FC236}">
                <a16:creationId xmlns:a16="http://schemas.microsoft.com/office/drawing/2014/main" id="{DCED98F2-519E-EB48-0321-5002DCA52278}"/>
              </a:ext>
            </a:extLst>
          </p:cNvPr>
          <p:cNvSpPr/>
          <p:nvPr/>
        </p:nvSpPr>
        <p:spPr>
          <a:xfrm>
            <a:off x="1766842" y="3663612"/>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58" name="Oval 57">
            <a:extLst>
              <a:ext uri="{FF2B5EF4-FFF2-40B4-BE49-F238E27FC236}">
                <a16:creationId xmlns:a16="http://schemas.microsoft.com/office/drawing/2014/main" id="{95903CA5-C0AE-4D39-3C67-A86664600119}"/>
              </a:ext>
            </a:extLst>
          </p:cNvPr>
          <p:cNvSpPr/>
          <p:nvPr/>
        </p:nvSpPr>
        <p:spPr>
          <a:xfrm>
            <a:off x="969080" y="3821491"/>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60" name="Oval 59">
            <a:extLst>
              <a:ext uri="{FF2B5EF4-FFF2-40B4-BE49-F238E27FC236}">
                <a16:creationId xmlns:a16="http://schemas.microsoft.com/office/drawing/2014/main" id="{B76E37B5-5F78-6DD3-F1F6-D56A3A506F61}"/>
              </a:ext>
            </a:extLst>
          </p:cNvPr>
          <p:cNvSpPr/>
          <p:nvPr/>
        </p:nvSpPr>
        <p:spPr>
          <a:xfrm>
            <a:off x="3857658" y="3147575"/>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61" name="Oval 60">
            <a:extLst>
              <a:ext uri="{FF2B5EF4-FFF2-40B4-BE49-F238E27FC236}">
                <a16:creationId xmlns:a16="http://schemas.microsoft.com/office/drawing/2014/main" id="{A0D6C391-2C2A-936E-FC12-2B89DA17B024}"/>
              </a:ext>
            </a:extLst>
          </p:cNvPr>
          <p:cNvSpPr/>
          <p:nvPr/>
        </p:nvSpPr>
        <p:spPr>
          <a:xfrm>
            <a:off x="2796882" y="2939177"/>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63" name="Oval 62">
            <a:extLst>
              <a:ext uri="{FF2B5EF4-FFF2-40B4-BE49-F238E27FC236}">
                <a16:creationId xmlns:a16="http://schemas.microsoft.com/office/drawing/2014/main" id="{CF63F7D3-DCE7-819F-D191-2A6E48855D86}"/>
              </a:ext>
            </a:extLst>
          </p:cNvPr>
          <p:cNvSpPr/>
          <p:nvPr/>
        </p:nvSpPr>
        <p:spPr>
          <a:xfrm>
            <a:off x="3109699" y="2491324"/>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64" name="Oval 63">
            <a:extLst>
              <a:ext uri="{FF2B5EF4-FFF2-40B4-BE49-F238E27FC236}">
                <a16:creationId xmlns:a16="http://schemas.microsoft.com/office/drawing/2014/main" id="{2627C771-7160-33C5-F229-56C4214D7546}"/>
              </a:ext>
            </a:extLst>
          </p:cNvPr>
          <p:cNvSpPr/>
          <p:nvPr/>
        </p:nvSpPr>
        <p:spPr>
          <a:xfrm>
            <a:off x="2386468" y="2433849"/>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66" name="Oval 65">
            <a:extLst>
              <a:ext uri="{FF2B5EF4-FFF2-40B4-BE49-F238E27FC236}">
                <a16:creationId xmlns:a16="http://schemas.microsoft.com/office/drawing/2014/main" id="{6F1C668F-3AD1-1764-FF0F-4D5167841F94}"/>
              </a:ext>
            </a:extLst>
          </p:cNvPr>
          <p:cNvSpPr/>
          <p:nvPr/>
        </p:nvSpPr>
        <p:spPr>
          <a:xfrm>
            <a:off x="1427282" y="2208576"/>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67" name="Oval 66">
            <a:extLst>
              <a:ext uri="{FF2B5EF4-FFF2-40B4-BE49-F238E27FC236}">
                <a16:creationId xmlns:a16="http://schemas.microsoft.com/office/drawing/2014/main" id="{EF5C21CD-8FDF-AD66-94E2-B5CD50CC1FF2}"/>
              </a:ext>
            </a:extLst>
          </p:cNvPr>
          <p:cNvSpPr/>
          <p:nvPr/>
        </p:nvSpPr>
        <p:spPr>
          <a:xfrm>
            <a:off x="824703" y="2897066"/>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69" name="Oval 68">
            <a:extLst>
              <a:ext uri="{FF2B5EF4-FFF2-40B4-BE49-F238E27FC236}">
                <a16:creationId xmlns:a16="http://schemas.microsoft.com/office/drawing/2014/main" id="{C14EC7B9-7719-C2D0-D23A-D4E036F2096E}"/>
              </a:ext>
            </a:extLst>
          </p:cNvPr>
          <p:cNvSpPr/>
          <p:nvPr/>
        </p:nvSpPr>
        <p:spPr>
          <a:xfrm>
            <a:off x="590091" y="2014751"/>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0" name="Oval 69">
            <a:extLst>
              <a:ext uri="{FF2B5EF4-FFF2-40B4-BE49-F238E27FC236}">
                <a16:creationId xmlns:a16="http://schemas.microsoft.com/office/drawing/2014/main" id="{66863321-30C6-6A83-1356-B4C360F998CC}"/>
              </a:ext>
            </a:extLst>
          </p:cNvPr>
          <p:cNvSpPr/>
          <p:nvPr/>
        </p:nvSpPr>
        <p:spPr>
          <a:xfrm>
            <a:off x="3636747" y="1852913"/>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2" name="Oval 71">
            <a:extLst>
              <a:ext uri="{FF2B5EF4-FFF2-40B4-BE49-F238E27FC236}">
                <a16:creationId xmlns:a16="http://schemas.microsoft.com/office/drawing/2014/main" id="{1FE12D3D-87B2-320C-D2DE-B12971BB0F39}"/>
              </a:ext>
            </a:extLst>
          </p:cNvPr>
          <p:cNvSpPr/>
          <p:nvPr/>
        </p:nvSpPr>
        <p:spPr>
          <a:xfrm>
            <a:off x="3833601" y="2510047"/>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3" name="Oval 72">
            <a:extLst>
              <a:ext uri="{FF2B5EF4-FFF2-40B4-BE49-F238E27FC236}">
                <a16:creationId xmlns:a16="http://schemas.microsoft.com/office/drawing/2014/main" id="{EF36F8AB-6933-7441-02E3-B8008355A6D3}"/>
              </a:ext>
            </a:extLst>
          </p:cNvPr>
          <p:cNvSpPr/>
          <p:nvPr/>
        </p:nvSpPr>
        <p:spPr>
          <a:xfrm>
            <a:off x="2419556" y="1961465"/>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5" name="Oval 74">
            <a:extLst>
              <a:ext uri="{FF2B5EF4-FFF2-40B4-BE49-F238E27FC236}">
                <a16:creationId xmlns:a16="http://schemas.microsoft.com/office/drawing/2014/main" id="{2FABF7E1-3542-BE66-A1AE-8FA90255A727}"/>
              </a:ext>
            </a:extLst>
          </p:cNvPr>
          <p:cNvSpPr/>
          <p:nvPr/>
        </p:nvSpPr>
        <p:spPr>
          <a:xfrm>
            <a:off x="1467391" y="1321716"/>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6" name="Oval 75">
            <a:extLst>
              <a:ext uri="{FF2B5EF4-FFF2-40B4-BE49-F238E27FC236}">
                <a16:creationId xmlns:a16="http://schemas.microsoft.com/office/drawing/2014/main" id="{377B956E-0AE7-F93D-8935-456489770E1B}"/>
              </a:ext>
            </a:extLst>
          </p:cNvPr>
          <p:cNvSpPr/>
          <p:nvPr/>
        </p:nvSpPr>
        <p:spPr>
          <a:xfrm>
            <a:off x="686666" y="1250335"/>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8" name="Oval 77">
            <a:extLst>
              <a:ext uri="{FF2B5EF4-FFF2-40B4-BE49-F238E27FC236}">
                <a16:creationId xmlns:a16="http://schemas.microsoft.com/office/drawing/2014/main" id="{2695BDD9-43DB-89DD-A9A2-54CD9BF382EA}"/>
              </a:ext>
            </a:extLst>
          </p:cNvPr>
          <p:cNvSpPr/>
          <p:nvPr/>
        </p:nvSpPr>
        <p:spPr>
          <a:xfrm>
            <a:off x="932985" y="337262"/>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9" name="Oval 78">
            <a:extLst>
              <a:ext uri="{FF2B5EF4-FFF2-40B4-BE49-F238E27FC236}">
                <a16:creationId xmlns:a16="http://schemas.microsoft.com/office/drawing/2014/main" id="{C728F693-042A-DC8B-C26F-6631EA1FA4E6}"/>
              </a:ext>
            </a:extLst>
          </p:cNvPr>
          <p:cNvSpPr/>
          <p:nvPr/>
        </p:nvSpPr>
        <p:spPr>
          <a:xfrm>
            <a:off x="1610429" y="728756"/>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81" name="Oval 80">
            <a:extLst>
              <a:ext uri="{FF2B5EF4-FFF2-40B4-BE49-F238E27FC236}">
                <a16:creationId xmlns:a16="http://schemas.microsoft.com/office/drawing/2014/main" id="{40F8BD05-D08B-BB7A-36B1-3912432A7C25}"/>
              </a:ext>
            </a:extLst>
          </p:cNvPr>
          <p:cNvSpPr/>
          <p:nvPr/>
        </p:nvSpPr>
        <p:spPr>
          <a:xfrm>
            <a:off x="2434591" y="854294"/>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82" name="Oval 81">
            <a:extLst>
              <a:ext uri="{FF2B5EF4-FFF2-40B4-BE49-F238E27FC236}">
                <a16:creationId xmlns:a16="http://schemas.microsoft.com/office/drawing/2014/main" id="{EE1C2500-AA39-BDD5-7FB5-7C35A1CBA9E9}"/>
              </a:ext>
            </a:extLst>
          </p:cNvPr>
          <p:cNvSpPr/>
          <p:nvPr/>
        </p:nvSpPr>
        <p:spPr>
          <a:xfrm>
            <a:off x="3133763" y="1187101"/>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84" name="Oval 83">
            <a:extLst>
              <a:ext uri="{FF2B5EF4-FFF2-40B4-BE49-F238E27FC236}">
                <a16:creationId xmlns:a16="http://schemas.microsoft.com/office/drawing/2014/main" id="{3453C0C9-DACA-ACDD-08FF-66E5BA8B46B9}"/>
              </a:ext>
            </a:extLst>
          </p:cNvPr>
          <p:cNvSpPr/>
          <p:nvPr/>
        </p:nvSpPr>
        <p:spPr>
          <a:xfrm>
            <a:off x="3230014" y="377038"/>
            <a:ext cx="264694" cy="264694"/>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cxnSp>
        <p:nvCxnSpPr>
          <p:cNvPr id="85" name="Straight Connector 84">
            <a:extLst>
              <a:ext uri="{FF2B5EF4-FFF2-40B4-BE49-F238E27FC236}">
                <a16:creationId xmlns:a16="http://schemas.microsoft.com/office/drawing/2014/main" id="{D39ECC53-6B91-2DDE-F689-CB5F7A630FBA}"/>
              </a:ext>
            </a:extLst>
          </p:cNvPr>
          <p:cNvCxnSpPr>
            <a:cxnSpLocks/>
            <a:endCxn id="82" idx="0"/>
          </p:cNvCxnSpPr>
          <p:nvPr/>
        </p:nvCxnSpPr>
        <p:spPr>
          <a:xfrm flipH="1">
            <a:off x="3266110" y="641732"/>
            <a:ext cx="72186" cy="5453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55FC2310-A699-184C-AD73-AD03ACDF5B80}"/>
              </a:ext>
            </a:extLst>
          </p:cNvPr>
          <p:cNvCxnSpPr>
            <a:cxnSpLocks/>
            <a:stCxn id="84" idx="3"/>
            <a:endCxn id="81" idx="7"/>
          </p:cNvCxnSpPr>
          <p:nvPr/>
        </p:nvCxnSpPr>
        <p:spPr>
          <a:xfrm flipH="1">
            <a:off x="2660521" y="602968"/>
            <a:ext cx="608257" cy="2900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6121DE1B-9AF9-48E9-1DC1-AF2C6F11C05A}"/>
              </a:ext>
            </a:extLst>
          </p:cNvPr>
          <p:cNvCxnSpPr>
            <a:cxnSpLocks/>
            <a:stCxn id="81" idx="4"/>
            <a:endCxn id="73" idx="0"/>
          </p:cNvCxnSpPr>
          <p:nvPr/>
        </p:nvCxnSpPr>
        <p:spPr>
          <a:xfrm flipH="1">
            <a:off x="2551903" y="1118988"/>
            <a:ext cx="15035" cy="8424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899298C8-0870-4E0A-F30D-93AE088549C3}"/>
              </a:ext>
            </a:extLst>
          </p:cNvPr>
          <p:cNvCxnSpPr>
            <a:cxnSpLocks/>
            <a:stCxn id="82" idx="3"/>
            <a:endCxn id="73" idx="7"/>
          </p:cNvCxnSpPr>
          <p:nvPr/>
        </p:nvCxnSpPr>
        <p:spPr>
          <a:xfrm flipH="1">
            <a:off x="2645486" y="1413031"/>
            <a:ext cx="527041" cy="5871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8804A780-1BF3-36CB-E8AE-8815250FAF00}"/>
              </a:ext>
            </a:extLst>
          </p:cNvPr>
          <p:cNvCxnSpPr>
            <a:cxnSpLocks/>
            <a:stCxn id="82" idx="5"/>
            <a:endCxn id="70" idx="1"/>
          </p:cNvCxnSpPr>
          <p:nvPr/>
        </p:nvCxnSpPr>
        <p:spPr>
          <a:xfrm>
            <a:off x="3359693" y="1413031"/>
            <a:ext cx="315818" cy="4786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AADBE86B-A044-2B39-BD2A-FBFB23B1983F}"/>
              </a:ext>
            </a:extLst>
          </p:cNvPr>
          <p:cNvCxnSpPr>
            <a:cxnSpLocks/>
            <a:stCxn id="79" idx="6"/>
            <a:endCxn id="81" idx="2"/>
          </p:cNvCxnSpPr>
          <p:nvPr/>
        </p:nvCxnSpPr>
        <p:spPr>
          <a:xfrm>
            <a:off x="1875123" y="861103"/>
            <a:ext cx="559468" cy="1255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5B04EF1F-10FD-D8DD-1DFF-91E6D2C48A93}"/>
              </a:ext>
            </a:extLst>
          </p:cNvPr>
          <p:cNvCxnSpPr>
            <a:cxnSpLocks/>
            <a:stCxn id="78" idx="5"/>
            <a:endCxn id="79" idx="1"/>
          </p:cNvCxnSpPr>
          <p:nvPr/>
        </p:nvCxnSpPr>
        <p:spPr>
          <a:xfrm>
            <a:off x="1158915" y="563192"/>
            <a:ext cx="490278" cy="20432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AF31A29F-6627-0F28-A64F-170A7EBEBF3C}"/>
              </a:ext>
            </a:extLst>
          </p:cNvPr>
          <p:cNvCxnSpPr>
            <a:cxnSpLocks/>
            <a:stCxn id="76" idx="0"/>
            <a:endCxn id="78" idx="4"/>
          </p:cNvCxnSpPr>
          <p:nvPr/>
        </p:nvCxnSpPr>
        <p:spPr>
          <a:xfrm flipV="1">
            <a:off x="819013" y="601956"/>
            <a:ext cx="246319" cy="6483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478D9A3-82D6-96AD-E5A9-9EC3C2F16922}"/>
              </a:ext>
            </a:extLst>
          </p:cNvPr>
          <p:cNvCxnSpPr>
            <a:cxnSpLocks/>
            <a:stCxn id="75" idx="0"/>
            <a:endCxn id="79" idx="3"/>
          </p:cNvCxnSpPr>
          <p:nvPr/>
        </p:nvCxnSpPr>
        <p:spPr>
          <a:xfrm flipV="1">
            <a:off x="1599738" y="954686"/>
            <a:ext cx="49455" cy="36703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7EB25D3D-413B-CA94-556B-076B621FE575}"/>
              </a:ext>
            </a:extLst>
          </p:cNvPr>
          <p:cNvCxnSpPr>
            <a:cxnSpLocks/>
            <a:stCxn id="75" idx="5"/>
            <a:endCxn id="73" idx="1"/>
          </p:cNvCxnSpPr>
          <p:nvPr/>
        </p:nvCxnSpPr>
        <p:spPr>
          <a:xfrm>
            <a:off x="1693321" y="1547646"/>
            <a:ext cx="764999" cy="4525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30FBD0F2-470F-C073-A092-E22F00839556}"/>
              </a:ext>
            </a:extLst>
          </p:cNvPr>
          <p:cNvCxnSpPr>
            <a:cxnSpLocks/>
            <a:stCxn id="76" idx="6"/>
            <a:endCxn id="75" idx="2"/>
          </p:cNvCxnSpPr>
          <p:nvPr/>
        </p:nvCxnSpPr>
        <p:spPr>
          <a:xfrm>
            <a:off x="951360" y="1382682"/>
            <a:ext cx="516031" cy="7138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6E32D174-036F-3132-60DC-7B229A7A2A1B}"/>
              </a:ext>
            </a:extLst>
          </p:cNvPr>
          <p:cNvCxnSpPr>
            <a:cxnSpLocks/>
            <a:stCxn id="76" idx="4"/>
            <a:endCxn id="69" idx="0"/>
          </p:cNvCxnSpPr>
          <p:nvPr/>
        </p:nvCxnSpPr>
        <p:spPr>
          <a:xfrm flipH="1">
            <a:off x="722438" y="1515029"/>
            <a:ext cx="96575" cy="499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748647E8-FB92-4A5D-7FAD-0A90756ABE9B}"/>
              </a:ext>
            </a:extLst>
          </p:cNvPr>
          <p:cNvCxnSpPr>
            <a:cxnSpLocks/>
            <a:stCxn id="75" idx="4"/>
            <a:endCxn id="66" idx="0"/>
          </p:cNvCxnSpPr>
          <p:nvPr/>
        </p:nvCxnSpPr>
        <p:spPr>
          <a:xfrm flipH="1">
            <a:off x="1559629" y="1586410"/>
            <a:ext cx="40109" cy="62216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69009E13-5629-EA60-1B15-7BB720A147DD}"/>
              </a:ext>
            </a:extLst>
          </p:cNvPr>
          <p:cNvCxnSpPr>
            <a:cxnSpLocks/>
            <a:stCxn id="69" idx="6"/>
            <a:endCxn id="66" idx="2"/>
          </p:cNvCxnSpPr>
          <p:nvPr/>
        </p:nvCxnSpPr>
        <p:spPr>
          <a:xfrm>
            <a:off x="854785" y="2147098"/>
            <a:ext cx="572497" cy="19382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58CD5838-B7F3-1E80-58E9-AC7B4CDB557A}"/>
              </a:ext>
            </a:extLst>
          </p:cNvPr>
          <p:cNvCxnSpPr>
            <a:cxnSpLocks/>
            <a:stCxn id="66" idx="6"/>
            <a:endCxn id="64" idx="2"/>
          </p:cNvCxnSpPr>
          <p:nvPr/>
        </p:nvCxnSpPr>
        <p:spPr>
          <a:xfrm>
            <a:off x="1691976" y="2340923"/>
            <a:ext cx="694492" cy="22527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5342FE3D-946F-01F1-FC3A-44D36CED1EA8}"/>
              </a:ext>
            </a:extLst>
          </p:cNvPr>
          <p:cNvCxnSpPr>
            <a:cxnSpLocks/>
            <a:stCxn id="64" idx="0"/>
            <a:endCxn id="73" idx="4"/>
          </p:cNvCxnSpPr>
          <p:nvPr/>
        </p:nvCxnSpPr>
        <p:spPr>
          <a:xfrm flipV="1">
            <a:off x="2518815" y="2226159"/>
            <a:ext cx="33088" cy="20769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2F8DBDE5-BD21-835C-26C1-133E2B5FAC8C}"/>
              </a:ext>
            </a:extLst>
          </p:cNvPr>
          <p:cNvCxnSpPr>
            <a:cxnSpLocks/>
            <a:stCxn id="63" idx="7"/>
            <a:endCxn id="70" idx="3"/>
          </p:cNvCxnSpPr>
          <p:nvPr/>
        </p:nvCxnSpPr>
        <p:spPr>
          <a:xfrm flipV="1">
            <a:off x="3335629" y="2078843"/>
            <a:ext cx="339882" cy="45124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46863279-BA38-9F58-8F70-9758C3B045BE}"/>
              </a:ext>
            </a:extLst>
          </p:cNvPr>
          <p:cNvCxnSpPr>
            <a:cxnSpLocks/>
            <a:stCxn id="72" idx="0"/>
            <a:endCxn id="70" idx="4"/>
          </p:cNvCxnSpPr>
          <p:nvPr/>
        </p:nvCxnSpPr>
        <p:spPr>
          <a:xfrm flipH="1" flipV="1">
            <a:off x="3769094" y="2117607"/>
            <a:ext cx="196854" cy="39244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1EACE8BC-5E5C-48C3-0266-018A2D178BF7}"/>
              </a:ext>
            </a:extLst>
          </p:cNvPr>
          <p:cNvCxnSpPr>
            <a:cxnSpLocks/>
            <a:stCxn id="63" idx="6"/>
            <a:endCxn id="72" idx="2"/>
          </p:cNvCxnSpPr>
          <p:nvPr/>
        </p:nvCxnSpPr>
        <p:spPr>
          <a:xfrm>
            <a:off x="3374393" y="2623671"/>
            <a:ext cx="459208" cy="1872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8326454F-C572-1A0F-BC1C-547942244DD7}"/>
              </a:ext>
            </a:extLst>
          </p:cNvPr>
          <p:cNvCxnSpPr>
            <a:cxnSpLocks/>
            <a:stCxn id="64" idx="6"/>
            <a:endCxn id="63" idx="2"/>
          </p:cNvCxnSpPr>
          <p:nvPr/>
        </p:nvCxnSpPr>
        <p:spPr>
          <a:xfrm>
            <a:off x="2651162" y="2566196"/>
            <a:ext cx="458537" cy="5747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E24B3203-F38B-F64D-08BD-9ACF0530CFEA}"/>
              </a:ext>
            </a:extLst>
          </p:cNvPr>
          <p:cNvCxnSpPr>
            <a:cxnSpLocks/>
            <a:stCxn id="69" idx="4"/>
            <a:endCxn id="67" idx="0"/>
          </p:cNvCxnSpPr>
          <p:nvPr/>
        </p:nvCxnSpPr>
        <p:spPr>
          <a:xfrm>
            <a:off x="722438" y="2279445"/>
            <a:ext cx="234612" cy="61762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B7B36EAE-2F99-905F-188E-DBA04C9EEECB}"/>
              </a:ext>
            </a:extLst>
          </p:cNvPr>
          <p:cNvCxnSpPr>
            <a:cxnSpLocks/>
            <a:stCxn id="67" idx="7"/>
            <a:endCxn id="66" idx="3"/>
          </p:cNvCxnSpPr>
          <p:nvPr/>
        </p:nvCxnSpPr>
        <p:spPr>
          <a:xfrm flipV="1">
            <a:off x="1050633" y="2434506"/>
            <a:ext cx="415413" cy="50132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9639580B-C903-6FE6-8140-10BF3B08F1A2}"/>
              </a:ext>
            </a:extLst>
          </p:cNvPr>
          <p:cNvCxnSpPr>
            <a:cxnSpLocks/>
            <a:stCxn id="58" idx="0"/>
            <a:endCxn id="67" idx="4"/>
          </p:cNvCxnSpPr>
          <p:nvPr/>
        </p:nvCxnSpPr>
        <p:spPr>
          <a:xfrm flipH="1" flipV="1">
            <a:off x="957050" y="3161760"/>
            <a:ext cx="144377" cy="65973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D2F27AFF-33D3-2A11-B0B7-05B18D0C30EE}"/>
              </a:ext>
            </a:extLst>
          </p:cNvPr>
          <p:cNvCxnSpPr>
            <a:cxnSpLocks/>
            <a:stCxn id="67" idx="5"/>
            <a:endCxn id="57" idx="1"/>
          </p:cNvCxnSpPr>
          <p:nvPr/>
        </p:nvCxnSpPr>
        <p:spPr>
          <a:xfrm>
            <a:off x="1050633" y="3122996"/>
            <a:ext cx="754973" cy="5793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0474AA95-6017-B3A2-7DB0-D263AB951533}"/>
              </a:ext>
            </a:extLst>
          </p:cNvPr>
          <p:cNvCxnSpPr>
            <a:cxnSpLocks/>
            <a:stCxn id="57" idx="0"/>
            <a:endCxn id="64" idx="3"/>
          </p:cNvCxnSpPr>
          <p:nvPr/>
        </p:nvCxnSpPr>
        <p:spPr>
          <a:xfrm flipV="1">
            <a:off x="1899189" y="2659779"/>
            <a:ext cx="526043" cy="100383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CABE22B3-990A-9231-6D39-18FA2825EDA5}"/>
              </a:ext>
            </a:extLst>
          </p:cNvPr>
          <p:cNvCxnSpPr>
            <a:cxnSpLocks/>
            <a:stCxn id="57" idx="7"/>
            <a:endCxn id="61" idx="3"/>
          </p:cNvCxnSpPr>
          <p:nvPr/>
        </p:nvCxnSpPr>
        <p:spPr>
          <a:xfrm flipV="1">
            <a:off x="1992772" y="3165107"/>
            <a:ext cx="842874" cy="53726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6B35614E-419A-20C1-75EC-2E6C870A46EA}"/>
              </a:ext>
            </a:extLst>
          </p:cNvPr>
          <p:cNvCxnSpPr>
            <a:cxnSpLocks/>
            <a:stCxn id="64" idx="5"/>
            <a:endCxn id="61" idx="1"/>
          </p:cNvCxnSpPr>
          <p:nvPr/>
        </p:nvCxnSpPr>
        <p:spPr>
          <a:xfrm>
            <a:off x="2612398" y="2659779"/>
            <a:ext cx="223248" cy="31816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B67CF9DC-1980-3513-EC07-FE41208E0DDD}"/>
              </a:ext>
            </a:extLst>
          </p:cNvPr>
          <p:cNvCxnSpPr>
            <a:cxnSpLocks/>
            <a:stCxn id="61" idx="7"/>
            <a:endCxn id="63" idx="3"/>
          </p:cNvCxnSpPr>
          <p:nvPr/>
        </p:nvCxnSpPr>
        <p:spPr>
          <a:xfrm flipV="1">
            <a:off x="3022812" y="2717254"/>
            <a:ext cx="125651" cy="26068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CC2E47C2-ADE2-C6B6-2DB4-146AEFB30CE2}"/>
              </a:ext>
            </a:extLst>
          </p:cNvPr>
          <p:cNvCxnSpPr>
            <a:cxnSpLocks/>
            <a:stCxn id="60" idx="0"/>
            <a:endCxn id="72" idx="4"/>
          </p:cNvCxnSpPr>
          <p:nvPr/>
        </p:nvCxnSpPr>
        <p:spPr>
          <a:xfrm flipH="1" flipV="1">
            <a:off x="3965948" y="2774741"/>
            <a:ext cx="24057" cy="3728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9C91C38-8FDF-48B7-AA52-8F02C3E1921B}"/>
              </a:ext>
            </a:extLst>
          </p:cNvPr>
          <p:cNvCxnSpPr>
            <a:cxnSpLocks/>
            <a:stCxn id="61" idx="5"/>
            <a:endCxn id="55" idx="1"/>
          </p:cNvCxnSpPr>
          <p:nvPr/>
        </p:nvCxnSpPr>
        <p:spPr>
          <a:xfrm>
            <a:off x="3022812" y="3165107"/>
            <a:ext cx="663060" cy="52670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B1E529F-CE94-4854-6098-36CB2C142333}"/>
              </a:ext>
            </a:extLst>
          </p:cNvPr>
          <p:cNvCxnSpPr>
            <a:cxnSpLocks/>
            <a:stCxn id="55" idx="7"/>
            <a:endCxn id="60" idx="4"/>
          </p:cNvCxnSpPr>
          <p:nvPr/>
        </p:nvCxnSpPr>
        <p:spPr>
          <a:xfrm flipV="1">
            <a:off x="3873038" y="3412269"/>
            <a:ext cx="116967" cy="27954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5EF60219-BDA7-B4C9-533A-7EBEB47D46BC}"/>
              </a:ext>
            </a:extLst>
          </p:cNvPr>
          <p:cNvCxnSpPr>
            <a:cxnSpLocks/>
            <a:stCxn id="54" idx="0"/>
            <a:endCxn id="61" idx="4"/>
          </p:cNvCxnSpPr>
          <p:nvPr/>
        </p:nvCxnSpPr>
        <p:spPr>
          <a:xfrm flipV="1">
            <a:off x="2760965" y="3203871"/>
            <a:ext cx="168264" cy="47925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72D759CC-5A8D-0A6A-2955-7C10DA33193E}"/>
              </a:ext>
            </a:extLst>
          </p:cNvPr>
          <p:cNvCxnSpPr>
            <a:cxnSpLocks/>
            <a:stCxn id="55" idx="2"/>
            <a:endCxn id="54" idx="6"/>
          </p:cNvCxnSpPr>
          <p:nvPr/>
        </p:nvCxnSpPr>
        <p:spPr>
          <a:xfrm flipH="1">
            <a:off x="2893312" y="3785395"/>
            <a:ext cx="753796" cy="3008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51934DAD-F2F7-6C9B-B77A-8696566E2BC9}"/>
              </a:ext>
            </a:extLst>
          </p:cNvPr>
          <p:cNvCxnSpPr>
            <a:cxnSpLocks/>
            <a:stCxn id="57" idx="6"/>
            <a:endCxn id="54" idx="2"/>
          </p:cNvCxnSpPr>
          <p:nvPr/>
        </p:nvCxnSpPr>
        <p:spPr>
          <a:xfrm>
            <a:off x="2031536" y="3795959"/>
            <a:ext cx="597082" cy="1951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95D7937E-C19A-BCE7-A6C3-A67F1F0AE4C2}"/>
              </a:ext>
            </a:extLst>
          </p:cNvPr>
          <p:cNvCxnSpPr>
            <a:cxnSpLocks/>
            <a:stCxn id="52" idx="1"/>
            <a:endCxn id="57" idx="5"/>
          </p:cNvCxnSpPr>
          <p:nvPr/>
        </p:nvCxnSpPr>
        <p:spPr>
          <a:xfrm flipH="1" flipV="1">
            <a:off x="1992772" y="3889542"/>
            <a:ext cx="161745" cy="42189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A313C3A4-E1EC-B145-CC8E-F717C403D00C}"/>
              </a:ext>
            </a:extLst>
          </p:cNvPr>
          <p:cNvCxnSpPr>
            <a:cxnSpLocks/>
            <a:stCxn id="57" idx="2"/>
            <a:endCxn id="58" idx="7"/>
          </p:cNvCxnSpPr>
          <p:nvPr/>
        </p:nvCxnSpPr>
        <p:spPr>
          <a:xfrm flipH="1">
            <a:off x="1195010" y="3795959"/>
            <a:ext cx="571832" cy="6429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45F2D1A1-3A3B-861B-B00F-3EDCB1BBAEE3}"/>
              </a:ext>
            </a:extLst>
          </p:cNvPr>
          <p:cNvCxnSpPr>
            <a:cxnSpLocks/>
            <a:stCxn id="51" idx="0"/>
            <a:endCxn id="58" idx="4"/>
          </p:cNvCxnSpPr>
          <p:nvPr/>
        </p:nvCxnSpPr>
        <p:spPr>
          <a:xfrm flipV="1">
            <a:off x="1017538" y="4086185"/>
            <a:ext cx="83889" cy="65572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A1B69D54-0C87-6531-3593-2CB547062106}"/>
              </a:ext>
            </a:extLst>
          </p:cNvPr>
          <p:cNvCxnSpPr>
            <a:cxnSpLocks/>
            <a:stCxn id="51" idx="6"/>
            <a:endCxn id="49" idx="2"/>
          </p:cNvCxnSpPr>
          <p:nvPr/>
        </p:nvCxnSpPr>
        <p:spPr>
          <a:xfrm flipV="1">
            <a:off x="1149885" y="4832146"/>
            <a:ext cx="983918" cy="4210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2A78DD8D-EDA0-ECC7-45CB-1FB95D1925E4}"/>
              </a:ext>
            </a:extLst>
          </p:cNvPr>
          <p:cNvCxnSpPr>
            <a:cxnSpLocks/>
            <a:stCxn id="49" idx="0"/>
            <a:endCxn id="52" idx="4"/>
          </p:cNvCxnSpPr>
          <p:nvPr/>
        </p:nvCxnSpPr>
        <p:spPr>
          <a:xfrm flipH="1" flipV="1">
            <a:off x="2248100" y="4537370"/>
            <a:ext cx="18050" cy="16242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8F239801-77DE-E751-7E69-7076B2A47991}"/>
              </a:ext>
            </a:extLst>
          </p:cNvPr>
          <p:cNvCxnSpPr>
            <a:cxnSpLocks/>
            <a:stCxn id="52" idx="7"/>
            <a:endCxn id="54" idx="3"/>
          </p:cNvCxnSpPr>
          <p:nvPr/>
        </p:nvCxnSpPr>
        <p:spPr>
          <a:xfrm flipV="1">
            <a:off x="2341683" y="3909058"/>
            <a:ext cx="325699" cy="40238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B1C55861-22A0-2DE3-24E8-3F7F90CC3BD5}"/>
              </a:ext>
            </a:extLst>
          </p:cNvPr>
          <p:cNvCxnSpPr>
            <a:cxnSpLocks/>
            <a:stCxn id="48" idx="0"/>
            <a:endCxn id="55" idx="4"/>
          </p:cNvCxnSpPr>
          <p:nvPr/>
        </p:nvCxnSpPr>
        <p:spPr>
          <a:xfrm flipH="1" flipV="1">
            <a:off x="3779455" y="3917742"/>
            <a:ext cx="192506" cy="1046751"/>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4" name="Straight Connector 143">
            <a:extLst>
              <a:ext uri="{FF2B5EF4-FFF2-40B4-BE49-F238E27FC236}">
                <a16:creationId xmlns:a16="http://schemas.microsoft.com/office/drawing/2014/main" id="{D7B32DCE-3A2F-E395-4C6C-5EB92D153118}"/>
              </a:ext>
            </a:extLst>
          </p:cNvPr>
          <p:cNvCxnSpPr>
            <a:cxnSpLocks/>
            <a:stCxn id="52" idx="6"/>
            <a:endCxn id="48" idx="1"/>
          </p:cNvCxnSpPr>
          <p:nvPr/>
        </p:nvCxnSpPr>
        <p:spPr>
          <a:xfrm>
            <a:off x="2380447" y="4405023"/>
            <a:ext cx="1497931" cy="5982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5FA81C34-BBA1-FB46-4D9A-E829943C65D1}"/>
              </a:ext>
            </a:extLst>
          </p:cNvPr>
          <p:cNvCxnSpPr>
            <a:cxnSpLocks/>
            <a:stCxn id="49" idx="6"/>
            <a:endCxn id="40" idx="2"/>
          </p:cNvCxnSpPr>
          <p:nvPr/>
        </p:nvCxnSpPr>
        <p:spPr>
          <a:xfrm>
            <a:off x="2398497" y="4832146"/>
            <a:ext cx="584871" cy="25413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73CC8664-5BC4-B570-D787-8883D02049C3}"/>
              </a:ext>
            </a:extLst>
          </p:cNvPr>
          <p:cNvCxnSpPr>
            <a:cxnSpLocks/>
            <a:stCxn id="49" idx="5"/>
            <a:endCxn id="45" idx="1"/>
          </p:cNvCxnSpPr>
          <p:nvPr/>
        </p:nvCxnSpPr>
        <p:spPr>
          <a:xfrm>
            <a:off x="2359733" y="4925729"/>
            <a:ext cx="157256" cy="30612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F8344732-26AB-ECB8-406C-E69AD7456DEC}"/>
              </a:ext>
            </a:extLst>
          </p:cNvPr>
          <p:cNvCxnSpPr>
            <a:cxnSpLocks/>
            <a:stCxn id="44" idx="1"/>
            <a:endCxn id="51" idx="4"/>
          </p:cNvCxnSpPr>
          <p:nvPr/>
        </p:nvCxnSpPr>
        <p:spPr>
          <a:xfrm flipH="1" flipV="1">
            <a:off x="1017538" y="5006601"/>
            <a:ext cx="412416" cy="46588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0" name="Straight Connector 149">
            <a:extLst>
              <a:ext uri="{FF2B5EF4-FFF2-40B4-BE49-F238E27FC236}">
                <a16:creationId xmlns:a16="http://schemas.microsoft.com/office/drawing/2014/main" id="{C26EB9C5-E629-177A-81EF-5F5B06CEA56A}"/>
              </a:ext>
            </a:extLst>
          </p:cNvPr>
          <p:cNvCxnSpPr>
            <a:cxnSpLocks/>
            <a:stCxn id="44" idx="6"/>
            <a:endCxn id="45" idx="3"/>
          </p:cNvCxnSpPr>
          <p:nvPr/>
        </p:nvCxnSpPr>
        <p:spPr>
          <a:xfrm flipV="1">
            <a:off x="1655884" y="5419021"/>
            <a:ext cx="861105" cy="14704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331F6335-F957-FD76-412D-CB0DBED39C83}"/>
              </a:ext>
            </a:extLst>
          </p:cNvPr>
          <p:cNvCxnSpPr>
            <a:cxnSpLocks/>
            <a:stCxn id="37" idx="1"/>
            <a:endCxn id="45" idx="4"/>
          </p:cNvCxnSpPr>
          <p:nvPr/>
        </p:nvCxnSpPr>
        <p:spPr>
          <a:xfrm flipH="1" flipV="1">
            <a:off x="2610572" y="5457785"/>
            <a:ext cx="152879" cy="638338"/>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3B8A7E79-1DEC-B6D4-376E-1D7FF34A7FF1}"/>
              </a:ext>
            </a:extLst>
          </p:cNvPr>
          <p:cNvCxnSpPr>
            <a:cxnSpLocks/>
            <a:stCxn id="45" idx="5"/>
            <a:endCxn id="39" idx="1"/>
          </p:cNvCxnSpPr>
          <p:nvPr/>
        </p:nvCxnSpPr>
        <p:spPr>
          <a:xfrm>
            <a:off x="2704155" y="5419021"/>
            <a:ext cx="408211" cy="360272"/>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436CD3DD-955C-00BE-941E-8293E5359BB8}"/>
              </a:ext>
            </a:extLst>
          </p:cNvPr>
          <p:cNvCxnSpPr>
            <a:cxnSpLocks/>
            <a:stCxn id="46" idx="7"/>
            <a:endCxn id="48" idx="4"/>
          </p:cNvCxnSpPr>
          <p:nvPr/>
        </p:nvCxnSpPr>
        <p:spPr>
          <a:xfrm flipV="1">
            <a:off x="3879054" y="5229187"/>
            <a:ext cx="92907" cy="15907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600EA4D8-2F68-4ACC-8078-0957D2CC59DF}"/>
              </a:ext>
            </a:extLst>
          </p:cNvPr>
          <p:cNvCxnSpPr>
            <a:cxnSpLocks/>
            <a:stCxn id="40" idx="5"/>
            <a:endCxn id="46" idx="2"/>
          </p:cNvCxnSpPr>
          <p:nvPr/>
        </p:nvCxnSpPr>
        <p:spPr>
          <a:xfrm>
            <a:off x="3209298" y="5179863"/>
            <a:ext cx="443826" cy="30198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9222FB17-CCFF-8C23-ED6F-C2B49002098B}"/>
              </a:ext>
            </a:extLst>
          </p:cNvPr>
          <p:cNvCxnSpPr>
            <a:cxnSpLocks/>
            <a:stCxn id="39" idx="7"/>
            <a:endCxn id="46" idx="3"/>
          </p:cNvCxnSpPr>
          <p:nvPr/>
        </p:nvCxnSpPr>
        <p:spPr>
          <a:xfrm flipV="1">
            <a:off x="3299532" y="5575430"/>
            <a:ext cx="392356" cy="203863"/>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5F505C61-5BD8-B0E1-7FAB-34481AA32229}"/>
              </a:ext>
            </a:extLst>
          </p:cNvPr>
          <p:cNvCxnSpPr>
            <a:cxnSpLocks/>
            <a:stCxn id="37" idx="7"/>
            <a:endCxn id="39" idx="3"/>
          </p:cNvCxnSpPr>
          <p:nvPr/>
        </p:nvCxnSpPr>
        <p:spPr>
          <a:xfrm flipV="1">
            <a:off x="2950617" y="5966459"/>
            <a:ext cx="161749" cy="129664"/>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48C1224F-BFD7-A33F-C4D2-56E7F2BA8BD8}"/>
              </a:ext>
            </a:extLst>
          </p:cNvPr>
          <p:cNvCxnSpPr>
            <a:cxnSpLocks/>
            <a:stCxn id="37" idx="2"/>
            <a:endCxn id="44" idx="5"/>
          </p:cNvCxnSpPr>
          <p:nvPr/>
        </p:nvCxnSpPr>
        <p:spPr>
          <a:xfrm flipH="1" flipV="1">
            <a:off x="1617120" y="5659650"/>
            <a:ext cx="1107567" cy="530056"/>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C041D0F5-2789-C87E-CC75-4FD150AF1623}"/>
              </a:ext>
            </a:extLst>
          </p:cNvPr>
          <p:cNvCxnSpPr>
            <a:cxnSpLocks/>
            <a:stCxn id="42" idx="1"/>
            <a:endCxn id="44" idx="4"/>
          </p:cNvCxnSpPr>
          <p:nvPr/>
        </p:nvCxnSpPr>
        <p:spPr>
          <a:xfrm flipH="1" flipV="1">
            <a:off x="1523537" y="5698414"/>
            <a:ext cx="258003" cy="666947"/>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26B4AEB4-FF8A-30AB-365E-EA4C7F3A6F32}"/>
              </a:ext>
            </a:extLst>
          </p:cNvPr>
          <p:cNvCxnSpPr>
            <a:cxnSpLocks/>
            <a:stCxn id="37" idx="3"/>
            <a:endCxn id="42" idx="6"/>
          </p:cNvCxnSpPr>
          <p:nvPr/>
        </p:nvCxnSpPr>
        <p:spPr>
          <a:xfrm flipH="1">
            <a:off x="2007470" y="6283289"/>
            <a:ext cx="755981" cy="175655"/>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8472CD2F-80DB-2BB3-DC13-896FED7B3A7B}"/>
              </a:ext>
            </a:extLst>
          </p:cNvPr>
          <p:cNvCxnSpPr>
            <a:cxnSpLocks/>
            <a:stCxn id="44" idx="3"/>
            <a:endCxn id="43" idx="7"/>
          </p:cNvCxnSpPr>
          <p:nvPr/>
        </p:nvCxnSpPr>
        <p:spPr>
          <a:xfrm flipH="1">
            <a:off x="1182978" y="5659650"/>
            <a:ext cx="246976" cy="514679"/>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2F45AC33-246E-2596-559B-9878A999E858}"/>
              </a:ext>
            </a:extLst>
          </p:cNvPr>
          <p:cNvCxnSpPr>
            <a:cxnSpLocks/>
            <a:stCxn id="42" idx="2"/>
            <a:endCxn id="43" idx="5"/>
          </p:cNvCxnSpPr>
          <p:nvPr/>
        </p:nvCxnSpPr>
        <p:spPr>
          <a:xfrm flipH="1" flipV="1">
            <a:off x="1182978" y="6361495"/>
            <a:ext cx="559798" cy="97449"/>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68" name="TextBox 167">
            <a:extLst>
              <a:ext uri="{FF2B5EF4-FFF2-40B4-BE49-F238E27FC236}">
                <a16:creationId xmlns:a16="http://schemas.microsoft.com/office/drawing/2014/main" id="{C238C283-78DE-727F-5F58-B01106E20FCD}"/>
              </a:ext>
            </a:extLst>
          </p:cNvPr>
          <p:cNvSpPr txBox="1"/>
          <p:nvPr/>
        </p:nvSpPr>
        <p:spPr>
          <a:xfrm>
            <a:off x="2872191" y="6254492"/>
            <a:ext cx="1030988" cy="369332"/>
          </a:xfrm>
          <a:prstGeom prst="rect">
            <a:avLst/>
          </a:prstGeom>
          <a:noFill/>
        </p:spPr>
        <p:txBody>
          <a:bodyPr wrap="none" rtlCol="0">
            <a:spAutoFit/>
          </a:bodyPr>
          <a:lstStyle/>
          <a:p>
            <a:pPr algn="l" rtl="0"/>
            <a:r>
              <a:rPr lang="en-CZ" dirty="0">
                <a:solidFill>
                  <a:schemeClr val="accent5"/>
                </a:solidFill>
              </a:rPr>
              <a:t>optaget</a:t>
            </a:r>
          </a:p>
        </p:txBody>
      </p:sp>
      <p:sp>
        <p:nvSpPr>
          <p:cNvPr id="170" name="TextBox 169">
            <a:extLst>
              <a:ext uri="{FF2B5EF4-FFF2-40B4-BE49-F238E27FC236}">
                <a16:creationId xmlns:a16="http://schemas.microsoft.com/office/drawing/2014/main" id="{4DACEA82-B234-7069-0AA9-B90F0B5F7FEA}"/>
              </a:ext>
            </a:extLst>
          </p:cNvPr>
          <p:cNvSpPr txBox="1"/>
          <p:nvPr/>
        </p:nvSpPr>
        <p:spPr>
          <a:xfrm>
            <a:off x="3271095" y="5745377"/>
            <a:ext cx="814325" cy="369332"/>
          </a:xfrm>
          <a:prstGeom prst="rect">
            <a:avLst/>
          </a:prstGeom>
          <a:noFill/>
        </p:spPr>
        <p:txBody>
          <a:bodyPr wrap="none" rtlCol="0">
            <a:spAutoFit/>
          </a:bodyPr>
          <a:lstStyle/>
          <a:p>
            <a:pPr algn="l" rtl="0"/>
            <a:r>
              <a:rPr lang="en-CZ" dirty="0">
                <a:solidFill>
                  <a:schemeClr val="accent5"/>
                </a:solidFill>
              </a:rPr>
              <a:t>kopieret</a:t>
            </a:r>
          </a:p>
        </p:txBody>
      </p:sp>
      <p:sp>
        <p:nvSpPr>
          <p:cNvPr id="171" name="TextBox 170">
            <a:extLst>
              <a:ext uri="{FF2B5EF4-FFF2-40B4-BE49-F238E27FC236}">
                <a16:creationId xmlns:a16="http://schemas.microsoft.com/office/drawing/2014/main" id="{98FFEDDA-636A-B2FA-8775-4CE52891C551}"/>
              </a:ext>
            </a:extLst>
          </p:cNvPr>
          <p:cNvSpPr txBox="1"/>
          <p:nvPr/>
        </p:nvSpPr>
        <p:spPr>
          <a:xfrm>
            <a:off x="1909697" y="6415096"/>
            <a:ext cx="814325" cy="369332"/>
          </a:xfrm>
          <a:prstGeom prst="rect">
            <a:avLst/>
          </a:prstGeom>
          <a:noFill/>
        </p:spPr>
        <p:txBody>
          <a:bodyPr wrap="none" rtlCol="0">
            <a:spAutoFit/>
          </a:bodyPr>
          <a:lstStyle/>
          <a:p>
            <a:pPr algn="l" rtl="0"/>
            <a:r>
              <a:rPr lang="en-CZ" dirty="0">
                <a:solidFill>
                  <a:schemeClr val="accent5"/>
                </a:solidFill>
              </a:rPr>
              <a:t>kopieret</a:t>
            </a:r>
          </a:p>
        </p:txBody>
      </p:sp>
      <p:sp>
        <p:nvSpPr>
          <p:cNvPr id="173" name="TextBox 172">
            <a:extLst>
              <a:ext uri="{FF2B5EF4-FFF2-40B4-BE49-F238E27FC236}">
                <a16:creationId xmlns:a16="http://schemas.microsoft.com/office/drawing/2014/main" id="{49CD8495-A4E4-4121-3D3D-0574AD464F94}"/>
              </a:ext>
            </a:extLst>
          </p:cNvPr>
          <p:cNvSpPr txBox="1"/>
          <p:nvPr/>
        </p:nvSpPr>
        <p:spPr>
          <a:xfrm>
            <a:off x="630378" y="5355760"/>
            <a:ext cx="814325" cy="369332"/>
          </a:xfrm>
          <a:prstGeom prst="rect">
            <a:avLst/>
          </a:prstGeom>
          <a:noFill/>
        </p:spPr>
        <p:txBody>
          <a:bodyPr wrap="none" rtlCol="0">
            <a:spAutoFit/>
          </a:bodyPr>
          <a:lstStyle/>
          <a:p>
            <a:pPr algn="l" rtl="0"/>
            <a:r>
              <a:rPr lang="en-CZ" dirty="0">
                <a:solidFill>
                  <a:schemeClr val="accent5"/>
                </a:solidFill>
              </a:rPr>
              <a:t>kopieret</a:t>
            </a:r>
          </a:p>
        </p:txBody>
      </p:sp>
      <p:sp>
        <p:nvSpPr>
          <p:cNvPr id="174" name="TextBox 173">
            <a:extLst>
              <a:ext uri="{FF2B5EF4-FFF2-40B4-BE49-F238E27FC236}">
                <a16:creationId xmlns:a16="http://schemas.microsoft.com/office/drawing/2014/main" id="{BB6F642C-BCEB-EB63-43AA-A0D336E2C3FC}"/>
              </a:ext>
            </a:extLst>
          </p:cNvPr>
          <p:cNvSpPr txBox="1"/>
          <p:nvPr/>
        </p:nvSpPr>
        <p:spPr>
          <a:xfrm>
            <a:off x="1744542" y="5062566"/>
            <a:ext cx="814325" cy="369332"/>
          </a:xfrm>
          <a:prstGeom prst="rect">
            <a:avLst/>
          </a:prstGeom>
          <a:noFill/>
        </p:spPr>
        <p:txBody>
          <a:bodyPr wrap="none" rtlCol="0">
            <a:spAutoFit/>
          </a:bodyPr>
          <a:lstStyle/>
          <a:p>
            <a:pPr algn="l" rtl="0"/>
            <a:r>
              <a:rPr lang="en-CZ" dirty="0">
                <a:solidFill>
                  <a:schemeClr val="accent5"/>
                </a:solidFill>
              </a:rPr>
              <a:t>kopieret</a:t>
            </a:r>
          </a:p>
        </p:txBody>
      </p:sp>
    </p:spTree>
    <p:extLst>
      <p:ext uri="{BB962C8B-B14F-4D97-AF65-F5344CB8AC3E}">
        <p14:creationId xmlns:p14="http://schemas.microsoft.com/office/powerpoint/2010/main" val="1737365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8"/>
                                        </p:tgtEl>
                                        <p:attrNameLst>
                                          <p:attrName>style.visibility</p:attrName>
                                        </p:attrNameLst>
                                      </p:cBhvr>
                                      <p:to>
                                        <p:strVal val="visible"/>
                                      </p:to>
                                    </p:set>
                                    <p:animEffect transition="in" filter="dissolve">
                                      <p:cBhvr>
                                        <p:cTn id="7" dur="500"/>
                                        <p:tgtEl>
                                          <p:spTgt spid="16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dissolve">
                                      <p:cBhvr>
                                        <p:cTn id="10" dur="500"/>
                                        <p:tgtEl>
                                          <p:spTgt spid="3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dissolve">
                                      <p:cBhvr>
                                        <p:cTn id="15" dur="500"/>
                                        <p:tgtEl>
                                          <p:spTgt spid="4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dissolve">
                                      <p:cBhvr>
                                        <p:cTn id="18" dur="500"/>
                                        <p:tgtEl>
                                          <p:spTgt spid="44"/>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dissolve">
                                      <p:cBhvr>
                                        <p:cTn id="21" dur="500"/>
                                        <p:tgtEl>
                                          <p:spTgt spid="45"/>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9"/>
                                        </p:tgtEl>
                                        <p:attrNameLst>
                                          <p:attrName>style.visibility</p:attrName>
                                        </p:attrNameLst>
                                      </p:cBhvr>
                                      <p:to>
                                        <p:strVal val="visible"/>
                                      </p:to>
                                    </p:set>
                                    <p:animEffect transition="in" filter="dissolve">
                                      <p:cBhvr>
                                        <p:cTn id="24" dur="500"/>
                                        <p:tgtEl>
                                          <p:spTgt spid="39"/>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174"/>
                                        </p:tgtEl>
                                        <p:attrNameLst>
                                          <p:attrName>style.visibility</p:attrName>
                                        </p:attrNameLst>
                                      </p:cBhvr>
                                      <p:to>
                                        <p:strVal val="visible"/>
                                      </p:to>
                                    </p:set>
                                    <p:animEffect transition="in" filter="dissolve">
                                      <p:cBhvr>
                                        <p:cTn id="27" dur="500"/>
                                        <p:tgtEl>
                                          <p:spTgt spid="174"/>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73"/>
                                        </p:tgtEl>
                                        <p:attrNameLst>
                                          <p:attrName>style.visibility</p:attrName>
                                        </p:attrNameLst>
                                      </p:cBhvr>
                                      <p:to>
                                        <p:strVal val="visible"/>
                                      </p:to>
                                    </p:set>
                                    <p:animEffect transition="in" filter="dissolve">
                                      <p:cBhvr>
                                        <p:cTn id="30" dur="500"/>
                                        <p:tgtEl>
                                          <p:spTgt spid="173"/>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171"/>
                                        </p:tgtEl>
                                        <p:attrNameLst>
                                          <p:attrName>style.visibility</p:attrName>
                                        </p:attrNameLst>
                                      </p:cBhvr>
                                      <p:to>
                                        <p:strVal val="visible"/>
                                      </p:to>
                                    </p:set>
                                    <p:animEffect transition="in" filter="dissolve">
                                      <p:cBhvr>
                                        <p:cTn id="33" dur="500"/>
                                        <p:tgtEl>
                                          <p:spTgt spid="171"/>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70"/>
                                        </p:tgtEl>
                                        <p:attrNameLst>
                                          <p:attrName>style.visibility</p:attrName>
                                        </p:attrNameLst>
                                      </p:cBhvr>
                                      <p:to>
                                        <p:strVal val="visible"/>
                                      </p:to>
                                    </p:set>
                                    <p:animEffect transition="in" filter="dissolve">
                                      <p:cBhvr>
                                        <p:cTn id="36" dur="500"/>
                                        <p:tgtEl>
                                          <p:spTgt spid="170"/>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dissolve">
                                      <p:cBhvr>
                                        <p:cTn id="41" dur="500"/>
                                        <p:tgtEl>
                                          <p:spTgt spid="43"/>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dissolve">
                                      <p:cBhvr>
                                        <p:cTn id="44" dur="500"/>
                                        <p:tgtEl>
                                          <p:spTgt spid="51"/>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dissolve">
                                      <p:cBhvr>
                                        <p:cTn id="47" dur="500"/>
                                        <p:tgtEl>
                                          <p:spTgt spid="49"/>
                                        </p:tgtEl>
                                      </p:cBhvr>
                                    </p:animEffect>
                                  </p:childTnLst>
                                </p:cTn>
                              </p:par>
                              <p:par>
                                <p:cTn id="48" presetID="9" presetClass="entr" presetSubtype="0" fill="hold" grpId="0" nodeType="withEffect">
                                  <p:stCondLst>
                                    <p:cond delay="0"/>
                                  </p:stCondLst>
                                  <p:childTnLst>
                                    <p:set>
                                      <p:cBhvr>
                                        <p:cTn id="49" dur="1" fill="hold">
                                          <p:stCondLst>
                                            <p:cond delay="0"/>
                                          </p:stCondLst>
                                        </p:cTn>
                                        <p:tgtEl>
                                          <p:spTgt spid="46"/>
                                        </p:tgtEl>
                                        <p:attrNameLst>
                                          <p:attrName>style.visibility</p:attrName>
                                        </p:attrNameLst>
                                      </p:cBhvr>
                                      <p:to>
                                        <p:strVal val="visible"/>
                                      </p:to>
                                    </p:set>
                                    <p:animEffect transition="in" filter="dissolve">
                                      <p:cBhvr>
                                        <p:cTn id="50" dur="500"/>
                                        <p:tgtEl>
                                          <p:spTgt spid="46"/>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grpId="0" nodeType="click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dissolve">
                                      <p:cBhvr>
                                        <p:cTn id="55" dur="500"/>
                                        <p:tgtEl>
                                          <p:spTgt spid="40"/>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48"/>
                                        </p:tgtEl>
                                        <p:attrNameLst>
                                          <p:attrName>style.visibility</p:attrName>
                                        </p:attrNameLst>
                                      </p:cBhvr>
                                      <p:to>
                                        <p:strVal val="visible"/>
                                      </p:to>
                                    </p:set>
                                    <p:animEffect transition="in" filter="dissolve">
                                      <p:cBhvr>
                                        <p:cTn id="58" dur="500"/>
                                        <p:tgtEl>
                                          <p:spTgt spid="48"/>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dissolve">
                                      <p:cBhvr>
                                        <p:cTn id="61" dur="500"/>
                                        <p:tgtEl>
                                          <p:spTgt spid="52"/>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58"/>
                                        </p:tgtEl>
                                        <p:attrNameLst>
                                          <p:attrName>style.visibility</p:attrName>
                                        </p:attrNameLst>
                                      </p:cBhvr>
                                      <p:to>
                                        <p:strVal val="visible"/>
                                      </p:to>
                                    </p:set>
                                    <p:animEffect transition="in" filter="dissolve">
                                      <p:cBhvr>
                                        <p:cTn id="64" dur="500"/>
                                        <p:tgtEl>
                                          <p:spTgt spid="58"/>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67"/>
                                        </p:tgtEl>
                                        <p:attrNameLst>
                                          <p:attrName>style.visibility</p:attrName>
                                        </p:attrNameLst>
                                      </p:cBhvr>
                                      <p:to>
                                        <p:strVal val="visible"/>
                                      </p:to>
                                    </p:set>
                                    <p:animEffect transition="in" filter="dissolve">
                                      <p:cBhvr>
                                        <p:cTn id="69" dur="500"/>
                                        <p:tgtEl>
                                          <p:spTgt spid="67"/>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dissolve">
                                      <p:cBhvr>
                                        <p:cTn id="72" dur="500"/>
                                        <p:tgtEl>
                                          <p:spTgt spid="57"/>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dissolve">
                                      <p:cBhvr>
                                        <p:cTn id="75" dur="500"/>
                                        <p:tgtEl>
                                          <p:spTgt spid="54"/>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dissolve">
                                      <p:cBhvr>
                                        <p:cTn id="78" dur="500"/>
                                        <p:tgtEl>
                                          <p:spTgt spid="55"/>
                                        </p:tgtEl>
                                      </p:cBhvr>
                                    </p:animEffect>
                                  </p:childTnLst>
                                </p:cTn>
                              </p:par>
                            </p:childTnLst>
                          </p:cTn>
                        </p:par>
                      </p:childTnLst>
                    </p:cTn>
                  </p:par>
                  <p:par>
                    <p:cTn id="79" fill="hold">
                      <p:stCondLst>
                        <p:cond delay="indefinite"/>
                      </p:stCondLst>
                      <p:childTnLst>
                        <p:par>
                          <p:cTn id="80" fill="hold">
                            <p:stCondLst>
                              <p:cond delay="0"/>
                            </p:stCondLst>
                            <p:childTnLst>
                              <p:par>
                                <p:cTn id="81" presetID="9" presetClass="entr" presetSubtype="0" fill="hold" grpId="0" nodeType="clickEffect">
                                  <p:stCondLst>
                                    <p:cond delay="0"/>
                                  </p:stCondLst>
                                  <p:childTnLst>
                                    <p:set>
                                      <p:cBhvr>
                                        <p:cTn id="82" dur="1" fill="hold">
                                          <p:stCondLst>
                                            <p:cond delay="0"/>
                                          </p:stCondLst>
                                        </p:cTn>
                                        <p:tgtEl>
                                          <p:spTgt spid="69"/>
                                        </p:tgtEl>
                                        <p:attrNameLst>
                                          <p:attrName>style.visibility</p:attrName>
                                        </p:attrNameLst>
                                      </p:cBhvr>
                                      <p:to>
                                        <p:strVal val="visible"/>
                                      </p:to>
                                    </p:set>
                                    <p:animEffect transition="in" filter="dissolve">
                                      <p:cBhvr>
                                        <p:cTn id="83" dur="500"/>
                                        <p:tgtEl>
                                          <p:spTgt spid="69"/>
                                        </p:tgtEl>
                                      </p:cBhvr>
                                    </p:animEffect>
                                  </p:childTnLst>
                                </p:cTn>
                              </p:par>
                              <p:par>
                                <p:cTn id="84" presetID="9" presetClass="entr" presetSubtype="0" fill="hold" grpId="0" nodeType="withEffect">
                                  <p:stCondLst>
                                    <p:cond delay="0"/>
                                  </p:stCondLst>
                                  <p:childTnLst>
                                    <p:set>
                                      <p:cBhvr>
                                        <p:cTn id="85" dur="1" fill="hold">
                                          <p:stCondLst>
                                            <p:cond delay="0"/>
                                          </p:stCondLst>
                                        </p:cTn>
                                        <p:tgtEl>
                                          <p:spTgt spid="66"/>
                                        </p:tgtEl>
                                        <p:attrNameLst>
                                          <p:attrName>style.visibility</p:attrName>
                                        </p:attrNameLst>
                                      </p:cBhvr>
                                      <p:to>
                                        <p:strVal val="visible"/>
                                      </p:to>
                                    </p:set>
                                    <p:animEffect transition="in" filter="dissolve">
                                      <p:cBhvr>
                                        <p:cTn id="86" dur="500"/>
                                        <p:tgtEl>
                                          <p:spTgt spid="66"/>
                                        </p:tgtEl>
                                      </p:cBhvr>
                                    </p:animEffect>
                                  </p:childTnLst>
                                </p:cTn>
                              </p:par>
                              <p:par>
                                <p:cTn id="87" presetID="9" presetClass="entr" presetSubtype="0" fill="hold" grpId="0" nodeType="withEffect">
                                  <p:stCondLst>
                                    <p:cond delay="0"/>
                                  </p:stCondLst>
                                  <p:childTnLst>
                                    <p:set>
                                      <p:cBhvr>
                                        <p:cTn id="88" dur="1" fill="hold">
                                          <p:stCondLst>
                                            <p:cond delay="0"/>
                                          </p:stCondLst>
                                        </p:cTn>
                                        <p:tgtEl>
                                          <p:spTgt spid="64"/>
                                        </p:tgtEl>
                                        <p:attrNameLst>
                                          <p:attrName>style.visibility</p:attrName>
                                        </p:attrNameLst>
                                      </p:cBhvr>
                                      <p:to>
                                        <p:strVal val="visible"/>
                                      </p:to>
                                    </p:set>
                                    <p:animEffect transition="in" filter="dissolve">
                                      <p:cBhvr>
                                        <p:cTn id="89" dur="500"/>
                                        <p:tgtEl>
                                          <p:spTgt spid="64"/>
                                        </p:tgtEl>
                                      </p:cBhvr>
                                    </p:animEffect>
                                  </p:childTnLst>
                                </p:cTn>
                              </p:par>
                              <p:par>
                                <p:cTn id="90" presetID="9" presetClass="entr" presetSubtype="0" fill="hold" grpId="0" nodeType="withEffect">
                                  <p:stCondLst>
                                    <p:cond delay="0"/>
                                  </p:stCondLst>
                                  <p:childTnLst>
                                    <p:set>
                                      <p:cBhvr>
                                        <p:cTn id="91" dur="1" fill="hold">
                                          <p:stCondLst>
                                            <p:cond delay="0"/>
                                          </p:stCondLst>
                                        </p:cTn>
                                        <p:tgtEl>
                                          <p:spTgt spid="61"/>
                                        </p:tgtEl>
                                        <p:attrNameLst>
                                          <p:attrName>style.visibility</p:attrName>
                                        </p:attrNameLst>
                                      </p:cBhvr>
                                      <p:to>
                                        <p:strVal val="visible"/>
                                      </p:to>
                                    </p:set>
                                    <p:animEffect transition="in" filter="dissolve">
                                      <p:cBhvr>
                                        <p:cTn id="92" dur="500"/>
                                        <p:tgtEl>
                                          <p:spTgt spid="61"/>
                                        </p:tgtEl>
                                      </p:cBhvr>
                                    </p:animEffect>
                                  </p:childTnLst>
                                </p:cTn>
                              </p:par>
                              <p:par>
                                <p:cTn id="93" presetID="9"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dissolve">
                                      <p:cBhvr>
                                        <p:cTn id="95" dur="500"/>
                                        <p:tgtEl>
                                          <p:spTgt spid="60"/>
                                        </p:tgtEl>
                                      </p:cBhvr>
                                    </p:animEffect>
                                  </p:childTnLst>
                                </p:cTn>
                              </p:par>
                            </p:childTnLst>
                          </p:cTn>
                        </p:par>
                      </p:childTnLst>
                    </p:cTn>
                  </p:par>
                  <p:par>
                    <p:cTn id="96" fill="hold">
                      <p:stCondLst>
                        <p:cond delay="indefinite"/>
                      </p:stCondLst>
                      <p:childTnLst>
                        <p:par>
                          <p:cTn id="97" fill="hold">
                            <p:stCondLst>
                              <p:cond delay="0"/>
                            </p:stCondLst>
                            <p:childTnLst>
                              <p:par>
                                <p:cTn id="98" presetID="9" presetClass="entr" presetSubtype="0" fill="hold" grpId="0" nodeType="clickEffect">
                                  <p:stCondLst>
                                    <p:cond delay="0"/>
                                  </p:stCondLst>
                                  <p:childTnLst>
                                    <p:set>
                                      <p:cBhvr>
                                        <p:cTn id="99" dur="1" fill="hold">
                                          <p:stCondLst>
                                            <p:cond delay="0"/>
                                          </p:stCondLst>
                                        </p:cTn>
                                        <p:tgtEl>
                                          <p:spTgt spid="76"/>
                                        </p:tgtEl>
                                        <p:attrNameLst>
                                          <p:attrName>style.visibility</p:attrName>
                                        </p:attrNameLst>
                                      </p:cBhvr>
                                      <p:to>
                                        <p:strVal val="visible"/>
                                      </p:to>
                                    </p:set>
                                    <p:animEffect transition="in" filter="dissolve">
                                      <p:cBhvr>
                                        <p:cTn id="100" dur="500"/>
                                        <p:tgtEl>
                                          <p:spTgt spid="76"/>
                                        </p:tgtEl>
                                      </p:cBhvr>
                                    </p:animEffect>
                                  </p:childTnLst>
                                </p:cTn>
                              </p:par>
                              <p:par>
                                <p:cTn id="101" presetID="9" presetClass="entr" presetSubtype="0" fill="hold" grpId="0" nodeType="withEffect">
                                  <p:stCondLst>
                                    <p:cond delay="0"/>
                                  </p:stCondLst>
                                  <p:childTnLst>
                                    <p:set>
                                      <p:cBhvr>
                                        <p:cTn id="102" dur="1" fill="hold">
                                          <p:stCondLst>
                                            <p:cond delay="0"/>
                                          </p:stCondLst>
                                        </p:cTn>
                                        <p:tgtEl>
                                          <p:spTgt spid="75"/>
                                        </p:tgtEl>
                                        <p:attrNameLst>
                                          <p:attrName>style.visibility</p:attrName>
                                        </p:attrNameLst>
                                      </p:cBhvr>
                                      <p:to>
                                        <p:strVal val="visible"/>
                                      </p:to>
                                    </p:set>
                                    <p:animEffect transition="in" filter="dissolve">
                                      <p:cBhvr>
                                        <p:cTn id="103" dur="500"/>
                                        <p:tgtEl>
                                          <p:spTgt spid="75"/>
                                        </p:tgtEl>
                                      </p:cBhvr>
                                    </p:animEffect>
                                  </p:childTnLst>
                                </p:cTn>
                              </p:par>
                              <p:par>
                                <p:cTn id="104" presetID="9" presetClass="entr" presetSubtype="0" fill="hold" grpId="0" nodeType="withEffect">
                                  <p:stCondLst>
                                    <p:cond delay="0"/>
                                  </p:stCondLst>
                                  <p:childTnLst>
                                    <p:set>
                                      <p:cBhvr>
                                        <p:cTn id="105" dur="1" fill="hold">
                                          <p:stCondLst>
                                            <p:cond delay="0"/>
                                          </p:stCondLst>
                                        </p:cTn>
                                        <p:tgtEl>
                                          <p:spTgt spid="73"/>
                                        </p:tgtEl>
                                        <p:attrNameLst>
                                          <p:attrName>style.visibility</p:attrName>
                                        </p:attrNameLst>
                                      </p:cBhvr>
                                      <p:to>
                                        <p:strVal val="visible"/>
                                      </p:to>
                                    </p:set>
                                    <p:animEffect transition="in" filter="dissolve">
                                      <p:cBhvr>
                                        <p:cTn id="106" dur="500"/>
                                        <p:tgtEl>
                                          <p:spTgt spid="73"/>
                                        </p:tgtEl>
                                      </p:cBhvr>
                                    </p:animEffect>
                                  </p:childTnLst>
                                </p:cTn>
                              </p:par>
                              <p:par>
                                <p:cTn id="107" presetID="9" presetClass="entr" presetSubtype="0" fill="hold" grpId="0" nodeType="withEffect">
                                  <p:stCondLst>
                                    <p:cond delay="0"/>
                                  </p:stCondLst>
                                  <p:childTnLst>
                                    <p:set>
                                      <p:cBhvr>
                                        <p:cTn id="108" dur="1" fill="hold">
                                          <p:stCondLst>
                                            <p:cond delay="0"/>
                                          </p:stCondLst>
                                        </p:cTn>
                                        <p:tgtEl>
                                          <p:spTgt spid="63"/>
                                        </p:tgtEl>
                                        <p:attrNameLst>
                                          <p:attrName>style.visibility</p:attrName>
                                        </p:attrNameLst>
                                      </p:cBhvr>
                                      <p:to>
                                        <p:strVal val="visible"/>
                                      </p:to>
                                    </p:set>
                                    <p:animEffect transition="in" filter="dissolve">
                                      <p:cBhvr>
                                        <p:cTn id="109" dur="500"/>
                                        <p:tgtEl>
                                          <p:spTgt spid="63"/>
                                        </p:tgtEl>
                                      </p:cBhvr>
                                    </p:animEffect>
                                  </p:childTnLst>
                                </p:cTn>
                              </p:par>
                              <p:par>
                                <p:cTn id="110" presetID="9" presetClass="entr" presetSubtype="0" fill="hold" grpId="0" nodeType="withEffect">
                                  <p:stCondLst>
                                    <p:cond delay="0"/>
                                  </p:stCondLst>
                                  <p:childTnLst>
                                    <p:set>
                                      <p:cBhvr>
                                        <p:cTn id="111" dur="1" fill="hold">
                                          <p:stCondLst>
                                            <p:cond delay="0"/>
                                          </p:stCondLst>
                                        </p:cTn>
                                        <p:tgtEl>
                                          <p:spTgt spid="72"/>
                                        </p:tgtEl>
                                        <p:attrNameLst>
                                          <p:attrName>style.visibility</p:attrName>
                                        </p:attrNameLst>
                                      </p:cBhvr>
                                      <p:to>
                                        <p:strVal val="visible"/>
                                      </p:to>
                                    </p:set>
                                    <p:animEffect transition="in" filter="dissolve">
                                      <p:cBhvr>
                                        <p:cTn id="112" dur="500"/>
                                        <p:tgtEl>
                                          <p:spTgt spid="72"/>
                                        </p:tgtEl>
                                      </p:cBhvr>
                                    </p:animEffect>
                                  </p:childTnLst>
                                </p:cTn>
                              </p:par>
                            </p:childTnLst>
                          </p:cTn>
                        </p:par>
                      </p:childTnLst>
                    </p:cTn>
                  </p:par>
                  <p:par>
                    <p:cTn id="113" fill="hold">
                      <p:stCondLst>
                        <p:cond delay="indefinite"/>
                      </p:stCondLst>
                      <p:childTnLst>
                        <p:par>
                          <p:cTn id="114" fill="hold">
                            <p:stCondLst>
                              <p:cond delay="0"/>
                            </p:stCondLst>
                            <p:childTnLst>
                              <p:par>
                                <p:cTn id="115" presetID="9" presetClass="entr" presetSubtype="0" fill="hold" grpId="0" nodeType="clickEffect">
                                  <p:stCondLst>
                                    <p:cond delay="0"/>
                                  </p:stCondLst>
                                  <p:childTnLst>
                                    <p:set>
                                      <p:cBhvr>
                                        <p:cTn id="116" dur="1" fill="hold">
                                          <p:stCondLst>
                                            <p:cond delay="0"/>
                                          </p:stCondLst>
                                        </p:cTn>
                                        <p:tgtEl>
                                          <p:spTgt spid="78"/>
                                        </p:tgtEl>
                                        <p:attrNameLst>
                                          <p:attrName>style.visibility</p:attrName>
                                        </p:attrNameLst>
                                      </p:cBhvr>
                                      <p:to>
                                        <p:strVal val="visible"/>
                                      </p:to>
                                    </p:set>
                                    <p:animEffect transition="in" filter="dissolve">
                                      <p:cBhvr>
                                        <p:cTn id="117" dur="500"/>
                                        <p:tgtEl>
                                          <p:spTgt spid="78"/>
                                        </p:tgtEl>
                                      </p:cBhvr>
                                    </p:animEffect>
                                  </p:childTnLst>
                                </p:cTn>
                              </p:par>
                              <p:par>
                                <p:cTn id="118" presetID="9" presetClass="entr" presetSubtype="0" fill="hold" grpId="0" nodeType="withEffect">
                                  <p:stCondLst>
                                    <p:cond delay="0"/>
                                  </p:stCondLst>
                                  <p:childTnLst>
                                    <p:set>
                                      <p:cBhvr>
                                        <p:cTn id="119" dur="1" fill="hold">
                                          <p:stCondLst>
                                            <p:cond delay="0"/>
                                          </p:stCondLst>
                                        </p:cTn>
                                        <p:tgtEl>
                                          <p:spTgt spid="79"/>
                                        </p:tgtEl>
                                        <p:attrNameLst>
                                          <p:attrName>style.visibility</p:attrName>
                                        </p:attrNameLst>
                                      </p:cBhvr>
                                      <p:to>
                                        <p:strVal val="visible"/>
                                      </p:to>
                                    </p:set>
                                    <p:animEffect transition="in" filter="dissolve">
                                      <p:cBhvr>
                                        <p:cTn id="120" dur="500"/>
                                        <p:tgtEl>
                                          <p:spTgt spid="79"/>
                                        </p:tgtEl>
                                      </p:cBhvr>
                                    </p:animEffect>
                                  </p:childTnLst>
                                </p:cTn>
                              </p:par>
                              <p:par>
                                <p:cTn id="121" presetID="9" presetClass="entr" presetSubtype="0" fill="hold" grpId="0" nodeType="withEffect">
                                  <p:stCondLst>
                                    <p:cond delay="0"/>
                                  </p:stCondLst>
                                  <p:childTnLst>
                                    <p:set>
                                      <p:cBhvr>
                                        <p:cTn id="122" dur="1" fill="hold">
                                          <p:stCondLst>
                                            <p:cond delay="0"/>
                                          </p:stCondLst>
                                        </p:cTn>
                                        <p:tgtEl>
                                          <p:spTgt spid="81"/>
                                        </p:tgtEl>
                                        <p:attrNameLst>
                                          <p:attrName>style.visibility</p:attrName>
                                        </p:attrNameLst>
                                      </p:cBhvr>
                                      <p:to>
                                        <p:strVal val="visible"/>
                                      </p:to>
                                    </p:set>
                                    <p:animEffect transition="in" filter="dissolve">
                                      <p:cBhvr>
                                        <p:cTn id="123" dur="500"/>
                                        <p:tgtEl>
                                          <p:spTgt spid="81"/>
                                        </p:tgtEl>
                                      </p:cBhvr>
                                    </p:animEffect>
                                  </p:childTnLst>
                                </p:cTn>
                              </p:par>
                              <p:par>
                                <p:cTn id="124" presetID="9" presetClass="entr" presetSubtype="0" fill="hold" grpId="0" nodeType="withEffect">
                                  <p:stCondLst>
                                    <p:cond delay="0"/>
                                  </p:stCondLst>
                                  <p:childTnLst>
                                    <p:set>
                                      <p:cBhvr>
                                        <p:cTn id="125" dur="1" fill="hold">
                                          <p:stCondLst>
                                            <p:cond delay="0"/>
                                          </p:stCondLst>
                                        </p:cTn>
                                        <p:tgtEl>
                                          <p:spTgt spid="82"/>
                                        </p:tgtEl>
                                        <p:attrNameLst>
                                          <p:attrName>style.visibility</p:attrName>
                                        </p:attrNameLst>
                                      </p:cBhvr>
                                      <p:to>
                                        <p:strVal val="visible"/>
                                      </p:to>
                                    </p:set>
                                    <p:animEffect transition="in" filter="dissolve">
                                      <p:cBhvr>
                                        <p:cTn id="126" dur="500"/>
                                        <p:tgtEl>
                                          <p:spTgt spid="82"/>
                                        </p:tgtEl>
                                      </p:cBhvr>
                                    </p:animEffect>
                                  </p:childTnLst>
                                </p:cTn>
                              </p:par>
                              <p:par>
                                <p:cTn id="127" presetID="9" presetClass="entr" presetSubtype="0" fill="hold" grpId="0" nodeType="withEffect">
                                  <p:stCondLst>
                                    <p:cond delay="0"/>
                                  </p:stCondLst>
                                  <p:childTnLst>
                                    <p:set>
                                      <p:cBhvr>
                                        <p:cTn id="128" dur="1" fill="hold">
                                          <p:stCondLst>
                                            <p:cond delay="0"/>
                                          </p:stCondLst>
                                        </p:cTn>
                                        <p:tgtEl>
                                          <p:spTgt spid="70"/>
                                        </p:tgtEl>
                                        <p:attrNameLst>
                                          <p:attrName>style.visibility</p:attrName>
                                        </p:attrNameLst>
                                      </p:cBhvr>
                                      <p:to>
                                        <p:strVal val="visible"/>
                                      </p:to>
                                    </p:set>
                                    <p:animEffect transition="in" filter="dissolve">
                                      <p:cBhvr>
                                        <p:cTn id="129" dur="500"/>
                                        <p:tgtEl>
                                          <p:spTgt spid="70"/>
                                        </p:tgtEl>
                                      </p:cBhvr>
                                    </p:animEffect>
                                  </p:childTnLst>
                                </p:cTn>
                              </p:par>
                            </p:childTnLst>
                          </p:cTn>
                        </p:par>
                      </p:childTnLst>
                    </p:cTn>
                  </p:par>
                  <p:par>
                    <p:cTn id="130" fill="hold">
                      <p:stCondLst>
                        <p:cond delay="indefinite"/>
                      </p:stCondLst>
                      <p:childTnLst>
                        <p:par>
                          <p:cTn id="131" fill="hold">
                            <p:stCondLst>
                              <p:cond delay="0"/>
                            </p:stCondLst>
                            <p:childTnLst>
                              <p:par>
                                <p:cTn id="132" presetID="9" presetClass="entr" presetSubtype="0" fill="hold" grpId="0" nodeType="clickEffect">
                                  <p:stCondLst>
                                    <p:cond delay="0"/>
                                  </p:stCondLst>
                                  <p:childTnLst>
                                    <p:set>
                                      <p:cBhvr>
                                        <p:cTn id="133" dur="1" fill="hold">
                                          <p:stCondLst>
                                            <p:cond delay="0"/>
                                          </p:stCondLst>
                                        </p:cTn>
                                        <p:tgtEl>
                                          <p:spTgt spid="84"/>
                                        </p:tgtEl>
                                        <p:attrNameLst>
                                          <p:attrName>style.visibility</p:attrName>
                                        </p:attrNameLst>
                                      </p:cBhvr>
                                      <p:to>
                                        <p:strVal val="visible"/>
                                      </p:to>
                                    </p:set>
                                    <p:animEffect transition="in" filter="dissolve">
                                      <p:cBhvr>
                                        <p:cTn id="134"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animBg="1"/>
      <p:bldP spid="40" grpId="0" animBg="1"/>
      <p:bldP spid="42" grpId="0" animBg="1"/>
      <p:bldP spid="43" grpId="0" animBg="1"/>
      <p:bldP spid="44" grpId="0" animBg="1"/>
      <p:bldP spid="45" grpId="0" animBg="1"/>
      <p:bldP spid="46" grpId="0" animBg="1"/>
      <p:bldP spid="48" grpId="0" animBg="1"/>
      <p:bldP spid="49" grpId="0" animBg="1"/>
      <p:bldP spid="51" grpId="0" animBg="1"/>
      <p:bldP spid="52" grpId="0" animBg="1"/>
      <p:bldP spid="54" grpId="0" animBg="1"/>
      <p:bldP spid="55" grpId="0" animBg="1"/>
      <p:bldP spid="57" grpId="0" animBg="1"/>
      <p:bldP spid="58" grpId="0" animBg="1"/>
      <p:bldP spid="60" grpId="0" animBg="1"/>
      <p:bldP spid="61" grpId="0" animBg="1"/>
      <p:bldP spid="63" grpId="0" animBg="1"/>
      <p:bldP spid="64" grpId="0" animBg="1"/>
      <p:bldP spid="66" grpId="0" animBg="1"/>
      <p:bldP spid="67" grpId="0" animBg="1"/>
      <p:bldP spid="69" grpId="0" animBg="1"/>
      <p:bldP spid="70" grpId="0" animBg="1"/>
      <p:bldP spid="72" grpId="0" animBg="1"/>
      <p:bldP spid="73" grpId="0" animBg="1"/>
      <p:bldP spid="75" grpId="0" animBg="1"/>
      <p:bldP spid="76" grpId="0" animBg="1"/>
      <p:bldP spid="78" grpId="0" animBg="1"/>
      <p:bldP spid="79" grpId="0" animBg="1"/>
      <p:bldP spid="81" grpId="0" animBg="1"/>
      <p:bldP spid="82" grpId="0" animBg="1"/>
      <p:bldP spid="84" grpId="0" animBg="1"/>
      <p:bldP spid="168" grpId="0"/>
      <p:bldP spid="170" grpId="0"/>
      <p:bldP spid="171" grpId="0"/>
      <p:bldP spid="173" grpId="0"/>
      <p:bldP spid="17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AE2B21B5-1473-D429-CF33-E5D9A73087A7}"/>
              </a:ext>
            </a:extLst>
          </p:cNvPr>
          <p:cNvSpPr>
            <a:spLocks noGrp="1"/>
          </p:cNvSpPr>
          <p:nvPr>
            <p:ph type="body" sz="quarter" idx="16"/>
          </p:nvPr>
        </p:nvSpPr>
        <p:spPr>
          <a:xfrm>
            <a:off x="5267332" y="2721528"/>
            <a:ext cx="5150436" cy="2757828"/>
          </a:xfrm>
        </p:spPr>
        <p:txBody>
          <a:bodyPr>
            <a:normAutofit/>
          </a:bodyPr>
          <a:lstStyle/>
          <a:p>
            <a:pPr algn="l" rtl="0"/>
            <a:r>
              <a:rPr lang="en-GB" sz="2300" dirty="0"/>
              <a:t>En hash-funktion er en matematisk funktion, der konverterer inputværdi til en anden komprimeret værdi. Indgangen til hash-funktionen er af vilkårlig længde, men output er altid af fast længde.</a:t>
            </a:r>
          </a:p>
          <a:p>
            <a:pPr algn="l" rtl="0"/>
            <a:r>
              <a:rPr lang="en-GB" sz="2300" dirty="0"/>
              <a:t>Hash-funktioner er ekstremt nyttige og vises i næsten alle informationssikkerhedsapplikationer.</a:t>
            </a:r>
          </a:p>
          <a:p>
            <a:pPr algn="l" rtl="0"/>
            <a:endParaRPr lang="en-CZ" sz="2300" dirty="0"/>
          </a:p>
        </p:txBody>
      </p:sp>
      <p:sp>
        <p:nvSpPr>
          <p:cNvPr id="18" name="Text Placeholder 17">
            <a:extLst>
              <a:ext uri="{FF2B5EF4-FFF2-40B4-BE49-F238E27FC236}">
                <a16:creationId xmlns:a16="http://schemas.microsoft.com/office/drawing/2014/main" id="{315113F3-E9D3-FE00-B701-574FBF146E68}"/>
              </a:ext>
            </a:extLst>
          </p:cNvPr>
          <p:cNvSpPr>
            <a:spLocks noGrp="1"/>
          </p:cNvSpPr>
          <p:nvPr>
            <p:ph type="body" sz="quarter" idx="17"/>
          </p:nvPr>
        </p:nvSpPr>
        <p:spPr>
          <a:xfrm>
            <a:off x="861664" y="1103100"/>
            <a:ext cx="2066906" cy="582221"/>
          </a:xfrm>
        </p:spPr>
        <p:txBody>
          <a:bodyPr>
            <a:normAutofit fontScale="77500" lnSpcReduction="20000"/>
          </a:bodyPr>
          <a:lstStyle/>
          <a:p>
            <a:pPr algn="l" rtl="0"/>
            <a:r>
              <a:rPr lang="en-CZ" sz="3300"/>
              <a:t>Hash funktion</a:t>
            </a:r>
          </a:p>
        </p:txBody>
      </p:sp>
    </p:spTree>
    <p:extLst>
      <p:ext uri="{BB962C8B-B14F-4D97-AF65-F5344CB8AC3E}">
        <p14:creationId xmlns:p14="http://schemas.microsoft.com/office/powerpoint/2010/main" val="5658881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A693057-BA64-B236-43EA-98891118CD65}"/>
              </a:ext>
            </a:extLst>
          </p:cNvPr>
          <p:cNvSpPr>
            <a:spLocks noGrp="1"/>
          </p:cNvSpPr>
          <p:nvPr>
            <p:ph type="body" sz="quarter" idx="16"/>
          </p:nvPr>
        </p:nvSpPr>
        <p:spPr/>
        <p:txBody>
          <a:bodyPr/>
          <a:lstStyle/>
          <a:p>
            <a:pPr algn="l" rtl="0"/>
            <a:r>
              <a:rPr lang="en-GB" dirty="0"/>
              <a:t>U</a:t>
            </a:r>
            <a:r>
              <a:rPr lang="en-CZ" dirty="0"/>
              <a:t>enestående udgang af hash-funktion</a:t>
            </a:r>
          </a:p>
        </p:txBody>
      </p:sp>
      <p:sp>
        <p:nvSpPr>
          <p:cNvPr id="9" name="TextBox 8">
            <a:extLst>
              <a:ext uri="{FF2B5EF4-FFF2-40B4-BE49-F238E27FC236}">
                <a16:creationId xmlns:a16="http://schemas.microsoft.com/office/drawing/2014/main" id="{5510F384-18C4-3B4E-25D5-459CDE3E71E7}"/>
              </a:ext>
            </a:extLst>
          </p:cNvPr>
          <p:cNvSpPr txBox="1"/>
          <p:nvPr/>
        </p:nvSpPr>
        <p:spPr>
          <a:xfrm>
            <a:off x="1064107" y="2302961"/>
            <a:ext cx="2983781" cy="307777"/>
          </a:xfrm>
          <a:prstGeom prst="rect">
            <a:avLst/>
          </a:prstGeom>
          <a:noFill/>
          <a:ln>
            <a:solidFill>
              <a:schemeClr val="accent1">
                <a:shade val="15000"/>
              </a:schemeClr>
            </a:solidFill>
          </a:ln>
        </p:spPr>
        <p:txBody>
          <a:bodyPr wrap="square" rtlCol="0">
            <a:spAutoFit/>
          </a:bodyPr>
          <a:lstStyle/>
          <a:p>
            <a:pPr algn="ctr" rtl="0"/>
            <a:r>
              <a:rPr lang="en-GB" sz="1400" dirty="0"/>
              <a:t>Blockchains byggesten.</a:t>
            </a:r>
            <a:endParaRPr lang="en-CZ" sz="1400" dirty="0"/>
          </a:p>
        </p:txBody>
      </p:sp>
      <p:sp>
        <p:nvSpPr>
          <p:cNvPr id="10" name="TextBox 9">
            <a:extLst>
              <a:ext uri="{FF2B5EF4-FFF2-40B4-BE49-F238E27FC236}">
                <a16:creationId xmlns:a16="http://schemas.microsoft.com/office/drawing/2014/main" id="{ABDCC817-C240-D159-14A0-31C7011AE9FF}"/>
              </a:ext>
            </a:extLst>
          </p:cNvPr>
          <p:cNvSpPr txBox="1"/>
          <p:nvPr/>
        </p:nvSpPr>
        <p:spPr>
          <a:xfrm>
            <a:off x="4743900" y="2149072"/>
            <a:ext cx="1467068" cy="646331"/>
          </a:xfrm>
          <a:prstGeom prst="rect">
            <a:avLst/>
          </a:prstGeom>
          <a:solidFill>
            <a:schemeClr val="accent4"/>
          </a:solidFill>
          <a:ln>
            <a:solidFill>
              <a:schemeClr val="accent1">
                <a:shade val="15000"/>
              </a:schemeClr>
            </a:solidFill>
          </a:ln>
        </p:spPr>
        <p:txBody>
          <a:bodyPr wrap="none" rtlCol="0">
            <a:spAutoFit/>
          </a:bodyPr>
          <a:lstStyle/>
          <a:p>
            <a:pPr algn="l" rtl="0"/>
            <a:r>
              <a:rPr lang="en-GB" dirty="0"/>
              <a:t>hash funktion</a:t>
            </a:r>
          </a:p>
          <a:p>
            <a:pPr algn="ctr" rtl="0"/>
            <a:r>
              <a:rPr lang="en-GB" dirty="0"/>
              <a:t>SHA1</a:t>
            </a:r>
            <a:endParaRPr lang="en-CZ" dirty="0"/>
          </a:p>
        </p:txBody>
      </p:sp>
      <p:sp>
        <p:nvSpPr>
          <p:cNvPr id="11" name="TextBox 10">
            <a:extLst>
              <a:ext uri="{FF2B5EF4-FFF2-40B4-BE49-F238E27FC236}">
                <a16:creationId xmlns:a16="http://schemas.microsoft.com/office/drawing/2014/main" id="{1DC9BE40-EF82-8D53-96AE-CE9F08DD4F01}"/>
              </a:ext>
            </a:extLst>
          </p:cNvPr>
          <p:cNvSpPr txBox="1"/>
          <p:nvPr/>
        </p:nvSpPr>
        <p:spPr>
          <a:xfrm>
            <a:off x="6844053" y="2302961"/>
            <a:ext cx="4238533" cy="338554"/>
          </a:xfrm>
          <a:prstGeom prst="rect">
            <a:avLst/>
          </a:prstGeom>
          <a:noFill/>
          <a:ln>
            <a:solidFill>
              <a:schemeClr val="accent1">
                <a:shade val="15000"/>
              </a:schemeClr>
            </a:solidFill>
          </a:ln>
        </p:spPr>
        <p:txBody>
          <a:bodyPr wrap="none" rtlCol="0">
            <a:spAutoFit/>
          </a:bodyPr>
          <a:lstStyle/>
          <a:p>
            <a:pPr algn="ctr" rtl="0"/>
            <a:r>
              <a:rPr lang="en-GB" sz="1600" dirty="0"/>
              <a:t>d355724c886c15a6272e5a8e6f416438535ca0be</a:t>
            </a:r>
            <a:endParaRPr lang="en-CZ" sz="1600" dirty="0"/>
          </a:p>
        </p:txBody>
      </p:sp>
      <p:sp>
        <p:nvSpPr>
          <p:cNvPr id="12" name="TextBox 11">
            <a:extLst>
              <a:ext uri="{FF2B5EF4-FFF2-40B4-BE49-F238E27FC236}">
                <a16:creationId xmlns:a16="http://schemas.microsoft.com/office/drawing/2014/main" id="{691B09A1-5526-6841-2DB0-222C83065CDB}"/>
              </a:ext>
            </a:extLst>
          </p:cNvPr>
          <p:cNvSpPr txBox="1"/>
          <p:nvPr/>
        </p:nvSpPr>
        <p:spPr>
          <a:xfrm>
            <a:off x="1092359" y="3137944"/>
            <a:ext cx="2983781" cy="307777"/>
          </a:xfrm>
          <a:prstGeom prst="rect">
            <a:avLst/>
          </a:prstGeom>
          <a:noFill/>
          <a:ln>
            <a:solidFill>
              <a:schemeClr val="accent1">
                <a:shade val="15000"/>
              </a:schemeClr>
            </a:solidFill>
          </a:ln>
        </p:spPr>
        <p:txBody>
          <a:bodyPr wrap="square" rtlCol="0">
            <a:spAutoFit/>
          </a:bodyPr>
          <a:lstStyle/>
          <a:p>
            <a:pPr algn="l" rtl="0"/>
            <a:r>
              <a:rPr lang="en-GB" sz="1400" dirty="0"/>
              <a:t>byggestenene i blockchain.</a:t>
            </a:r>
            <a:endParaRPr lang="en-CZ" sz="1400" dirty="0"/>
          </a:p>
        </p:txBody>
      </p:sp>
      <p:sp>
        <p:nvSpPr>
          <p:cNvPr id="13" name="TextBox 12">
            <a:extLst>
              <a:ext uri="{FF2B5EF4-FFF2-40B4-BE49-F238E27FC236}">
                <a16:creationId xmlns:a16="http://schemas.microsoft.com/office/drawing/2014/main" id="{6857C4F0-0573-C623-3933-824C44443E86}"/>
              </a:ext>
            </a:extLst>
          </p:cNvPr>
          <p:cNvSpPr txBox="1"/>
          <p:nvPr/>
        </p:nvSpPr>
        <p:spPr>
          <a:xfrm>
            <a:off x="4743900" y="2984055"/>
            <a:ext cx="1467068" cy="646331"/>
          </a:xfrm>
          <a:prstGeom prst="rect">
            <a:avLst/>
          </a:prstGeom>
          <a:solidFill>
            <a:schemeClr val="accent4"/>
          </a:solidFill>
          <a:ln>
            <a:solidFill>
              <a:schemeClr val="accent1">
                <a:shade val="15000"/>
              </a:schemeClr>
            </a:solidFill>
          </a:ln>
        </p:spPr>
        <p:txBody>
          <a:bodyPr wrap="none" rtlCol="0">
            <a:spAutoFit/>
          </a:bodyPr>
          <a:lstStyle/>
          <a:p>
            <a:pPr algn="l" rtl="0"/>
            <a:r>
              <a:rPr lang="en-GB" dirty="0"/>
              <a:t>hash funktion</a:t>
            </a:r>
          </a:p>
          <a:p>
            <a:pPr algn="ctr" rtl="0"/>
            <a:r>
              <a:rPr lang="en-GB" dirty="0"/>
              <a:t>SHA1</a:t>
            </a:r>
            <a:endParaRPr lang="en-CZ" dirty="0"/>
          </a:p>
        </p:txBody>
      </p:sp>
      <p:sp>
        <p:nvSpPr>
          <p:cNvPr id="14" name="TextBox 13">
            <a:extLst>
              <a:ext uri="{FF2B5EF4-FFF2-40B4-BE49-F238E27FC236}">
                <a16:creationId xmlns:a16="http://schemas.microsoft.com/office/drawing/2014/main" id="{827734DF-7C3F-DA30-1854-4D7DA804B6CB}"/>
              </a:ext>
            </a:extLst>
          </p:cNvPr>
          <p:cNvSpPr txBox="1"/>
          <p:nvPr/>
        </p:nvSpPr>
        <p:spPr>
          <a:xfrm>
            <a:off x="6878726" y="3137944"/>
            <a:ext cx="4223016" cy="338554"/>
          </a:xfrm>
          <a:prstGeom prst="rect">
            <a:avLst/>
          </a:prstGeom>
          <a:noFill/>
          <a:ln>
            <a:solidFill>
              <a:schemeClr val="accent1">
                <a:shade val="15000"/>
              </a:schemeClr>
            </a:solidFill>
          </a:ln>
        </p:spPr>
        <p:txBody>
          <a:bodyPr wrap="none" rtlCol="0">
            <a:spAutoFit/>
          </a:bodyPr>
          <a:lstStyle/>
          <a:p>
            <a:pPr algn="ctr" rtl="0"/>
            <a:r>
              <a:rPr lang="en-GB" sz="1600" dirty="0"/>
              <a:t>54b05cb173b979447e87e3d4af19a41a774f631c</a:t>
            </a:r>
            <a:endParaRPr lang="en-CZ" sz="1600" dirty="0"/>
          </a:p>
        </p:txBody>
      </p:sp>
      <p:sp>
        <p:nvSpPr>
          <p:cNvPr id="18" name="Right Arrow 17">
            <a:extLst>
              <a:ext uri="{FF2B5EF4-FFF2-40B4-BE49-F238E27FC236}">
                <a16:creationId xmlns:a16="http://schemas.microsoft.com/office/drawing/2014/main" id="{1C99D6B0-98D8-E3E0-2807-54E959EC8540}"/>
              </a:ext>
            </a:extLst>
          </p:cNvPr>
          <p:cNvSpPr/>
          <p:nvPr/>
        </p:nvSpPr>
        <p:spPr>
          <a:xfrm>
            <a:off x="4218635" y="2295376"/>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9" name="Right Arrow 18">
            <a:extLst>
              <a:ext uri="{FF2B5EF4-FFF2-40B4-BE49-F238E27FC236}">
                <a16:creationId xmlns:a16="http://schemas.microsoft.com/office/drawing/2014/main" id="{4D03CD1B-78E0-19CB-0369-2B8238E623DC}"/>
              </a:ext>
            </a:extLst>
          </p:cNvPr>
          <p:cNvSpPr/>
          <p:nvPr/>
        </p:nvSpPr>
        <p:spPr>
          <a:xfrm>
            <a:off x="6318788" y="2302961"/>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0" name="Right Arrow 19">
            <a:extLst>
              <a:ext uri="{FF2B5EF4-FFF2-40B4-BE49-F238E27FC236}">
                <a16:creationId xmlns:a16="http://schemas.microsoft.com/office/drawing/2014/main" id="{7D90D1EA-317A-9443-6ED0-9B75CCFD22D7}"/>
              </a:ext>
            </a:extLst>
          </p:cNvPr>
          <p:cNvSpPr/>
          <p:nvPr/>
        </p:nvSpPr>
        <p:spPr>
          <a:xfrm>
            <a:off x="4218635" y="3144571"/>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1" name="Right Arrow 20">
            <a:extLst>
              <a:ext uri="{FF2B5EF4-FFF2-40B4-BE49-F238E27FC236}">
                <a16:creationId xmlns:a16="http://schemas.microsoft.com/office/drawing/2014/main" id="{2C0BCCD7-06DE-63E3-79A2-32F7AFA3A704}"/>
              </a:ext>
            </a:extLst>
          </p:cNvPr>
          <p:cNvSpPr/>
          <p:nvPr/>
        </p:nvSpPr>
        <p:spPr>
          <a:xfrm>
            <a:off x="6318788" y="3135244"/>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2" name="Oval 21">
            <a:extLst>
              <a:ext uri="{FF2B5EF4-FFF2-40B4-BE49-F238E27FC236}">
                <a16:creationId xmlns:a16="http://schemas.microsoft.com/office/drawing/2014/main" id="{4D65FB74-3BE8-581C-57AF-FAFABEA2FA2C}"/>
              </a:ext>
            </a:extLst>
          </p:cNvPr>
          <p:cNvSpPr/>
          <p:nvPr/>
        </p:nvSpPr>
        <p:spPr>
          <a:xfrm>
            <a:off x="1064108" y="3074156"/>
            <a:ext cx="515894" cy="489743"/>
          </a:xfrm>
          <a:prstGeom prst="ellipse">
            <a:avLst/>
          </a:pr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dirty="0"/>
          </a:p>
        </p:txBody>
      </p:sp>
      <p:sp>
        <p:nvSpPr>
          <p:cNvPr id="24" name="TextBox 23">
            <a:extLst>
              <a:ext uri="{FF2B5EF4-FFF2-40B4-BE49-F238E27FC236}">
                <a16:creationId xmlns:a16="http://schemas.microsoft.com/office/drawing/2014/main" id="{8E53AE8B-24B5-4850-F5D3-CD8A71806921}"/>
              </a:ext>
            </a:extLst>
          </p:cNvPr>
          <p:cNvSpPr txBox="1"/>
          <p:nvPr/>
        </p:nvSpPr>
        <p:spPr>
          <a:xfrm>
            <a:off x="1064107" y="3783844"/>
            <a:ext cx="3016250" cy="1384995"/>
          </a:xfrm>
          <a:prstGeom prst="rect">
            <a:avLst/>
          </a:prstGeom>
          <a:noFill/>
          <a:ln>
            <a:solidFill>
              <a:schemeClr val="accent1">
                <a:shade val="15000"/>
              </a:schemeClr>
            </a:solidFill>
          </a:ln>
        </p:spPr>
        <p:txBody>
          <a:bodyPr wrap="square">
            <a:spAutoFit/>
          </a:bodyPr>
          <a:lstStyle/>
          <a:p>
            <a:pPr algn="l" rtl="0"/>
            <a:r>
              <a:rPr lang="en-CZ" sz="1400" dirty="0"/>
              <a:t>En hash-funktion er en matematisk funktion, der konverterer inputværdi til en anden komprimeret værdi. Indgangen til hash-funktionen er af vilkårlig længde, men output er altid af fast længde.</a:t>
            </a:r>
          </a:p>
        </p:txBody>
      </p:sp>
      <p:sp>
        <p:nvSpPr>
          <p:cNvPr id="25" name="TextBox 24">
            <a:extLst>
              <a:ext uri="{FF2B5EF4-FFF2-40B4-BE49-F238E27FC236}">
                <a16:creationId xmlns:a16="http://schemas.microsoft.com/office/drawing/2014/main" id="{02A25315-F52F-1C61-23E7-DE84888BE8CC}"/>
              </a:ext>
            </a:extLst>
          </p:cNvPr>
          <p:cNvSpPr txBox="1"/>
          <p:nvPr/>
        </p:nvSpPr>
        <p:spPr>
          <a:xfrm>
            <a:off x="4717832" y="4238224"/>
            <a:ext cx="1467068" cy="646331"/>
          </a:xfrm>
          <a:prstGeom prst="rect">
            <a:avLst/>
          </a:prstGeom>
          <a:solidFill>
            <a:schemeClr val="accent4"/>
          </a:solidFill>
          <a:ln>
            <a:solidFill>
              <a:schemeClr val="accent1">
                <a:shade val="15000"/>
              </a:schemeClr>
            </a:solidFill>
          </a:ln>
        </p:spPr>
        <p:txBody>
          <a:bodyPr wrap="none" rtlCol="0">
            <a:spAutoFit/>
          </a:bodyPr>
          <a:lstStyle/>
          <a:p>
            <a:pPr algn="l" rtl="0"/>
            <a:r>
              <a:rPr lang="en-GB" dirty="0"/>
              <a:t>hash funktion</a:t>
            </a:r>
          </a:p>
          <a:p>
            <a:pPr algn="ctr" rtl="0"/>
            <a:r>
              <a:rPr lang="en-GB" dirty="0"/>
              <a:t>SHA1</a:t>
            </a:r>
            <a:endParaRPr lang="en-CZ" dirty="0"/>
          </a:p>
        </p:txBody>
      </p:sp>
      <p:sp>
        <p:nvSpPr>
          <p:cNvPr id="26" name="Right Arrow 25">
            <a:extLst>
              <a:ext uri="{FF2B5EF4-FFF2-40B4-BE49-F238E27FC236}">
                <a16:creationId xmlns:a16="http://schemas.microsoft.com/office/drawing/2014/main" id="{F4C6D067-92CE-40B7-55F8-02D2BF4EFA26}"/>
              </a:ext>
            </a:extLst>
          </p:cNvPr>
          <p:cNvSpPr/>
          <p:nvPr/>
        </p:nvSpPr>
        <p:spPr>
          <a:xfrm>
            <a:off x="4192567" y="4398740"/>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7" name="Right Arrow 26">
            <a:extLst>
              <a:ext uri="{FF2B5EF4-FFF2-40B4-BE49-F238E27FC236}">
                <a16:creationId xmlns:a16="http://schemas.microsoft.com/office/drawing/2014/main" id="{F71C1152-DA7D-196C-CE60-5DFE51DD9E84}"/>
              </a:ext>
            </a:extLst>
          </p:cNvPr>
          <p:cNvSpPr/>
          <p:nvPr/>
        </p:nvSpPr>
        <p:spPr>
          <a:xfrm>
            <a:off x="6292720" y="4389413"/>
            <a:ext cx="417444" cy="33855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8" name="TextBox 27">
            <a:extLst>
              <a:ext uri="{FF2B5EF4-FFF2-40B4-BE49-F238E27FC236}">
                <a16:creationId xmlns:a16="http://schemas.microsoft.com/office/drawing/2014/main" id="{C5385042-EF90-E1C0-D8EE-322671D0C2CA}"/>
              </a:ext>
            </a:extLst>
          </p:cNvPr>
          <p:cNvSpPr txBox="1"/>
          <p:nvPr/>
        </p:nvSpPr>
        <p:spPr>
          <a:xfrm>
            <a:off x="6878726" y="4389413"/>
            <a:ext cx="4261103" cy="338554"/>
          </a:xfrm>
          <a:prstGeom prst="rect">
            <a:avLst/>
          </a:prstGeom>
          <a:noFill/>
          <a:ln>
            <a:solidFill>
              <a:schemeClr val="accent1">
                <a:shade val="15000"/>
              </a:schemeClr>
            </a:solidFill>
          </a:ln>
        </p:spPr>
        <p:txBody>
          <a:bodyPr wrap="none" rtlCol="0">
            <a:spAutoFit/>
          </a:bodyPr>
          <a:lstStyle/>
          <a:p>
            <a:pPr algn="l" rtl="0"/>
            <a:r>
              <a:rPr lang="en-GB" sz="1600" dirty="0"/>
              <a:t>63dd04188931586e47c899271ccdcd681b0cc357</a:t>
            </a:r>
            <a:endParaRPr lang="en-CZ" sz="1600" dirty="0"/>
          </a:p>
        </p:txBody>
      </p:sp>
      <p:sp>
        <p:nvSpPr>
          <p:cNvPr id="29" name="TextBox 28">
            <a:extLst>
              <a:ext uri="{FF2B5EF4-FFF2-40B4-BE49-F238E27FC236}">
                <a16:creationId xmlns:a16="http://schemas.microsoft.com/office/drawing/2014/main" id="{904F5E52-A230-EB42-CFD7-663E6C1CB224}"/>
              </a:ext>
            </a:extLst>
          </p:cNvPr>
          <p:cNvSpPr txBox="1"/>
          <p:nvPr/>
        </p:nvSpPr>
        <p:spPr>
          <a:xfrm>
            <a:off x="2268483" y="1516906"/>
            <a:ext cx="666208" cy="369332"/>
          </a:xfrm>
          <a:prstGeom prst="rect">
            <a:avLst/>
          </a:prstGeom>
          <a:noFill/>
        </p:spPr>
        <p:txBody>
          <a:bodyPr wrap="none" rtlCol="0">
            <a:spAutoFit/>
          </a:bodyPr>
          <a:lstStyle/>
          <a:p>
            <a:pPr algn="l" rtl="0"/>
            <a:r>
              <a:rPr lang="en-CZ" dirty="0"/>
              <a:t>DATA</a:t>
            </a:r>
          </a:p>
        </p:txBody>
      </p:sp>
      <p:sp>
        <p:nvSpPr>
          <p:cNvPr id="30" name="TextBox 29">
            <a:extLst>
              <a:ext uri="{FF2B5EF4-FFF2-40B4-BE49-F238E27FC236}">
                <a16:creationId xmlns:a16="http://schemas.microsoft.com/office/drawing/2014/main" id="{9D883B98-086C-7D1B-28F8-0DE684A00A00}"/>
              </a:ext>
            </a:extLst>
          </p:cNvPr>
          <p:cNvSpPr txBox="1"/>
          <p:nvPr/>
        </p:nvSpPr>
        <p:spPr>
          <a:xfrm>
            <a:off x="4595846" y="1518641"/>
            <a:ext cx="1763175" cy="369332"/>
          </a:xfrm>
          <a:prstGeom prst="rect">
            <a:avLst/>
          </a:prstGeom>
          <a:noFill/>
        </p:spPr>
        <p:txBody>
          <a:bodyPr wrap="none" rtlCol="0">
            <a:spAutoFit/>
          </a:bodyPr>
          <a:lstStyle/>
          <a:p>
            <a:pPr algn="l" rtl="0"/>
            <a:r>
              <a:rPr lang="en-CZ" dirty="0"/>
              <a:t>HASH FUNKTION</a:t>
            </a:r>
          </a:p>
        </p:txBody>
      </p:sp>
      <p:sp>
        <p:nvSpPr>
          <p:cNvPr id="31" name="TextBox 30">
            <a:extLst>
              <a:ext uri="{FF2B5EF4-FFF2-40B4-BE49-F238E27FC236}">
                <a16:creationId xmlns:a16="http://schemas.microsoft.com/office/drawing/2014/main" id="{D7A4FE1A-CBEC-0C44-76F4-80F0935B5986}"/>
              </a:ext>
            </a:extLst>
          </p:cNvPr>
          <p:cNvSpPr txBox="1"/>
          <p:nvPr/>
        </p:nvSpPr>
        <p:spPr>
          <a:xfrm>
            <a:off x="8653250" y="1516906"/>
            <a:ext cx="712054" cy="369332"/>
          </a:xfrm>
          <a:prstGeom prst="rect">
            <a:avLst/>
          </a:prstGeom>
          <a:noFill/>
        </p:spPr>
        <p:txBody>
          <a:bodyPr wrap="none" rtlCol="0">
            <a:spAutoFit/>
          </a:bodyPr>
          <a:lstStyle/>
          <a:p>
            <a:pPr algn="l" rtl="0"/>
            <a:r>
              <a:rPr lang="en-CZ" dirty="0"/>
              <a:t>HASH</a:t>
            </a:r>
          </a:p>
        </p:txBody>
      </p:sp>
    </p:spTree>
    <p:extLst>
      <p:ext uri="{BB962C8B-B14F-4D97-AF65-F5344CB8AC3E}">
        <p14:creationId xmlns:p14="http://schemas.microsoft.com/office/powerpoint/2010/main" val="14226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dissolv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ssolv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dissolv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dissolv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dissolv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dissolv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dissolve">
                                      <p:cBhvr>
                                        <p:cTn id="37" dur="500"/>
                                        <p:tgtEl>
                                          <p:spTgt spid="22"/>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dissolv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dissolve">
                                      <p:cBhvr>
                                        <p:cTn id="47" dur="500"/>
                                        <p:tgtEl>
                                          <p:spTgt spid="13"/>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dissolve">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grpId="0" nodeType="click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dissolve">
                                      <p:cBhvr>
                                        <p:cTn id="57" dur="500"/>
                                        <p:tgtEl>
                                          <p:spTgt spid="14"/>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grpId="0" nodeType="clickEffect">
                                  <p:stCondLst>
                                    <p:cond delay="0"/>
                                  </p:stCondLst>
                                  <p:childTnLst>
                                    <p:set>
                                      <p:cBhvr>
                                        <p:cTn id="61" dur="1" fill="hold">
                                          <p:stCondLst>
                                            <p:cond delay="0"/>
                                          </p:stCondLst>
                                        </p:cTn>
                                        <p:tgtEl>
                                          <p:spTgt spid="24"/>
                                        </p:tgtEl>
                                        <p:attrNameLst>
                                          <p:attrName>style.visibility</p:attrName>
                                        </p:attrNameLst>
                                      </p:cBhvr>
                                      <p:to>
                                        <p:strVal val="visible"/>
                                      </p:to>
                                    </p:set>
                                    <p:animEffect transition="in" filter="dissolve">
                                      <p:cBhvr>
                                        <p:cTn id="62" dur="500"/>
                                        <p:tgtEl>
                                          <p:spTgt spid="24"/>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dissolve">
                                      <p:cBhvr>
                                        <p:cTn id="67" dur="500"/>
                                        <p:tgtEl>
                                          <p:spTgt spid="26"/>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grpId="0" nodeType="click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dissolve">
                                      <p:cBhvr>
                                        <p:cTn id="72" dur="500"/>
                                        <p:tgtEl>
                                          <p:spTgt spid="25"/>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dissolve">
                                      <p:cBhvr>
                                        <p:cTn id="77" dur="500"/>
                                        <p:tgtEl>
                                          <p:spTgt spid="27"/>
                                        </p:tgtEl>
                                      </p:cBhvr>
                                    </p:animEffect>
                                  </p:childTnLst>
                                </p:cTn>
                              </p:par>
                            </p:childTnLst>
                          </p:cTn>
                        </p:par>
                      </p:childTnLst>
                    </p:cTn>
                  </p:par>
                  <p:par>
                    <p:cTn id="78" fill="hold">
                      <p:stCondLst>
                        <p:cond delay="indefinite"/>
                      </p:stCondLst>
                      <p:childTnLst>
                        <p:par>
                          <p:cTn id="79" fill="hold">
                            <p:stCondLst>
                              <p:cond delay="0"/>
                            </p:stCondLst>
                            <p:childTnLst>
                              <p:par>
                                <p:cTn id="80" presetID="9" presetClass="entr" presetSubtype="0" fill="hold" grpId="0" nodeType="click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dissolve">
                                      <p:cBhvr>
                                        <p:cTn id="8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8" grpId="0" animBg="1"/>
      <p:bldP spid="19" grpId="0" animBg="1"/>
      <p:bldP spid="20" grpId="0" animBg="1"/>
      <p:bldP spid="21" grpId="0" animBg="1"/>
      <p:bldP spid="22" grpId="0" animBg="1"/>
      <p:bldP spid="24" grpId="0" animBg="1"/>
      <p:bldP spid="25" grpId="0" animBg="1"/>
      <p:bldP spid="26" grpId="0" animBg="1"/>
      <p:bldP spid="27" grpId="0" animBg="1"/>
      <p:bldP spid="2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A693057-BA64-B236-43EA-98891118CD65}"/>
              </a:ext>
            </a:extLst>
          </p:cNvPr>
          <p:cNvSpPr>
            <a:spLocks noGrp="1"/>
          </p:cNvSpPr>
          <p:nvPr>
            <p:ph type="body" sz="quarter" idx="16"/>
          </p:nvPr>
        </p:nvSpPr>
        <p:spPr/>
        <p:txBody>
          <a:bodyPr/>
          <a:lstStyle/>
          <a:p>
            <a:pPr algn="l" rtl="0"/>
            <a:r>
              <a:rPr lang="en-GB" dirty="0"/>
              <a:t>SHA1 er ikke nok i denne tid</a:t>
            </a:r>
          </a:p>
        </p:txBody>
      </p:sp>
      <p:sp>
        <p:nvSpPr>
          <p:cNvPr id="15" name="TextBox 14">
            <a:extLst>
              <a:ext uri="{FF2B5EF4-FFF2-40B4-BE49-F238E27FC236}">
                <a16:creationId xmlns:a16="http://schemas.microsoft.com/office/drawing/2014/main" id="{5C8BFDE6-C303-65C6-92B7-1AF0F98B80E6}"/>
              </a:ext>
            </a:extLst>
          </p:cNvPr>
          <p:cNvSpPr txBox="1"/>
          <p:nvPr/>
        </p:nvSpPr>
        <p:spPr>
          <a:xfrm>
            <a:off x="4586772" y="1975932"/>
            <a:ext cx="3018455" cy="338554"/>
          </a:xfrm>
          <a:prstGeom prst="rect">
            <a:avLst/>
          </a:prstGeom>
          <a:noFill/>
          <a:ln>
            <a:solidFill>
              <a:schemeClr val="accent1">
                <a:shade val="15000"/>
              </a:schemeClr>
            </a:solidFill>
          </a:ln>
        </p:spPr>
        <p:txBody>
          <a:bodyPr wrap="none" rtlCol="0">
            <a:spAutoFit/>
          </a:bodyPr>
          <a:lstStyle/>
          <a:p>
            <a:pPr algn="ctr" rtl="0"/>
            <a:r>
              <a:rPr lang="en-GB" sz="1600" dirty="0"/>
              <a:t>Blockchains byggesten.</a:t>
            </a:r>
            <a:endParaRPr lang="en-CZ" sz="1600" dirty="0"/>
          </a:p>
        </p:txBody>
      </p:sp>
      <p:sp>
        <p:nvSpPr>
          <p:cNvPr id="16" name="TextBox 15">
            <a:extLst>
              <a:ext uri="{FF2B5EF4-FFF2-40B4-BE49-F238E27FC236}">
                <a16:creationId xmlns:a16="http://schemas.microsoft.com/office/drawing/2014/main" id="{E27974C1-864F-0E0A-DDD6-300FA26DDE8B}"/>
              </a:ext>
            </a:extLst>
          </p:cNvPr>
          <p:cNvSpPr txBox="1"/>
          <p:nvPr/>
        </p:nvSpPr>
        <p:spPr>
          <a:xfrm>
            <a:off x="5362465" y="3283634"/>
            <a:ext cx="1467068" cy="646331"/>
          </a:xfrm>
          <a:prstGeom prst="rect">
            <a:avLst/>
          </a:prstGeom>
          <a:solidFill>
            <a:schemeClr val="accent4"/>
          </a:solidFill>
          <a:ln>
            <a:solidFill>
              <a:schemeClr val="accent1">
                <a:shade val="15000"/>
              </a:schemeClr>
            </a:solidFill>
          </a:ln>
        </p:spPr>
        <p:txBody>
          <a:bodyPr wrap="none" rtlCol="0">
            <a:spAutoFit/>
          </a:bodyPr>
          <a:lstStyle/>
          <a:p>
            <a:pPr algn="l" rtl="0"/>
            <a:r>
              <a:rPr lang="en-GB" dirty="0"/>
              <a:t>hash funktion</a:t>
            </a:r>
          </a:p>
          <a:p>
            <a:pPr algn="ctr" rtl="0"/>
            <a:r>
              <a:rPr lang="en-GB" dirty="0"/>
              <a:t>SHA3-512</a:t>
            </a:r>
            <a:endParaRPr lang="en-CZ" dirty="0"/>
          </a:p>
        </p:txBody>
      </p:sp>
      <p:sp>
        <p:nvSpPr>
          <p:cNvPr id="17" name="TextBox 16">
            <a:extLst>
              <a:ext uri="{FF2B5EF4-FFF2-40B4-BE49-F238E27FC236}">
                <a16:creationId xmlns:a16="http://schemas.microsoft.com/office/drawing/2014/main" id="{06A3E861-D918-EA83-7FE3-1282F16FFACD}"/>
              </a:ext>
            </a:extLst>
          </p:cNvPr>
          <p:cNvSpPr txBox="1"/>
          <p:nvPr/>
        </p:nvSpPr>
        <p:spPr>
          <a:xfrm>
            <a:off x="2222499" y="4899113"/>
            <a:ext cx="7747000" cy="584775"/>
          </a:xfrm>
          <a:prstGeom prst="rect">
            <a:avLst/>
          </a:prstGeom>
          <a:noFill/>
          <a:ln>
            <a:solidFill>
              <a:schemeClr val="accent1">
                <a:shade val="15000"/>
              </a:schemeClr>
            </a:solidFill>
          </a:ln>
        </p:spPr>
        <p:txBody>
          <a:bodyPr wrap="square" rtlCol="0">
            <a:spAutoFit/>
          </a:bodyPr>
          <a:lstStyle/>
          <a:p>
            <a:pPr algn="ctr" rtl="0"/>
            <a:r>
              <a:rPr lang="en-GB" sz="1600" dirty="0"/>
              <a:t>33322d615333e9faa2109c35997cf144876cc75ba76059454b28c81d2fa1c286a68679a00afbbaa71e9170ffc3bdaf6fbef504552a1845350180450000000000000000</a:t>
            </a:r>
            <a:endParaRPr lang="en-CZ" sz="1600" dirty="0"/>
          </a:p>
        </p:txBody>
      </p:sp>
      <p:sp>
        <p:nvSpPr>
          <p:cNvPr id="2" name="Down Arrow 1">
            <a:extLst>
              <a:ext uri="{FF2B5EF4-FFF2-40B4-BE49-F238E27FC236}">
                <a16:creationId xmlns:a16="http://schemas.microsoft.com/office/drawing/2014/main" id="{ED3B2F5F-0A0E-0D25-9A40-53D7587D70A8}"/>
              </a:ext>
            </a:extLst>
          </p:cNvPr>
          <p:cNvSpPr/>
          <p:nvPr/>
        </p:nvSpPr>
        <p:spPr>
          <a:xfrm>
            <a:off x="5867399" y="2508743"/>
            <a:ext cx="457200" cy="58477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3" name="Down Arrow 2">
            <a:extLst>
              <a:ext uri="{FF2B5EF4-FFF2-40B4-BE49-F238E27FC236}">
                <a16:creationId xmlns:a16="http://schemas.microsoft.com/office/drawing/2014/main" id="{A5E26846-677F-CF3A-212E-516A9F98F3B1}"/>
              </a:ext>
            </a:extLst>
          </p:cNvPr>
          <p:cNvSpPr/>
          <p:nvPr/>
        </p:nvSpPr>
        <p:spPr>
          <a:xfrm>
            <a:off x="5867399" y="4120081"/>
            <a:ext cx="457200" cy="584775"/>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Tree>
    <p:extLst>
      <p:ext uri="{BB962C8B-B14F-4D97-AF65-F5344CB8AC3E}">
        <p14:creationId xmlns:p14="http://schemas.microsoft.com/office/powerpoint/2010/main" val="22181457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algn="l" rtl="0">
              <a:lnSpc>
                <a:spcPct val="107000"/>
              </a:lnSpc>
              <a:spcAft>
                <a:spcPts val="800"/>
              </a:spcAft>
            </a:pPr>
            <a:r>
              <a:rPr lang="en-GB" dirty="0"/>
              <a:t>Kandidater fra modulet vil erhverve grundlæggende teoretisk viden inden for blockchain-skabelse og krav til kryptografiske og hashing-funktioner. Viden fastlægges af et casestudie verificeret af en quiz.</a:t>
            </a:r>
          </a:p>
          <a:p>
            <a:pPr algn="l" rtl="0">
              <a:lnSpc>
                <a:spcPct val="107000"/>
              </a:lnSpc>
              <a:spcAft>
                <a:spcPts val="800"/>
              </a:spcAft>
            </a:pPr>
            <a:r>
              <a:rPr lang="en-GB" dirty="0"/>
              <a:t>Resultaterne er:</a:t>
            </a:r>
          </a:p>
          <a:p>
            <a:pPr marL="342900" indent="-342900" algn="l" rtl="0">
              <a:lnSpc>
                <a:spcPct val="107000"/>
              </a:lnSpc>
              <a:spcBef>
                <a:spcPts val="0"/>
              </a:spcBef>
              <a:buFont typeface="Arial" panose="020B0604020202020204" pitchFamily="34" charset="0"/>
              <a:buChar char="•"/>
            </a:pPr>
            <a:r>
              <a:rPr lang="en-GB" dirty="0"/>
              <a:t>Modul med undervisningsmateriale</a:t>
            </a:r>
          </a:p>
          <a:p>
            <a:pPr marL="342900" indent="-342900" algn="l" rtl="0">
              <a:lnSpc>
                <a:spcPct val="107000"/>
              </a:lnSpc>
              <a:spcBef>
                <a:spcPts val="0"/>
              </a:spcBef>
              <a:buFont typeface="Arial" panose="020B0604020202020204" pitchFamily="34" charset="0"/>
              <a:buChar char="•"/>
            </a:pPr>
            <a:r>
              <a:rPr lang="en-GB" dirty="0"/>
              <a:t>Casestudie</a:t>
            </a:r>
          </a:p>
          <a:p>
            <a:pPr marL="342900" indent="-342900" algn="l" rtl="0">
              <a:lnSpc>
                <a:spcPct val="107000"/>
              </a:lnSpc>
              <a:spcBef>
                <a:spcPts val="0"/>
              </a:spcBef>
              <a:buFont typeface="Arial" panose="020B0604020202020204" pitchFamily="34" charset="0"/>
              <a:buChar char="•"/>
            </a:pPr>
            <a:r>
              <a:rPr lang="en-GB" dirty="0"/>
              <a:t>Interaktiv aktivitet</a:t>
            </a:r>
          </a:p>
          <a:p>
            <a:pPr marL="342900" indent="-342900" algn="l" rtl="0">
              <a:lnSpc>
                <a:spcPct val="107000"/>
              </a:lnSpc>
              <a:spcBef>
                <a:spcPts val="0"/>
              </a:spcBef>
              <a:buFont typeface="Arial" panose="020B0604020202020204" pitchFamily="34" charset="0"/>
              <a:buChar char="•"/>
            </a:pPr>
            <a:r>
              <a:rPr lang="en-GB" dirty="0"/>
              <a:t>Quiz</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a:t>Læring</a:t>
            </a:r>
            <a:r>
              <a:rPr lang="cs-CZ" dirty="0" err="1"/>
              <a:t>Resultater</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8093196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4F1423-D784-D520-5D15-9869ABBE966E}"/>
              </a:ext>
            </a:extLst>
          </p:cNvPr>
          <p:cNvSpPr>
            <a:spLocks noGrp="1"/>
          </p:cNvSpPr>
          <p:nvPr>
            <p:ph type="body" sz="quarter" idx="18"/>
          </p:nvPr>
        </p:nvSpPr>
        <p:spPr/>
        <p:txBody>
          <a:bodyPr/>
          <a:lstStyle/>
          <a:p>
            <a:pPr algn="l" rtl="0"/>
            <a:r>
              <a:rPr lang="en-GB" dirty="0"/>
              <a:t>Denne egenskab betyder, at det burde være beregningsmæssigt svært at vende en hash-funktion.</a:t>
            </a:r>
          </a:p>
          <a:p>
            <a:pPr algn="l" rtl="0"/>
            <a:r>
              <a:rPr lang="en-GB" dirty="0"/>
              <a:t>Med andre ord, hvis en hashfunktion h producerede en hashværdi z, så burde det være en vanskelig proces at finde enhver inputværdi x, der hashes til z.</a:t>
            </a:r>
          </a:p>
          <a:p>
            <a:pPr algn="l" rtl="0"/>
            <a:r>
              <a:rPr lang="en-GB" dirty="0"/>
              <a:t>Denne egenskab beskytter mod en angriber, der kun har en hashværdi og forsøger at finde inputtet.</a:t>
            </a:r>
            <a:endParaRPr lang="en-CZ" dirty="0"/>
          </a:p>
        </p:txBody>
      </p:sp>
      <p:sp>
        <p:nvSpPr>
          <p:cNvPr id="3" name="Text Placeholder 2">
            <a:extLst>
              <a:ext uri="{FF2B5EF4-FFF2-40B4-BE49-F238E27FC236}">
                <a16:creationId xmlns:a16="http://schemas.microsoft.com/office/drawing/2014/main" id="{99800164-8EFB-936A-49FC-5723977C4C95}"/>
              </a:ext>
            </a:extLst>
          </p:cNvPr>
          <p:cNvSpPr>
            <a:spLocks noGrp="1"/>
          </p:cNvSpPr>
          <p:nvPr>
            <p:ph type="body" sz="quarter" idx="16"/>
          </p:nvPr>
        </p:nvSpPr>
        <p:spPr/>
        <p:txBody>
          <a:bodyPr/>
          <a:lstStyle/>
          <a:p>
            <a:pPr algn="l" rtl="0"/>
            <a:r>
              <a:rPr lang="en-CZ" dirty="0"/>
              <a:t>Modstand før billede</a:t>
            </a:r>
          </a:p>
        </p:txBody>
      </p:sp>
    </p:spTree>
    <p:extLst>
      <p:ext uri="{BB962C8B-B14F-4D97-AF65-F5344CB8AC3E}">
        <p14:creationId xmlns:p14="http://schemas.microsoft.com/office/powerpoint/2010/main" val="24546367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130AA6-702C-185F-159A-9C83E88F6E54}"/>
              </a:ext>
            </a:extLst>
          </p:cNvPr>
          <p:cNvSpPr>
            <a:spLocks noGrp="1"/>
          </p:cNvSpPr>
          <p:nvPr>
            <p:ph type="body" sz="quarter" idx="18"/>
          </p:nvPr>
        </p:nvSpPr>
        <p:spPr/>
        <p:txBody>
          <a:bodyPr/>
          <a:lstStyle/>
          <a:p>
            <a:pPr algn="l" rtl="0"/>
            <a:r>
              <a:rPr lang="en-GB" dirty="0"/>
              <a:t>Denne egenskab betyder, at det burde være svært at finde to forskellige input af enhver længde, der resulterer i den samme hash. Denne egenskab omtales også som kollisionsfri hash-funktion.</a:t>
            </a:r>
          </a:p>
          <a:p>
            <a:pPr algn="l" rtl="0"/>
            <a:r>
              <a:rPr lang="en-GB" dirty="0"/>
              <a:t>Med andre ord, for en hashfunktion h, er det svært at finde to forskellige input x og y, således at h(x) = h(y).</a:t>
            </a:r>
          </a:p>
          <a:p>
            <a:pPr algn="l" rtl="0"/>
            <a:r>
              <a:rPr lang="en-GB" dirty="0"/>
              <a:t>Da hash-funktion er komprimerende funktion med fast hash-længde, er det umuligt for en hash-funktion ikke at have kollisioner. Denne egenskab kollisionsfri bekræfter kun, at disse kollisioner burde være svære at finde.</a:t>
            </a:r>
          </a:p>
          <a:p>
            <a:pPr algn="l" rtl="0"/>
            <a:r>
              <a:rPr lang="en-GB" dirty="0"/>
              <a:t>Denne egenskab gør det meget vanskeligt for en angriber at finde to inputværdier med samme hash.</a:t>
            </a:r>
          </a:p>
          <a:p>
            <a:pPr algn="l" rtl="0"/>
            <a:r>
              <a:rPr lang="en-GB" dirty="0"/>
              <a:t>Også, hvis en hash-funktion er kollisionsbestandig, så er den anden pre-image resistent.</a:t>
            </a:r>
            <a:endParaRPr lang="en-CZ" dirty="0"/>
          </a:p>
        </p:txBody>
      </p:sp>
      <p:sp>
        <p:nvSpPr>
          <p:cNvPr id="3" name="Text Placeholder 2">
            <a:extLst>
              <a:ext uri="{FF2B5EF4-FFF2-40B4-BE49-F238E27FC236}">
                <a16:creationId xmlns:a16="http://schemas.microsoft.com/office/drawing/2014/main" id="{E5679853-28FD-FB79-FD06-00F75F118B54}"/>
              </a:ext>
            </a:extLst>
          </p:cNvPr>
          <p:cNvSpPr>
            <a:spLocks noGrp="1"/>
          </p:cNvSpPr>
          <p:nvPr>
            <p:ph type="body" sz="quarter" idx="16"/>
          </p:nvPr>
        </p:nvSpPr>
        <p:spPr/>
        <p:txBody>
          <a:bodyPr/>
          <a:lstStyle/>
          <a:p>
            <a:pPr algn="l" rtl="0"/>
            <a:r>
              <a:rPr lang="en-GB" dirty="0"/>
              <a:t>Kollisionsmodstand</a:t>
            </a:r>
            <a:endParaRPr lang="en-CZ" dirty="0"/>
          </a:p>
        </p:txBody>
      </p:sp>
      <p:sp>
        <p:nvSpPr>
          <p:cNvPr id="4" name="TextBox 3">
            <a:extLst>
              <a:ext uri="{FF2B5EF4-FFF2-40B4-BE49-F238E27FC236}">
                <a16:creationId xmlns:a16="http://schemas.microsoft.com/office/drawing/2014/main" id="{B01914E8-BDCA-1E2A-38C8-66970AB3F0EC}"/>
              </a:ext>
            </a:extLst>
          </p:cNvPr>
          <p:cNvSpPr txBox="1"/>
          <p:nvPr/>
        </p:nvSpPr>
        <p:spPr>
          <a:xfrm>
            <a:off x="6896100" y="6396221"/>
            <a:ext cx="4870244" cy="246221"/>
          </a:xfrm>
          <a:prstGeom prst="rect">
            <a:avLst/>
          </a:prstGeom>
          <a:noFill/>
        </p:spPr>
        <p:txBody>
          <a:bodyPr wrap="none" rtlCol="0">
            <a:spAutoFit/>
          </a:bodyPr>
          <a:lstStyle/>
          <a:p>
            <a:pPr algn="l" rtl="0"/>
            <a:r>
              <a:rPr lang="en-CZ" sz="1000" dirty="0"/>
              <a:t>Kilde:</a:t>
            </a:r>
            <a:r>
              <a:rPr lang="en-GB" sz="1000" dirty="0"/>
              <a:t>https://</a:t>
            </a:r>
            <a:r>
              <a:rPr lang="en-GB" sz="1000" dirty="0" err="1"/>
              <a:t>www.tutorialspoint.com</a:t>
            </a:r>
            <a:r>
              <a:rPr lang="en-GB" sz="1000" dirty="0"/>
              <a:t>/kryptografi/</a:t>
            </a:r>
            <a:r>
              <a:rPr lang="en-GB" sz="1000" dirty="0" err="1"/>
              <a:t>cryptography_hash_functions.htm</a:t>
            </a:r>
            <a:endParaRPr lang="en-CZ" sz="1000" dirty="0"/>
          </a:p>
        </p:txBody>
      </p:sp>
    </p:spTree>
    <p:extLst>
      <p:ext uri="{BB962C8B-B14F-4D97-AF65-F5344CB8AC3E}">
        <p14:creationId xmlns:p14="http://schemas.microsoft.com/office/powerpoint/2010/main" val="12521515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C526C52-A3AB-FD90-5CE0-C9E3A6180A20}"/>
              </a:ext>
            </a:extLst>
          </p:cNvPr>
          <p:cNvSpPr>
            <a:spLocks noGrp="1"/>
          </p:cNvSpPr>
          <p:nvPr>
            <p:ph type="body" sz="quarter" idx="18"/>
          </p:nvPr>
        </p:nvSpPr>
        <p:spPr/>
        <p:txBody>
          <a:bodyPr/>
          <a:lstStyle/>
          <a:p>
            <a:pPr algn="l" rtl="0"/>
            <a:r>
              <a:rPr lang="en-GB" dirty="0"/>
              <a:t>Denne egenskab betyder, at givet et input og dets hash, burde det være svært at finde et andet input med den samme hash.</a:t>
            </a:r>
          </a:p>
          <a:p>
            <a:pPr algn="l" rtl="0"/>
            <a:r>
              <a:rPr lang="en-GB" dirty="0"/>
              <a:t>Med andre ord, hvis en hashfunktion h for et input x producerer hashværdi h(x), så burde det være svært at finde en anden inputværdi y, således at h(y) = h(x).</a:t>
            </a:r>
          </a:p>
          <a:p>
            <a:pPr algn="l" rtl="0"/>
            <a:r>
              <a:rPr lang="en-GB" dirty="0"/>
              <a:t>Denne egenskab for hash-funktion beskytter mod en hacker, der har en inputværdi og dens hash, og ønsker at erstatte en anden værdi som legitim værdi i stedet for den oprindelige inputværdi.</a:t>
            </a:r>
            <a:endParaRPr lang="en-CZ" dirty="0"/>
          </a:p>
        </p:txBody>
      </p:sp>
      <p:sp>
        <p:nvSpPr>
          <p:cNvPr id="3" name="Text Placeholder 2">
            <a:extLst>
              <a:ext uri="{FF2B5EF4-FFF2-40B4-BE49-F238E27FC236}">
                <a16:creationId xmlns:a16="http://schemas.microsoft.com/office/drawing/2014/main" id="{56095066-7627-939E-88AE-E241C843B3A9}"/>
              </a:ext>
            </a:extLst>
          </p:cNvPr>
          <p:cNvSpPr>
            <a:spLocks noGrp="1"/>
          </p:cNvSpPr>
          <p:nvPr>
            <p:ph type="body" sz="quarter" idx="16"/>
          </p:nvPr>
        </p:nvSpPr>
        <p:spPr/>
        <p:txBody>
          <a:bodyPr/>
          <a:lstStyle/>
          <a:p>
            <a:pPr algn="l" rtl="0"/>
            <a:r>
              <a:rPr lang="en-CZ" dirty="0"/>
              <a:t>Anden Pre-Image Resistance</a:t>
            </a:r>
          </a:p>
        </p:txBody>
      </p:sp>
    </p:spTree>
    <p:extLst>
      <p:ext uri="{BB962C8B-B14F-4D97-AF65-F5344CB8AC3E}">
        <p14:creationId xmlns:p14="http://schemas.microsoft.com/office/powerpoint/2010/main" val="26191633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4877D9B-3F96-3DE8-76DB-596C53EF2C66}"/>
              </a:ext>
            </a:extLst>
          </p:cNvPr>
          <p:cNvSpPr>
            <a:spLocks noGrp="1"/>
          </p:cNvSpPr>
          <p:nvPr>
            <p:ph type="body" sz="quarter" idx="16"/>
          </p:nvPr>
        </p:nvSpPr>
        <p:spPr/>
        <p:txBody>
          <a:bodyPr>
            <a:normAutofit fontScale="92500"/>
          </a:bodyPr>
          <a:lstStyle/>
          <a:p>
            <a:pPr algn="l" rtl="0"/>
            <a:r>
              <a:rPr lang="en-CZ" dirty="0"/>
              <a:t>Blok = data + hash af tidligere blok + hash</a:t>
            </a:r>
          </a:p>
          <a:p>
            <a:pPr algn="l" rtl="0"/>
            <a:r>
              <a:rPr lang="en-CZ" dirty="0"/>
              <a:t>Kæde = kæde mellem blokke</a:t>
            </a:r>
          </a:p>
        </p:txBody>
      </p:sp>
      <p:sp>
        <p:nvSpPr>
          <p:cNvPr id="2" name="Text Placeholder 1">
            <a:extLst>
              <a:ext uri="{FF2B5EF4-FFF2-40B4-BE49-F238E27FC236}">
                <a16:creationId xmlns:a16="http://schemas.microsoft.com/office/drawing/2014/main" id="{0465BE65-405A-FCC2-A877-752EBB780D52}"/>
              </a:ext>
            </a:extLst>
          </p:cNvPr>
          <p:cNvSpPr>
            <a:spLocks noGrp="1"/>
          </p:cNvSpPr>
          <p:nvPr>
            <p:ph type="body" sz="quarter" idx="17"/>
          </p:nvPr>
        </p:nvSpPr>
        <p:spPr/>
        <p:txBody>
          <a:bodyPr>
            <a:normAutofit fontScale="25000" lnSpcReduction="20000"/>
          </a:bodyPr>
          <a:lstStyle/>
          <a:p>
            <a:pPr algn="l" rtl="0"/>
            <a:r>
              <a:rPr lang="en-CZ" dirty="0"/>
              <a:t>Blockchain</a:t>
            </a:r>
          </a:p>
        </p:txBody>
      </p:sp>
    </p:spTree>
    <p:extLst>
      <p:ext uri="{BB962C8B-B14F-4D97-AF65-F5344CB8AC3E}">
        <p14:creationId xmlns:p14="http://schemas.microsoft.com/office/powerpoint/2010/main" val="171011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ube 6">
            <a:extLst>
              <a:ext uri="{FF2B5EF4-FFF2-40B4-BE49-F238E27FC236}">
                <a16:creationId xmlns:a16="http://schemas.microsoft.com/office/drawing/2014/main" id="{5C282916-83A6-EF64-BD5E-974AEF42009A}"/>
              </a:ext>
            </a:extLst>
          </p:cNvPr>
          <p:cNvSpPr/>
          <p:nvPr/>
        </p:nvSpPr>
        <p:spPr>
          <a:xfrm>
            <a:off x="844824" y="524266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pic>
        <p:nvPicPr>
          <p:cNvPr id="18" name="Picture 17">
            <a:extLst>
              <a:ext uri="{FF2B5EF4-FFF2-40B4-BE49-F238E27FC236}">
                <a16:creationId xmlns:a16="http://schemas.microsoft.com/office/drawing/2014/main" id="{529CD904-ABE8-95AD-6FFC-869B8D2DCE02}"/>
              </a:ext>
            </a:extLst>
          </p:cNvPr>
          <p:cNvPicPr>
            <a:picLocks noChangeAspect="1"/>
          </p:cNvPicPr>
          <p:nvPr/>
        </p:nvPicPr>
        <p:blipFill>
          <a:blip r:embed="rId2"/>
          <a:stretch>
            <a:fillRect/>
          </a:stretch>
        </p:blipFill>
        <p:spPr>
          <a:xfrm rot="18876765">
            <a:off x="1147007" y="4701506"/>
            <a:ext cx="611785" cy="611785"/>
          </a:xfrm>
          <a:prstGeom prst="rect">
            <a:avLst/>
          </a:prstGeom>
        </p:spPr>
      </p:pic>
      <p:sp>
        <p:nvSpPr>
          <p:cNvPr id="6" name="Cube 5">
            <a:extLst>
              <a:ext uri="{FF2B5EF4-FFF2-40B4-BE49-F238E27FC236}">
                <a16:creationId xmlns:a16="http://schemas.microsoft.com/office/drawing/2014/main" id="{2706C8E2-04D0-A616-CC77-BDE2E55DBE48}"/>
              </a:ext>
            </a:extLst>
          </p:cNvPr>
          <p:cNvSpPr/>
          <p:nvPr/>
        </p:nvSpPr>
        <p:spPr>
          <a:xfrm>
            <a:off x="844824" y="362339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pic>
        <p:nvPicPr>
          <p:cNvPr id="17" name="Picture 16">
            <a:extLst>
              <a:ext uri="{FF2B5EF4-FFF2-40B4-BE49-F238E27FC236}">
                <a16:creationId xmlns:a16="http://schemas.microsoft.com/office/drawing/2014/main" id="{C09F9515-C831-7D9E-3E84-BDAA0430B96E}"/>
              </a:ext>
            </a:extLst>
          </p:cNvPr>
          <p:cNvPicPr>
            <a:picLocks noChangeAspect="1"/>
          </p:cNvPicPr>
          <p:nvPr/>
        </p:nvPicPr>
        <p:blipFill>
          <a:blip r:embed="rId2"/>
          <a:stretch>
            <a:fillRect/>
          </a:stretch>
        </p:blipFill>
        <p:spPr>
          <a:xfrm rot="18876765">
            <a:off x="1147009" y="3089695"/>
            <a:ext cx="611785" cy="611785"/>
          </a:xfrm>
          <a:prstGeom prst="rect">
            <a:avLst/>
          </a:prstGeom>
        </p:spPr>
      </p:pic>
      <p:sp>
        <p:nvSpPr>
          <p:cNvPr id="2" name="Text Placeholder 1">
            <a:extLst>
              <a:ext uri="{FF2B5EF4-FFF2-40B4-BE49-F238E27FC236}">
                <a16:creationId xmlns:a16="http://schemas.microsoft.com/office/drawing/2014/main" id="{FECA8684-8559-DCDE-A188-9737D5DC3760}"/>
              </a:ext>
            </a:extLst>
          </p:cNvPr>
          <p:cNvSpPr>
            <a:spLocks noGrp="1"/>
          </p:cNvSpPr>
          <p:nvPr>
            <p:ph type="body" sz="quarter" idx="13"/>
          </p:nvPr>
        </p:nvSpPr>
        <p:spPr/>
        <p:txBody>
          <a:bodyPr/>
          <a:lstStyle/>
          <a:p>
            <a:pPr algn="l" rtl="0"/>
            <a:r>
              <a:rPr lang="en-CZ" dirty="0"/>
              <a:t>Alle transaktioner registreres i "blokke"</a:t>
            </a:r>
          </a:p>
        </p:txBody>
      </p:sp>
      <p:sp>
        <p:nvSpPr>
          <p:cNvPr id="5" name="Cube 4">
            <a:extLst>
              <a:ext uri="{FF2B5EF4-FFF2-40B4-BE49-F238E27FC236}">
                <a16:creationId xmlns:a16="http://schemas.microsoft.com/office/drawing/2014/main" id="{A172F7DD-9717-2207-ED40-F6442463B875}"/>
              </a:ext>
            </a:extLst>
          </p:cNvPr>
          <p:cNvSpPr/>
          <p:nvPr/>
        </p:nvSpPr>
        <p:spPr>
          <a:xfrm>
            <a:off x="844824" y="200412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8" name="TextBox 7">
            <a:extLst>
              <a:ext uri="{FF2B5EF4-FFF2-40B4-BE49-F238E27FC236}">
                <a16:creationId xmlns:a16="http://schemas.microsoft.com/office/drawing/2014/main" id="{72B18286-3860-9345-35EB-C24AE79F6016}"/>
              </a:ext>
            </a:extLst>
          </p:cNvPr>
          <p:cNvSpPr txBox="1"/>
          <p:nvPr/>
        </p:nvSpPr>
        <p:spPr>
          <a:xfrm>
            <a:off x="1997768" y="477208"/>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
        <p:nvSpPr>
          <p:cNvPr id="12" name="TextBox 11">
            <a:extLst>
              <a:ext uri="{FF2B5EF4-FFF2-40B4-BE49-F238E27FC236}">
                <a16:creationId xmlns:a16="http://schemas.microsoft.com/office/drawing/2014/main" id="{8346F0E0-B260-E4D3-8EA3-B35287129F8D}"/>
              </a:ext>
            </a:extLst>
          </p:cNvPr>
          <p:cNvSpPr txBox="1"/>
          <p:nvPr/>
        </p:nvSpPr>
        <p:spPr>
          <a:xfrm>
            <a:off x="1769326" y="1616610"/>
            <a:ext cx="1447832" cy="369332"/>
          </a:xfrm>
          <a:prstGeom prst="rect">
            <a:avLst/>
          </a:prstGeom>
          <a:noFill/>
        </p:spPr>
        <p:txBody>
          <a:bodyPr wrap="none" rtlCol="0">
            <a:spAutoFit/>
          </a:bodyPr>
          <a:lstStyle/>
          <a:p>
            <a:pPr algn="l" rtl="0"/>
            <a:r>
              <a:rPr lang="en-GB" dirty="0"/>
              <a:t>H</a:t>
            </a:r>
            <a:r>
              <a:rPr lang="en-CZ" dirty="0"/>
              <a:t>aske af blok</a:t>
            </a:r>
          </a:p>
        </p:txBody>
      </p:sp>
      <p:pic>
        <p:nvPicPr>
          <p:cNvPr id="16" name="Picture 15">
            <a:extLst>
              <a:ext uri="{FF2B5EF4-FFF2-40B4-BE49-F238E27FC236}">
                <a16:creationId xmlns:a16="http://schemas.microsoft.com/office/drawing/2014/main" id="{73B862D2-D285-DFAF-86ED-05B519FD6251}"/>
              </a:ext>
            </a:extLst>
          </p:cNvPr>
          <p:cNvPicPr>
            <a:picLocks noChangeAspect="1"/>
          </p:cNvPicPr>
          <p:nvPr/>
        </p:nvPicPr>
        <p:blipFill>
          <a:blip r:embed="rId2"/>
          <a:stretch>
            <a:fillRect/>
          </a:stretch>
        </p:blipFill>
        <p:spPr>
          <a:xfrm rot="18876765">
            <a:off x="1147008" y="1477883"/>
            <a:ext cx="611785" cy="611785"/>
          </a:xfrm>
          <a:prstGeom prst="rect">
            <a:avLst/>
          </a:prstGeom>
        </p:spPr>
      </p:pic>
      <p:sp>
        <p:nvSpPr>
          <p:cNvPr id="4" name="Cube 3">
            <a:extLst>
              <a:ext uri="{FF2B5EF4-FFF2-40B4-BE49-F238E27FC236}">
                <a16:creationId xmlns:a16="http://schemas.microsoft.com/office/drawing/2014/main" id="{291B6F97-8E00-3F4D-4FA8-EAF9A9A3153B}"/>
              </a:ext>
            </a:extLst>
          </p:cNvPr>
          <p:cNvSpPr/>
          <p:nvPr/>
        </p:nvSpPr>
        <p:spPr>
          <a:xfrm>
            <a:off x="844824" y="384858"/>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9" name="Down Arrow 18">
            <a:extLst>
              <a:ext uri="{FF2B5EF4-FFF2-40B4-BE49-F238E27FC236}">
                <a16:creationId xmlns:a16="http://schemas.microsoft.com/office/drawing/2014/main" id="{07E3C5CA-8F8B-D88C-AFDF-044C422933DB}"/>
              </a:ext>
            </a:extLst>
          </p:cNvPr>
          <p:cNvSpPr/>
          <p:nvPr/>
        </p:nvSpPr>
        <p:spPr>
          <a:xfrm>
            <a:off x="1528197" y="1644360"/>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1" name="TextBox 20">
            <a:extLst>
              <a:ext uri="{FF2B5EF4-FFF2-40B4-BE49-F238E27FC236}">
                <a16:creationId xmlns:a16="http://schemas.microsoft.com/office/drawing/2014/main" id="{22E711C5-7056-2008-CAAD-36D16181D984}"/>
              </a:ext>
            </a:extLst>
          </p:cNvPr>
          <p:cNvSpPr txBox="1"/>
          <p:nvPr/>
        </p:nvSpPr>
        <p:spPr>
          <a:xfrm>
            <a:off x="1997768" y="2094784"/>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
        <p:nvSpPr>
          <p:cNvPr id="22" name="TextBox 21">
            <a:extLst>
              <a:ext uri="{FF2B5EF4-FFF2-40B4-BE49-F238E27FC236}">
                <a16:creationId xmlns:a16="http://schemas.microsoft.com/office/drawing/2014/main" id="{0E9BF169-5030-E598-4E70-CC9FE0EEB031}"/>
              </a:ext>
            </a:extLst>
          </p:cNvPr>
          <p:cNvSpPr txBox="1"/>
          <p:nvPr/>
        </p:nvSpPr>
        <p:spPr>
          <a:xfrm>
            <a:off x="1769326" y="3234186"/>
            <a:ext cx="1500732" cy="369332"/>
          </a:xfrm>
          <a:prstGeom prst="rect">
            <a:avLst/>
          </a:prstGeom>
          <a:noFill/>
        </p:spPr>
        <p:txBody>
          <a:bodyPr wrap="none" rtlCol="0">
            <a:spAutoFit/>
          </a:bodyPr>
          <a:lstStyle/>
          <a:p>
            <a:pPr algn="l" rtl="0"/>
            <a:r>
              <a:rPr lang="en-GB" dirty="0"/>
              <a:t>H</a:t>
            </a:r>
            <a:r>
              <a:rPr lang="en-CZ" dirty="0"/>
              <a:t>aske af blok</a:t>
            </a:r>
          </a:p>
        </p:txBody>
      </p:sp>
      <p:sp>
        <p:nvSpPr>
          <p:cNvPr id="23" name="Down Arrow 22">
            <a:extLst>
              <a:ext uri="{FF2B5EF4-FFF2-40B4-BE49-F238E27FC236}">
                <a16:creationId xmlns:a16="http://schemas.microsoft.com/office/drawing/2014/main" id="{7BBE060E-17A8-A696-FC09-BF083322BAFE}"/>
              </a:ext>
            </a:extLst>
          </p:cNvPr>
          <p:cNvSpPr/>
          <p:nvPr/>
        </p:nvSpPr>
        <p:spPr>
          <a:xfrm>
            <a:off x="1528197" y="3261936"/>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4" name="TextBox 23">
            <a:extLst>
              <a:ext uri="{FF2B5EF4-FFF2-40B4-BE49-F238E27FC236}">
                <a16:creationId xmlns:a16="http://schemas.microsoft.com/office/drawing/2014/main" id="{6931CB32-C9EE-1918-62BC-87A204218864}"/>
              </a:ext>
            </a:extLst>
          </p:cNvPr>
          <p:cNvSpPr txBox="1"/>
          <p:nvPr/>
        </p:nvSpPr>
        <p:spPr>
          <a:xfrm>
            <a:off x="1997768" y="3732656"/>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
        <p:nvSpPr>
          <p:cNvPr id="25" name="TextBox 24">
            <a:extLst>
              <a:ext uri="{FF2B5EF4-FFF2-40B4-BE49-F238E27FC236}">
                <a16:creationId xmlns:a16="http://schemas.microsoft.com/office/drawing/2014/main" id="{841EF311-D709-0D67-7D6D-1E42523B3E51}"/>
              </a:ext>
            </a:extLst>
          </p:cNvPr>
          <p:cNvSpPr txBox="1"/>
          <p:nvPr/>
        </p:nvSpPr>
        <p:spPr>
          <a:xfrm>
            <a:off x="1769326" y="4872058"/>
            <a:ext cx="1500732" cy="369332"/>
          </a:xfrm>
          <a:prstGeom prst="rect">
            <a:avLst/>
          </a:prstGeom>
          <a:noFill/>
        </p:spPr>
        <p:txBody>
          <a:bodyPr wrap="none" rtlCol="0">
            <a:spAutoFit/>
          </a:bodyPr>
          <a:lstStyle/>
          <a:p>
            <a:pPr algn="l" rtl="0"/>
            <a:r>
              <a:rPr lang="en-GB" dirty="0"/>
              <a:t>H</a:t>
            </a:r>
            <a:r>
              <a:rPr lang="en-CZ" dirty="0"/>
              <a:t>aske af blok</a:t>
            </a:r>
          </a:p>
        </p:txBody>
      </p:sp>
      <p:sp>
        <p:nvSpPr>
          <p:cNvPr id="26" name="Down Arrow 25">
            <a:extLst>
              <a:ext uri="{FF2B5EF4-FFF2-40B4-BE49-F238E27FC236}">
                <a16:creationId xmlns:a16="http://schemas.microsoft.com/office/drawing/2014/main" id="{7D3DF70C-952A-4E51-4378-211928EE19F1}"/>
              </a:ext>
            </a:extLst>
          </p:cNvPr>
          <p:cNvSpPr/>
          <p:nvPr/>
        </p:nvSpPr>
        <p:spPr>
          <a:xfrm>
            <a:off x="1528197" y="4899808"/>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7" name="TextBox 26">
            <a:extLst>
              <a:ext uri="{FF2B5EF4-FFF2-40B4-BE49-F238E27FC236}">
                <a16:creationId xmlns:a16="http://schemas.microsoft.com/office/drawing/2014/main" id="{EBCBFECD-76C7-FCDC-CDDC-DC89AC3BBD52}"/>
              </a:ext>
            </a:extLst>
          </p:cNvPr>
          <p:cNvSpPr txBox="1"/>
          <p:nvPr/>
        </p:nvSpPr>
        <p:spPr>
          <a:xfrm>
            <a:off x="1998320" y="5370170"/>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Tree>
    <p:extLst>
      <p:ext uri="{BB962C8B-B14F-4D97-AF65-F5344CB8AC3E}">
        <p14:creationId xmlns:p14="http://schemas.microsoft.com/office/powerpoint/2010/main" val="899961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dissolv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dissolve">
                                      <p:cBhvr>
                                        <p:cTn id="15" dur="500"/>
                                        <p:tgtEl>
                                          <p:spTgt spid="16"/>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dissolve">
                                      <p:cBhvr>
                                        <p:cTn id="18" dur="500"/>
                                        <p:tgtEl>
                                          <p:spTgt spid="19"/>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dissolve">
                                      <p:cBhvr>
                                        <p:cTn id="21" dur="500"/>
                                        <p:tgtEl>
                                          <p:spTgt spid="5"/>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dissolve">
                                      <p:cBhvr>
                                        <p:cTn id="24" dur="500"/>
                                        <p:tgtEl>
                                          <p:spTgt spid="12"/>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dissolve">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dissolve">
                                      <p:cBhvr>
                                        <p:cTn id="32" dur="500"/>
                                        <p:tgtEl>
                                          <p:spTgt spid="17"/>
                                        </p:tgtEl>
                                      </p:cBhvr>
                                    </p:animEffect>
                                  </p:childTnLst>
                                </p:cTn>
                              </p:par>
                              <p:par>
                                <p:cTn id="33" presetID="9"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dissolve">
                                      <p:cBhvr>
                                        <p:cTn id="35" dur="500"/>
                                        <p:tgtEl>
                                          <p:spTgt spid="23"/>
                                        </p:tgtEl>
                                      </p:cBhvr>
                                    </p:animEffect>
                                  </p:childTnLst>
                                </p:cTn>
                              </p:par>
                              <p:par>
                                <p:cTn id="36" presetID="9"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dissolve">
                                      <p:cBhvr>
                                        <p:cTn id="38" dur="500"/>
                                        <p:tgtEl>
                                          <p:spTgt spid="22"/>
                                        </p:tgtEl>
                                      </p:cBhvr>
                                    </p:animEffect>
                                  </p:childTnLst>
                                </p:cTn>
                              </p:par>
                              <p:par>
                                <p:cTn id="39" presetID="9" presetClass="entr" presetSubtype="0" fill="hold" grpId="0"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dissolve">
                                      <p:cBhvr>
                                        <p:cTn id="41" dur="500"/>
                                        <p:tgtEl>
                                          <p:spTgt spid="6"/>
                                        </p:tgtEl>
                                      </p:cBhvr>
                                    </p:animEffect>
                                  </p:childTnLst>
                                </p:cTn>
                              </p:par>
                              <p:par>
                                <p:cTn id="42" presetID="9" presetClass="entr" presetSubtype="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dissolve">
                                      <p:cBhvr>
                                        <p:cTn id="44" dur="500"/>
                                        <p:tgtEl>
                                          <p:spTgt spid="24"/>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ntr" presetSubtype="0" fill="hold" nodeType="click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dissolve">
                                      <p:cBhvr>
                                        <p:cTn id="49" dur="500"/>
                                        <p:tgtEl>
                                          <p:spTgt spid="18"/>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26"/>
                                        </p:tgtEl>
                                        <p:attrNameLst>
                                          <p:attrName>style.visibility</p:attrName>
                                        </p:attrNameLst>
                                      </p:cBhvr>
                                      <p:to>
                                        <p:strVal val="visible"/>
                                      </p:to>
                                    </p:set>
                                    <p:animEffect transition="in" filter="dissolve">
                                      <p:cBhvr>
                                        <p:cTn id="52" dur="500"/>
                                        <p:tgtEl>
                                          <p:spTgt spid="26"/>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dissolve">
                                      <p:cBhvr>
                                        <p:cTn id="55" dur="500"/>
                                        <p:tgtEl>
                                          <p:spTgt spid="25"/>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dissolve">
                                      <p:cBhvr>
                                        <p:cTn id="58" dur="500"/>
                                        <p:tgtEl>
                                          <p:spTgt spid="7"/>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dissolve">
                                      <p:cBhvr>
                                        <p:cTn id="6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5" grpId="0" animBg="1"/>
      <p:bldP spid="8" grpId="0"/>
      <p:bldP spid="12" grpId="0"/>
      <p:bldP spid="4" grpId="0" animBg="1"/>
      <p:bldP spid="19" grpId="0" animBg="1"/>
      <p:bldP spid="21" grpId="0"/>
      <p:bldP spid="22" grpId="0"/>
      <p:bldP spid="23" grpId="0" animBg="1"/>
      <p:bldP spid="24" grpId="0"/>
      <p:bldP spid="25" grpId="0"/>
      <p:bldP spid="26" grpId="0" animBg="1"/>
      <p:bldP spid="2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be 2">
            <a:extLst>
              <a:ext uri="{FF2B5EF4-FFF2-40B4-BE49-F238E27FC236}">
                <a16:creationId xmlns:a16="http://schemas.microsoft.com/office/drawing/2014/main" id="{E28EA21E-86CC-E1C7-A853-994EA502E454}"/>
              </a:ext>
            </a:extLst>
          </p:cNvPr>
          <p:cNvSpPr/>
          <p:nvPr/>
        </p:nvSpPr>
        <p:spPr>
          <a:xfrm>
            <a:off x="844824" y="524266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 name="Cube 6">
            <a:extLst>
              <a:ext uri="{FF2B5EF4-FFF2-40B4-BE49-F238E27FC236}">
                <a16:creationId xmlns:a16="http://schemas.microsoft.com/office/drawing/2014/main" id="{5C282916-83A6-EF64-BD5E-974AEF42009A}"/>
              </a:ext>
            </a:extLst>
          </p:cNvPr>
          <p:cNvSpPr/>
          <p:nvPr/>
        </p:nvSpPr>
        <p:spPr>
          <a:xfrm>
            <a:off x="844824" y="5242667"/>
            <a:ext cx="1216152" cy="1216152"/>
          </a:xfrm>
          <a:prstGeom prst="cub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sz="1400" dirty="0"/>
              <a:t>ugyldig</a:t>
            </a:r>
          </a:p>
        </p:txBody>
      </p:sp>
      <p:pic>
        <p:nvPicPr>
          <p:cNvPr id="18" name="Picture 17">
            <a:extLst>
              <a:ext uri="{FF2B5EF4-FFF2-40B4-BE49-F238E27FC236}">
                <a16:creationId xmlns:a16="http://schemas.microsoft.com/office/drawing/2014/main" id="{529CD904-ABE8-95AD-6FFC-869B8D2DCE02}"/>
              </a:ext>
            </a:extLst>
          </p:cNvPr>
          <p:cNvPicPr>
            <a:picLocks noChangeAspect="1"/>
          </p:cNvPicPr>
          <p:nvPr/>
        </p:nvPicPr>
        <p:blipFill>
          <a:blip r:embed="rId2"/>
          <a:stretch>
            <a:fillRect/>
          </a:stretch>
        </p:blipFill>
        <p:spPr>
          <a:xfrm rot="18876765">
            <a:off x="1147007" y="4701506"/>
            <a:ext cx="611785" cy="611785"/>
          </a:xfrm>
          <a:prstGeom prst="rect">
            <a:avLst/>
          </a:prstGeom>
        </p:spPr>
      </p:pic>
      <p:sp>
        <p:nvSpPr>
          <p:cNvPr id="9" name="Cube 8">
            <a:extLst>
              <a:ext uri="{FF2B5EF4-FFF2-40B4-BE49-F238E27FC236}">
                <a16:creationId xmlns:a16="http://schemas.microsoft.com/office/drawing/2014/main" id="{07AB26A6-615B-794F-F8F3-1C5D3AF938F2}"/>
              </a:ext>
            </a:extLst>
          </p:cNvPr>
          <p:cNvSpPr/>
          <p:nvPr/>
        </p:nvSpPr>
        <p:spPr>
          <a:xfrm>
            <a:off x="844824" y="362339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6" name="Cube 5">
            <a:extLst>
              <a:ext uri="{FF2B5EF4-FFF2-40B4-BE49-F238E27FC236}">
                <a16:creationId xmlns:a16="http://schemas.microsoft.com/office/drawing/2014/main" id="{2706C8E2-04D0-A616-CC77-BDE2E55DBE48}"/>
              </a:ext>
            </a:extLst>
          </p:cNvPr>
          <p:cNvSpPr/>
          <p:nvPr/>
        </p:nvSpPr>
        <p:spPr>
          <a:xfrm>
            <a:off x="844824" y="3623397"/>
            <a:ext cx="1216152" cy="1216152"/>
          </a:xfrm>
          <a:prstGeom prst="cub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sz="1400" dirty="0"/>
              <a:t>ugyldig</a:t>
            </a:r>
          </a:p>
        </p:txBody>
      </p:sp>
      <p:pic>
        <p:nvPicPr>
          <p:cNvPr id="17" name="Picture 16">
            <a:extLst>
              <a:ext uri="{FF2B5EF4-FFF2-40B4-BE49-F238E27FC236}">
                <a16:creationId xmlns:a16="http://schemas.microsoft.com/office/drawing/2014/main" id="{C09F9515-C831-7D9E-3E84-BDAA0430B96E}"/>
              </a:ext>
            </a:extLst>
          </p:cNvPr>
          <p:cNvPicPr>
            <a:picLocks noChangeAspect="1"/>
          </p:cNvPicPr>
          <p:nvPr/>
        </p:nvPicPr>
        <p:blipFill>
          <a:blip r:embed="rId2"/>
          <a:stretch>
            <a:fillRect/>
          </a:stretch>
        </p:blipFill>
        <p:spPr>
          <a:xfrm rot="18876765">
            <a:off x="1147009" y="3089695"/>
            <a:ext cx="611785" cy="611785"/>
          </a:xfrm>
          <a:prstGeom prst="rect">
            <a:avLst/>
          </a:prstGeom>
        </p:spPr>
      </p:pic>
      <p:sp>
        <p:nvSpPr>
          <p:cNvPr id="10" name="Cube 9">
            <a:extLst>
              <a:ext uri="{FF2B5EF4-FFF2-40B4-BE49-F238E27FC236}">
                <a16:creationId xmlns:a16="http://schemas.microsoft.com/office/drawing/2014/main" id="{921D18DA-B9FC-2E6B-62FA-C4AAE9DCF6B0}"/>
              </a:ext>
            </a:extLst>
          </p:cNvPr>
          <p:cNvSpPr/>
          <p:nvPr/>
        </p:nvSpPr>
        <p:spPr>
          <a:xfrm>
            <a:off x="844824" y="200412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 name="Text Placeholder 1">
            <a:extLst>
              <a:ext uri="{FF2B5EF4-FFF2-40B4-BE49-F238E27FC236}">
                <a16:creationId xmlns:a16="http://schemas.microsoft.com/office/drawing/2014/main" id="{FECA8684-8559-DCDE-A188-9737D5DC3760}"/>
              </a:ext>
            </a:extLst>
          </p:cNvPr>
          <p:cNvSpPr>
            <a:spLocks noGrp="1"/>
          </p:cNvSpPr>
          <p:nvPr>
            <p:ph type="body" sz="quarter" idx="13"/>
          </p:nvPr>
        </p:nvSpPr>
        <p:spPr/>
        <p:txBody>
          <a:bodyPr/>
          <a:lstStyle/>
          <a:p>
            <a:pPr algn="l" rtl="0"/>
            <a:r>
              <a:rPr lang="en-CZ" dirty="0"/>
              <a:t>Hvis er én blok (én transaktion i én blok) ændret</a:t>
            </a:r>
          </a:p>
          <a:p>
            <a:pPr algn="l" rtl="0"/>
            <a:endParaRPr lang="en-CZ" dirty="0"/>
          </a:p>
          <a:p>
            <a:pPr algn="l" rtl="0"/>
            <a:r>
              <a:rPr lang="en-CZ" dirty="0"/>
              <a:t>Værdien af ​​hash-funktionen er anderledes</a:t>
            </a:r>
          </a:p>
        </p:txBody>
      </p:sp>
      <p:sp>
        <p:nvSpPr>
          <p:cNvPr id="5" name="Cube 4">
            <a:extLst>
              <a:ext uri="{FF2B5EF4-FFF2-40B4-BE49-F238E27FC236}">
                <a16:creationId xmlns:a16="http://schemas.microsoft.com/office/drawing/2014/main" id="{A172F7DD-9717-2207-ED40-F6442463B875}"/>
              </a:ext>
            </a:extLst>
          </p:cNvPr>
          <p:cNvSpPr/>
          <p:nvPr/>
        </p:nvSpPr>
        <p:spPr>
          <a:xfrm>
            <a:off x="844824" y="2004127"/>
            <a:ext cx="1216152" cy="1216152"/>
          </a:xfrm>
          <a:prstGeom prst="cub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sz="1400" dirty="0">
                <a:solidFill>
                  <a:srgbClr val="262626"/>
                </a:solidFill>
              </a:rPr>
              <a:t>modificeret</a:t>
            </a:r>
          </a:p>
        </p:txBody>
      </p:sp>
      <p:sp>
        <p:nvSpPr>
          <p:cNvPr id="8" name="TextBox 7">
            <a:extLst>
              <a:ext uri="{FF2B5EF4-FFF2-40B4-BE49-F238E27FC236}">
                <a16:creationId xmlns:a16="http://schemas.microsoft.com/office/drawing/2014/main" id="{72B18286-3860-9345-35EB-C24AE79F6016}"/>
              </a:ext>
            </a:extLst>
          </p:cNvPr>
          <p:cNvSpPr txBox="1"/>
          <p:nvPr/>
        </p:nvSpPr>
        <p:spPr>
          <a:xfrm>
            <a:off x="1997768" y="477208"/>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
        <p:nvSpPr>
          <p:cNvPr id="12" name="TextBox 11">
            <a:extLst>
              <a:ext uri="{FF2B5EF4-FFF2-40B4-BE49-F238E27FC236}">
                <a16:creationId xmlns:a16="http://schemas.microsoft.com/office/drawing/2014/main" id="{8346F0E0-B260-E4D3-8EA3-B35287129F8D}"/>
              </a:ext>
            </a:extLst>
          </p:cNvPr>
          <p:cNvSpPr txBox="1"/>
          <p:nvPr/>
        </p:nvSpPr>
        <p:spPr>
          <a:xfrm>
            <a:off x="1769326" y="1616610"/>
            <a:ext cx="1447832" cy="369332"/>
          </a:xfrm>
          <a:prstGeom prst="rect">
            <a:avLst/>
          </a:prstGeom>
          <a:noFill/>
        </p:spPr>
        <p:txBody>
          <a:bodyPr wrap="none" rtlCol="0">
            <a:spAutoFit/>
          </a:bodyPr>
          <a:lstStyle/>
          <a:p>
            <a:pPr algn="l" rtl="0"/>
            <a:r>
              <a:rPr lang="en-GB" dirty="0"/>
              <a:t>H</a:t>
            </a:r>
            <a:r>
              <a:rPr lang="en-CZ" dirty="0"/>
              <a:t>aske af blok</a:t>
            </a:r>
          </a:p>
        </p:txBody>
      </p:sp>
      <p:pic>
        <p:nvPicPr>
          <p:cNvPr id="16" name="Picture 15">
            <a:extLst>
              <a:ext uri="{FF2B5EF4-FFF2-40B4-BE49-F238E27FC236}">
                <a16:creationId xmlns:a16="http://schemas.microsoft.com/office/drawing/2014/main" id="{73B862D2-D285-DFAF-86ED-05B519FD6251}"/>
              </a:ext>
            </a:extLst>
          </p:cNvPr>
          <p:cNvPicPr>
            <a:picLocks noChangeAspect="1"/>
          </p:cNvPicPr>
          <p:nvPr/>
        </p:nvPicPr>
        <p:blipFill>
          <a:blip r:embed="rId2"/>
          <a:stretch>
            <a:fillRect/>
          </a:stretch>
        </p:blipFill>
        <p:spPr>
          <a:xfrm rot="18876765">
            <a:off x="1147008" y="1477883"/>
            <a:ext cx="611785" cy="611785"/>
          </a:xfrm>
          <a:prstGeom prst="rect">
            <a:avLst/>
          </a:prstGeom>
        </p:spPr>
      </p:pic>
      <p:sp>
        <p:nvSpPr>
          <p:cNvPr id="4" name="Cube 3">
            <a:extLst>
              <a:ext uri="{FF2B5EF4-FFF2-40B4-BE49-F238E27FC236}">
                <a16:creationId xmlns:a16="http://schemas.microsoft.com/office/drawing/2014/main" id="{291B6F97-8E00-3F4D-4FA8-EAF9A9A3153B}"/>
              </a:ext>
            </a:extLst>
          </p:cNvPr>
          <p:cNvSpPr/>
          <p:nvPr/>
        </p:nvSpPr>
        <p:spPr>
          <a:xfrm>
            <a:off x="844824" y="384858"/>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9" name="Down Arrow 18">
            <a:extLst>
              <a:ext uri="{FF2B5EF4-FFF2-40B4-BE49-F238E27FC236}">
                <a16:creationId xmlns:a16="http://schemas.microsoft.com/office/drawing/2014/main" id="{07E3C5CA-8F8B-D88C-AFDF-044C422933DB}"/>
              </a:ext>
            </a:extLst>
          </p:cNvPr>
          <p:cNvSpPr/>
          <p:nvPr/>
        </p:nvSpPr>
        <p:spPr>
          <a:xfrm>
            <a:off x="1528197" y="1644360"/>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1" name="TextBox 20">
            <a:extLst>
              <a:ext uri="{FF2B5EF4-FFF2-40B4-BE49-F238E27FC236}">
                <a16:creationId xmlns:a16="http://schemas.microsoft.com/office/drawing/2014/main" id="{22E711C5-7056-2008-CAAD-36D16181D984}"/>
              </a:ext>
            </a:extLst>
          </p:cNvPr>
          <p:cNvSpPr txBox="1"/>
          <p:nvPr/>
        </p:nvSpPr>
        <p:spPr>
          <a:xfrm>
            <a:off x="1997768" y="2094784"/>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
        <p:nvSpPr>
          <p:cNvPr id="22" name="TextBox 21">
            <a:extLst>
              <a:ext uri="{FF2B5EF4-FFF2-40B4-BE49-F238E27FC236}">
                <a16:creationId xmlns:a16="http://schemas.microsoft.com/office/drawing/2014/main" id="{0E9BF169-5030-E598-4E70-CC9FE0EEB031}"/>
              </a:ext>
            </a:extLst>
          </p:cNvPr>
          <p:cNvSpPr txBox="1"/>
          <p:nvPr/>
        </p:nvSpPr>
        <p:spPr>
          <a:xfrm>
            <a:off x="1769326" y="3234186"/>
            <a:ext cx="1500732" cy="369332"/>
          </a:xfrm>
          <a:prstGeom prst="rect">
            <a:avLst/>
          </a:prstGeom>
          <a:noFill/>
        </p:spPr>
        <p:txBody>
          <a:bodyPr wrap="none" rtlCol="0">
            <a:spAutoFit/>
          </a:bodyPr>
          <a:lstStyle/>
          <a:p>
            <a:pPr algn="l" rtl="0"/>
            <a:r>
              <a:rPr lang="en-GB" dirty="0"/>
              <a:t>H</a:t>
            </a:r>
            <a:r>
              <a:rPr lang="en-CZ" dirty="0"/>
              <a:t>aske af blok</a:t>
            </a:r>
          </a:p>
        </p:txBody>
      </p:sp>
      <p:sp>
        <p:nvSpPr>
          <p:cNvPr id="23" name="Down Arrow 22">
            <a:extLst>
              <a:ext uri="{FF2B5EF4-FFF2-40B4-BE49-F238E27FC236}">
                <a16:creationId xmlns:a16="http://schemas.microsoft.com/office/drawing/2014/main" id="{7BBE060E-17A8-A696-FC09-BF083322BAFE}"/>
              </a:ext>
            </a:extLst>
          </p:cNvPr>
          <p:cNvSpPr/>
          <p:nvPr/>
        </p:nvSpPr>
        <p:spPr>
          <a:xfrm>
            <a:off x="1528197" y="3261936"/>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4" name="TextBox 23">
            <a:extLst>
              <a:ext uri="{FF2B5EF4-FFF2-40B4-BE49-F238E27FC236}">
                <a16:creationId xmlns:a16="http://schemas.microsoft.com/office/drawing/2014/main" id="{6931CB32-C9EE-1918-62BC-87A204218864}"/>
              </a:ext>
            </a:extLst>
          </p:cNvPr>
          <p:cNvSpPr txBox="1"/>
          <p:nvPr/>
        </p:nvSpPr>
        <p:spPr>
          <a:xfrm>
            <a:off x="1997768" y="3732656"/>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
        <p:nvSpPr>
          <p:cNvPr id="25" name="TextBox 24">
            <a:extLst>
              <a:ext uri="{FF2B5EF4-FFF2-40B4-BE49-F238E27FC236}">
                <a16:creationId xmlns:a16="http://schemas.microsoft.com/office/drawing/2014/main" id="{841EF311-D709-0D67-7D6D-1E42523B3E51}"/>
              </a:ext>
            </a:extLst>
          </p:cNvPr>
          <p:cNvSpPr txBox="1"/>
          <p:nvPr/>
        </p:nvSpPr>
        <p:spPr>
          <a:xfrm>
            <a:off x="1769326" y="4872058"/>
            <a:ext cx="1500732" cy="369332"/>
          </a:xfrm>
          <a:prstGeom prst="rect">
            <a:avLst/>
          </a:prstGeom>
          <a:noFill/>
        </p:spPr>
        <p:txBody>
          <a:bodyPr wrap="none" rtlCol="0">
            <a:spAutoFit/>
          </a:bodyPr>
          <a:lstStyle/>
          <a:p>
            <a:pPr algn="l" rtl="0"/>
            <a:r>
              <a:rPr lang="en-GB" dirty="0"/>
              <a:t>H</a:t>
            </a:r>
            <a:r>
              <a:rPr lang="en-CZ" dirty="0"/>
              <a:t>aske af blok</a:t>
            </a:r>
          </a:p>
        </p:txBody>
      </p:sp>
      <p:sp>
        <p:nvSpPr>
          <p:cNvPr id="26" name="Down Arrow 25">
            <a:extLst>
              <a:ext uri="{FF2B5EF4-FFF2-40B4-BE49-F238E27FC236}">
                <a16:creationId xmlns:a16="http://schemas.microsoft.com/office/drawing/2014/main" id="{7D3DF70C-952A-4E51-4378-211928EE19F1}"/>
              </a:ext>
            </a:extLst>
          </p:cNvPr>
          <p:cNvSpPr/>
          <p:nvPr/>
        </p:nvSpPr>
        <p:spPr>
          <a:xfrm>
            <a:off x="1528197" y="4899808"/>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7" name="TextBox 26">
            <a:extLst>
              <a:ext uri="{FF2B5EF4-FFF2-40B4-BE49-F238E27FC236}">
                <a16:creationId xmlns:a16="http://schemas.microsoft.com/office/drawing/2014/main" id="{EBCBFECD-76C7-FCDC-CDDC-DC89AC3BBD52}"/>
              </a:ext>
            </a:extLst>
          </p:cNvPr>
          <p:cNvSpPr txBox="1"/>
          <p:nvPr/>
        </p:nvSpPr>
        <p:spPr>
          <a:xfrm>
            <a:off x="1998320" y="5370170"/>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Tree>
    <p:extLst>
      <p:ext uri="{BB962C8B-B14F-4D97-AF65-F5344CB8AC3E}">
        <p14:creationId xmlns:p14="http://schemas.microsoft.com/office/powerpoint/2010/main" val="3248153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P spid="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be 2">
            <a:extLst>
              <a:ext uri="{FF2B5EF4-FFF2-40B4-BE49-F238E27FC236}">
                <a16:creationId xmlns:a16="http://schemas.microsoft.com/office/drawing/2014/main" id="{E28EA21E-86CC-E1C7-A853-994EA502E454}"/>
              </a:ext>
            </a:extLst>
          </p:cNvPr>
          <p:cNvSpPr/>
          <p:nvPr/>
        </p:nvSpPr>
        <p:spPr>
          <a:xfrm>
            <a:off x="844824" y="524266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9" name="Cube 8">
            <a:extLst>
              <a:ext uri="{FF2B5EF4-FFF2-40B4-BE49-F238E27FC236}">
                <a16:creationId xmlns:a16="http://schemas.microsoft.com/office/drawing/2014/main" id="{07AB26A6-615B-794F-F8F3-1C5D3AF938F2}"/>
              </a:ext>
            </a:extLst>
          </p:cNvPr>
          <p:cNvSpPr/>
          <p:nvPr/>
        </p:nvSpPr>
        <p:spPr>
          <a:xfrm>
            <a:off x="844824" y="362339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0" name="Cube 9">
            <a:extLst>
              <a:ext uri="{FF2B5EF4-FFF2-40B4-BE49-F238E27FC236}">
                <a16:creationId xmlns:a16="http://schemas.microsoft.com/office/drawing/2014/main" id="{921D18DA-B9FC-2E6B-62FA-C4AAE9DCF6B0}"/>
              </a:ext>
            </a:extLst>
          </p:cNvPr>
          <p:cNvSpPr/>
          <p:nvPr/>
        </p:nvSpPr>
        <p:spPr>
          <a:xfrm>
            <a:off x="844824" y="2004127"/>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7" name="Cube 6">
            <a:extLst>
              <a:ext uri="{FF2B5EF4-FFF2-40B4-BE49-F238E27FC236}">
                <a16:creationId xmlns:a16="http://schemas.microsoft.com/office/drawing/2014/main" id="{5C282916-83A6-EF64-BD5E-974AEF42009A}"/>
              </a:ext>
            </a:extLst>
          </p:cNvPr>
          <p:cNvSpPr/>
          <p:nvPr/>
        </p:nvSpPr>
        <p:spPr>
          <a:xfrm>
            <a:off x="844824" y="5242667"/>
            <a:ext cx="1216152" cy="1216152"/>
          </a:xfrm>
          <a:prstGeom prst="cub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sz="1400" dirty="0"/>
              <a:t>ugyldig</a:t>
            </a:r>
          </a:p>
        </p:txBody>
      </p:sp>
      <p:pic>
        <p:nvPicPr>
          <p:cNvPr id="18" name="Picture 17">
            <a:extLst>
              <a:ext uri="{FF2B5EF4-FFF2-40B4-BE49-F238E27FC236}">
                <a16:creationId xmlns:a16="http://schemas.microsoft.com/office/drawing/2014/main" id="{529CD904-ABE8-95AD-6FFC-869B8D2DCE02}"/>
              </a:ext>
            </a:extLst>
          </p:cNvPr>
          <p:cNvPicPr>
            <a:picLocks noChangeAspect="1"/>
          </p:cNvPicPr>
          <p:nvPr/>
        </p:nvPicPr>
        <p:blipFill>
          <a:blip r:embed="rId2"/>
          <a:stretch>
            <a:fillRect/>
          </a:stretch>
        </p:blipFill>
        <p:spPr>
          <a:xfrm rot="18876765">
            <a:off x="1147007" y="4701506"/>
            <a:ext cx="611785" cy="611785"/>
          </a:xfrm>
          <a:prstGeom prst="rect">
            <a:avLst/>
          </a:prstGeom>
        </p:spPr>
      </p:pic>
      <p:sp>
        <p:nvSpPr>
          <p:cNvPr id="6" name="Cube 5">
            <a:extLst>
              <a:ext uri="{FF2B5EF4-FFF2-40B4-BE49-F238E27FC236}">
                <a16:creationId xmlns:a16="http://schemas.microsoft.com/office/drawing/2014/main" id="{2706C8E2-04D0-A616-CC77-BDE2E55DBE48}"/>
              </a:ext>
            </a:extLst>
          </p:cNvPr>
          <p:cNvSpPr/>
          <p:nvPr/>
        </p:nvSpPr>
        <p:spPr>
          <a:xfrm>
            <a:off x="844824" y="3623397"/>
            <a:ext cx="1216152" cy="1216152"/>
          </a:xfrm>
          <a:prstGeom prst="cube">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sz="1400" dirty="0"/>
              <a:t>ugyldig</a:t>
            </a:r>
          </a:p>
        </p:txBody>
      </p:sp>
      <p:pic>
        <p:nvPicPr>
          <p:cNvPr id="17" name="Picture 16">
            <a:extLst>
              <a:ext uri="{FF2B5EF4-FFF2-40B4-BE49-F238E27FC236}">
                <a16:creationId xmlns:a16="http://schemas.microsoft.com/office/drawing/2014/main" id="{C09F9515-C831-7D9E-3E84-BDAA0430B96E}"/>
              </a:ext>
            </a:extLst>
          </p:cNvPr>
          <p:cNvPicPr>
            <a:picLocks noChangeAspect="1"/>
          </p:cNvPicPr>
          <p:nvPr/>
        </p:nvPicPr>
        <p:blipFill>
          <a:blip r:embed="rId2"/>
          <a:stretch>
            <a:fillRect/>
          </a:stretch>
        </p:blipFill>
        <p:spPr>
          <a:xfrm rot="18876765">
            <a:off x="1147009" y="3089695"/>
            <a:ext cx="611785" cy="611785"/>
          </a:xfrm>
          <a:prstGeom prst="rect">
            <a:avLst/>
          </a:prstGeom>
        </p:spPr>
      </p:pic>
      <p:sp>
        <p:nvSpPr>
          <p:cNvPr id="2" name="Text Placeholder 1">
            <a:extLst>
              <a:ext uri="{FF2B5EF4-FFF2-40B4-BE49-F238E27FC236}">
                <a16:creationId xmlns:a16="http://schemas.microsoft.com/office/drawing/2014/main" id="{FECA8684-8559-DCDE-A188-9737D5DC3760}"/>
              </a:ext>
            </a:extLst>
          </p:cNvPr>
          <p:cNvSpPr>
            <a:spLocks noGrp="1"/>
          </p:cNvSpPr>
          <p:nvPr>
            <p:ph type="body" sz="quarter" idx="13"/>
          </p:nvPr>
        </p:nvSpPr>
        <p:spPr/>
        <p:txBody>
          <a:bodyPr/>
          <a:lstStyle/>
          <a:p>
            <a:pPr algn="l" rtl="0"/>
            <a:r>
              <a:rPr lang="en-CZ" dirty="0"/>
              <a:t>Hvis hackeren ønsker at ændre én blok (data i én blok), skal han ændre alle næste blokke og alle kopier af blokke i distribueret netværk</a:t>
            </a:r>
          </a:p>
          <a:p>
            <a:pPr algn="l" rtl="0"/>
            <a:endParaRPr lang="en-CZ" dirty="0"/>
          </a:p>
          <a:p>
            <a:pPr algn="l" rtl="0"/>
            <a:r>
              <a:rPr lang="en-CZ" dirty="0"/>
              <a:t>Næsten umuligt</a:t>
            </a:r>
          </a:p>
          <a:p>
            <a:pPr algn="l" rtl="0"/>
            <a:r>
              <a:rPr lang="en-CZ" dirty="0"/>
              <a:t>(har brug for gigantisk computerkraft, elektricitet osv.)</a:t>
            </a:r>
          </a:p>
        </p:txBody>
      </p:sp>
      <p:sp>
        <p:nvSpPr>
          <p:cNvPr id="5" name="Cube 4">
            <a:extLst>
              <a:ext uri="{FF2B5EF4-FFF2-40B4-BE49-F238E27FC236}">
                <a16:creationId xmlns:a16="http://schemas.microsoft.com/office/drawing/2014/main" id="{A172F7DD-9717-2207-ED40-F6442463B875}"/>
              </a:ext>
            </a:extLst>
          </p:cNvPr>
          <p:cNvSpPr/>
          <p:nvPr/>
        </p:nvSpPr>
        <p:spPr>
          <a:xfrm>
            <a:off x="844824" y="2004127"/>
            <a:ext cx="1216152" cy="1216152"/>
          </a:xfrm>
          <a:prstGeom prst="cube">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sz="1400" dirty="0">
                <a:solidFill>
                  <a:srgbClr val="262626"/>
                </a:solidFill>
              </a:rPr>
              <a:t>modificeret</a:t>
            </a:r>
          </a:p>
        </p:txBody>
      </p:sp>
      <p:sp>
        <p:nvSpPr>
          <p:cNvPr id="8" name="TextBox 7">
            <a:extLst>
              <a:ext uri="{FF2B5EF4-FFF2-40B4-BE49-F238E27FC236}">
                <a16:creationId xmlns:a16="http://schemas.microsoft.com/office/drawing/2014/main" id="{72B18286-3860-9345-35EB-C24AE79F6016}"/>
              </a:ext>
            </a:extLst>
          </p:cNvPr>
          <p:cNvSpPr txBox="1"/>
          <p:nvPr/>
        </p:nvSpPr>
        <p:spPr>
          <a:xfrm>
            <a:off x="1997768" y="477208"/>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
        <p:nvSpPr>
          <p:cNvPr id="12" name="TextBox 11">
            <a:extLst>
              <a:ext uri="{FF2B5EF4-FFF2-40B4-BE49-F238E27FC236}">
                <a16:creationId xmlns:a16="http://schemas.microsoft.com/office/drawing/2014/main" id="{8346F0E0-B260-E4D3-8EA3-B35287129F8D}"/>
              </a:ext>
            </a:extLst>
          </p:cNvPr>
          <p:cNvSpPr txBox="1"/>
          <p:nvPr/>
        </p:nvSpPr>
        <p:spPr>
          <a:xfrm>
            <a:off x="1769326" y="1616610"/>
            <a:ext cx="1447832" cy="369332"/>
          </a:xfrm>
          <a:prstGeom prst="rect">
            <a:avLst/>
          </a:prstGeom>
          <a:noFill/>
        </p:spPr>
        <p:txBody>
          <a:bodyPr wrap="none" rtlCol="0">
            <a:spAutoFit/>
          </a:bodyPr>
          <a:lstStyle/>
          <a:p>
            <a:pPr algn="l" rtl="0"/>
            <a:r>
              <a:rPr lang="en-GB" dirty="0"/>
              <a:t>H</a:t>
            </a:r>
            <a:r>
              <a:rPr lang="en-CZ" dirty="0"/>
              <a:t>aske af blok</a:t>
            </a:r>
          </a:p>
        </p:txBody>
      </p:sp>
      <p:pic>
        <p:nvPicPr>
          <p:cNvPr id="16" name="Picture 15">
            <a:extLst>
              <a:ext uri="{FF2B5EF4-FFF2-40B4-BE49-F238E27FC236}">
                <a16:creationId xmlns:a16="http://schemas.microsoft.com/office/drawing/2014/main" id="{73B862D2-D285-DFAF-86ED-05B519FD6251}"/>
              </a:ext>
            </a:extLst>
          </p:cNvPr>
          <p:cNvPicPr>
            <a:picLocks noChangeAspect="1"/>
          </p:cNvPicPr>
          <p:nvPr/>
        </p:nvPicPr>
        <p:blipFill>
          <a:blip r:embed="rId2"/>
          <a:stretch>
            <a:fillRect/>
          </a:stretch>
        </p:blipFill>
        <p:spPr>
          <a:xfrm rot="18876765">
            <a:off x="1147008" y="1477883"/>
            <a:ext cx="611785" cy="611785"/>
          </a:xfrm>
          <a:prstGeom prst="rect">
            <a:avLst/>
          </a:prstGeom>
        </p:spPr>
      </p:pic>
      <p:sp>
        <p:nvSpPr>
          <p:cNvPr id="4" name="Cube 3">
            <a:extLst>
              <a:ext uri="{FF2B5EF4-FFF2-40B4-BE49-F238E27FC236}">
                <a16:creationId xmlns:a16="http://schemas.microsoft.com/office/drawing/2014/main" id="{291B6F97-8E00-3F4D-4FA8-EAF9A9A3153B}"/>
              </a:ext>
            </a:extLst>
          </p:cNvPr>
          <p:cNvSpPr/>
          <p:nvPr/>
        </p:nvSpPr>
        <p:spPr>
          <a:xfrm>
            <a:off x="844824" y="384858"/>
            <a:ext cx="1216152" cy="1216152"/>
          </a:xfrm>
          <a:prstGeom prst="cub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9" name="Down Arrow 18">
            <a:extLst>
              <a:ext uri="{FF2B5EF4-FFF2-40B4-BE49-F238E27FC236}">
                <a16:creationId xmlns:a16="http://schemas.microsoft.com/office/drawing/2014/main" id="{07E3C5CA-8F8B-D88C-AFDF-044C422933DB}"/>
              </a:ext>
            </a:extLst>
          </p:cNvPr>
          <p:cNvSpPr/>
          <p:nvPr/>
        </p:nvSpPr>
        <p:spPr>
          <a:xfrm>
            <a:off x="1528197" y="1644360"/>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1" name="TextBox 20">
            <a:extLst>
              <a:ext uri="{FF2B5EF4-FFF2-40B4-BE49-F238E27FC236}">
                <a16:creationId xmlns:a16="http://schemas.microsoft.com/office/drawing/2014/main" id="{22E711C5-7056-2008-CAAD-36D16181D984}"/>
              </a:ext>
            </a:extLst>
          </p:cNvPr>
          <p:cNvSpPr txBox="1"/>
          <p:nvPr/>
        </p:nvSpPr>
        <p:spPr>
          <a:xfrm>
            <a:off x="1997768" y="2094784"/>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
        <p:nvSpPr>
          <p:cNvPr id="22" name="TextBox 21">
            <a:extLst>
              <a:ext uri="{FF2B5EF4-FFF2-40B4-BE49-F238E27FC236}">
                <a16:creationId xmlns:a16="http://schemas.microsoft.com/office/drawing/2014/main" id="{0E9BF169-5030-E598-4E70-CC9FE0EEB031}"/>
              </a:ext>
            </a:extLst>
          </p:cNvPr>
          <p:cNvSpPr txBox="1"/>
          <p:nvPr/>
        </p:nvSpPr>
        <p:spPr>
          <a:xfrm>
            <a:off x="1769326" y="3234186"/>
            <a:ext cx="1500732" cy="369332"/>
          </a:xfrm>
          <a:prstGeom prst="rect">
            <a:avLst/>
          </a:prstGeom>
          <a:noFill/>
        </p:spPr>
        <p:txBody>
          <a:bodyPr wrap="none" rtlCol="0">
            <a:spAutoFit/>
          </a:bodyPr>
          <a:lstStyle/>
          <a:p>
            <a:pPr algn="l" rtl="0"/>
            <a:r>
              <a:rPr lang="en-GB" dirty="0"/>
              <a:t>H</a:t>
            </a:r>
            <a:r>
              <a:rPr lang="en-CZ" dirty="0"/>
              <a:t>aske af blok</a:t>
            </a:r>
          </a:p>
        </p:txBody>
      </p:sp>
      <p:sp>
        <p:nvSpPr>
          <p:cNvPr id="23" name="Down Arrow 22">
            <a:extLst>
              <a:ext uri="{FF2B5EF4-FFF2-40B4-BE49-F238E27FC236}">
                <a16:creationId xmlns:a16="http://schemas.microsoft.com/office/drawing/2014/main" id="{7BBE060E-17A8-A696-FC09-BF083322BAFE}"/>
              </a:ext>
            </a:extLst>
          </p:cNvPr>
          <p:cNvSpPr/>
          <p:nvPr/>
        </p:nvSpPr>
        <p:spPr>
          <a:xfrm>
            <a:off x="1528197" y="3261936"/>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4" name="TextBox 23">
            <a:extLst>
              <a:ext uri="{FF2B5EF4-FFF2-40B4-BE49-F238E27FC236}">
                <a16:creationId xmlns:a16="http://schemas.microsoft.com/office/drawing/2014/main" id="{6931CB32-C9EE-1918-62BC-87A204218864}"/>
              </a:ext>
            </a:extLst>
          </p:cNvPr>
          <p:cNvSpPr txBox="1"/>
          <p:nvPr/>
        </p:nvSpPr>
        <p:spPr>
          <a:xfrm>
            <a:off x="1997768" y="3732656"/>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
        <p:nvSpPr>
          <p:cNvPr id="25" name="TextBox 24">
            <a:extLst>
              <a:ext uri="{FF2B5EF4-FFF2-40B4-BE49-F238E27FC236}">
                <a16:creationId xmlns:a16="http://schemas.microsoft.com/office/drawing/2014/main" id="{841EF311-D709-0D67-7D6D-1E42523B3E51}"/>
              </a:ext>
            </a:extLst>
          </p:cNvPr>
          <p:cNvSpPr txBox="1"/>
          <p:nvPr/>
        </p:nvSpPr>
        <p:spPr>
          <a:xfrm>
            <a:off x="1769326" y="4872058"/>
            <a:ext cx="1500732" cy="369332"/>
          </a:xfrm>
          <a:prstGeom prst="rect">
            <a:avLst/>
          </a:prstGeom>
          <a:noFill/>
        </p:spPr>
        <p:txBody>
          <a:bodyPr wrap="none" rtlCol="0">
            <a:spAutoFit/>
          </a:bodyPr>
          <a:lstStyle/>
          <a:p>
            <a:pPr algn="l" rtl="0"/>
            <a:r>
              <a:rPr lang="en-GB" dirty="0"/>
              <a:t>H</a:t>
            </a:r>
            <a:r>
              <a:rPr lang="en-CZ" dirty="0"/>
              <a:t>aske af blok</a:t>
            </a:r>
          </a:p>
        </p:txBody>
      </p:sp>
      <p:sp>
        <p:nvSpPr>
          <p:cNvPr id="26" name="Down Arrow 25">
            <a:extLst>
              <a:ext uri="{FF2B5EF4-FFF2-40B4-BE49-F238E27FC236}">
                <a16:creationId xmlns:a16="http://schemas.microsoft.com/office/drawing/2014/main" id="{7D3DF70C-952A-4E51-4378-211928EE19F1}"/>
              </a:ext>
            </a:extLst>
          </p:cNvPr>
          <p:cNvSpPr/>
          <p:nvPr/>
        </p:nvSpPr>
        <p:spPr>
          <a:xfrm>
            <a:off x="1528197" y="4899808"/>
            <a:ext cx="413682" cy="48920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27" name="TextBox 26">
            <a:extLst>
              <a:ext uri="{FF2B5EF4-FFF2-40B4-BE49-F238E27FC236}">
                <a16:creationId xmlns:a16="http://schemas.microsoft.com/office/drawing/2014/main" id="{EBCBFECD-76C7-FCDC-CDDC-DC89AC3BBD52}"/>
              </a:ext>
            </a:extLst>
          </p:cNvPr>
          <p:cNvSpPr txBox="1"/>
          <p:nvPr/>
        </p:nvSpPr>
        <p:spPr>
          <a:xfrm>
            <a:off x="1998320" y="5370170"/>
            <a:ext cx="2566665" cy="923330"/>
          </a:xfrm>
          <a:prstGeom prst="rect">
            <a:avLst/>
          </a:prstGeom>
          <a:noFill/>
        </p:spPr>
        <p:txBody>
          <a:bodyPr wrap="none" rtlCol="0">
            <a:spAutoFit/>
          </a:bodyPr>
          <a:lstStyle/>
          <a:p>
            <a:pPr algn="l" rtl="0"/>
            <a:r>
              <a:rPr lang="en-GB" dirty="0"/>
              <a:t>Data</a:t>
            </a:r>
            <a:r>
              <a:rPr lang="en-CZ" dirty="0"/>
              <a:t>om transaktion(er)</a:t>
            </a:r>
          </a:p>
          <a:p>
            <a:pPr algn="l" rtl="0"/>
            <a:r>
              <a:rPr lang="en-CZ" dirty="0"/>
              <a:t>Hash af forrige blok</a:t>
            </a:r>
          </a:p>
          <a:p>
            <a:pPr algn="l" rtl="0"/>
            <a:r>
              <a:rPr lang="cs-CZ" dirty="0" err="1"/>
              <a:t>Hash</a:t>
            </a:r>
            <a:r>
              <a:rPr lang="cs-CZ" dirty="0"/>
              <a:t> </a:t>
            </a:r>
            <a:r>
              <a:rPr lang="cs-CZ" dirty="0" err="1"/>
              <a:t>af</a:t>
            </a:r>
            <a:r>
              <a:rPr lang="cs-CZ" dirty="0"/>
              <a:t> </a:t>
            </a:r>
            <a:r>
              <a:rPr lang="cs-CZ" dirty="0" err="1"/>
              <a:t>blok</a:t>
            </a:r>
            <a:endParaRPr lang="en-CZ" dirty="0"/>
          </a:p>
        </p:txBody>
      </p:sp>
    </p:spTree>
    <p:extLst>
      <p:ext uri="{BB962C8B-B14F-4D97-AF65-F5344CB8AC3E}">
        <p14:creationId xmlns:p14="http://schemas.microsoft.com/office/powerpoint/2010/main" val="54104556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FFCB6CB-1D05-79D4-49E2-CA875574CE82}"/>
              </a:ext>
            </a:extLst>
          </p:cNvPr>
          <p:cNvSpPr>
            <a:spLocks noGrp="1"/>
          </p:cNvSpPr>
          <p:nvPr>
            <p:ph type="body" sz="quarter" idx="18"/>
          </p:nvPr>
        </p:nvSpPr>
        <p:spPr/>
        <p:txBody>
          <a:bodyPr/>
          <a:lstStyle/>
          <a:p>
            <a:pPr algn="l" rtl="0"/>
            <a:r>
              <a:rPr lang="en-GB" dirty="0"/>
              <a:t>Bevis for arbejde (</a:t>
            </a:r>
            <a:r>
              <a:rPr lang="en-GB" dirty="0" err="1"/>
              <a:t>PoW</a:t>
            </a:r>
            <a:r>
              <a:rPr lang="en-GB" dirty="0"/>
              <a:t>) er en form for kryptografisk bevis, hvor den ene part (beviseren) beviser over for andre (verifikatorerne), at en vis mængde af en specifik beregningsmæssig indsats er blevet brugt.</a:t>
            </a:r>
          </a:p>
          <a:p>
            <a:pPr algn="l" rtl="0"/>
            <a:r>
              <a:rPr lang="en-GB" dirty="0"/>
              <a:t>Verifikatorer kan efterfølgende bekræfte disse udgifter med minimal indsats fra deres side.</a:t>
            </a:r>
            <a:endParaRPr lang="en-CZ" dirty="0"/>
          </a:p>
        </p:txBody>
      </p:sp>
      <p:sp>
        <p:nvSpPr>
          <p:cNvPr id="4" name="Text Placeholder 3">
            <a:extLst>
              <a:ext uri="{FF2B5EF4-FFF2-40B4-BE49-F238E27FC236}">
                <a16:creationId xmlns:a16="http://schemas.microsoft.com/office/drawing/2014/main" id="{CE92DC81-F8AB-827C-B909-47BFBFC7C781}"/>
              </a:ext>
            </a:extLst>
          </p:cNvPr>
          <p:cNvSpPr>
            <a:spLocks noGrp="1"/>
          </p:cNvSpPr>
          <p:nvPr>
            <p:ph type="body" sz="quarter" idx="16"/>
          </p:nvPr>
        </p:nvSpPr>
        <p:spPr/>
        <p:txBody>
          <a:bodyPr/>
          <a:lstStyle/>
          <a:p>
            <a:pPr algn="l" rtl="0"/>
            <a:r>
              <a:rPr lang="en-CZ" dirty="0"/>
              <a:t>Bevis for arbejde</a:t>
            </a:r>
          </a:p>
        </p:txBody>
      </p:sp>
    </p:spTree>
    <p:extLst>
      <p:ext uri="{BB962C8B-B14F-4D97-AF65-F5344CB8AC3E}">
        <p14:creationId xmlns:p14="http://schemas.microsoft.com/office/powerpoint/2010/main" val="18330136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Straight Arrow Connector 33">
            <a:extLst>
              <a:ext uri="{FF2B5EF4-FFF2-40B4-BE49-F238E27FC236}">
                <a16:creationId xmlns:a16="http://schemas.microsoft.com/office/drawing/2014/main" id="{792692C6-D395-3805-BA60-D6B6D756324F}"/>
              </a:ext>
            </a:extLst>
          </p:cNvPr>
          <p:cNvCxnSpPr>
            <a:cxnSpLocks/>
            <a:stCxn id="15" idx="2"/>
            <a:endCxn id="20" idx="0"/>
          </p:cNvCxnSpPr>
          <p:nvPr/>
        </p:nvCxnSpPr>
        <p:spPr>
          <a:xfrm>
            <a:off x="7363042" y="3151437"/>
            <a:ext cx="2143342" cy="2054314"/>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2" name="Text Placeholder 1">
            <a:extLst>
              <a:ext uri="{FF2B5EF4-FFF2-40B4-BE49-F238E27FC236}">
                <a16:creationId xmlns:a16="http://schemas.microsoft.com/office/drawing/2014/main" id="{64D8BBF8-A630-3929-85CB-FEB46896362B}"/>
              </a:ext>
            </a:extLst>
          </p:cNvPr>
          <p:cNvSpPr>
            <a:spLocks noGrp="1"/>
          </p:cNvSpPr>
          <p:nvPr>
            <p:ph type="body" sz="quarter" idx="16"/>
          </p:nvPr>
        </p:nvSpPr>
        <p:spPr/>
        <p:txBody>
          <a:bodyPr/>
          <a:lstStyle/>
          <a:p>
            <a:pPr algn="l" rtl="0"/>
            <a:r>
              <a:rPr lang="en-CZ" dirty="0"/>
              <a:t>Bevis for arbejde</a:t>
            </a:r>
          </a:p>
        </p:txBody>
      </p:sp>
      <p:sp>
        <p:nvSpPr>
          <p:cNvPr id="6" name="Rectangle 5">
            <a:extLst>
              <a:ext uri="{FF2B5EF4-FFF2-40B4-BE49-F238E27FC236}">
                <a16:creationId xmlns:a16="http://schemas.microsoft.com/office/drawing/2014/main" id="{0EEF7D0A-F8C1-9CDB-CEB5-9C93AC3D0B79}"/>
              </a:ext>
            </a:extLst>
          </p:cNvPr>
          <p:cNvSpPr/>
          <p:nvPr/>
        </p:nvSpPr>
        <p:spPr>
          <a:xfrm>
            <a:off x="802268" y="1477925"/>
            <a:ext cx="2647507" cy="5103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Hash af forrige blok</a:t>
            </a:r>
          </a:p>
        </p:txBody>
      </p:sp>
      <p:sp>
        <p:nvSpPr>
          <p:cNvPr id="7" name="Rectangle 6">
            <a:extLst>
              <a:ext uri="{FF2B5EF4-FFF2-40B4-BE49-F238E27FC236}">
                <a16:creationId xmlns:a16="http://schemas.microsoft.com/office/drawing/2014/main" id="{170D4CB4-5B77-5F74-EF63-8498E3F1EEE5}"/>
              </a:ext>
            </a:extLst>
          </p:cNvPr>
          <p:cNvSpPr/>
          <p:nvPr/>
        </p:nvSpPr>
        <p:spPr>
          <a:xfrm>
            <a:off x="802267" y="2083980"/>
            <a:ext cx="2647508" cy="148855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Data</a:t>
            </a:r>
          </a:p>
          <a:p>
            <a:pPr algn="ctr" rtl="0"/>
            <a:r>
              <a:rPr lang="en-CZ" dirty="0"/>
              <a:t>(transaktioner)</a:t>
            </a:r>
          </a:p>
        </p:txBody>
      </p:sp>
      <p:sp>
        <p:nvSpPr>
          <p:cNvPr id="8" name="Rectangle 7">
            <a:extLst>
              <a:ext uri="{FF2B5EF4-FFF2-40B4-BE49-F238E27FC236}">
                <a16:creationId xmlns:a16="http://schemas.microsoft.com/office/drawing/2014/main" id="{5299943C-E12E-9CA0-FF1D-8B68FF5A5B38}"/>
              </a:ext>
            </a:extLst>
          </p:cNvPr>
          <p:cNvSpPr/>
          <p:nvPr/>
        </p:nvSpPr>
        <p:spPr>
          <a:xfrm>
            <a:off x="802267" y="3668231"/>
            <a:ext cx="2647508" cy="510363"/>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GB" dirty="0" err="1"/>
              <a:t>Yderligere</a:t>
            </a:r>
            <a:r>
              <a:rPr lang="en-CZ" dirty="0"/>
              <a:t>antal</a:t>
            </a:r>
            <a:br>
              <a:rPr lang="en-CZ" dirty="0"/>
            </a:br>
            <a:r>
              <a:rPr lang="en-CZ" dirty="0"/>
              <a:t>(f.eks. Nonce in the Bitcoin)</a:t>
            </a:r>
          </a:p>
        </p:txBody>
      </p:sp>
      <p:sp>
        <p:nvSpPr>
          <p:cNvPr id="10" name="Right Arrow 9">
            <a:extLst>
              <a:ext uri="{FF2B5EF4-FFF2-40B4-BE49-F238E27FC236}">
                <a16:creationId xmlns:a16="http://schemas.microsoft.com/office/drawing/2014/main" id="{8D7A5105-D755-C602-13FC-89F66B210951}"/>
              </a:ext>
            </a:extLst>
          </p:cNvPr>
          <p:cNvSpPr/>
          <p:nvPr/>
        </p:nvSpPr>
        <p:spPr>
          <a:xfrm>
            <a:off x="3763926" y="2585943"/>
            <a:ext cx="595423"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2" name="Rectangle 11">
            <a:extLst>
              <a:ext uri="{FF2B5EF4-FFF2-40B4-BE49-F238E27FC236}">
                <a16:creationId xmlns:a16="http://schemas.microsoft.com/office/drawing/2014/main" id="{968E772E-47A4-85E0-2EB5-6544B0DEB2C4}"/>
              </a:ext>
            </a:extLst>
          </p:cNvPr>
          <p:cNvSpPr/>
          <p:nvPr/>
        </p:nvSpPr>
        <p:spPr>
          <a:xfrm>
            <a:off x="4582631" y="2462551"/>
            <a:ext cx="1158949" cy="73141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Hash funktion</a:t>
            </a:r>
          </a:p>
        </p:txBody>
      </p:sp>
      <p:sp>
        <p:nvSpPr>
          <p:cNvPr id="14" name="Right Arrow 13">
            <a:extLst>
              <a:ext uri="{FF2B5EF4-FFF2-40B4-BE49-F238E27FC236}">
                <a16:creationId xmlns:a16="http://schemas.microsoft.com/office/drawing/2014/main" id="{506F550F-0D86-2E7F-D586-FD12CCE74ED7}"/>
              </a:ext>
            </a:extLst>
          </p:cNvPr>
          <p:cNvSpPr/>
          <p:nvPr/>
        </p:nvSpPr>
        <p:spPr>
          <a:xfrm>
            <a:off x="5964862" y="2543414"/>
            <a:ext cx="595423"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15" name="Rectangle 14">
            <a:extLst>
              <a:ext uri="{FF2B5EF4-FFF2-40B4-BE49-F238E27FC236}">
                <a16:creationId xmlns:a16="http://schemas.microsoft.com/office/drawing/2014/main" id="{CA1FC6A0-2EFC-7A98-CBC6-9D4F1E139533}"/>
              </a:ext>
            </a:extLst>
          </p:cNvPr>
          <p:cNvSpPr/>
          <p:nvPr/>
        </p:nvSpPr>
        <p:spPr>
          <a:xfrm>
            <a:off x="6783567" y="2420022"/>
            <a:ext cx="1158949" cy="731415"/>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HASH</a:t>
            </a:r>
          </a:p>
        </p:txBody>
      </p:sp>
      <p:sp>
        <p:nvSpPr>
          <p:cNvPr id="17" name="Oval 16">
            <a:extLst>
              <a:ext uri="{FF2B5EF4-FFF2-40B4-BE49-F238E27FC236}">
                <a16:creationId xmlns:a16="http://schemas.microsoft.com/office/drawing/2014/main" id="{74D7C720-5E54-9C0F-8499-6D0DC2E6E191}"/>
              </a:ext>
            </a:extLst>
          </p:cNvPr>
          <p:cNvSpPr/>
          <p:nvPr/>
        </p:nvSpPr>
        <p:spPr>
          <a:xfrm>
            <a:off x="5199317" y="4178594"/>
            <a:ext cx="2014864" cy="101897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Yderligere nummersøgning</a:t>
            </a:r>
          </a:p>
        </p:txBody>
      </p:sp>
      <p:sp>
        <p:nvSpPr>
          <p:cNvPr id="18" name="Oval 17">
            <a:extLst>
              <a:ext uri="{FF2B5EF4-FFF2-40B4-BE49-F238E27FC236}">
                <a16:creationId xmlns:a16="http://schemas.microsoft.com/office/drawing/2014/main" id="{704F0AA9-2348-78F5-12EC-81361C66B672}"/>
              </a:ext>
            </a:extLst>
          </p:cNvPr>
          <p:cNvSpPr/>
          <p:nvPr/>
        </p:nvSpPr>
        <p:spPr>
          <a:xfrm>
            <a:off x="7340005" y="4178594"/>
            <a:ext cx="2014864" cy="101897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Yderligere nummersøgning</a:t>
            </a:r>
          </a:p>
        </p:txBody>
      </p:sp>
      <p:sp>
        <p:nvSpPr>
          <p:cNvPr id="19" name="Oval 18">
            <a:extLst>
              <a:ext uri="{FF2B5EF4-FFF2-40B4-BE49-F238E27FC236}">
                <a16:creationId xmlns:a16="http://schemas.microsoft.com/office/drawing/2014/main" id="{708B5597-10EA-E2F3-8890-E444DD9B5D40}"/>
              </a:ext>
            </a:extLst>
          </p:cNvPr>
          <p:cNvSpPr/>
          <p:nvPr/>
        </p:nvSpPr>
        <p:spPr>
          <a:xfrm>
            <a:off x="6209404" y="5234596"/>
            <a:ext cx="2014864" cy="101897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Yderligere nummersøgning</a:t>
            </a:r>
          </a:p>
        </p:txBody>
      </p:sp>
      <p:sp>
        <p:nvSpPr>
          <p:cNvPr id="20" name="Oval 19">
            <a:extLst>
              <a:ext uri="{FF2B5EF4-FFF2-40B4-BE49-F238E27FC236}">
                <a16:creationId xmlns:a16="http://schemas.microsoft.com/office/drawing/2014/main" id="{671159BB-1C13-C2F9-7601-603741F9B717}"/>
              </a:ext>
            </a:extLst>
          </p:cNvPr>
          <p:cNvSpPr/>
          <p:nvPr/>
        </p:nvSpPr>
        <p:spPr>
          <a:xfrm>
            <a:off x="8498952" y="5205751"/>
            <a:ext cx="2014864" cy="101897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Yderligere nummersøgning</a:t>
            </a:r>
          </a:p>
        </p:txBody>
      </p:sp>
      <p:sp>
        <p:nvSpPr>
          <p:cNvPr id="21" name="Oval 20">
            <a:extLst>
              <a:ext uri="{FF2B5EF4-FFF2-40B4-BE49-F238E27FC236}">
                <a16:creationId xmlns:a16="http://schemas.microsoft.com/office/drawing/2014/main" id="{FB1EDFFF-64B5-D953-887D-B8F78C192A91}"/>
              </a:ext>
            </a:extLst>
          </p:cNvPr>
          <p:cNvSpPr/>
          <p:nvPr/>
        </p:nvSpPr>
        <p:spPr>
          <a:xfrm>
            <a:off x="9480693" y="4178594"/>
            <a:ext cx="2014864" cy="1018970"/>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Yderligere nummersøgning</a:t>
            </a:r>
          </a:p>
        </p:txBody>
      </p:sp>
      <p:cxnSp>
        <p:nvCxnSpPr>
          <p:cNvPr id="23" name="Straight Arrow Connector 22">
            <a:extLst>
              <a:ext uri="{FF2B5EF4-FFF2-40B4-BE49-F238E27FC236}">
                <a16:creationId xmlns:a16="http://schemas.microsoft.com/office/drawing/2014/main" id="{727391EE-8168-A599-5D98-8B9A6AD1A785}"/>
              </a:ext>
            </a:extLst>
          </p:cNvPr>
          <p:cNvCxnSpPr>
            <a:stCxn id="15" idx="2"/>
            <a:endCxn id="17" idx="0"/>
          </p:cNvCxnSpPr>
          <p:nvPr/>
        </p:nvCxnSpPr>
        <p:spPr>
          <a:xfrm flipH="1">
            <a:off x="6206749" y="3151437"/>
            <a:ext cx="1156293" cy="102715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B206566-BEB5-D104-2FEE-229AEBD62AFA}"/>
              </a:ext>
            </a:extLst>
          </p:cNvPr>
          <p:cNvCxnSpPr>
            <a:cxnSpLocks/>
            <a:stCxn id="15" idx="2"/>
            <a:endCxn id="18" idx="0"/>
          </p:cNvCxnSpPr>
          <p:nvPr/>
        </p:nvCxnSpPr>
        <p:spPr>
          <a:xfrm>
            <a:off x="7363042" y="3151437"/>
            <a:ext cx="984395" cy="102715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25EE8E9-4AC8-CC2D-331E-B430275F78F3}"/>
              </a:ext>
            </a:extLst>
          </p:cNvPr>
          <p:cNvCxnSpPr>
            <a:cxnSpLocks/>
            <a:stCxn id="15" idx="2"/>
            <a:endCxn id="21" idx="0"/>
          </p:cNvCxnSpPr>
          <p:nvPr/>
        </p:nvCxnSpPr>
        <p:spPr>
          <a:xfrm>
            <a:off x="7363042" y="3151437"/>
            <a:ext cx="3125083" cy="1027157"/>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A166F95C-B688-227B-87A0-14B6DA78F8DC}"/>
              </a:ext>
            </a:extLst>
          </p:cNvPr>
          <p:cNvCxnSpPr>
            <a:cxnSpLocks/>
            <a:stCxn id="15" idx="2"/>
            <a:endCxn id="19" idx="0"/>
          </p:cNvCxnSpPr>
          <p:nvPr/>
        </p:nvCxnSpPr>
        <p:spPr>
          <a:xfrm flipH="1">
            <a:off x="7216836" y="3151437"/>
            <a:ext cx="146206" cy="2083159"/>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62C0D979-BCEC-EF26-1C1B-CD945219679C}"/>
              </a:ext>
            </a:extLst>
          </p:cNvPr>
          <p:cNvSpPr txBox="1"/>
          <p:nvPr/>
        </p:nvSpPr>
        <p:spPr>
          <a:xfrm>
            <a:off x="7340005" y="6290598"/>
            <a:ext cx="2423227" cy="369332"/>
          </a:xfrm>
          <a:prstGeom prst="rect">
            <a:avLst/>
          </a:prstGeom>
          <a:noFill/>
        </p:spPr>
        <p:txBody>
          <a:bodyPr wrap="none" rtlCol="0">
            <a:spAutoFit/>
          </a:bodyPr>
          <a:lstStyle/>
          <a:p>
            <a:pPr algn="l" rtl="0"/>
            <a:r>
              <a:rPr lang="en-GB" dirty="0"/>
              <a:t>B</a:t>
            </a:r>
            <a:r>
              <a:rPr lang="en-CZ" dirty="0"/>
              <a:t>millioner af kombinationer</a:t>
            </a:r>
          </a:p>
        </p:txBody>
      </p:sp>
      <p:sp>
        <p:nvSpPr>
          <p:cNvPr id="43" name="Rectangle 42">
            <a:extLst>
              <a:ext uri="{FF2B5EF4-FFF2-40B4-BE49-F238E27FC236}">
                <a16:creationId xmlns:a16="http://schemas.microsoft.com/office/drawing/2014/main" id="{BF170FCB-BAF7-077A-D3F7-7D24DD509323}"/>
              </a:ext>
            </a:extLst>
          </p:cNvPr>
          <p:cNvSpPr/>
          <p:nvPr/>
        </p:nvSpPr>
        <p:spPr>
          <a:xfrm>
            <a:off x="678730" y="1329179"/>
            <a:ext cx="2894029" cy="2969444"/>
          </a:xfrm>
          <a:prstGeom prst="rect">
            <a:avLst/>
          </a:prstGeom>
          <a:noFill/>
          <a:ln w="8572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4" name="Left Arrow 43">
            <a:extLst>
              <a:ext uri="{FF2B5EF4-FFF2-40B4-BE49-F238E27FC236}">
                <a16:creationId xmlns:a16="http://schemas.microsoft.com/office/drawing/2014/main" id="{49D9F139-D5F6-8D2B-0029-99FFD00AFF8D}"/>
              </a:ext>
            </a:extLst>
          </p:cNvPr>
          <p:cNvSpPr/>
          <p:nvPr/>
        </p:nvSpPr>
        <p:spPr>
          <a:xfrm rot="1139331">
            <a:off x="3652366" y="3986466"/>
            <a:ext cx="1511604" cy="484632"/>
          </a:xfrm>
          <a:prstGeom prst="leftArrow">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endParaRPr lang="en-CZ"/>
          </a:p>
        </p:txBody>
      </p:sp>
      <p:sp>
        <p:nvSpPr>
          <p:cNvPr id="47" name="TextBox 46">
            <a:extLst>
              <a:ext uri="{FF2B5EF4-FFF2-40B4-BE49-F238E27FC236}">
                <a16:creationId xmlns:a16="http://schemas.microsoft.com/office/drawing/2014/main" id="{8181AC9E-94D3-A8A9-3C16-F152E06BA78F}"/>
              </a:ext>
            </a:extLst>
          </p:cNvPr>
          <p:cNvSpPr txBox="1"/>
          <p:nvPr/>
        </p:nvSpPr>
        <p:spPr>
          <a:xfrm>
            <a:off x="4347843" y="5078932"/>
            <a:ext cx="1628523" cy="369332"/>
          </a:xfrm>
          <a:prstGeom prst="rect">
            <a:avLst/>
          </a:prstGeom>
          <a:noFill/>
        </p:spPr>
        <p:txBody>
          <a:bodyPr wrap="none" rtlCol="0">
            <a:spAutoFit/>
          </a:bodyPr>
          <a:lstStyle/>
          <a:p>
            <a:pPr algn="l" rtl="0"/>
            <a:r>
              <a:rPr lang="en-GB" dirty="0">
                <a:solidFill>
                  <a:srgbClr val="FF0000"/>
                </a:solidFill>
              </a:rPr>
              <a:t>P</a:t>
            </a:r>
            <a:r>
              <a:rPr lang="en-CZ" dirty="0">
                <a:solidFill>
                  <a:srgbClr val="FF0000"/>
                </a:solidFill>
              </a:rPr>
              <a:t>tag giver</a:t>
            </a:r>
          </a:p>
        </p:txBody>
      </p:sp>
      <p:sp>
        <p:nvSpPr>
          <p:cNvPr id="48" name="Oval 47">
            <a:extLst>
              <a:ext uri="{FF2B5EF4-FFF2-40B4-BE49-F238E27FC236}">
                <a16:creationId xmlns:a16="http://schemas.microsoft.com/office/drawing/2014/main" id="{0752C699-5D39-8F3A-6552-187AC1B92B0D}"/>
              </a:ext>
            </a:extLst>
          </p:cNvPr>
          <p:cNvSpPr/>
          <p:nvPr/>
        </p:nvSpPr>
        <p:spPr>
          <a:xfrm>
            <a:off x="5199317" y="4179513"/>
            <a:ext cx="2014864" cy="1018970"/>
          </a:xfrm>
          <a:prstGeom prst="ellipse">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Yderligere nummer fundet</a:t>
            </a:r>
          </a:p>
        </p:txBody>
      </p:sp>
      <p:sp>
        <p:nvSpPr>
          <p:cNvPr id="49" name="Oval 48">
            <a:extLst>
              <a:ext uri="{FF2B5EF4-FFF2-40B4-BE49-F238E27FC236}">
                <a16:creationId xmlns:a16="http://schemas.microsoft.com/office/drawing/2014/main" id="{E06BA5D3-C160-0EBB-4AA7-035EB0FCF944}"/>
              </a:ext>
            </a:extLst>
          </p:cNvPr>
          <p:cNvSpPr/>
          <p:nvPr/>
        </p:nvSpPr>
        <p:spPr>
          <a:xfrm>
            <a:off x="7340005" y="4179513"/>
            <a:ext cx="2014864" cy="1018970"/>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Yderligere nummerbekræftelse</a:t>
            </a:r>
          </a:p>
        </p:txBody>
      </p:sp>
      <p:sp>
        <p:nvSpPr>
          <p:cNvPr id="50" name="Oval 49">
            <a:extLst>
              <a:ext uri="{FF2B5EF4-FFF2-40B4-BE49-F238E27FC236}">
                <a16:creationId xmlns:a16="http://schemas.microsoft.com/office/drawing/2014/main" id="{357FAD2D-3E99-87C0-9664-C20E69AD17C8}"/>
              </a:ext>
            </a:extLst>
          </p:cNvPr>
          <p:cNvSpPr/>
          <p:nvPr/>
        </p:nvSpPr>
        <p:spPr>
          <a:xfrm>
            <a:off x="6209404" y="5235515"/>
            <a:ext cx="2014864" cy="1018970"/>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Yderligere nummerbekræftelse</a:t>
            </a:r>
          </a:p>
        </p:txBody>
      </p:sp>
      <p:sp>
        <p:nvSpPr>
          <p:cNvPr id="51" name="Oval 50">
            <a:extLst>
              <a:ext uri="{FF2B5EF4-FFF2-40B4-BE49-F238E27FC236}">
                <a16:creationId xmlns:a16="http://schemas.microsoft.com/office/drawing/2014/main" id="{98236D72-87A9-1823-C930-3D712250B861}"/>
              </a:ext>
            </a:extLst>
          </p:cNvPr>
          <p:cNvSpPr/>
          <p:nvPr/>
        </p:nvSpPr>
        <p:spPr>
          <a:xfrm>
            <a:off x="8498952" y="5206670"/>
            <a:ext cx="2014864" cy="1018970"/>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Yderligere nummerbekræftelse</a:t>
            </a:r>
          </a:p>
        </p:txBody>
      </p:sp>
      <p:sp>
        <p:nvSpPr>
          <p:cNvPr id="52" name="Oval 51">
            <a:extLst>
              <a:ext uri="{FF2B5EF4-FFF2-40B4-BE49-F238E27FC236}">
                <a16:creationId xmlns:a16="http://schemas.microsoft.com/office/drawing/2014/main" id="{F8B03914-1445-3E7D-C32F-45886ADE1D79}"/>
              </a:ext>
            </a:extLst>
          </p:cNvPr>
          <p:cNvSpPr/>
          <p:nvPr/>
        </p:nvSpPr>
        <p:spPr>
          <a:xfrm>
            <a:off x="9480693" y="4179513"/>
            <a:ext cx="2014864" cy="1018970"/>
          </a:xfrm>
          <a:prstGeom prst="ellipse">
            <a:avLst/>
          </a:prstGeom>
          <a:solidFill>
            <a:schemeClr val="accent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rtl="0"/>
            <a:r>
              <a:rPr lang="en-CZ" dirty="0"/>
              <a:t>Yderligere nummerbekræftelse</a:t>
            </a:r>
          </a:p>
        </p:txBody>
      </p:sp>
      <p:sp>
        <p:nvSpPr>
          <p:cNvPr id="53" name="TextBox 52">
            <a:extLst>
              <a:ext uri="{FF2B5EF4-FFF2-40B4-BE49-F238E27FC236}">
                <a16:creationId xmlns:a16="http://schemas.microsoft.com/office/drawing/2014/main" id="{C2529472-7DCC-9B1D-DAE0-3CEA36DE49E1}"/>
              </a:ext>
            </a:extLst>
          </p:cNvPr>
          <p:cNvSpPr txBox="1"/>
          <p:nvPr/>
        </p:nvSpPr>
        <p:spPr>
          <a:xfrm>
            <a:off x="1569605" y="4394315"/>
            <a:ext cx="1116011" cy="369332"/>
          </a:xfrm>
          <a:prstGeom prst="rect">
            <a:avLst/>
          </a:prstGeom>
          <a:noFill/>
        </p:spPr>
        <p:txBody>
          <a:bodyPr wrap="none" rtlCol="0">
            <a:spAutoFit/>
          </a:bodyPr>
          <a:lstStyle/>
          <a:p>
            <a:pPr algn="l" rtl="0"/>
            <a:r>
              <a:rPr lang="en-GB" dirty="0">
                <a:solidFill>
                  <a:srgbClr val="FF0000"/>
                </a:solidFill>
              </a:rPr>
              <a:t>B</a:t>
            </a:r>
            <a:r>
              <a:rPr lang="en-CZ" dirty="0">
                <a:solidFill>
                  <a:srgbClr val="FF0000"/>
                </a:solidFill>
              </a:rPr>
              <a:t>lås lås</a:t>
            </a:r>
          </a:p>
        </p:txBody>
      </p:sp>
    </p:spTree>
    <p:extLst>
      <p:ext uri="{BB962C8B-B14F-4D97-AF65-F5344CB8AC3E}">
        <p14:creationId xmlns:p14="http://schemas.microsoft.com/office/powerpoint/2010/main" val="71678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dissolve">
                                      <p:cBhvr>
                                        <p:cTn id="10" dur="500"/>
                                        <p:tgtEl>
                                          <p:spTgt spid="7"/>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dissolve">
                                      <p:cBhvr>
                                        <p:cTn id="18" dur="500"/>
                                        <p:tgtEl>
                                          <p:spTgt spid="10"/>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dissolve">
                                      <p:cBhvr>
                                        <p:cTn id="21" dur="500"/>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dissolve">
                                      <p:cBhvr>
                                        <p:cTn id="26" dur="500"/>
                                        <p:tgtEl>
                                          <p:spTgt spid="14"/>
                                        </p:tgtEl>
                                      </p:cBhvr>
                                    </p:animEffect>
                                  </p:childTnLst>
                                </p:cTn>
                              </p:par>
                              <p:par>
                                <p:cTn id="27" presetID="9"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dissolv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dissolve">
                                      <p:cBhvr>
                                        <p:cTn id="34" dur="500"/>
                                        <p:tgtEl>
                                          <p:spTgt spid="23"/>
                                        </p:tgtEl>
                                      </p:cBhvr>
                                    </p:animEffect>
                                  </p:childTnLst>
                                </p:cTn>
                              </p:par>
                              <p:par>
                                <p:cTn id="35" presetID="9"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dissolve">
                                      <p:cBhvr>
                                        <p:cTn id="37" dur="500"/>
                                        <p:tgtEl>
                                          <p:spTgt spid="31"/>
                                        </p:tgtEl>
                                      </p:cBhvr>
                                    </p:animEffect>
                                  </p:childTnLst>
                                </p:cTn>
                              </p:par>
                              <p:par>
                                <p:cTn id="38" presetID="9" presetClass="entr" presetSubtype="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dissolve">
                                      <p:cBhvr>
                                        <p:cTn id="40" dur="500"/>
                                        <p:tgtEl>
                                          <p:spTgt spid="25"/>
                                        </p:tgtEl>
                                      </p:cBhvr>
                                    </p:animEffect>
                                  </p:childTnLst>
                                </p:cTn>
                              </p:par>
                              <p:par>
                                <p:cTn id="41" presetID="9" presetClass="entr" presetSubtype="0" fill="hold"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dissolve">
                                      <p:cBhvr>
                                        <p:cTn id="43" dur="500"/>
                                        <p:tgtEl>
                                          <p:spTgt spid="34"/>
                                        </p:tgtEl>
                                      </p:cBhvr>
                                    </p:animEffect>
                                  </p:childTnLst>
                                </p:cTn>
                              </p:par>
                              <p:par>
                                <p:cTn id="44" presetID="9" presetClass="entr" presetSubtype="0"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dissolve">
                                      <p:cBhvr>
                                        <p:cTn id="46" dur="500"/>
                                        <p:tgtEl>
                                          <p:spTgt spid="28"/>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dissolve">
                                      <p:cBhvr>
                                        <p:cTn id="49" dur="500"/>
                                        <p:tgtEl>
                                          <p:spTgt spid="17"/>
                                        </p:tgtEl>
                                      </p:cBhvr>
                                    </p:animEffect>
                                  </p:childTnLst>
                                </p:cTn>
                              </p:par>
                              <p:par>
                                <p:cTn id="50" presetID="9" presetClass="entr" presetSubtype="0" fill="hold" grpId="0"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dissolve">
                                      <p:cBhvr>
                                        <p:cTn id="52" dur="500"/>
                                        <p:tgtEl>
                                          <p:spTgt spid="19"/>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dissolve">
                                      <p:cBhvr>
                                        <p:cTn id="55" dur="500"/>
                                        <p:tgtEl>
                                          <p:spTgt spid="18"/>
                                        </p:tgtEl>
                                      </p:cBhvr>
                                    </p:animEffect>
                                  </p:childTnLst>
                                </p:cTn>
                              </p:par>
                              <p:par>
                                <p:cTn id="56" presetID="9" presetClass="entr" presetSubtype="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dissolve">
                                      <p:cBhvr>
                                        <p:cTn id="58" dur="500"/>
                                        <p:tgtEl>
                                          <p:spTgt spid="20"/>
                                        </p:tgtEl>
                                      </p:cBhvr>
                                    </p:animEffect>
                                  </p:childTnLst>
                                </p:cTn>
                              </p:par>
                              <p:par>
                                <p:cTn id="59" presetID="9"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dissolve">
                                      <p:cBhvr>
                                        <p:cTn id="61" dur="500"/>
                                        <p:tgtEl>
                                          <p:spTgt spid="21"/>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dissolve">
                                      <p:cBhvr>
                                        <p:cTn id="64" dur="500"/>
                                        <p:tgtEl>
                                          <p:spTgt spid="37"/>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grpId="0" nodeType="click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dissolve">
                                      <p:cBhvr>
                                        <p:cTn id="69" dur="500"/>
                                        <p:tgtEl>
                                          <p:spTgt spid="48"/>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47"/>
                                        </p:tgtEl>
                                        <p:attrNameLst>
                                          <p:attrName>style.visibility</p:attrName>
                                        </p:attrNameLst>
                                      </p:cBhvr>
                                      <p:to>
                                        <p:strVal val="visible"/>
                                      </p:to>
                                    </p:set>
                                    <p:animEffect transition="in" filter="dissolve">
                                      <p:cBhvr>
                                        <p:cTn id="72" dur="500"/>
                                        <p:tgtEl>
                                          <p:spTgt spid="47"/>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44"/>
                                        </p:tgtEl>
                                        <p:attrNameLst>
                                          <p:attrName>style.visibility</p:attrName>
                                        </p:attrNameLst>
                                      </p:cBhvr>
                                      <p:to>
                                        <p:strVal val="visible"/>
                                      </p:to>
                                    </p:set>
                                    <p:animEffect transition="in" filter="dissolve">
                                      <p:cBhvr>
                                        <p:cTn id="75" dur="500"/>
                                        <p:tgtEl>
                                          <p:spTgt spid="44"/>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dissolve">
                                      <p:cBhvr>
                                        <p:cTn id="78" dur="500"/>
                                        <p:tgtEl>
                                          <p:spTgt spid="43"/>
                                        </p:tgtEl>
                                      </p:cBhvr>
                                    </p:animEffect>
                                  </p:childTnLst>
                                </p:cTn>
                              </p:par>
                              <p:par>
                                <p:cTn id="79" presetID="9" presetClass="entr" presetSubtype="0" fill="hold" grpId="0" nodeType="with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dissolve">
                                      <p:cBhvr>
                                        <p:cTn id="81" dur="500"/>
                                        <p:tgtEl>
                                          <p:spTgt spid="53"/>
                                        </p:tgtEl>
                                      </p:cBhvr>
                                    </p:animEffect>
                                  </p:childTnLst>
                                </p:cTn>
                              </p:par>
                            </p:childTnLst>
                          </p:cTn>
                        </p:par>
                      </p:childTnLst>
                    </p:cTn>
                  </p:par>
                  <p:par>
                    <p:cTn id="82" fill="hold">
                      <p:stCondLst>
                        <p:cond delay="indefinite"/>
                      </p:stCondLst>
                      <p:childTnLst>
                        <p:par>
                          <p:cTn id="83" fill="hold">
                            <p:stCondLst>
                              <p:cond delay="0"/>
                            </p:stCondLst>
                            <p:childTnLst>
                              <p:par>
                                <p:cTn id="84" presetID="9" presetClass="entr" presetSubtype="0" fill="hold" grpId="0" nodeType="clickEffect">
                                  <p:stCondLst>
                                    <p:cond delay="0"/>
                                  </p:stCondLst>
                                  <p:childTnLst>
                                    <p:set>
                                      <p:cBhvr>
                                        <p:cTn id="85" dur="1" fill="hold">
                                          <p:stCondLst>
                                            <p:cond delay="0"/>
                                          </p:stCondLst>
                                        </p:cTn>
                                        <p:tgtEl>
                                          <p:spTgt spid="50"/>
                                        </p:tgtEl>
                                        <p:attrNameLst>
                                          <p:attrName>style.visibility</p:attrName>
                                        </p:attrNameLst>
                                      </p:cBhvr>
                                      <p:to>
                                        <p:strVal val="visible"/>
                                      </p:to>
                                    </p:set>
                                    <p:animEffect transition="in" filter="dissolve">
                                      <p:cBhvr>
                                        <p:cTn id="86" dur="500"/>
                                        <p:tgtEl>
                                          <p:spTgt spid="50"/>
                                        </p:tgtEl>
                                      </p:cBhvr>
                                    </p:animEffect>
                                  </p:childTnLst>
                                </p:cTn>
                              </p:par>
                              <p:par>
                                <p:cTn id="87" presetID="9" presetClass="entr" presetSubtype="0"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animEffect transition="in" filter="dissolve">
                                      <p:cBhvr>
                                        <p:cTn id="89" dur="500"/>
                                        <p:tgtEl>
                                          <p:spTgt spid="49"/>
                                        </p:tgtEl>
                                      </p:cBhvr>
                                    </p:animEffect>
                                  </p:childTnLst>
                                </p:cTn>
                              </p:par>
                              <p:par>
                                <p:cTn id="90" presetID="9" presetClass="entr" presetSubtype="0" fill="hold" grpId="0" nodeType="withEffect">
                                  <p:stCondLst>
                                    <p:cond delay="0"/>
                                  </p:stCondLst>
                                  <p:childTnLst>
                                    <p:set>
                                      <p:cBhvr>
                                        <p:cTn id="91" dur="1" fill="hold">
                                          <p:stCondLst>
                                            <p:cond delay="0"/>
                                          </p:stCondLst>
                                        </p:cTn>
                                        <p:tgtEl>
                                          <p:spTgt spid="51"/>
                                        </p:tgtEl>
                                        <p:attrNameLst>
                                          <p:attrName>style.visibility</p:attrName>
                                        </p:attrNameLst>
                                      </p:cBhvr>
                                      <p:to>
                                        <p:strVal val="visible"/>
                                      </p:to>
                                    </p:set>
                                    <p:animEffect transition="in" filter="dissolve">
                                      <p:cBhvr>
                                        <p:cTn id="92" dur="500"/>
                                        <p:tgtEl>
                                          <p:spTgt spid="51"/>
                                        </p:tgtEl>
                                      </p:cBhvr>
                                    </p:animEffect>
                                  </p:childTnLst>
                                </p:cTn>
                              </p:par>
                              <p:par>
                                <p:cTn id="93" presetID="9" presetClass="entr" presetSubtype="0" fill="hold" grpId="0" nodeType="withEffect">
                                  <p:stCondLst>
                                    <p:cond delay="0"/>
                                  </p:stCondLst>
                                  <p:childTnLst>
                                    <p:set>
                                      <p:cBhvr>
                                        <p:cTn id="94" dur="1" fill="hold">
                                          <p:stCondLst>
                                            <p:cond delay="0"/>
                                          </p:stCondLst>
                                        </p:cTn>
                                        <p:tgtEl>
                                          <p:spTgt spid="52"/>
                                        </p:tgtEl>
                                        <p:attrNameLst>
                                          <p:attrName>style.visibility</p:attrName>
                                        </p:attrNameLst>
                                      </p:cBhvr>
                                      <p:to>
                                        <p:strVal val="visible"/>
                                      </p:to>
                                    </p:set>
                                    <p:animEffect transition="in" filter="dissolve">
                                      <p:cBhvr>
                                        <p:cTn id="9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2" grpId="0" animBg="1"/>
      <p:bldP spid="14" grpId="0" animBg="1"/>
      <p:bldP spid="15" grpId="0" animBg="1"/>
      <p:bldP spid="17" grpId="0" animBg="1"/>
      <p:bldP spid="18" grpId="0" animBg="1"/>
      <p:bldP spid="19" grpId="0" animBg="1"/>
      <p:bldP spid="20" grpId="0" animBg="1"/>
      <p:bldP spid="21" grpId="0" animBg="1"/>
      <p:bldP spid="37" grpId="0"/>
      <p:bldP spid="43" grpId="0" animBg="1"/>
      <p:bldP spid="44" grpId="0" animBg="1"/>
      <p:bldP spid="47" grpId="0"/>
      <p:bldP spid="48" grpId="0" animBg="1"/>
      <p:bldP spid="49" grpId="0" animBg="1"/>
      <p:bldP spid="50" grpId="0" animBg="1"/>
      <p:bldP spid="51" grpId="0" animBg="1"/>
      <p:bldP spid="52" grpId="0" animBg="1"/>
      <p:bldP spid="5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4F9466-478F-133C-4017-AB2E1D529717}"/>
              </a:ext>
            </a:extLst>
          </p:cNvPr>
          <p:cNvSpPr>
            <a:spLocks noGrp="1"/>
          </p:cNvSpPr>
          <p:nvPr>
            <p:ph type="body" sz="quarter" idx="18"/>
          </p:nvPr>
        </p:nvSpPr>
        <p:spPr/>
        <p:txBody>
          <a:bodyPr/>
          <a:lstStyle/>
          <a:p>
            <a:pPr algn="l" rtl="0"/>
            <a:r>
              <a:rPr lang="en-GB" dirty="0"/>
              <a:t>Bevis for indsats (</a:t>
            </a:r>
            <a:r>
              <a:rPr lang="en-GB" dirty="0" err="1"/>
              <a:t>PoS</a:t>
            </a:r>
            <a:r>
              <a:rPr lang="en-GB" dirty="0"/>
              <a:t>) protokoller er en klasse af konsensusmekanismer for blockchains, der fungerer ved at vælge validatorer i forhold til deres mængde af beholdninger i den tilknyttede kryptovaluta.</a:t>
            </a:r>
          </a:p>
          <a:p>
            <a:pPr algn="l" rtl="0"/>
            <a:r>
              <a:rPr lang="en-GB" dirty="0"/>
              <a:t>Dette gøres for at undgå de beregningsmæssige omkostninger ved proof-of-work (POW)-ordninger.</a:t>
            </a:r>
            <a:endParaRPr lang="en-CZ" dirty="0"/>
          </a:p>
        </p:txBody>
      </p:sp>
      <p:sp>
        <p:nvSpPr>
          <p:cNvPr id="3" name="Text Placeholder 2">
            <a:extLst>
              <a:ext uri="{FF2B5EF4-FFF2-40B4-BE49-F238E27FC236}">
                <a16:creationId xmlns:a16="http://schemas.microsoft.com/office/drawing/2014/main" id="{A36B6D79-FD41-A6AA-DA97-819C582BB491}"/>
              </a:ext>
            </a:extLst>
          </p:cNvPr>
          <p:cNvSpPr>
            <a:spLocks noGrp="1"/>
          </p:cNvSpPr>
          <p:nvPr>
            <p:ph type="body" sz="quarter" idx="16"/>
          </p:nvPr>
        </p:nvSpPr>
        <p:spPr/>
        <p:txBody>
          <a:bodyPr/>
          <a:lstStyle/>
          <a:p>
            <a:pPr algn="l" rtl="0"/>
            <a:r>
              <a:rPr lang="en-CZ" dirty="0"/>
              <a:t>Bevis for indsats</a:t>
            </a:r>
          </a:p>
        </p:txBody>
      </p:sp>
    </p:spTree>
    <p:extLst>
      <p:ext uri="{BB962C8B-B14F-4D97-AF65-F5344CB8AC3E}">
        <p14:creationId xmlns:p14="http://schemas.microsoft.com/office/powerpoint/2010/main" val="980944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BC8CA0EC-3203-874B-818E-A3951341F2E9}"/>
              </a:ext>
            </a:extLst>
          </p:cNvPr>
          <p:cNvSpPr>
            <a:spLocks noGrp="1"/>
          </p:cNvSpPr>
          <p:nvPr>
            <p:ph type="body" sz="quarter" idx="15"/>
          </p:nvPr>
        </p:nvSpPr>
        <p:spPr/>
        <p:txBody>
          <a:bodyPr/>
          <a:lstStyle/>
          <a:p>
            <a:pPr algn="l" rtl="0"/>
            <a:r>
              <a:rPr lang="en-US" dirty="0"/>
              <a:t>01</a:t>
            </a:r>
          </a:p>
        </p:txBody>
      </p:sp>
      <p:sp>
        <p:nvSpPr>
          <p:cNvPr id="15" name="Text Placeholder 14">
            <a:extLst>
              <a:ext uri="{FF2B5EF4-FFF2-40B4-BE49-F238E27FC236}">
                <a16:creationId xmlns:a16="http://schemas.microsoft.com/office/drawing/2014/main" id="{C4E048F0-9773-C54B-A71E-3C9CFEB59C8E}"/>
              </a:ext>
            </a:extLst>
          </p:cNvPr>
          <p:cNvSpPr>
            <a:spLocks noGrp="1"/>
          </p:cNvSpPr>
          <p:nvPr>
            <p:ph type="body" sz="quarter" idx="14"/>
          </p:nvPr>
        </p:nvSpPr>
        <p:spPr/>
        <p:txBody>
          <a:bodyPr/>
          <a:lstStyle/>
          <a:p>
            <a:pPr algn="l" rtl="0"/>
            <a:r>
              <a:rPr lang="en-US" dirty="0"/>
              <a:t>Indledning</a:t>
            </a:r>
          </a:p>
        </p:txBody>
      </p:sp>
      <p:sp>
        <p:nvSpPr>
          <p:cNvPr id="19" name="Text Placeholder 18">
            <a:extLst>
              <a:ext uri="{FF2B5EF4-FFF2-40B4-BE49-F238E27FC236}">
                <a16:creationId xmlns:a16="http://schemas.microsoft.com/office/drawing/2014/main" id="{5B018A2C-261B-FE40-8CCB-12ABA36272E0}"/>
              </a:ext>
            </a:extLst>
          </p:cNvPr>
          <p:cNvSpPr>
            <a:spLocks noGrp="1"/>
          </p:cNvSpPr>
          <p:nvPr>
            <p:ph type="body" sz="quarter" idx="29"/>
          </p:nvPr>
        </p:nvSpPr>
        <p:spPr/>
        <p:txBody>
          <a:bodyPr/>
          <a:lstStyle/>
          <a:p>
            <a:pPr algn="l" rtl="0"/>
            <a:r>
              <a:rPr lang="en-US" dirty="0"/>
              <a:t>02</a:t>
            </a:r>
          </a:p>
        </p:txBody>
      </p:sp>
      <p:sp>
        <p:nvSpPr>
          <p:cNvPr id="20" name="Text Placeholder 19">
            <a:extLst>
              <a:ext uri="{FF2B5EF4-FFF2-40B4-BE49-F238E27FC236}">
                <a16:creationId xmlns:a16="http://schemas.microsoft.com/office/drawing/2014/main" id="{F1085800-9569-4843-B00A-CC81BB1D9B93}"/>
              </a:ext>
            </a:extLst>
          </p:cNvPr>
          <p:cNvSpPr>
            <a:spLocks noGrp="1"/>
          </p:cNvSpPr>
          <p:nvPr>
            <p:ph type="body" sz="quarter" idx="30"/>
          </p:nvPr>
        </p:nvSpPr>
        <p:spPr>
          <a:xfrm>
            <a:off x="3478966" y="3109476"/>
            <a:ext cx="6874660" cy="229192"/>
          </a:xfrm>
        </p:spPr>
        <p:txBody>
          <a:bodyPr/>
          <a:lstStyle/>
          <a:p>
            <a:pPr algn="l" rtl="0"/>
            <a:r>
              <a:rPr lang="en-US" dirty="0"/>
              <a:t>Grundlæggende komponenter: blokke, kryptografisk hashing, decentralisering</a:t>
            </a:r>
          </a:p>
          <a:p>
            <a:pPr algn="l" rtl="0"/>
            <a:r>
              <a:rPr lang="cs-CZ" dirty="0"/>
              <a:t> </a:t>
            </a:r>
            <a:endParaRPr lang="en-US" dirty="0"/>
          </a:p>
        </p:txBody>
      </p:sp>
      <p:sp>
        <p:nvSpPr>
          <p:cNvPr id="21" name="Text Placeholder 20">
            <a:extLst>
              <a:ext uri="{FF2B5EF4-FFF2-40B4-BE49-F238E27FC236}">
                <a16:creationId xmlns:a16="http://schemas.microsoft.com/office/drawing/2014/main" id="{E66C7987-60BB-DC47-A0C2-99C652EF4EF7}"/>
              </a:ext>
            </a:extLst>
          </p:cNvPr>
          <p:cNvSpPr>
            <a:spLocks noGrp="1"/>
          </p:cNvSpPr>
          <p:nvPr>
            <p:ph type="body" sz="quarter" idx="31"/>
          </p:nvPr>
        </p:nvSpPr>
        <p:spPr/>
        <p:txBody>
          <a:bodyPr/>
          <a:lstStyle/>
          <a:p>
            <a:pPr algn="l" rtl="0"/>
            <a:r>
              <a:rPr lang="en-US" dirty="0"/>
              <a:t>03</a:t>
            </a:r>
          </a:p>
        </p:txBody>
      </p:sp>
      <p:sp>
        <p:nvSpPr>
          <p:cNvPr id="22" name="Text Placeholder 21">
            <a:extLst>
              <a:ext uri="{FF2B5EF4-FFF2-40B4-BE49-F238E27FC236}">
                <a16:creationId xmlns:a16="http://schemas.microsoft.com/office/drawing/2014/main" id="{4AB945CA-DD37-8744-AC8D-A87A2B36C598}"/>
              </a:ext>
            </a:extLst>
          </p:cNvPr>
          <p:cNvSpPr>
            <a:spLocks noGrp="1"/>
          </p:cNvSpPr>
          <p:nvPr>
            <p:ph type="body" sz="quarter" idx="32"/>
          </p:nvPr>
        </p:nvSpPr>
        <p:spPr/>
        <p:txBody>
          <a:bodyPr/>
          <a:lstStyle/>
          <a:p>
            <a:pPr algn="l" rtl="0"/>
            <a:r>
              <a:rPr lang="cs-CZ" dirty="0" err="1"/>
              <a:t>Hvad</a:t>
            </a:r>
            <a:r>
              <a:rPr lang="cs-CZ" dirty="0"/>
              <a:t>er</a:t>
            </a:r>
            <a:r>
              <a:rPr lang="cs-CZ" dirty="0" err="1"/>
              <a:t>de</a:t>
            </a:r>
            <a:r>
              <a:rPr lang="cs-CZ" dirty="0"/>
              <a:t> </a:t>
            </a:r>
            <a:r>
              <a:rPr lang="cs-CZ" dirty="0" err="1"/>
              <a:t>nøgle</a:t>
            </a:r>
            <a:r>
              <a:rPr lang="cs-CZ" dirty="0"/>
              <a:t> </a:t>
            </a:r>
            <a:r>
              <a:rPr lang="cs-CZ" dirty="0" err="1"/>
              <a:t>komponenter</a:t>
            </a:r>
            <a:r>
              <a:rPr lang="cs-CZ" dirty="0"/>
              <a:t> </a:t>
            </a:r>
            <a:r>
              <a:rPr lang="cs-CZ" dirty="0" err="1"/>
              <a:t>af</a:t>
            </a:r>
            <a:r>
              <a:rPr lang="cs-CZ" dirty="0"/>
              <a:t> </a:t>
            </a:r>
            <a:r>
              <a:rPr lang="cs-CZ" dirty="0" err="1"/>
              <a:t>de</a:t>
            </a:r>
            <a:r>
              <a:rPr lang="cs-CZ" dirty="0"/>
              <a:t>blockchain?</a:t>
            </a:r>
            <a:endParaRPr lang="en-US" dirty="0"/>
          </a:p>
        </p:txBody>
      </p:sp>
      <p:sp>
        <p:nvSpPr>
          <p:cNvPr id="23" name="Text Placeholder 22">
            <a:extLst>
              <a:ext uri="{FF2B5EF4-FFF2-40B4-BE49-F238E27FC236}">
                <a16:creationId xmlns:a16="http://schemas.microsoft.com/office/drawing/2014/main" id="{8343CF12-FDE6-8849-AC52-1E26D392F86A}"/>
              </a:ext>
            </a:extLst>
          </p:cNvPr>
          <p:cNvSpPr>
            <a:spLocks noGrp="1"/>
          </p:cNvSpPr>
          <p:nvPr>
            <p:ph type="body" sz="quarter" idx="33"/>
          </p:nvPr>
        </p:nvSpPr>
        <p:spPr/>
        <p:txBody>
          <a:bodyPr/>
          <a:lstStyle/>
          <a:p>
            <a:pPr algn="l" rtl="0"/>
            <a:r>
              <a:rPr lang="en-US" dirty="0"/>
              <a:t>04</a:t>
            </a:r>
          </a:p>
        </p:txBody>
      </p:sp>
      <p:sp>
        <p:nvSpPr>
          <p:cNvPr id="24" name="Text Placeholder 23">
            <a:extLst>
              <a:ext uri="{FF2B5EF4-FFF2-40B4-BE49-F238E27FC236}">
                <a16:creationId xmlns:a16="http://schemas.microsoft.com/office/drawing/2014/main" id="{5691577C-B257-3147-BB4B-29D2F40873AE}"/>
              </a:ext>
            </a:extLst>
          </p:cNvPr>
          <p:cNvSpPr>
            <a:spLocks noGrp="1"/>
          </p:cNvSpPr>
          <p:nvPr>
            <p:ph type="body" sz="quarter" idx="34"/>
          </p:nvPr>
        </p:nvSpPr>
        <p:spPr/>
        <p:txBody>
          <a:bodyPr/>
          <a:lstStyle/>
          <a:p>
            <a:pPr algn="l" rtl="0"/>
            <a:r>
              <a:rPr lang="cs-CZ" dirty="0" err="1"/>
              <a:t>Hvad</a:t>
            </a:r>
            <a:r>
              <a:rPr lang="cs-CZ" dirty="0"/>
              <a:t>er</a:t>
            </a:r>
            <a:r>
              <a:rPr lang="cs-CZ" dirty="0" err="1"/>
              <a:t>de</a:t>
            </a:r>
            <a:r>
              <a:rPr lang="cs-CZ" dirty="0"/>
              <a:t> </a:t>
            </a:r>
            <a:r>
              <a:rPr lang="cs-CZ" dirty="0" err="1"/>
              <a:t>fordele</a:t>
            </a:r>
            <a:r>
              <a:rPr lang="cs-CZ" dirty="0"/>
              <a:t> </a:t>
            </a:r>
            <a:r>
              <a:rPr lang="cs-CZ" dirty="0" err="1"/>
              <a:t>af</a:t>
            </a:r>
            <a:r>
              <a:rPr lang="cs-CZ" dirty="0"/>
              <a:t> </a:t>
            </a:r>
            <a:r>
              <a:rPr lang="cs-CZ" dirty="0" err="1"/>
              <a:t>de</a:t>
            </a:r>
            <a:r>
              <a:rPr lang="cs-CZ" dirty="0"/>
              <a:t>blockchain?</a:t>
            </a:r>
            <a:endParaRPr lang="en-US" dirty="0"/>
          </a:p>
        </p:txBody>
      </p:sp>
      <p:sp>
        <p:nvSpPr>
          <p:cNvPr id="25" name="Text Placeholder 24">
            <a:extLst>
              <a:ext uri="{FF2B5EF4-FFF2-40B4-BE49-F238E27FC236}">
                <a16:creationId xmlns:a16="http://schemas.microsoft.com/office/drawing/2014/main" id="{C649836C-4763-0A4B-8068-8B6B3A14D501}"/>
              </a:ext>
            </a:extLst>
          </p:cNvPr>
          <p:cNvSpPr>
            <a:spLocks noGrp="1"/>
          </p:cNvSpPr>
          <p:nvPr>
            <p:ph type="body" sz="quarter" idx="35"/>
          </p:nvPr>
        </p:nvSpPr>
        <p:spPr/>
        <p:txBody>
          <a:bodyPr/>
          <a:lstStyle/>
          <a:p>
            <a:pPr algn="l" rtl="0"/>
            <a:r>
              <a:rPr lang="en-US" dirty="0"/>
              <a:t>05</a:t>
            </a:r>
          </a:p>
        </p:txBody>
      </p:sp>
      <p:sp>
        <p:nvSpPr>
          <p:cNvPr id="26" name="Text Placeholder 25">
            <a:extLst>
              <a:ext uri="{FF2B5EF4-FFF2-40B4-BE49-F238E27FC236}">
                <a16:creationId xmlns:a16="http://schemas.microsoft.com/office/drawing/2014/main" id="{AF2A8952-1670-2F4B-B3F8-033CA2659F15}"/>
              </a:ext>
            </a:extLst>
          </p:cNvPr>
          <p:cNvSpPr>
            <a:spLocks noGrp="1"/>
          </p:cNvSpPr>
          <p:nvPr>
            <p:ph type="body" sz="quarter" idx="36"/>
          </p:nvPr>
        </p:nvSpPr>
        <p:spPr>
          <a:xfrm>
            <a:off x="3478966" y="5007568"/>
            <a:ext cx="6874660" cy="689519"/>
          </a:xfrm>
        </p:spPr>
        <p:txBody>
          <a:bodyPr/>
          <a:lstStyle/>
          <a:p>
            <a:pPr algn="l" rtl="0"/>
            <a:r>
              <a:rPr lang="cs-CZ" dirty="0" err="1"/>
              <a:t>Hvad</a:t>
            </a:r>
            <a:r>
              <a:rPr lang="cs-CZ" dirty="0"/>
              <a:t> </a:t>
            </a:r>
            <a:r>
              <a:rPr lang="cs-CZ" dirty="0" err="1"/>
              <a:t>er</a:t>
            </a:r>
            <a:r>
              <a:rPr lang="cs-CZ" dirty="0"/>
              <a:t> </a:t>
            </a:r>
            <a:r>
              <a:rPr lang="cs-CZ" dirty="0" err="1"/>
              <a:t>de</a:t>
            </a:r>
            <a:r>
              <a:rPr lang="cs-CZ" dirty="0"/>
              <a:t> </a:t>
            </a:r>
            <a:r>
              <a:rPr lang="cs-CZ" dirty="0" err="1"/>
              <a:t>forskel</a:t>
            </a:r>
            <a:r>
              <a:rPr lang="cs-CZ" dirty="0"/>
              <a:t> </a:t>
            </a:r>
            <a:r>
              <a:rPr lang="cs-CZ" dirty="0" err="1"/>
              <a:t>mellem</a:t>
            </a:r>
            <a:r>
              <a:rPr lang="cs-CZ" dirty="0"/>
              <a:t>en database og en blockchain?</a:t>
            </a:r>
            <a:endParaRPr lang="en-US" sz="2400" dirty="0"/>
          </a:p>
          <a:p>
            <a:pPr algn="l" rtl="0"/>
            <a:endParaRPr lang="en-US" dirty="0"/>
          </a:p>
        </p:txBody>
      </p:sp>
      <p:sp>
        <p:nvSpPr>
          <p:cNvPr id="18" name="Text Placeholder 17">
            <a:extLst>
              <a:ext uri="{FF2B5EF4-FFF2-40B4-BE49-F238E27FC236}">
                <a16:creationId xmlns:a16="http://schemas.microsoft.com/office/drawing/2014/main" id="{CD062C7B-9BAE-0E43-A6E9-6E98B3E7EBD7}"/>
              </a:ext>
            </a:extLst>
          </p:cNvPr>
          <p:cNvSpPr>
            <a:spLocks noGrp="1"/>
          </p:cNvSpPr>
          <p:nvPr>
            <p:ph type="body" sz="quarter" idx="27"/>
          </p:nvPr>
        </p:nvSpPr>
        <p:spPr>
          <a:prstGeom prst="rect">
            <a:avLst/>
          </a:prstGeom>
        </p:spPr>
        <p:txBody>
          <a:bodyPr/>
          <a:lstStyle/>
          <a:p>
            <a:pPr algn="l" rtl="0"/>
            <a:r>
              <a:rPr lang="en-US" dirty="0"/>
              <a:t>indhold</a:t>
            </a:r>
          </a:p>
        </p:txBody>
      </p:sp>
      <p:pic>
        <p:nvPicPr>
          <p:cNvPr id="4" name="Picture 3">
            <a:extLst>
              <a:ext uri="{FF2B5EF4-FFF2-40B4-BE49-F238E27FC236}">
                <a16:creationId xmlns:a16="http://schemas.microsoft.com/office/drawing/2014/main" id="{896CE476-C39A-138B-38EB-86E359A3F9AB}"/>
              </a:ext>
            </a:extLst>
          </p:cNvPr>
          <p:cNvPicPr>
            <a:picLocks noChangeAspect="1"/>
          </p:cNvPicPr>
          <p:nvPr/>
        </p:nvPicPr>
        <p:blipFill>
          <a:blip r:embed="rId3"/>
          <a:stretch>
            <a:fillRect/>
          </a:stretch>
        </p:blipFill>
        <p:spPr>
          <a:xfrm>
            <a:off x="2872735" y="5952554"/>
            <a:ext cx="1638095" cy="342857"/>
          </a:xfrm>
          <a:prstGeom prst="rect">
            <a:avLst/>
          </a:prstGeom>
        </p:spPr>
      </p:pic>
      <p:sp>
        <p:nvSpPr>
          <p:cNvPr id="2" name="TextBox 5">
            <a:extLst>
              <a:ext uri="{FF2B5EF4-FFF2-40B4-BE49-F238E27FC236}">
                <a16:creationId xmlns:a16="http://schemas.microsoft.com/office/drawing/2014/main" id="{6713CCE5-F6FD-4EE7-0FD6-7F613157ADE0}"/>
              </a:ext>
            </a:extLst>
          </p:cNvPr>
          <p:cNvSpPr txBox="1"/>
          <p:nvPr/>
        </p:nvSpPr>
        <p:spPr>
          <a:xfrm>
            <a:off x="4510830" y="5893149"/>
            <a:ext cx="6097508" cy="46166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800" dirty="0">
                <a:solidFill>
                  <a:srgbClr val="262626"/>
                </a:solidFill>
              </a:rPr>
              <a:t>Finansieret af Den Europæiske Union. Synspunkter og holdninger, der kommer til udtryk, er udelukkende forfatterens/forfatternes og er ikke nøvendigvis udtryk for Den Europæiske Unions eller Det Europæiske Forvaltningsorgan for Uddannelse og Kulturs (EACEA) officielle holdning. Hverken den Europæiske Union eller EACEA kan holdes ansvarlig herfor.</a:t>
            </a:r>
          </a:p>
        </p:txBody>
      </p:sp>
    </p:spTree>
    <p:extLst>
      <p:ext uri="{BB962C8B-B14F-4D97-AF65-F5344CB8AC3E}">
        <p14:creationId xmlns:p14="http://schemas.microsoft.com/office/powerpoint/2010/main" val="302860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gn="l" rtl="0" fontAlgn="base">
              <a:buFont typeface="+mj-lt"/>
              <a:buAutoNum type="arabicPeriod"/>
            </a:pPr>
            <a:r>
              <a:rPr lang="cs-CZ" dirty="0">
                <a:solidFill>
                  <a:srgbClr val="000000"/>
                </a:solidFill>
              </a:rPr>
              <a:t>Blockchain 1.0:</a:t>
            </a:r>
            <a:r>
              <a:rPr lang="cs-CZ" dirty="0" err="1">
                <a:solidFill>
                  <a:srgbClr val="000000"/>
                </a:solidFill>
              </a:rPr>
              <a:t>De</a:t>
            </a:r>
            <a:r>
              <a:rPr lang="cs-CZ" dirty="0">
                <a:solidFill>
                  <a:srgbClr val="000000"/>
                </a:solidFill>
              </a:rPr>
              <a:t> </a:t>
            </a:r>
            <a:r>
              <a:rPr lang="cs-CZ" dirty="0" err="1">
                <a:solidFill>
                  <a:srgbClr val="000000"/>
                </a:solidFill>
              </a:rPr>
              <a:t>oprindelse</a:t>
            </a:r>
            <a:r>
              <a:rPr lang="cs-CZ" dirty="0">
                <a:solidFill>
                  <a:srgbClr val="000000"/>
                </a:solidFill>
              </a:rPr>
              <a:t> </a:t>
            </a:r>
            <a:r>
              <a:rPr lang="cs-CZ" dirty="0" err="1">
                <a:solidFill>
                  <a:srgbClr val="000000"/>
                </a:solidFill>
              </a:rPr>
              <a:t>af</a:t>
            </a:r>
            <a:r>
              <a:rPr lang="cs-CZ" dirty="0">
                <a:solidFill>
                  <a:srgbClr val="000000"/>
                </a:solidFill>
              </a:rPr>
              <a:t> </a:t>
            </a:r>
            <a:r>
              <a:rPr lang="cs-CZ" dirty="0" err="1">
                <a:solidFill>
                  <a:srgbClr val="000000"/>
                </a:solidFill>
              </a:rPr>
              <a:t>de</a:t>
            </a:r>
            <a:r>
              <a:rPr lang="cs-CZ" dirty="0">
                <a:solidFill>
                  <a:srgbClr val="000000"/>
                </a:solidFill>
              </a:rPr>
              <a:t> </a:t>
            </a:r>
            <a:r>
              <a:rPr lang="cs-CZ" dirty="0" err="1">
                <a:solidFill>
                  <a:srgbClr val="000000"/>
                </a:solidFill>
              </a:rPr>
              <a:t>moderne</a:t>
            </a:r>
            <a:r>
              <a:rPr lang="cs-CZ" dirty="0">
                <a:solidFill>
                  <a:srgbClr val="000000"/>
                </a:solidFill>
              </a:rPr>
              <a:t>blockchain</a:t>
            </a:r>
          </a:p>
          <a:p>
            <a:pPr marL="457200" indent="-457200" algn="l" rtl="0" fontAlgn="base">
              <a:buFont typeface="+mj-lt"/>
              <a:buAutoNum type="arabicPeriod"/>
            </a:pPr>
            <a:r>
              <a:rPr lang="cs-CZ" dirty="0">
                <a:solidFill>
                  <a:srgbClr val="000000"/>
                </a:solidFill>
              </a:rPr>
              <a:t>Blockchain 2.0: Smart</a:t>
            </a:r>
            <a:r>
              <a:rPr lang="cs-CZ" dirty="0" err="1">
                <a:solidFill>
                  <a:srgbClr val="000000"/>
                </a:solidFill>
              </a:rPr>
              <a:t>kontrakter</a:t>
            </a:r>
            <a:endParaRPr lang="cs-CZ" dirty="0">
              <a:solidFill>
                <a:srgbClr val="000000"/>
              </a:solidFill>
            </a:endParaRPr>
          </a:p>
          <a:p>
            <a:pPr marL="457200" indent="-457200" algn="l" rtl="0" fontAlgn="base">
              <a:buFont typeface="+mj-lt"/>
              <a:buAutoNum type="arabicPeriod"/>
            </a:pPr>
            <a:r>
              <a:rPr lang="cs-CZ" dirty="0">
                <a:solidFill>
                  <a:srgbClr val="000000"/>
                </a:solidFill>
              </a:rPr>
              <a:t>Blockchain 3:0:</a:t>
            </a:r>
            <a:r>
              <a:rPr lang="cs-CZ" dirty="0" err="1">
                <a:solidFill>
                  <a:srgbClr val="000000"/>
                </a:solidFill>
              </a:rPr>
              <a:t>Decentraliseret</a:t>
            </a:r>
            <a:r>
              <a:rPr lang="cs-CZ" dirty="0">
                <a:solidFill>
                  <a:srgbClr val="000000"/>
                </a:solidFill>
              </a:rPr>
              <a:t> </a:t>
            </a:r>
            <a:r>
              <a:rPr lang="cs-CZ" dirty="0" err="1">
                <a:solidFill>
                  <a:srgbClr val="000000"/>
                </a:solidFill>
              </a:rPr>
              <a:t>virksomhed</a:t>
            </a:r>
            <a:r>
              <a:rPr lang="cs-CZ" dirty="0">
                <a:solidFill>
                  <a:srgbClr val="000000"/>
                </a:solidFill>
              </a:rPr>
              <a:t>niveau</a:t>
            </a:r>
            <a:r>
              <a:rPr lang="cs-CZ" dirty="0" err="1">
                <a:solidFill>
                  <a:srgbClr val="000000"/>
                </a:solidFill>
              </a:rPr>
              <a:t>anvendelse</a:t>
            </a:r>
            <a:endParaRPr lang="cs-CZ" dirty="0">
              <a:solidFill>
                <a:srgbClr val="000000"/>
              </a:solidFill>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De 3 niveauer af blockchain</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4825306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0" indent="0" algn="l" rtl="0" fontAlgn="base"/>
            <a:r>
              <a:rPr lang="cs-CZ" b="1" dirty="0">
                <a:solidFill>
                  <a:srgbClr val="000000"/>
                </a:solidFill>
              </a:rPr>
              <a:t>Data</a:t>
            </a:r>
            <a:r>
              <a:rPr lang="cs-CZ" b="1" dirty="0" err="1">
                <a:solidFill>
                  <a:srgbClr val="000000"/>
                </a:solidFill>
              </a:rPr>
              <a:t>Struktur</a:t>
            </a:r>
            <a:endParaRPr lang="cs-CZ" b="1" dirty="0">
              <a:solidFill>
                <a:srgbClr val="000000"/>
              </a:solidFill>
            </a:endParaRPr>
          </a:p>
          <a:p>
            <a:pPr marL="0" indent="0" algn="l" rtl="0" fontAlgn="base"/>
            <a:endParaRPr lang="cs-CZ" dirty="0">
              <a:solidFill>
                <a:srgbClr val="000000"/>
              </a:solidFill>
            </a:endParaRPr>
          </a:p>
          <a:p>
            <a:pPr algn="l" rtl="0" fontAlgn="base"/>
            <a:r>
              <a:rPr lang="en-US" b="1" dirty="0">
                <a:solidFill>
                  <a:srgbClr val="000000"/>
                </a:solidFill>
              </a:rPr>
              <a:t>Traditionelle databaser:</a:t>
            </a:r>
            <a:r>
              <a:rPr lang="en-US" dirty="0">
                <a:solidFill>
                  <a:srgbClr val="000000"/>
                </a:solidFill>
              </a:rPr>
              <a:t>Traditionelle databaser bruger tabeller til at organisere data på en struktureret måde, typisk efter et foruddefineret skema.</a:t>
            </a:r>
          </a:p>
          <a:p>
            <a:pPr marL="0" indent="0" algn="l" rtl="0" fontAlgn="base"/>
            <a:endParaRPr lang="en-US" dirty="0">
              <a:solidFill>
                <a:srgbClr val="000000"/>
              </a:solidFill>
            </a:endParaRPr>
          </a:p>
          <a:p>
            <a:pPr algn="l" rtl="0" fontAlgn="base"/>
            <a:r>
              <a:rPr lang="en-US" b="1" dirty="0">
                <a:solidFill>
                  <a:srgbClr val="000000"/>
                </a:solidFill>
              </a:rPr>
              <a:t>Blockchain:</a:t>
            </a:r>
            <a:r>
              <a:rPr lang="en-US" dirty="0">
                <a:solidFill>
                  <a:srgbClr val="000000"/>
                </a:solidFill>
              </a:rPr>
              <a:t>Blockchains bruger en hovedbogsstruktur, hvor data er organiseret i blokke, og hver blok indeholder en liste over transaktioner eller dataindtastninger. Strukturen er typisk mindre stiv, hvilket giver mulighed for mere fleksibilitet i datatyper og formater.</a:t>
            </a:r>
            <a:endParaRPr lang="cs-CZ" dirty="0">
              <a:solidFill>
                <a:srgbClr val="000000"/>
              </a:solidFill>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Sammenligning med traditionelle databaser</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04740608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0" indent="0" algn="l" rtl="0" fontAlgn="base"/>
            <a:r>
              <a:rPr lang="cs-CZ" b="1" dirty="0">
                <a:solidFill>
                  <a:srgbClr val="000000"/>
                </a:solidFill>
                <a:effectLst/>
              </a:rPr>
              <a:t>Adgang</a:t>
            </a:r>
            <a:r>
              <a:rPr lang="cs-CZ" b="1" dirty="0" err="1">
                <a:solidFill>
                  <a:srgbClr val="000000"/>
                </a:solidFill>
                <a:effectLst/>
              </a:rPr>
              <a:t>Kontrollere</a:t>
            </a:r>
            <a:endParaRPr lang="cs-CZ" b="1" dirty="0">
              <a:solidFill>
                <a:srgbClr val="000000"/>
              </a:solidFill>
              <a:effectLst/>
            </a:endParaRPr>
          </a:p>
          <a:p>
            <a:pPr marL="0" indent="0" algn="l" rtl="0" fontAlgn="base"/>
            <a:endParaRPr lang="cs-CZ" i="1" dirty="0">
              <a:solidFill>
                <a:srgbClr val="000000"/>
              </a:solidFill>
            </a:endParaRPr>
          </a:p>
          <a:p>
            <a:pPr algn="l" rtl="0" fontAlgn="base"/>
            <a:r>
              <a:rPr lang="en-US" b="1" dirty="0">
                <a:solidFill>
                  <a:srgbClr val="000000"/>
                </a:solidFill>
              </a:rPr>
              <a:t>Traditionelle databaser:</a:t>
            </a:r>
            <a:r>
              <a:rPr lang="en-US" dirty="0">
                <a:solidFill>
                  <a:srgbClr val="000000"/>
                </a:solidFill>
              </a:rPr>
              <a:t>Adgangskontrol administreres af en centraliseret myndighed, og tilladelser kan gives eller tilbagekaldes for forskellige brugere eller roller.</a:t>
            </a:r>
          </a:p>
          <a:p>
            <a:pPr algn="l" rtl="0" fontAlgn="base"/>
            <a:r>
              <a:rPr lang="en-US" b="1" dirty="0">
                <a:solidFill>
                  <a:srgbClr val="000000"/>
                </a:solidFill>
              </a:rPr>
              <a:t>Blockchain:</a:t>
            </a:r>
            <a:r>
              <a:rPr lang="en-US" dirty="0">
                <a:solidFill>
                  <a:srgbClr val="000000"/>
                </a:solidFill>
              </a:rPr>
              <a:t>Adgangskontrol styres ofte gennem kryptografiske nøgler. Brugere har kontrol over deres private nøgler, hvilket giver dem mulighed for at interagere med blockchain uden at stole på en central myndighed. Offentlige blockchains er typisk tilladelsesløse, mens private blockchains kan have forskellige niveauer af adgangskontrol.</a:t>
            </a:r>
          </a:p>
          <a:p>
            <a:pPr marL="0" indent="0" algn="l" rtl="0" fontAlgn="base"/>
            <a:endParaRPr lang="cs-CZ" b="0" i="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Sammenligning med traditionelle databaser</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9473447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lIns="91440" tIns="45720" rIns="91440" bIns="45720" anchor="t"/>
          <a:lstStyle/>
          <a:p>
            <a:pPr marL="0" indent="0" algn="l" rtl="0" fontAlgn="base"/>
            <a:r>
              <a:rPr lang="cs-CZ" b="1" dirty="0" err="1">
                <a:solidFill>
                  <a:srgbClr val="000000"/>
                </a:solidFill>
              </a:rPr>
              <a:t>Konsensus</a:t>
            </a:r>
            <a:r>
              <a:rPr lang="cs-CZ" b="1" dirty="0">
                <a:solidFill>
                  <a:srgbClr val="000000"/>
                </a:solidFill>
              </a:rPr>
              <a:t> </a:t>
            </a:r>
            <a:r>
              <a:rPr lang="cs-CZ" b="1" dirty="0" err="1">
                <a:solidFill>
                  <a:srgbClr val="000000"/>
                </a:solidFill>
              </a:rPr>
              <a:t>Mekanisme</a:t>
            </a:r>
            <a:endParaRPr lang="cs-CZ" b="1" dirty="0">
              <a:solidFill>
                <a:srgbClr val="000000"/>
              </a:solidFill>
            </a:endParaRPr>
          </a:p>
          <a:p>
            <a:pPr marL="0" indent="0" algn="l" rtl="0" fontAlgn="base"/>
            <a:endParaRPr lang="cs-CZ" i="1" dirty="0">
              <a:solidFill>
                <a:srgbClr val="000000"/>
              </a:solidFill>
            </a:endParaRPr>
          </a:p>
          <a:p>
            <a:pPr algn="l" rtl="0" fontAlgn="base"/>
            <a:r>
              <a:rPr lang="en-US" b="1" dirty="0">
                <a:solidFill>
                  <a:srgbClr val="000000"/>
                </a:solidFill>
              </a:rPr>
              <a:t>Traditionelle databaser:</a:t>
            </a:r>
            <a:r>
              <a:rPr lang="en-US" dirty="0">
                <a:solidFill>
                  <a:srgbClr val="000000"/>
                </a:solidFill>
              </a:rPr>
              <a:t>Traditionelle databaser er ikke afhængige af en konsensusmekanisme blandt flere parter. De antager, at de data, der er gemt i databasen, er nøjagtige.</a:t>
            </a:r>
          </a:p>
          <a:p>
            <a:pPr algn="l" rtl="0" fontAlgn="base"/>
            <a:r>
              <a:rPr lang="en-US" b="1" dirty="0">
                <a:solidFill>
                  <a:srgbClr val="000000"/>
                </a:solidFill>
              </a:rPr>
              <a:t>Blockchain:</a:t>
            </a:r>
            <a:r>
              <a:rPr lang="en-US" dirty="0">
                <a:solidFill>
                  <a:srgbClr val="000000"/>
                </a:solidFill>
              </a:rPr>
              <a:t>Blockchains bruger konsensusmekanismer (f.eks. Proof of Work, Proof of Stake) til at validere og blive enige om status for hovedbogen. Dette sikrer, at alle deltagere i netværket har et fælles og aftalt syn på dataene.</a:t>
            </a:r>
          </a:p>
          <a:p>
            <a:pPr marL="0" indent="0" algn="l" rtl="0" fontAlgn="base"/>
            <a:endParaRPr lang="cs-CZ" i="1" dirty="0">
              <a:solidFill>
                <a:srgbClr val="000000"/>
              </a:solidFill>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Sammenligning med traditionelle databaser</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1078940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888987" y="1792448"/>
            <a:ext cx="10595237" cy="4690604"/>
          </a:xfrm>
          <a:prstGeom prst="rect">
            <a:avLst/>
          </a:prstGeom>
        </p:spPr>
        <p:txBody>
          <a:bodyPr/>
          <a:lstStyle/>
          <a:p>
            <a:pPr marL="0" indent="0" algn="l" rtl="0" fontAlgn="base"/>
            <a:r>
              <a:rPr lang="cs-CZ" b="1" dirty="0" err="1">
                <a:solidFill>
                  <a:srgbClr val="000000"/>
                </a:solidFill>
                <a:effectLst/>
              </a:rPr>
              <a:t>Uforanderlig</a:t>
            </a:r>
            <a:r>
              <a:rPr lang="cs-CZ" b="1" dirty="0">
                <a:solidFill>
                  <a:srgbClr val="000000"/>
                </a:solidFill>
                <a:effectLst/>
              </a:rPr>
              <a:t>vs.</a:t>
            </a:r>
            <a:r>
              <a:rPr lang="cs-CZ" b="1" dirty="0" err="1">
                <a:solidFill>
                  <a:srgbClr val="000000"/>
                </a:solidFill>
                <a:effectLst/>
              </a:rPr>
              <a:t>Foranderlig</a:t>
            </a:r>
            <a:r>
              <a:rPr lang="cs-CZ" b="1" dirty="0">
                <a:solidFill>
                  <a:srgbClr val="000000"/>
                </a:solidFill>
                <a:effectLst/>
              </a:rPr>
              <a:t>Data</a:t>
            </a:r>
          </a:p>
          <a:p>
            <a:pPr marL="0" indent="0" algn="l" rtl="0" fontAlgn="base"/>
            <a:endParaRPr lang="cs-CZ" b="1" dirty="0">
              <a:solidFill>
                <a:srgbClr val="000000"/>
              </a:solidFill>
            </a:endParaRPr>
          </a:p>
          <a:p>
            <a:pPr algn="l" rtl="0" fontAlgn="base"/>
            <a:r>
              <a:rPr lang="en-US" b="1" dirty="0">
                <a:solidFill>
                  <a:srgbClr val="000000"/>
                </a:solidFill>
              </a:rPr>
              <a:t>Traditionelle databaser:</a:t>
            </a:r>
            <a:r>
              <a:rPr lang="en-US" dirty="0">
                <a:solidFill>
                  <a:srgbClr val="000000"/>
                </a:solidFill>
              </a:rPr>
              <a:t>Data i traditionelle databaser kan ændres eller slettes af autoriserede brugere med de nødvendige tilladelser.</a:t>
            </a:r>
          </a:p>
          <a:p>
            <a:pPr algn="l" rtl="0" fontAlgn="base"/>
            <a:r>
              <a:rPr lang="en-US" b="1" dirty="0">
                <a:solidFill>
                  <a:srgbClr val="000000"/>
                </a:solidFill>
              </a:rPr>
              <a:t>Blockchain:</a:t>
            </a:r>
            <a:r>
              <a:rPr lang="en-US" dirty="0">
                <a:solidFill>
                  <a:srgbClr val="000000"/>
                </a:solidFill>
              </a:rPr>
              <a:t>Når først data er registreret på blockchain, er de typisk uforanderlige og modstandsdygtige over for ændringer. Denne uforanderlighed er et kernetræk ved blockchain-teknologi.</a:t>
            </a:r>
          </a:p>
          <a:p>
            <a:pPr marL="0" indent="0" algn="l" rtl="0" fontAlgn="base"/>
            <a:endParaRPr lang="cs-CZ"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Sammenligning med traditionelle databaser</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7191179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0" indent="0" algn="l" rtl="0" fontAlgn="base"/>
            <a:r>
              <a:rPr lang="cs-CZ" b="1" dirty="0" err="1">
                <a:solidFill>
                  <a:srgbClr val="000000"/>
                </a:solidFill>
              </a:rPr>
              <a:t>Transaktion</a:t>
            </a:r>
            <a:r>
              <a:rPr lang="cs-CZ" b="1" dirty="0">
                <a:solidFill>
                  <a:srgbClr val="000000"/>
                </a:solidFill>
              </a:rPr>
              <a:t>Hastighed og</a:t>
            </a:r>
            <a:r>
              <a:rPr lang="cs-CZ" b="1" dirty="0" err="1">
                <a:solidFill>
                  <a:srgbClr val="000000"/>
                </a:solidFill>
              </a:rPr>
              <a:t>Skalerbarhed</a:t>
            </a:r>
            <a:endParaRPr lang="cs-CZ" b="1" dirty="0">
              <a:solidFill>
                <a:srgbClr val="000000"/>
              </a:solidFill>
            </a:endParaRPr>
          </a:p>
          <a:p>
            <a:pPr marL="0" indent="0" algn="l" rtl="0" fontAlgn="base"/>
            <a:endParaRPr lang="cs-CZ" b="1" dirty="0">
              <a:solidFill>
                <a:srgbClr val="000000"/>
              </a:solidFill>
            </a:endParaRPr>
          </a:p>
          <a:p>
            <a:pPr algn="l" rtl="0" fontAlgn="base"/>
            <a:r>
              <a:rPr lang="en-US" b="1" dirty="0">
                <a:solidFill>
                  <a:srgbClr val="000000"/>
                </a:solidFill>
              </a:rPr>
              <a:t>Traditionelle databaser:</a:t>
            </a:r>
            <a:r>
              <a:rPr lang="en-US" dirty="0">
                <a:solidFill>
                  <a:srgbClr val="000000"/>
                </a:solidFill>
              </a:rPr>
              <a:t>Traditionelle databaser er ofte optimeret til høje transaktionshastigheder og kan nemt skaleres ved at tilføje flere servere eller ressourcer.</a:t>
            </a:r>
          </a:p>
          <a:p>
            <a:pPr algn="l" rtl="0" fontAlgn="base"/>
            <a:r>
              <a:rPr lang="en-US" b="1" dirty="0">
                <a:solidFill>
                  <a:srgbClr val="000000"/>
                </a:solidFill>
              </a:rPr>
              <a:t>Blockchain:</a:t>
            </a:r>
            <a:r>
              <a:rPr lang="en-US" dirty="0">
                <a:solidFill>
                  <a:srgbClr val="000000"/>
                </a:solidFill>
              </a:rPr>
              <a:t>Offentlige blockchains, især dem, der bruger Proof of Work, kan have langsommere transaktionsbehandlingshastigheder og skalerbarhedsudfordringer. Der udvikles dog forskellige løsninger og teknologier for at forbedre skalerbarheden af ​​blockchain.</a:t>
            </a:r>
          </a:p>
          <a:p>
            <a:pPr marL="0" indent="0" algn="l" rtl="0" fontAlgn="base"/>
            <a:endParaRPr lang="cs-CZ" b="1" dirty="0">
              <a:solidFill>
                <a:srgbClr val="000000"/>
              </a:solidFill>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Sammenligning med traditionelle databaser</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10908475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0" indent="0" algn="l" rtl="0" fontAlgn="base"/>
            <a:r>
              <a:rPr lang="cs-CZ" b="1" dirty="0">
                <a:solidFill>
                  <a:srgbClr val="000000"/>
                </a:solidFill>
                <a:effectLst/>
              </a:rPr>
              <a:t>Bruge</a:t>
            </a:r>
            <a:r>
              <a:rPr lang="cs-CZ" b="1" dirty="0" err="1">
                <a:solidFill>
                  <a:srgbClr val="000000"/>
                </a:solidFill>
                <a:effectLst/>
              </a:rPr>
              <a:t>Sager</a:t>
            </a:r>
            <a:endParaRPr lang="cs-CZ" b="1" dirty="0">
              <a:solidFill>
                <a:srgbClr val="000000"/>
              </a:solidFill>
              <a:effectLst/>
            </a:endParaRPr>
          </a:p>
          <a:p>
            <a:pPr marL="0" indent="0" algn="l" rtl="0" fontAlgn="base"/>
            <a:endParaRPr lang="cs-CZ" b="1" dirty="0">
              <a:solidFill>
                <a:srgbClr val="000000"/>
              </a:solidFill>
            </a:endParaRPr>
          </a:p>
          <a:p>
            <a:pPr algn="l" rtl="0" fontAlgn="base"/>
            <a:r>
              <a:rPr lang="en-US" b="1" dirty="0">
                <a:solidFill>
                  <a:srgbClr val="000000"/>
                </a:solidFill>
              </a:rPr>
              <a:t>Traditionelle databaser:</a:t>
            </a:r>
            <a:r>
              <a:rPr lang="en-US" dirty="0">
                <a:solidFill>
                  <a:srgbClr val="000000"/>
                </a:solidFill>
              </a:rPr>
              <a:t>Traditionelle databaser er velegnede til applikationer, der kræver høj gennemstrømning, lav latenstid og centraliseret kontrol, såsom banksystemer og e-handelsplatforme.</a:t>
            </a:r>
          </a:p>
          <a:p>
            <a:pPr algn="l" rtl="0" fontAlgn="base"/>
            <a:r>
              <a:rPr lang="en-US" b="1" dirty="0">
                <a:solidFill>
                  <a:srgbClr val="000000"/>
                </a:solidFill>
              </a:rPr>
              <a:t>Blockchain:</a:t>
            </a:r>
            <a:r>
              <a:rPr lang="en-US" dirty="0">
                <a:solidFill>
                  <a:srgbClr val="000000"/>
                </a:solidFill>
              </a:rPr>
              <a:t>Blockchains er bedst egnede til applikationer, der kræver decentralisering, tillid, gennemsigtighed og sikkerhed, såsom kryptovalutaer, forsyningskædesporing, stemmesystemer og smarte kontrakter.</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Sammenligning med traditionelle databaser</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79169727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pPr algn="l" rtl="0"/>
            <a:r>
              <a:rPr lang="cs-CZ" sz="3900" dirty="0" err="1"/>
              <a:t>Hvad</a:t>
            </a:r>
            <a:r>
              <a:rPr lang="cs-CZ" sz="3900" dirty="0"/>
              <a:t>er</a:t>
            </a:r>
            <a:r>
              <a:rPr lang="cs-CZ" sz="3900" dirty="0" err="1"/>
              <a:t>de</a:t>
            </a:r>
            <a:r>
              <a:rPr lang="cs-CZ" sz="3900" dirty="0"/>
              <a:t> </a:t>
            </a:r>
            <a:r>
              <a:rPr lang="cs-CZ" sz="3900" dirty="0" err="1"/>
              <a:t>nøgle</a:t>
            </a:r>
            <a:r>
              <a:rPr lang="cs-CZ" sz="3900" dirty="0"/>
              <a:t> </a:t>
            </a:r>
            <a:r>
              <a:rPr lang="cs-CZ" sz="3900" dirty="0" err="1"/>
              <a:t>komponenter</a:t>
            </a:r>
            <a:r>
              <a:rPr lang="cs-CZ" sz="3900" dirty="0"/>
              <a:t> </a:t>
            </a:r>
            <a:r>
              <a:rPr lang="cs-CZ" sz="3900" dirty="0" err="1"/>
              <a:t>af</a:t>
            </a:r>
            <a:r>
              <a:rPr lang="cs-CZ" sz="3900" dirty="0"/>
              <a:t>blockchain teknologi?</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pPr algn="l" rtl="0"/>
            <a:r>
              <a:rPr lang="en-US" dirty="0"/>
              <a:t>0</a:t>
            </a:r>
            <a:r>
              <a:rPr lang="cs-CZ" dirty="0"/>
              <a:t>3</a:t>
            </a:r>
            <a:endParaRPr lang="en-US" dirty="0"/>
          </a:p>
        </p:txBody>
      </p:sp>
    </p:spTree>
    <p:extLst>
      <p:ext uri="{BB962C8B-B14F-4D97-AF65-F5344CB8AC3E}">
        <p14:creationId xmlns:p14="http://schemas.microsoft.com/office/powerpoint/2010/main" val="16298938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algn="l" rtl="0">
              <a:lnSpc>
                <a:spcPct val="107000"/>
              </a:lnSpc>
              <a:spcAft>
                <a:spcPts val="800"/>
              </a:spcAft>
            </a:pPr>
            <a:r>
              <a:rPr lang="cs-CZ" dirty="0">
                <a:effectLst/>
                <a:latin typeface="Calibri" panose="020F0502020204030204" pitchFamily="34" charset="0"/>
                <a:ea typeface="Calibri" panose="020F0502020204030204" pitchFamily="34" charset="0"/>
                <a:cs typeface="Times New Roman" panose="02020603050405020304" pitchFamily="18" charset="0"/>
              </a:rPr>
              <a:t>Blockchain</a:t>
            </a:r>
            <a:r>
              <a:rPr lang="cs-CZ" dirty="0" err="1">
                <a:effectLst/>
                <a:latin typeface="Calibri" panose="020F0502020204030204" pitchFamily="34" charset="0"/>
                <a:ea typeface="Calibri" panose="020F0502020204030204" pitchFamily="34" charset="0"/>
                <a:cs typeface="Times New Roman" panose="02020603050405020304" pitchFamily="18" charset="0"/>
              </a:rPr>
              <a:t>arkitektur</a:t>
            </a:r>
            <a:r>
              <a:rPr lang="cs-CZ" dirty="0">
                <a:effectLst/>
                <a:latin typeface="Calibri" panose="020F0502020204030204" pitchFamily="34" charset="0"/>
                <a:ea typeface="Calibri" panose="020F0502020204030204" pitchFamily="34" charset="0"/>
                <a:cs typeface="Times New Roman" panose="02020603050405020304" pitchFamily="18" charset="0"/>
              </a:rPr>
              <a:t>har</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følge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vigtigste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komponenter</a:t>
            </a:r>
            <a:r>
              <a:rPr lang="cs-CZ" dirty="0">
                <a:effectLst/>
                <a:latin typeface="Calibri" panose="020F0502020204030204" pitchFamily="34" charset="0"/>
                <a:ea typeface="Calibri" panose="020F0502020204030204" pitchFamily="34" charset="0"/>
                <a:cs typeface="Times New Roman" panose="02020603050405020304" pitchFamily="18" charset="0"/>
              </a:rPr>
              <a:t>:</a:t>
            </a:r>
          </a:p>
          <a:p>
            <a:pPr marL="457200" indent="-457200" algn="l" rtl="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 distribueret hovedbog</a:t>
            </a:r>
            <a:endParaRPr lang="cs-CZ" b="1" dirty="0">
              <a:effectLst/>
              <a:latin typeface="Times New Roman" panose="02020603050405020304" pitchFamily="18" charset="0"/>
              <a:ea typeface="Times New Roman" panose="02020603050405020304" pitchFamily="18" charset="0"/>
            </a:endParaRPr>
          </a:p>
          <a:p>
            <a:pPr marL="457200" indent="-457200" algn="l" rtl="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Smarte kontrakter</a:t>
            </a:r>
            <a:endParaRPr lang="cs-CZ" b="1" dirty="0">
              <a:effectLst/>
              <a:latin typeface="Times New Roman" panose="02020603050405020304" pitchFamily="18" charset="0"/>
              <a:ea typeface="Times New Roman" panose="02020603050405020304" pitchFamily="18" charset="0"/>
            </a:endParaRPr>
          </a:p>
          <a:p>
            <a:pPr marL="457200" indent="-457200" algn="l" rtl="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Offentlig nøglekryptering</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Hvad er nøglekomponenterne i blockchain-teknologi?</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98728531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gn="l" rtl="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En distribueret hovedbog</a:t>
            </a:r>
            <a:endParaRPr lang="cs-CZ"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gn="l" rtl="0">
              <a:lnSpc>
                <a:spcPct val="107000"/>
              </a:lnSpc>
            </a:pPr>
            <a:endParaRPr lang="cs-CZ" b="1" dirty="0">
              <a:effectLst/>
              <a:latin typeface="Times New Roman" panose="02020603050405020304" pitchFamily="18" charset="0"/>
              <a:ea typeface="Times New Roman" panose="02020603050405020304" pitchFamily="18" charset="0"/>
            </a:endParaRPr>
          </a:p>
          <a:p>
            <a:pPr algn="l" rtl="0" fontAlgn="base"/>
            <a:r>
              <a:rPr lang="cs-CZ" dirty="0">
                <a:solidFill>
                  <a:srgbClr val="000000"/>
                </a:solidFill>
              </a:rPr>
              <a:t>EN</a:t>
            </a:r>
            <a:r>
              <a:rPr lang="cs-CZ" dirty="0" err="1">
                <a:solidFill>
                  <a:srgbClr val="000000"/>
                </a:solidFill>
              </a:rPr>
              <a:t>fordelt</a:t>
            </a:r>
            <a:r>
              <a:rPr lang="cs-CZ" dirty="0">
                <a:solidFill>
                  <a:srgbClr val="000000"/>
                </a:solidFill>
              </a:rPr>
              <a:t> </a:t>
            </a:r>
            <a:r>
              <a:rPr lang="cs-CZ" dirty="0" err="1">
                <a:solidFill>
                  <a:srgbClr val="000000"/>
                </a:solidFill>
              </a:rPr>
              <a:t>hovedbog</a:t>
            </a:r>
            <a:r>
              <a:rPr lang="cs-CZ" dirty="0">
                <a:solidFill>
                  <a:srgbClr val="000000"/>
                </a:solidFill>
              </a:rPr>
              <a:t> </a:t>
            </a:r>
            <a:r>
              <a:rPr lang="cs-CZ" dirty="0" err="1">
                <a:solidFill>
                  <a:srgbClr val="000000"/>
                </a:solidFill>
              </a:rPr>
              <a:t>er</a:t>
            </a:r>
            <a:r>
              <a:rPr lang="cs-CZ" dirty="0">
                <a:solidFill>
                  <a:srgbClr val="000000"/>
                </a:solidFill>
              </a:rPr>
              <a:t> </a:t>
            </a:r>
            <a:r>
              <a:rPr lang="cs-CZ" dirty="0" err="1">
                <a:solidFill>
                  <a:srgbClr val="000000"/>
                </a:solidFill>
              </a:rPr>
              <a:t>de</a:t>
            </a:r>
            <a:r>
              <a:rPr lang="cs-CZ" dirty="0">
                <a:solidFill>
                  <a:srgbClr val="000000"/>
                </a:solidFill>
              </a:rPr>
              <a:t> </a:t>
            </a:r>
            <a:r>
              <a:rPr lang="cs-CZ" dirty="0" err="1">
                <a:solidFill>
                  <a:srgbClr val="000000"/>
                </a:solidFill>
              </a:rPr>
              <a:t>delt</a:t>
            </a:r>
            <a:r>
              <a:rPr lang="cs-CZ" dirty="0">
                <a:solidFill>
                  <a:srgbClr val="000000"/>
                </a:solidFill>
              </a:rPr>
              <a:t>database i</a:t>
            </a:r>
            <a:r>
              <a:rPr lang="cs-CZ" dirty="0" err="1">
                <a:solidFill>
                  <a:srgbClr val="000000"/>
                </a:solidFill>
              </a:rPr>
              <a:t>de</a:t>
            </a:r>
            <a:r>
              <a:rPr lang="cs-CZ" dirty="0">
                <a:solidFill>
                  <a:srgbClr val="000000"/>
                </a:solidFill>
              </a:rPr>
              <a:t>blockchain netværk</a:t>
            </a:r>
            <a:r>
              <a:rPr lang="cs-CZ" dirty="0" err="1">
                <a:solidFill>
                  <a:srgbClr val="000000"/>
                </a:solidFill>
              </a:rPr>
              <a:t>at</a:t>
            </a:r>
            <a:r>
              <a:rPr lang="cs-CZ" dirty="0">
                <a:solidFill>
                  <a:srgbClr val="000000"/>
                </a:solidFill>
              </a:rPr>
              <a:t> </a:t>
            </a:r>
            <a:r>
              <a:rPr lang="cs-CZ" dirty="0" err="1">
                <a:solidFill>
                  <a:srgbClr val="000000"/>
                </a:solidFill>
              </a:rPr>
              <a:t>butikker</a:t>
            </a:r>
            <a:r>
              <a:rPr lang="cs-CZ" dirty="0">
                <a:solidFill>
                  <a:srgbClr val="000000"/>
                </a:solidFill>
              </a:rPr>
              <a:t> </a:t>
            </a:r>
            <a:r>
              <a:rPr lang="cs-CZ" dirty="0" err="1">
                <a:solidFill>
                  <a:srgbClr val="000000"/>
                </a:solidFill>
              </a:rPr>
              <a:t>de</a:t>
            </a:r>
            <a:r>
              <a:rPr lang="cs-CZ" dirty="0">
                <a:solidFill>
                  <a:srgbClr val="000000"/>
                </a:solidFill>
              </a:rPr>
              <a:t> </a:t>
            </a:r>
            <a:r>
              <a:rPr lang="cs-CZ" dirty="0" err="1">
                <a:solidFill>
                  <a:srgbClr val="000000"/>
                </a:solidFill>
              </a:rPr>
              <a:t>transaktioner</a:t>
            </a:r>
            <a:r>
              <a:rPr lang="cs-CZ" dirty="0">
                <a:solidFill>
                  <a:srgbClr val="000000"/>
                </a:solidFill>
              </a:rPr>
              <a:t>, såsom en</a:t>
            </a:r>
            <a:r>
              <a:rPr lang="cs-CZ" dirty="0" err="1">
                <a:solidFill>
                  <a:srgbClr val="000000"/>
                </a:solidFill>
              </a:rPr>
              <a:t>delt</a:t>
            </a:r>
            <a:r>
              <a:rPr lang="cs-CZ" dirty="0">
                <a:solidFill>
                  <a:srgbClr val="000000"/>
                </a:solidFill>
              </a:rPr>
              <a:t> </a:t>
            </a:r>
            <a:r>
              <a:rPr lang="cs-CZ" dirty="0" err="1">
                <a:solidFill>
                  <a:srgbClr val="000000"/>
                </a:solidFill>
              </a:rPr>
              <a:t>fil</a:t>
            </a:r>
            <a:r>
              <a:rPr lang="cs-CZ" dirty="0">
                <a:solidFill>
                  <a:srgbClr val="000000"/>
                </a:solidFill>
              </a:rPr>
              <a:t> </a:t>
            </a:r>
            <a:r>
              <a:rPr lang="cs-CZ" dirty="0" err="1">
                <a:solidFill>
                  <a:srgbClr val="000000"/>
                </a:solidFill>
              </a:rPr>
              <a:t>at</a:t>
            </a:r>
            <a:r>
              <a:rPr lang="cs-CZ" dirty="0">
                <a:solidFill>
                  <a:srgbClr val="000000"/>
                </a:solidFill>
              </a:rPr>
              <a:t> </a:t>
            </a:r>
            <a:r>
              <a:rPr lang="cs-CZ" dirty="0" err="1">
                <a:solidFill>
                  <a:srgbClr val="000000"/>
                </a:solidFill>
              </a:rPr>
              <a:t>alle</a:t>
            </a:r>
            <a:r>
              <a:rPr lang="cs-CZ" dirty="0">
                <a:solidFill>
                  <a:srgbClr val="000000"/>
                </a:solidFill>
              </a:rPr>
              <a:t>i</a:t>
            </a:r>
            <a:r>
              <a:rPr lang="cs-CZ" dirty="0" err="1">
                <a:solidFill>
                  <a:srgbClr val="000000"/>
                </a:solidFill>
              </a:rPr>
              <a:t>de</a:t>
            </a:r>
            <a:r>
              <a:rPr lang="cs-CZ" dirty="0">
                <a:solidFill>
                  <a:srgbClr val="000000"/>
                </a:solidFill>
              </a:rPr>
              <a:t>hold</a:t>
            </a:r>
            <a:r>
              <a:rPr lang="cs-CZ" dirty="0" err="1">
                <a:solidFill>
                  <a:srgbClr val="000000"/>
                </a:solidFill>
              </a:rPr>
              <a:t>kan</a:t>
            </a:r>
            <a:r>
              <a:rPr lang="cs-CZ" dirty="0">
                <a:solidFill>
                  <a:srgbClr val="000000"/>
                </a:solidFill>
              </a:rPr>
              <a:t> </a:t>
            </a:r>
            <a:r>
              <a:rPr lang="cs-CZ" dirty="0" err="1">
                <a:solidFill>
                  <a:srgbClr val="000000"/>
                </a:solidFill>
              </a:rPr>
              <a:t>redigere</a:t>
            </a:r>
            <a:r>
              <a:rPr lang="cs-CZ" dirty="0">
                <a:solidFill>
                  <a:srgbClr val="000000"/>
                </a:solidFill>
              </a:rPr>
              <a:t>. Hos de fleste</a:t>
            </a:r>
            <a:r>
              <a:rPr lang="cs-CZ" dirty="0" err="1">
                <a:solidFill>
                  <a:srgbClr val="000000"/>
                </a:solidFill>
              </a:rPr>
              <a:t>delt</a:t>
            </a:r>
            <a:r>
              <a:rPr lang="cs-CZ" dirty="0">
                <a:solidFill>
                  <a:srgbClr val="000000"/>
                </a:solidFill>
              </a:rPr>
              <a:t>tekst</a:t>
            </a:r>
            <a:r>
              <a:rPr lang="cs-CZ" dirty="0" err="1">
                <a:solidFill>
                  <a:srgbClr val="000000"/>
                </a:solidFill>
              </a:rPr>
              <a:t>redaktører</a:t>
            </a:r>
            <a:r>
              <a:rPr lang="cs-CZ" dirty="0">
                <a:solidFill>
                  <a:srgbClr val="000000"/>
                </a:solidFill>
              </a:rPr>
              <a:t>,</a:t>
            </a:r>
            <a:r>
              <a:rPr lang="cs-CZ" dirty="0" err="1">
                <a:solidFill>
                  <a:srgbClr val="000000"/>
                </a:solidFill>
              </a:rPr>
              <a:t>nogen</a:t>
            </a:r>
            <a:r>
              <a:rPr lang="cs-CZ" dirty="0">
                <a:solidFill>
                  <a:srgbClr val="000000"/>
                </a:solidFill>
              </a:rPr>
              <a:t> </a:t>
            </a:r>
            <a:r>
              <a:rPr lang="cs-CZ" dirty="0" err="1">
                <a:solidFill>
                  <a:srgbClr val="000000"/>
                </a:solidFill>
              </a:rPr>
              <a:t>med</a:t>
            </a:r>
            <a:r>
              <a:rPr lang="cs-CZ" dirty="0">
                <a:solidFill>
                  <a:srgbClr val="000000"/>
                </a:solidFill>
              </a:rPr>
              <a:t> </a:t>
            </a:r>
            <a:r>
              <a:rPr lang="cs-CZ" dirty="0" err="1">
                <a:solidFill>
                  <a:srgbClr val="000000"/>
                </a:solidFill>
              </a:rPr>
              <a:t>redigering</a:t>
            </a:r>
            <a:r>
              <a:rPr lang="cs-CZ" dirty="0">
                <a:solidFill>
                  <a:srgbClr val="000000"/>
                </a:solidFill>
              </a:rPr>
              <a:t> </a:t>
            </a:r>
            <a:r>
              <a:rPr lang="cs-CZ" dirty="0" err="1">
                <a:solidFill>
                  <a:srgbClr val="000000"/>
                </a:solidFill>
              </a:rPr>
              <a:t>rettigheder</a:t>
            </a:r>
            <a:r>
              <a:rPr lang="cs-CZ" dirty="0">
                <a:solidFill>
                  <a:srgbClr val="000000"/>
                </a:solidFill>
              </a:rPr>
              <a:t> </a:t>
            </a:r>
            <a:r>
              <a:rPr lang="cs-CZ" dirty="0" err="1">
                <a:solidFill>
                  <a:srgbClr val="000000"/>
                </a:solidFill>
              </a:rPr>
              <a:t>kan</a:t>
            </a:r>
            <a:r>
              <a:rPr lang="cs-CZ" dirty="0">
                <a:solidFill>
                  <a:srgbClr val="000000"/>
                </a:solidFill>
              </a:rPr>
              <a:t> </a:t>
            </a:r>
            <a:r>
              <a:rPr lang="cs-CZ" dirty="0" err="1">
                <a:solidFill>
                  <a:srgbClr val="000000"/>
                </a:solidFill>
              </a:rPr>
              <a:t>slette</a:t>
            </a:r>
            <a:r>
              <a:rPr lang="cs-CZ" dirty="0">
                <a:solidFill>
                  <a:srgbClr val="000000"/>
                </a:solidFill>
              </a:rPr>
              <a:t> </a:t>
            </a:r>
            <a:r>
              <a:rPr lang="cs-CZ" dirty="0" err="1">
                <a:solidFill>
                  <a:srgbClr val="000000"/>
                </a:solidFill>
              </a:rPr>
              <a:t>de</a:t>
            </a:r>
            <a:r>
              <a:rPr lang="cs-CZ" dirty="0">
                <a:solidFill>
                  <a:srgbClr val="000000"/>
                </a:solidFill>
              </a:rPr>
              <a:t> </a:t>
            </a:r>
            <a:r>
              <a:rPr lang="cs-CZ" dirty="0" err="1">
                <a:solidFill>
                  <a:srgbClr val="000000"/>
                </a:solidFill>
              </a:rPr>
              <a:t>hel</a:t>
            </a:r>
            <a:r>
              <a:rPr lang="cs-CZ" dirty="0">
                <a:solidFill>
                  <a:srgbClr val="000000"/>
                </a:solidFill>
              </a:rPr>
              <a:t> </a:t>
            </a:r>
            <a:r>
              <a:rPr lang="cs-CZ" dirty="0" err="1">
                <a:solidFill>
                  <a:srgbClr val="000000"/>
                </a:solidFill>
              </a:rPr>
              <a:t>fil</a:t>
            </a:r>
            <a:r>
              <a:rPr lang="cs-CZ" dirty="0">
                <a:solidFill>
                  <a:srgbClr val="000000"/>
                </a:solidFill>
              </a:rPr>
              <a:t>.</a:t>
            </a:r>
            <a:r>
              <a:rPr lang="cs-CZ" dirty="0" err="1">
                <a:solidFill>
                  <a:srgbClr val="000000"/>
                </a:solidFill>
              </a:rPr>
              <a:t>Imidlertid</a:t>
            </a:r>
            <a:r>
              <a:rPr lang="cs-CZ" dirty="0">
                <a:solidFill>
                  <a:srgbClr val="000000"/>
                </a:solidFill>
              </a:rPr>
              <a:t>,</a:t>
            </a:r>
            <a:r>
              <a:rPr lang="cs-CZ" dirty="0" err="1">
                <a:solidFill>
                  <a:srgbClr val="000000"/>
                </a:solidFill>
              </a:rPr>
              <a:t>fordelt</a:t>
            </a:r>
            <a:r>
              <a:rPr lang="cs-CZ" dirty="0">
                <a:solidFill>
                  <a:srgbClr val="000000"/>
                </a:solidFill>
              </a:rPr>
              <a:t> </a:t>
            </a:r>
            <a:r>
              <a:rPr lang="cs-CZ" dirty="0" err="1">
                <a:solidFill>
                  <a:srgbClr val="000000"/>
                </a:solidFill>
              </a:rPr>
              <a:t>hovedbog</a:t>
            </a:r>
            <a:r>
              <a:rPr lang="cs-CZ" dirty="0">
                <a:solidFill>
                  <a:srgbClr val="000000"/>
                </a:solidFill>
              </a:rPr>
              <a:t> </a:t>
            </a:r>
            <a:r>
              <a:rPr lang="cs-CZ" dirty="0" err="1">
                <a:solidFill>
                  <a:srgbClr val="000000"/>
                </a:solidFill>
              </a:rPr>
              <a:t>teknologier</a:t>
            </a:r>
            <a:r>
              <a:rPr lang="cs-CZ" dirty="0">
                <a:solidFill>
                  <a:srgbClr val="000000"/>
                </a:solidFill>
              </a:rPr>
              <a:t> </a:t>
            </a:r>
            <a:r>
              <a:rPr lang="cs-CZ" dirty="0" err="1">
                <a:solidFill>
                  <a:srgbClr val="000000"/>
                </a:solidFill>
              </a:rPr>
              <a:t>have</a:t>
            </a:r>
            <a:r>
              <a:rPr lang="cs-CZ" dirty="0">
                <a:solidFill>
                  <a:srgbClr val="000000"/>
                </a:solidFill>
              </a:rPr>
              <a:t> </a:t>
            </a:r>
            <a:r>
              <a:rPr lang="cs-CZ" dirty="0" err="1">
                <a:solidFill>
                  <a:srgbClr val="000000"/>
                </a:solidFill>
              </a:rPr>
              <a:t>streng</a:t>
            </a:r>
            <a:r>
              <a:rPr lang="cs-CZ" dirty="0">
                <a:solidFill>
                  <a:srgbClr val="000000"/>
                </a:solidFill>
              </a:rPr>
              <a:t> </a:t>
            </a:r>
            <a:r>
              <a:rPr lang="cs-CZ" dirty="0" err="1">
                <a:solidFill>
                  <a:srgbClr val="000000"/>
                </a:solidFill>
              </a:rPr>
              <a:t>regler</a:t>
            </a:r>
            <a:r>
              <a:rPr lang="cs-CZ" dirty="0">
                <a:solidFill>
                  <a:srgbClr val="000000"/>
                </a:solidFill>
              </a:rPr>
              <a:t> </a:t>
            </a:r>
            <a:r>
              <a:rPr lang="cs-CZ" dirty="0" err="1">
                <a:solidFill>
                  <a:srgbClr val="000000"/>
                </a:solidFill>
              </a:rPr>
              <a:t>om</a:t>
            </a:r>
            <a:r>
              <a:rPr lang="cs-CZ" dirty="0">
                <a:solidFill>
                  <a:srgbClr val="000000"/>
                </a:solidFill>
              </a:rPr>
              <a:t> </a:t>
            </a:r>
            <a:r>
              <a:rPr lang="cs-CZ" dirty="0" err="1">
                <a:solidFill>
                  <a:srgbClr val="000000"/>
                </a:solidFill>
              </a:rPr>
              <a:t>WHO</a:t>
            </a:r>
            <a:r>
              <a:rPr lang="cs-CZ" dirty="0">
                <a:solidFill>
                  <a:srgbClr val="000000"/>
                </a:solidFill>
              </a:rPr>
              <a:t> </a:t>
            </a:r>
            <a:r>
              <a:rPr lang="cs-CZ" dirty="0" err="1">
                <a:solidFill>
                  <a:srgbClr val="000000"/>
                </a:solidFill>
              </a:rPr>
              <a:t>kan</a:t>
            </a:r>
            <a:r>
              <a:rPr lang="cs-CZ" dirty="0">
                <a:solidFill>
                  <a:srgbClr val="000000"/>
                </a:solidFill>
              </a:rPr>
              <a:t> </a:t>
            </a:r>
            <a:r>
              <a:rPr lang="cs-CZ" dirty="0" err="1">
                <a:solidFill>
                  <a:srgbClr val="000000"/>
                </a:solidFill>
              </a:rPr>
              <a:t>redigere</a:t>
            </a:r>
            <a:r>
              <a:rPr lang="cs-CZ" dirty="0">
                <a:solidFill>
                  <a:srgbClr val="000000"/>
                </a:solidFill>
              </a:rPr>
              <a:t>og</a:t>
            </a:r>
            <a:r>
              <a:rPr lang="cs-CZ" dirty="0" err="1">
                <a:solidFill>
                  <a:srgbClr val="000000"/>
                </a:solidFill>
              </a:rPr>
              <a:t>hvordan</a:t>
            </a:r>
            <a:r>
              <a:rPr lang="cs-CZ" dirty="0">
                <a:solidFill>
                  <a:srgbClr val="000000"/>
                </a:solidFill>
              </a:rPr>
              <a:t>til</a:t>
            </a:r>
            <a:r>
              <a:rPr lang="cs-CZ" dirty="0" err="1">
                <a:solidFill>
                  <a:srgbClr val="000000"/>
                </a:solidFill>
              </a:rPr>
              <a:t>redigere</a:t>
            </a:r>
            <a:r>
              <a:rPr lang="cs-CZ" dirty="0">
                <a:solidFill>
                  <a:srgbClr val="000000"/>
                </a:solidFill>
              </a:rPr>
              <a:t>.</a:t>
            </a:r>
            <a:r>
              <a:rPr lang="cs-CZ" dirty="0" err="1">
                <a:solidFill>
                  <a:srgbClr val="000000"/>
                </a:solidFill>
              </a:rPr>
              <a:t>Du</a:t>
            </a:r>
            <a:r>
              <a:rPr lang="cs-CZ" dirty="0">
                <a:solidFill>
                  <a:srgbClr val="000000"/>
                </a:solidFill>
              </a:rPr>
              <a:t> </a:t>
            </a:r>
            <a:r>
              <a:rPr lang="cs-CZ" dirty="0" err="1">
                <a:solidFill>
                  <a:srgbClr val="000000"/>
                </a:solidFill>
              </a:rPr>
              <a:t>ikke kan</a:t>
            </a:r>
            <a:r>
              <a:rPr lang="cs-CZ" dirty="0">
                <a:solidFill>
                  <a:srgbClr val="000000"/>
                </a:solidFill>
              </a:rPr>
              <a:t> </a:t>
            </a:r>
            <a:r>
              <a:rPr lang="cs-CZ" dirty="0" err="1">
                <a:solidFill>
                  <a:srgbClr val="000000"/>
                </a:solidFill>
              </a:rPr>
              <a:t>slette</a:t>
            </a:r>
            <a:r>
              <a:rPr lang="cs-CZ" dirty="0">
                <a:solidFill>
                  <a:srgbClr val="000000"/>
                </a:solidFill>
              </a:rPr>
              <a:t> </a:t>
            </a:r>
            <a:r>
              <a:rPr lang="cs-CZ" dirty="0" err="1">
                <a:solidFill>
                  <a:srgbClr val="000000"/>
                </a:solidFill>
              </a:rPr>
              <a:t>poster</a:t>
            </a:r>
            <a:r>
              <a:rPr lang="cs-CZ" dirty="0">
                <a:solidFill>
                  <a:srgbClr val="000000"/>
                </a:solidFill>
              </a:rPr>
              <a:t> </a:t>
            </a:r>
            <a:r>
              <a:rPr lang="cs-CZ" dirty="0" err="1">
                <a:solidFill>
                  <a:srgbClr val="000000"/>
                </a:solidFill>
              </a:rPr>
              <a:t>engang</a:t>
            </a:r>
            <a:r>
              <a:rPr lang="cs-CZ" dirty="0">
                <a:solidFill>
                  <a:srgbClr val="000000"/>
                </a:solidFill>
              </a:rPr>
              <a:t> </a:t>
            </a:r>
            <a:r>
              <a:rPr lang="cs-CZ" dirty="0" err="1">
                <a:solidFill>
                  <a:srgbClr val="000000"/>
                </a:solidFill>
              </a:rPr>
              <a:t>de</a:t>
            </a:r>
            <a:r>
              <a:rPr lang="cs-CZ" dirty="0">
                <a:solidFill>
                  <a:srgbClr val="000000"/>
                </a:solidFill>
              </a:rPr>
              <a:t> </a:t>
            </a:r>
            <a:r>
              <a:rPr lang="cs-CZ" dirty="0" err="1">
                <a:solidFill>
                  <a:srgbClr val="000000"/>
                </a:solidFill>
              </a:rPr>
              <a:t>have</a:t>
            </a:r>
            <a:r>
              <a:rPr lang="cs-CZ" dirty="0">
                <a:solidFill>
                  <a:srgbClr val="000000"/>
                </a:solidFill>
              </a:rPr>
              <a:t> </a:t>
            </a:r>
            <a:r>
              <a:rPr lang="cs-CZ" dirty="0" err="1">
                <a:solidFill>
                  <a:srgbClr val="000000"/>
                </a:solidFill>
              </a:rPr>
              <a:t>været</a:t>
            </a:r>
            <a:r>
              <a:rPr lang="cs-CZ" dirty="0">
                <a:solidFill>
                  <a:srgbClr val="000000"/>
                </a:solidFill>
              </a:rPr>
              <a:t> </a:t>
            </a:r>
            <a:r>
              <a:rPr lang="cs-CZ" dirty="0" err="1">
                <a:solidFill>
                  <a:srgbClr val="000000"/>
                </a:solidFill>
              </a:rPr>
              <a:t>optaget</a:t>
            </a:r>
            <a:r>
              <a:rPr lang="cs-CZ" dirty="0">
                <a:solidFill>
                  <a:srgbClr val="000000"/>
                </a:solidFill>
              </a:rPr>
              <a:t>.</a:t>
            </a:r>
          </a:p>
          <a:p>
            <a:pPr marL="0" indent="-248400" algn="l" rtl="0" fontAlgn="base"/>
            <a:endParaRPr lang="cs-CZ" dirty="0">
              <a:solidFill>
                <a:srgbClr val="000000"/>
              </a:solidFill>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Hvad er nøglekomponenterne i blockchain-teknologi?</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4107243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BC8CA0EC-3203-874B-818E-A3951341F2E9}"/>
              </a:ext>
            </a:extLst>
          </p:cNvPr>
          <p:cNvSpPr>
            <a:spLocks noGrp="1"/>
          </p:cNvSpPr>
          <p:nvPr>
            <p:ph type="body" sz="quarter" idx="15"/>
          </p:nvPr>
        </p:nvSpPr>
        <p:spPr/>
        <p:txBody>
          <a:bodyPr/>
          <a:lstStyle/>
          <a:p>
            <a:pPr algn="l" rtl="0"/>
            <a:r>
              <a:rPr lang="en-US" dirty="0"/>
              <a:t>0</a:t>
            </a:r>
            <a:r>
              <a:rPr lang="cs-CZ" dirty="0"/>
              <a:t>6</a:t>
            </a:r>
            <a:endParaRPr lang="en-US" dirty="0"/>
          </a:p>
        </p:txBody>
      </p:sp>
      <p:sp>
        <p:nvSpPr>
          <p:cNvPr id="15" name="Text Placeholder 14">
            <a:extLst>
              <a:ext uri="{FF2B5EF4-FFF2-40B4-BE49-F238E27FC236}">
                <a16:creationId xmlns:a16="http://schemas.microsoft.com/office/drawing/2014/main" id="{C4E048F0-9773-C54B-A71E-3C9CFEB59C8E}"/>
              </a:ext>
            </a:extLst>
          </p:cNvPr>
          <p:cNvSpPr>
            <a:spLocks noGrp="1"/>
          </p:cNvSpPr>
          <p:nvPr>
            <p:ph type="body" sz="quarter" idx="14"/>
          </p:nvPr>
        </p:nvSpPr>
        <p:spPr/>
        <p:txBody>
          <a:bodyPr/>
          <a:lstStyle/>
          <a:p>
            <a:pPr algn="l" rtl="0"/>
            <a:r>
              <a:rPr lang="cs-CZ" dirty="0" err="1"/>
              <a:t>Hvordan</a:t>
            </a:r>
            <a:r>
              <a:rPr lang="cs-CZ" dirty="0"/>
              <a:t> </a:t>
            </a:r>
            <a:r>
              <a:rPr lang="cs-CZ" dirty="0" err="1"/>
              <a:t>er</a:t>
            </a:r>
            <a:r>
              <a:rPr lang="cs-CZ" dirty="0"/>
              <a:t>blockchain</a:t>
            </a:r>
            <a:r>
              <a:rPr lang="cs-CZ" dirty="0" err="1"/>
              <a:t>anderledes</a:t>
            </a:r>
            <a:r>
              <a:rPr lang="cs-CZ" dirty="0"/>
              <a:t> </a:t>
            </a:r>
            <a:r>
              <a:rPr lang="cs-CZ" dirty="0" err="1"/>
              <a:t>fra</a:t>
            </a:r>
            <a:r>
              <a:rPr lang="cs-CZ" dirty="0"/>
              <a:t> </a:t>
            </a:r>
            <a:r>
              <a:rPr lang="cs-CZ" dirty="0" err="1"/>
              <a:t>de</a:t>
            </a:r>
            <a:r>
              <a:rPr lang="cs-CZ" dirty="0"/>
              <a:t>sky?</a:t>
            </a:r>
            <a:endParaRPr lang="en-US" dirty="0"/>
          </a:p>
        </p:txBody>
      </p:sp>
      <p:sp>
        <p:nvSpPr>
          <p:cNvPr id="19" name="Text Placeholder 18">
            <a:extLst>
              <a:ext uri="{FF2B5EF4-FFF2-40B4-BE49-F238E27FC236}">
                <a16:creationId xmlns:a16="http://schemas.microsoft.com/office/drawing/2014/main" id="{5B018A2C-261B-FE40-8CCB-12ABA36272E0}"/>
              </a:ext>
            </a:extLst>
          </p:cNvPr>
          <p:cNvSpPr>
            <a:spLocks noGrp="1"/>
          </p:cNvSpPr>
          <p:nvPr>
            <p:ph type="body" sz="quarter" idx="29"/>
          </p:nvPr>
        </p:nvSpPr>
        <p:spPr/>
        <p:txBody>
          <a:bodyPr/>
          <a:lstStyle/>
          <a:p>
            <a:pPr algn="l" rtl="0"/>
            <a:r>
              <a:rPr lang="en-US" dirty="0"/>
              <a:t>0</a:t>
            </a:r>
            <a:r>
              <a:rPr lang="cs-CZ" dirty="0"/>
              <a:t>7</a:t>
            </a:r>
            <a:endParaRPr lang="en-US" dirty="0"/>
          </a:p>
        </p:txBody>
      </p:sp>
      <p:sp>
        <p:nvSpPr>
          <p:cNvPr id="20" name="Text Placeholder 19">
            <a:extLst>
              <a:ext uri="{FF2B5EF4-FFF2-40B4-BE49-F238E27FC236}">
                <a16:creationId xmlns:a16="http://schemas.microsoft.com/office/drawing/2014/main" id="{F1085800-9569-4843-B00A-CC81BB1D9B93}"/>
              </a:ext>
            </a:extLst>
          </p:cNvPr>
          <p:cNvSpPr>
            <a:spLocks noGrp="1"/>
          </p:cNvSpPr>
          <p:nvPr>
            <p:ph type="body" sz="quarter" idx="30"/>
          </p:nvPr>
        </p:nvSpPr>
        <p:spPr>
          <a:xfrm>
            <a:off x="3478966" y="3109476"/>
            <a:ext cx="6874660" cy="229192"/>
          </a:xfrm>
        </p:spPr>
        <p:txBody>
          <a:bodyPr/>
          <a:lstStyle/>
          <a:p>
            <a:pPr algn="l" rtl="0"/>
            <a:r>
              <a:rPr lang="cs-CZ" sz="2400" dirty="0" err="1"/>
              <a:t>Hvad</a:t>
            </a:r>
            <a:r>
              <a:rPr lang="cs-CZ" sz="2400" dirty="0"/>
              <a:t> </a:t>
            </a:r>
            <a:r>
              <a:rPr lang="cs-CZ" sz="2400" dirty="0" err="1"/>
              <a:t>er</a:t>
            </a:r>
            <a:r>
              <a:rPr lang="cs-CZ" sz="2400" dirty="0"/>
              <a:t>blockchain som en</a:t>
            </a:r>
            <a:r>
              <a:rPr lang="cs-CZ" sz="2400" dirty="0" err="1"/>
              <a:t>service</a:t>
            </a:r>
            <a:r>
              <a:rPr lang="cs-CZ" sz="2400" dirty="0"/>
              <a:t>?</a:t>
            </a:r>
            <a:endParaRPr lang="en-US" sz="2400" dirty="0"/>
          </a:p>
          <a:p>
            <a:pPr algn="l" rtl="0"/>
            <a:r>
              <a:rPr lang="cs-CZ" dirty="0"/>
              <a:t> </a:t>
            </a:r>
            <a:endParaRPr lang="en-US" dirty="0"/>
          </a:p>
        </p:txBody>
      </p:sp>
      <p:sp>
        <p:nvSpPr>
          <p:cNvPr id="18" name="Text Placeholder 17">
            <a:extLst>
              <a:ext uri="{FF2B5EF4-FFF2-40B4-BE49-F238E27FC236}">
                <a16:creationId xmlns:a16="http://schemas.microsoft.com/office/drawing/2014/main" id="{CD062C7B-9BAE-0E43-A6E9-6E98B3E7EBD7}"/>
              </a:ext>
            </a:extLst>
          </p:cNvPr>
          <p:cNvSpPr>
            <a:spLocks noGrp="1"/>
          </p:cNvSpPr>
          <p:nvPr>
            <p:ph type="body" sz="quarter" idx="27"/>
          </p:nvPr>
        </p:nvSpPr>
        <p:spPr>
          <a:prstGeom prst="rect">
            <a:avLst/>
          </a:prstGeom>
        </p:spPr>
        <p:txBody>
          <a:bodyPr/>
          <a:lstStyle/>
          <a:p>
            <a:pPr algn="l" rtl="0"/>
            <a:r>
              <a:rPr lang="en-US" dirty="0"/>
              <a:t>indhold</a:t>
            </a:r>
          </a:p>
        </p:txBody>
      </p:sp>
      <p:sp>
        <p:nvSpPr>
          <p:cNvPr id="6" name="Text Placeholder 18">
            <a:extLst>
              <a:ext uri="{FF2B5EF4-FFF2-40B4-BE49-F238E27FC236}">
                <a16:creationId xmlns:a16="http://schemas.microsoft.com/office/drawing/2014/main" id="{D38DDF80-2C02-FE62-5B01-010C04E811C0}"/>
              </a:ext>
            </a:extLst>
          </p:cNvPr>
          <p:cNvSpPr txBox="1">
            <a:spLocks/>
          </p:cNvSpPr>
          <p:nvPr/>
        </p:nvSpPr>
        <p:spPr>
          <a:xfrm>
            <a:off x="2654199" y="3360939"/>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rgbClr val="26262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rtl="0"/>
            <a:r>
              <a:rPr lang="en-US" dirty="0"/>
              <a:t>0</a:t>
            </a:r>
            <a:r>
              <a:rPr lang="cs-CZ" dirty="0"/>
              <a:t>8</a:t>
            </a:r>
            <a:endParaRPr lang="en-US" dirty="0"/>
          </a:p>
        </p:txBody>
      </p:sp>
      <p:sp>
        <p:nvSpPr>
          <p:cNvPr id="7" name="Text Placeholder 19">
            <a:extLst>
              <a:ext uri="{FF2B5EF4-FFF2-40B4-BE49-F238E27FC236}">
                <a16:creationId xmlns:a16="http://schemas.microsoft.com/office/drawing/2014/main" id="{64670B92-4093-ED51-AFFB-A0BAB1D632E0}"/>
              </a:ext>
            </a:extLst>
          </p:cNvPr>
          <p:cNvSpPr txBox="1">
            <a:spLocks/>
          </p:cNvSpPr>
          <p:nvPr/>
        </p:nvSpPr>
        <p:spPr>
          <a:xfrm>
            <a:off x="3489496" y="3821262"/>
            <a:ext cx="6874660" cy="229192"/>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26262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rtl="0"/>
            <a:r>
              <a:rPr lang="cs-CZ" sz="2400" dirty="0"/>
              <a:t>Use case</a:t>
            </a:r>
            <a:endParaRPr lang="en-US" sz="2400" dirty="0"/>
          </a:p>
          <a:p>
            <a:pPr algn="l" rtl="0"/>
            <a:r>
              <a:rPr lang="cs-CZ" dirty="0"/>
              <a:t> </a:t>
            </a:r>
            <a:endParaRPr lang="en-US" dirty="0"/>
          </a:p>
        </p:txBody>
      </p:sp>
      <p:sp>
        <p:nvSpPr>
          <p:cNvPr id="8" name="Text Placeholder 18">
            <a:extLst>
              <a:ext uri="{FF2B5EF4-FFF2-40B4-BE49-F238E27FC236}">
                <a16:creationId xmlns:a16="http://schemas.microsoft.com/office/drawing/2014/main" id="{E9324A7F-DCD4-9D93-A4FA-D407E1B6FD0A}"/>
              </a:ext>
            </a:extLst>
          </p:cNvPr>
          <p:cNvSpPr txBox="1">
            <a:spLocks/>
          </p:cNvSpPr>
          <p:nvPr/>
        </p:nvSpPr>
        <p:spPr>
          <a:xfrm>
            <a:off x="2654199" y="4072086"/>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rgbClr val="26262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rtl="0"/>
            <a:r>
              <a:rPr lang="en-US" dirty="0"/>
              <a:t>0</a:t>
            </a:r>
            <a:r>
              <a:rPr lang="cs-CZ" dirty="0"/>
              <a:t>9</a:t>
            </a:r>
            <a:endParaRPr lang="en-US" dirty="0"/>
          </a:p>
        </p:txBody>
      </p:sp>
      <p:sp>
        <p:nvSpPr>
          <p:cNvPr id="9" name="Text Placeholder 19">
            <a:extLst>
              <a:ext uri="{FF2B5EF4-FFF2-40B4-BE49-F238E27FC236}">
                <a16:creationId xmlns:a16="http://schemas.microsoft.com/office/drawing/2014/main" id="{EEAC4A69-DC79-7179-6099-0CFB9A8DC88D}"/>
              </a:ext>
            </a:extLst>
          </p:cNvPr>
          <p:cNvSpPr txBox="1">
            <a:spLocks/>
          </p:cNvSpPr>
          <p:nvPr/>
        </p:nvSpPr>
        <p:spPr>
          <a:xfrm>
            <a:off x="3489496" y="4532409"/>
            <a:ext cx="6874660" cy="229192"/>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26262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rtl="0"/>
            <a:r>
              <a:rPr lang="cs-CZ" sz="2400" dirty="0" err="1"/>
              <a:t>Konklusion</a:t>
            </a:r>
            <a:endParaRPr lang="en-US" sz="2400" dirty="0"/>
          </a:p>
          <a:p>
            <a:pPr algn="l" rtl="0"/>
            <a:r>
              <a:rPr lang="cs-CZ" dirty="0"/>
              <a:t> </a:t>
            </a:r>
            <a:endParaRPr lang="en-US" dirty="0"/>
          </a:p>
        </p:txBody>
      </p:sp>
      <p:pic>
        <p:nvPicPr>
          <p:cNvPr id="2" name="Picture 1">
            <a:extLst>
              <a:ext uri="{FF2B5EF4-FFF2-40B4-BE49-F238E27FC236}">
                <a16:creationId xmlns:a16="http://schemas.microsoft.com/office/drawing/2014/main" id="{EC40129E-E716-C8B3-896E-4ACBA9ADCBA6}"/>
              </a:ext>
            </a:extLst>
          </p:cNvPr>
          <p:cNvPicPr>
            <a:picLocks noChangeAspect="1"/>
          </p:cNvPicPr>
          <p:nvPr/>
        </p:nvPicPr>
        <p:blipFill>
          <a:blip r:embed="rId3"/>
          <a:stretch>
            <a:fillRect/>
          </a:stretch>
        </p:blipFill>
        <p:spPr>
          <a:xfrm>
            <a:off x="3004392" y="5956627"/>
            <a:ext cx="1638095" cy="342857"/>
          </a:xfrm>
          <a:prstGeom prst="rect">
            <a:avLst/>
          </a:prstGeom>
        </p:spPr>
      </p:pic>
      <p:sp>
        <p:nvSpPr>
          <p:cNvPr id="3" name="TextBox 5">
            <a:extLst>
              <a:ext uri="{FF2B5EF4-FFF2-40B4-BE49-F238E27FC236}">
                <a16:creationId xmlns:a16="http://schemas.microsoft.com/office/drawing/2014/main" id="{6713CCE5-F6FD-4EE7-0FD6-7F613157ADE0}"/>
              </a:ext>
            </a:extLst>
          </p:cNvPr>
          <p:cNvSpPr txBox="1"/>
          <p:nvPr/>
        </p:nvSpPr>
        <p:spPr>
          <a:xfrm>
            <a:off x="4642487" y="5893150"/>
            <a:ext cx="6097508" cy="46166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800" dirty="0">
                <a:solidFill>
                  <a:srgbClr val="262626"/>
                </a:solidFill>
              </a:rPr>
              <a:t>Finansieret af Den Europæiske Union. Synspunkter og holdninger, der kommer til udtryk, er udelukkende forfatterens/forfatternes og er ikke nøvendigvis udtryk for Den Europæiske Unions eller Det Europæiske Forvaltningsorgan for Uddannelse og Kulturs (EACEA) officielle holdning. Hverken den Europæiske Union eller EACEA kan holdes ansvarlig herfor.</a:t>
            </a:r>
          </a:p>
        </p:txBody>
      </p:sp>
    </p:spTree>
    <p:extLst>
      <p:ext uri="{BB962C8B-B14F-4D97-AF65-F5344CB8AC3E}">
        <p14:creationId xmlns:p14="http://schemas.microsoft.com/office/powerpoint/2010/main" val="282340805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gn="l" rtl="0">
              <a:lnSpc>
                <a:spcPct val="107000"/>
              </a:lnSpc>
              <a:buFont typeface="+mj-lt"/>
              <a:buAutoNum type="arabicPeriod" startAt="2"/>
            </a:pPr>
            <a:r>
              <a:rPr lang="en-GB" b="1" kern="100" dirty="0">
                <a:solidFill>
                  <a:srgbClr val="000000"/>
                </a:solidFill>
                <a:effectLst/>
                <a:ea typeface="Calibri" panose="020F0502020204030204" pitchFamily="34" charset="0"/>
                <a:cs typeface="Times New Roman" panose="02020603050405020304" pitchFamily="18" charset="0"/>
              </a:rPr>
              <a:t>Smarte kontrakter</a:t>
            </a:r>
            <a:endParaRPr lang="cs-CZ" b="1" dirty="0">
              <a:effectLst/>
              <a:ea typeface="Times New Roman" panose="02020603050405020304" pitchFamily="18" charset="0"/>
            </a:endParaRPr>
          </a:p>
          <a:p>
            <a:pPr marL="0" indent="0" algn="l" rtl="0" fontAlgn="base"/>
            <a:endParaRPr lang="cs-CZ" b="1" dirty="0">
              <a:solidFill>
                <a:srgbClr val="000000"/>
              </a:solidFill>
              <a:effectLst/>
            </a:endParaRPr>
          </a:p>
          <a:p>
            <a:pPr algn="l" rtl="0" fontAlgn="base"/>
            <a:r>
              <a:rPr lang="cs-CZ" dirty="0" err="1">
                <a:solidFill>
                  <a:srgbClr val="000000"/>
                </a:solidFill>
              </a:rPr>
              <a:t>Virksomheder</a:t>
            </a:r>
            <a:r>
              <a:rPr lang="cs-CZ" dirty="0">
                <a:solidFill>
                  <a:srgbClr val="000000"/>
                </a:solidFill>
              </a:rPr>
              <a:t>bruge</a:t>
            </a:r>
            <a:r>
              <a:rPr lang="cs-CZ" dirty="0" err="1">
                <a:solidFill>
                  <a:srgbClr val="000000"/>
                </a:solidFill>
              </a:rPr>
              <a:t>smart</a:t>
            </a:r>
            <a:r>
              <a:rPr lang="cs-CZ" dirty="0">
                <a:solidFill>
                  <a:srgbClr val="000000"/>
                </a:solidFill>
              </a:rPr>
              <a:t> </a:t>
            </a:r>
            <a:r>
              <a:rPr lang="cs-CZ" dirty="0" err="1">
                <a:solidFill>
                  <a:srgbClr val="000000"/>
                </a:solidFill>
              </a:rPr>
              <a:t>kontrakter</a:t>
            </a:r>
            <a:r>
              <a:rPr lang="cs-CZ" dirty="0">
                <a:solidFill>
                  <a:srgbClr val="000000"/>
                </a:solidFill>
              </a:rPr>
              <a:t>til</a:t>
            </a:r>
            <a:r>
              <a:rPr lang="cs-CZ" dirty="0" err="1">
                <a:solidFill>
                  <a:srgbClr val="000000"/>
                </a:solidFill>
              </a:rPr>
              <a:t>selvstyre</a:t>
            </a:r>
            <a:r>
              <a:rPr lang="cs-CZ" dirty="0">
                <a:solidFill>
                  <a:srgbClr val="000000"/>
                </a:solidFill>
              </a:rPr>
              <a:t>forretning</a:t>
            </a:r>
            <a:r>
              <a:rPr lang="cs-CZ" dirty="0" err="1">
                <a:solidFill>
                  <a:srgbClr val="000000"/>
                </a:solidFill>
              </a:rPr>
              <a:t>kontrakter</a:t>
            </a:r>
            <a:r>
              <a:rPr lang="cs-CZ" dirty="0">
                <a:solidFill>
                  <a:srgbClr val="000000"/>
                </a:solidFill>
              </a:rPr>
              <a:t> </a:t>
            </a:r>
            <a:r>
              <a:rPr lang="cs-CZ" dirty="0" err="1">
                <a:solidFill>
                  <a:srgbClr val="000000"/>
                </a:solidFill>
              </a:rPr>
              <a:t>uden</a:t>
            </a:r>
            <a:r>
              <a:rPr lang="cs-CZ" dirty="0">
                <a:solidFill>
                  <a:srgbClr val="000000"/>
                </a:solidFill>
              </a:rPr>
              <a:t> </a:t>
            </a:r>
            <a:r>
              <a:rPr lang="cs-CZ" dirty="0" err="1">
                <a:solidFill>
                  <a:srgbClr val="000000"/>
                </a:solidFill>
              </a:rPr>
              <a:t>de</a:t>
            </a:r>
            <a:r>
              <a:rPr lang="cs-CZ" dirty="0">
                <a:solidFill>
                  <a:srgbClr val="000000"/>
                </a:solidFill>
              </a:rPr>
              <a:t> </a:t>
            </a:r>
            <a:r>
              <a:rPr lang="cs-CZ" dirty="0" err="1">
                <a:solidFill>
                  <a:srgbClr val="000000"/>
                </a:solidFill>
              </a:rPr>
              <a:t>behov</a:t>
            </a:r>
            <a:r>
              <a:rPr lang="cs-CZ" dirty="0">
                <a:solidFill>
                  <a:srgbClr val="000000"/>
                </a:solidFill>
              </a:rPr>
              <a:t> </a:t>
            </a:r>
            <a:r>
              <a:rPr lang="cs-CZ" dirty="0" err="1">
                <a:solidFill>
                  <a:srgbClr val="000000"/>
                </a:solidFill>
              </a:rPr>
              <a:t>for</a:t>
            </a:r>
            <a:r>
              <a:rPr lang="cs-CZ" dirty="0">
                <a:solidFill>
                  <a:srgbClr val="000000"/>
                </a:solidFill>
              </a:rPr>
              <a:t> </a:t>
            </a:r>
            <a:r>
              <a:rPr lang="cs-CZ" dirty="0" err="1">
                <a:solidFill>
                  <a:srgbClr val="000000"/>
                </a:solidFill>
              </a:rPr>
              <a:t>en</a:t>
            </a:r>
            <a:r>
              <a:rPr lang="cs-CZ" dirty="0">
                <a:solidFill>
                  <a:srgbClr val="000000"/>
                </a:solidFill>
              </a:rPr>
              <a:t> </a:t>
            </a:r>
            <a:r>
              <a:rPr lang="cs-CZ" dirty="0" err="1">
                <a:solidFill>
                  <a:srgbClr val="000000"/>
                </a:solidFill>
              </a:rPr>
              <a:t>assistere</a:t>
            </a:r>
            <a:r>
              <a:rPr lang="cs-CZ" dirty="0">
                <a:solidFill>
                  <a:srgbClr val="000000"/>
                </a:solidFill>
              </a:rPr>
              <a:t> </a:t>
            </a:r>
            <a:r>
              <a:rPr lang="cs-CZ" dirty="0" err="1">
                <a:solidFill>
                  <a:srgbClr val="000000"/>
                </a:solidFill>
              </a:rPr>
              <a:t>tredje</a:t>
            </a:r>
            <a:r>
              <a:rPr lang="cs-CZ" dirty="0">
                <a:solidFill>
                  <a:srgbClr val="000000"/>
                </a:solidFill>
              </a:rPr>
              <a:t>parti. Det er de</a:t>
            </a:r>
            <a:r>
              <a:rPr lang="cs-CZ" dirty="0" err="1">
                <a:solidFill>
                  <a:srgbClr val="000000"/>
                </a:solidFill>
              </a:rPr>
              <a:t>programmer</a:t>
            </a:r>
            <a:r>
              <a:rPr lang="cs-CZ" dirty="0">
                <a:solidFill>
                  <a:srgbClr val="000000"/>
                </a:solidFill>
              </a:rPr>
              <a:t> </a:t>
            </a:r>
            <a:r>
              <a:rPr lang="cs-CZ" dirty="0" err="1">
                <a:solidFill>
                  <a:srgbClr val="000000"/>
                </a:solidFill>
              </a:rPr>
              <a:t>gemt</a:t>
            </a:r>
            <a:r>
              <a:rPr lang="cs-CZ" dirty="0">
                <a:solidFill>
                  <a:srgbClr val="000000"/>
                </a:solidFill>
              </a:rPr>
              <a:t>på</a:t>
            </a:r>
            <a:r>
              <a:rPr lang="cs-CZ" dirty="0" err="1">
                <a:solidFill>
                  <a:srgbClr val="000000"/>
                </a:solidFill>
              </a:rPr>
              <a:t>de</a:t>
            </a:r>
            <a:r>
              <a:rPr lang="cs-CZ" dirty="0">
                <a:solidFill>
                  <a:srgbClr val="000000"/>
                </a:solidFill>
              </a:rPr>
              <a:t>blockchain</a:t>
            </a:r>
            <a:r>
              <a:rPr lang="cs-CZ" dirty="0" err="1">
                <a:solidFill>
                  <a:srgbClr val="000000"/>
                </a:solidFill>
              </a:rPr>
              <a:t>system</a:t>
            </a:r>
            <a:r>
              <a:rPr lang="cs-CZ" dirty="0">
                <a:solidFill>
                  <a:srgbClr val="000000"/>
                </a:solidFill>
              </a:rPr>
              <a:t> </a:t>
            </a:r>
            <a:r>
              <a:rPr lang="cs-CZ" dirty="0" err="1">
                <a:solidFill>
                  <a:srgbClr val="000000"/>
                </a:solidFill>
              </a:rPr>
              <a:t>at</a:t>
            </a:r>
            <a:r>
              <a:rPr lang="cs-CZ" dirty="0">
                <a:solidFill>
                  <a:srgbClr val="000000"/>
                </a:solidFill>
              </a:rPr>
              <a:t>løbe</a:t>
            </a:r>
            <a:r>
              <a:rPr lang="cs-CZ" dirty="0" err="1">
                <a:solidFill>
                  <a:srgbClr val="000000"/>
                </a:solidFill>
              </a:rPr>
              <a:t>automatisk</a:t>
            </a:r>
            <a:r>
              <a:rPr lang="cs-CZ" dirty="0">
                <a:solidFill>
                  <a:srgbClr val="000000"/>
                </a:solidFill>
              </a:rPr>
              <a:t> </a:t>
            </a:r>
            <a:r>
              <a:rPr lang="cs-CZ" dirty="0" err="1">
                <a:solidFill>
                  <a:srgbClr val="000000"/>
                </a:solidFill>
              </a:rPr>
              <a:t>når</a:t>
            </a:r>
            <a:r>
              <a:rPr lang="cs-CZ" dirty="0">
                <a:solidFill>
                  <a:srgbClr val="000000"/>
                </a:solidFill>
              </a:rPr>
              <a:t> </a:t>
            </a:r>
            <a:r>
              <a:rPr lang="cs-CZ" dirty="0" err="1">
                <a:solidFill>
                  <a:srgbClr val="000000"/>
                </a:solidFill>
              </a:rPr>
              <a:t>forudbestemt</a:t>
            </a:r>
            <a:r>
              <a:rPr lang="cs-CZ" dirty="0">
                <a:solidFill>
                  <a:srgbClr val="000000"/>
                </a:solidFill>
              </a:rPr>
              <a:t> </a:t>
            </a:r>
            <a:r>
              <a:rPr lang="cs-CZ" dirty="0" err="1">
                <a:solidFill>
                  <a:srgbClr val="000000"/>
                </a:solidFill>
              </a:rPr>
              <a:t>forhold</a:t>
            </a:r>
            <a:r>
              <a:rPr lang="cs-CZ" dirty="0">
                <a:solidFill>
                  <a:srgbClr val="000000"/>
                </a:solidFill>
              </a:rPr>
              <a:t>er opfyldt. De løber</a:t>
            </a:r>
            <a:r>
              <a:rPr lang="cs-CZ" dirty="0" err="1">
                <a:solidFill>
                  <a:srgbClr val="000000"/>
                </a:solidFill>
              </a:rPr>
              <a:t>hvis-så</a:t>
            </a:r>
            <a:r>
              <a:rPr lang="cs-CZ" dirty="0">
                <a:solidFill>
                  <a:srgbClr val="000000"/>
                </a:solidFill>
              </a:rPr>
              <a:t> </a:t>
            </a:r>
            <a:r>
              <a:rPr lang="cs-CZ" dirty="0" err="1">
                <a:solidFill>
                  <a:srgbClr val="000000"/>
                </a:solidFill>
              </a:rPr>
              <a:t>checks</a:t>
            </a:r>
            <a:r>
              <a:rPr lang="cs-CZ" dirty="0">
                <a:solidFill>
                  <a:srgbClr val="000000"/>
                </a:solidFill>
              </a:rPr>
              <a:t>så</a:t>
            </a:r>
            <a:r>
              <a:rPr lang="cs-CZ" dirty="0" err="1">
                <a:solidFill>
                  <a:srgbClr val="000000"/>
                </a:solidFill>
              </a:rPr>
              <a:t>at</a:t>
            </a:r>
            <a:r>
              <a:rPr lang="cs-CZ" dirty="0">
                <a:solidFill>
                  <a:srgbClr val="000000"/>
                </a:solidFill>
              </a:rPr>
              <a:t> </a:t>
            </a:r>
            <a:r>
              <a:rPr lang="cs-CZ" dirty="0" err="1">
                <a:solidFill>
                  <a:srgbClr val="000000"/>
                </a:solidFill>
              </a:rPr>
              <a:t>transaktioner</a:t>
            </a:r>
            <a:r>
              <a:rPr lang="cs-CZ" dirty="0">
                <a:solidFill>
                  <a:srgbClr val="000000"/>
                </a:solidFill>
              </a:rPr>
              <a:t> </a:t>
            </a:r>
            <a:r>
              <a:rPr lang="cs-CZ" dirty="0" err="1">
                <a:solidFill>
                  <a:srgbClr val="000000"/>
                </a:solidFill>
              </a:rPr>
              <a:t>kan</a:t>
            </a:r>
            <a:r>
              <a:rPr lang="cs-CZ" dirty="0">
                <a:solidFill>
                  <a:srgbClr val="000000"/>
                </a:solidFill>
              </a:rPr>
              <a:t> </a:t>
            </a:r>
            <a:r>
              <a:rPr lang="cs-CZ" dirty="0" err="1">
                <a:solidFill>
                  <a:srgbClr val="000000"/>
                </a:solidFill>
              </a:rPr>
              <a:t>være</a:t>
            </a:r>
            <a:r>
              <a:rPr lang="cs-CZ" dirty="0">
                <a:solidFill>
                  <a:srgbClr val="000000"/>
                </a:solidFill>
              </a:rPr>
              <a:t> </a:t>
            </a:r>
            <a:r>
              <a:rPr lang="cs-CZ" dirty="0" err="1">
                <a:solidFill>
                  <a:srgbClr val="000000"/>
                </a:solidFill>
              </a:rPr>
              <a:t>afsluttet</a:t>
            </a:r>
            <a:r>
              <a:rPr lang="cs-CZ" dirty="0">
                <a:solidFill>
                  <a:srgbClr val="000000"/>
                </a:solidFill>
              </a:rPr>
              <a:t> </a:t>
            </a:r>
            <a:r>
              <a:rPr lang="cs-CZ" dirty="0" err="1">
                <a:solidFill>
                  <a:srgbClr val="000000"/>
                </a:solidFill>
              </a:rPr>
              <a:t>selvsikkert</a:t>
            </a:r>
            <a:r>
              <a:rPr lang="cs-CZ" dirty="0">
                <a:solidFill>
                  <a:srgbClr val="000000"/>
                </a:solidFill>
              </a:rPr>
              <a:t>.</a:t>
            </a:r>
            <a:r>
              <a:rPr lang="cs-CZ" dirty="0" err="1">
                <a:solidFill>
                  <a:srgbClr val="000000"/>
                </a:solidFill>
              </a:rPr>
              <a:t>For</a:t>
            </a:r>
            <a:r>
              <a:rPr lang="cs-CZ" dirty="0">
                <a:solidFill>
                  <a:srgbClr val="000000"/>
                </a:solidFill>
              </a:rPr>
              <a:t> </a:t>
            </a:r>
            <a:r>
              <a:rPr lang="cs-CZ" dirty="0" err="1">
                <a:solidFill>
                  <a:srgbClr val="000000"/>
                </a:solidFill>
              </a:rPr>
              <a:t>eksempel</a:t>
            </a:r>
            <a:r>
              <a:rPr lang="cs-CZ" dirty="0">
                <a:solidFill>
                  <a:srgbClr val="000000"/>
                </a:solidFill>
              </a:rPr>
              <a:t>, a</a:t>
            </a:r>
            <a:r>
              <a:rPr lang="cs-CZ" dirty="0" err="1">
                <a:solidFill>
                  <a:srgbClr val="000000"/>
                </a:solidFill>
              </a:rPr>
              <a:t>logistik</a:t>
            </a:r>
            <a:r>
              <a:rPr lang="cs-CZ" dirty="0">
                <a:solidFill>
                  <a:srgbClr val="000000"/>
                </a:solidFill>
              </a:rPr>
              <a:t> </a:t>
            </a:r>
            <a:r>
              <a:rPr lang="cs-CZ" dirty="0" err="1">
                <a:solidFill>
                  <a:srgbClr val="000000"/>
                </a:solidFill>
              </a:rPr>
              <a:t>selskab</a:t>
            </a:r>
            <a:r>
              <a:rPr lang="cs-CZ" dirty="0">
                <a:solidFill>
                  <a:srgbClr val="000000"/>
                </a:solidFill>
              </a:rPr>
              <a:t> </a:t>
            </a:r>
            <a:r>
              <a:rPr lang="cs-CZ" dirty="0" err="1">
                <a:solidFill>
                  <a:srgbClr val="000000"/>
                </a:solidFill>
              </a:rPr>
              <a:t>kan</a:t>
            </a:r>
            <a:r>
              <a:rPr lang="cs-CZ" dirty="0">
                <a:solidFill>
                  <a:srgbClr val="000000"/>
                </a:solidFill>
              </a:rPr>
              <a:t> </a:t>
            </a:r>
            <a:r>
              <a:rPr lang="cs-CZ" dirty="0" err="1">
                <a:solidFill>
                  <a:srgbClr val="000000"/>
                </a:solidFill>
              </a:rPr>
              <a:t>have</a:t>
            </a:r>
            <a:r>
              <a:rPr lang="cs-CZ" dirty="0">
                <a:solidFill>
                  <a:srgbClr val="000000"/>
                </a:solidFill>
              </a:rPr>
              <a:t>-en</a:t>
            </a:r>
            <a:r>
              <a:rPr lang="cs-CZ" dirty="0" err="1">
                <a:solidFill>
                  <a:srgbClr val="000000"/>
                </a:solidFill>
              </a:rPr>
              <a:t>smart</a:t>
            </a:r>
            <a:r>
              <a:rPr lang="cs-CZ" dirty="0">
                <a:solidFill>
                  <a:srgbClr val="000000"/>
                </a:solidFill>
              </a:rPr>
              <a:t> </a:t>
            </a:r>
            <a:r>
              <a:rPr lang="cs-CZ" dirty="0" err="1">
                <a:solidFill>
                  <a:srgbClr val="000000"/>
                </a:solidFill>
              </a:rPr>
              <a:t>kontrakt</a:t>
            </a:r>
            <a:r>
              <a:rPr lang="cs-CZ" dirty="0">
                <a:solidFill>
                  <a:srgbClr val="000000"/>
                </a:solidFill>
              </a:rPr>
              <a:t> </a:t>
            </a:r>
            <a:r>
              <a:rPr lang="cs-CZ" dirty="0" err="1">
                <a:solidFill>
                  <a:srgbClr val="000000"/>
                </a:solidFill>
              </a:rPr>
              <a:t>at</a:t>
            </a:r>
            <a:r>
              <a:rPr lang="cs-CZ" dirty="0">
                <a:solidFill>
                  <a:srgbClr val="000000"/>
                </a:solidFill>
              </a:rPr>
              <a:t> </a:t>
            </a:r>
            <a:r>
              <a:rPr lang="cs-CZ" dirty="0" err="1">
                <a:solidFill>
                  <a:srgbClr val="000000"/>
                </a:solidFill>
              </a:rPr>
              <a:t>automatisk</a:t>
            </a:r>
            <a:r>
              <a:rPr lang="cs-CZ" dirty="0">
                <a:solidFill>
                  <a:srgbClr val="000000"/>
                </a:solidFill>
              </a:rPr>
              <a:t> </a:t>
            </a:r>
            <a:r>
              <a:rPr lang="cs-CZ" dirty="0" err="1">
                <a:solidFill>
                  <a:srgbClr val="000000"/>
                </a:solidFill>
              </a:rPr>
              <a:t>gør</a:t>
            </a:r>
            <a:r>
              <a:rPr lang="cs-CZ" dirty="0">
                <a:solidFill>
                  <a:srgbClr val="000000"/>
                </a:solidFill>
              </a:rPr>
              <a:t> </a:t>
            </a:r>
            <a:r>
              <a:rPr lang="cs-CZ" dirty="0" err="1">
                <a:solidFill>
                  <a:srgbClr val="000000"/>
                </a:solidFill>
              </a:rPr>
              <a:t>betaling</a:t>
            </a:r>
            <a:r>
              <a:rPr lang="cs-CZ" dirty="0">
                <a:solidFill>
                  <a:srgbClr val="000000"/>
                </a:solidFill>
              </a:rPr>
              <a:t> </a:t>
            </a:r>
            <a:r>
              <a:rPr lang="cs-CZ" dirty="0" err="1">
                <a:solidFill>
                  <a:srgbClr val="000000"/>
                </a:solidFill>
              </a:rPr>
              <a:t>engang</a:t>
            </a:r>
            <a:r>
              <a:rPr lang="cs-CZ" dirty="0">
                <a:solidFill>
                  <a:srgbClr val="000000"/>
                </a:solidFill>
              </a:rPr>
              <a:t> </a:t>
            </a:r>
            <a:r>
              <a:rPr lang="cs-CZ" dirty="0" err="1">
                <a:solidFill>
                  <a:srgbClr val="000000"/>
                </a:solidFill>
              </a:rPr>
              <a:t>gods</a:t>
            </a:r>
            <a:r>
              <a:rPr lang="cs-CZ" dirty="0">
                <a:solidFill>
                  <a:srgbClr val="000000"/>
                </a:solidFill>
              </a:rPr>
              <a:t> </a:t>
            </a:r>
            <a:r>
              <a:rPr lang="cs-CZ" dirty="0" err="1">
                <a:solidFill>
                  <a:srgbClr val="000000"/>
                </a:solidFill>
              </a:rPr>
              <a:t>have</a:t>
            </a:r>
            <a:r>
              <a:rPr lang="cs-CZ" dirty="0">
                <a:solidFill>
                  <a:srgbClr val="000000"/>
                </a:solidFill>
              </a:rPr>
              <a:t> </a:t>
            </a:r>
            <a:r>
              <a:rPr lang="cs-CZ" dirty="0" err="1">
                <a:solidFill>
                  <a:srgbClr val="000000"/>
                </a:solidFill>
              </a:rPr>
              <a:t>ankom</a:t>
            </a:r>
            <a:r>
              <a:rPr lang="cs-CZ" dirty="0">
                <a:solidFill>
                  <a:srgbClr val="000000"/>
                </a:solidFill>
              </a:rPr>
              <a:t> </a:t>
            </a:r>
            <a:r>
              <a:rPr lang="cs-CZ" dirty="0" err="1">
                <a:solidFill>
                  <a:srgbClr val="000000"/>
                </a:solidFill>
              </a:rPr>
              <a:t>på</a:t>
            </a:r>
            <a:r>
              <a:rPr lang="cs-CZ" dirty="0">
                <a:solidFill>
                  <a:srgbClr val="000000"/>
                </a:solidFill>
              </a:rPr>
              <a:t> </a:t>
            </a:r>
            <a:r>
              <a:rPr lang="cs-CZ" dirty="0" err="1">
                <a:solidFill>
                  <a:srgbClr val="000000"/>
                </a:solidFill>
              </a:rPr>
              <a:t>de</a:t>
            </a:r>
            <a:r>
              <a:rPr lang="cs-CZ" dirty="0">
                <a:solidFill>
                  <a:srgbClr val="000000"/>
                </a:solidFill>
              </a:rPr>
              <a:t>havn.</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Hvad er nøglekomponenterne i blockchain-teknologi?</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5589867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gn="l" rtl="0">
              <a:lnSpc>
                <a:spcPct val="107000"/>
              </a:lnSpc>
              <a:buFont typeface="+mj-lt"/>
              <a:buAutoNum type="arabicPeriod" startAt="3"/>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Offentlig nøglekryptering</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algn="l" rtl="0">
              <a:lnSpc>
                <a:spcPct val="107000"/>
              </a:lnSpc>
              <a:spcAft>
                <a:spcPts val="800"/>
              </a:spcAft>
            </a:pPr>
            <a:r>
              <a:rPr lang="cs-CZ" dirty="0">
                <a:effectLst/>
                <a:latin typeface="Calibri" panose="020F0502020204030204" pitchFamily="34" charset="0"/>
                <a:ea typeface="Calibri" panose="020F0502020204030204" pitchFamily="34" charset="0"/>
                <a:cs typeface="Times New Roman" panose="02020603050405020304" pitchFamily="18" charset="0"/>
              </a:rPr>
              <a:t>Offentlig</a:t>
            </a:r>
            <a:r>
              <a:rPr lang="cs-CZ" dirty="0" err="1">
                <a:effectLst/>
                <a:latin typeface="Calibri" panose="020F0502020204030204" pitchFamily="34" charset="0"/>
                <a:ea typeface="Calibri" panose="020F0502020204030204" pitchFamily="34" charset="0"/>
                <a:cs typeface="Times New Roman" panose="02020603050405020304" pitchFamily="18" charset="0"/>
              </a:rPr>
              <a:t>nøgle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kryptografi</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er</a:t>
            </a:r>
            <a:r>
              <a:rPr lang="cs-CZ" dirty="0">
                <a:effectLst/>
                <a:latin typeface="Calibri" panose="020F0502020204030204" pitchFamily="34" charset="0"/>
                <a:ea typeface="Calibri" panose="020F0502020204030204" pitchFamily="34" charset="0"/>
                <a:cs typeface="Times New Roman" panose="02020603050405020304" pitchFamily="18" charset="0"/>
              </a:rPr>
              <a:t>-en</a:t>
            </a:r>
            <a:r>
              <a:rPr lang="cs-CZ" dirty="0" err="1">
                <a:effectLst/>
                <a:latin typeface="Calibri" panose="020F0502020204030204" pitchFamily="34" charset="0"/>
                <a:ea typeface="Calibri" panose="020F0502020204030204" pitchFamily="34" charset="0"/>
                <a:cs typeface="Times New Roman" panose="02020603050405020304" pitchFamily="18" charset="0"/>
              </a:rPr>
              <a:t>sikkerhed</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funktion</a:t>
            </a:r>
            <a:r>
              <a:rPr lang="cs-CZ" dirty="0">
                <a:effectLst/>
                <a:latin typeface="Calibri" panose="020F0502020204030204" pitchFamily="34" charset="0"/>
                <a:ea typeface="Calibri" panose="020F0502020204030204" pitchFamily="34" charset="0"/>
                <a:cs typeface="Times New Roman" panose="02020603050405020304" pitchFamily="18" charset="0"/>
              </a:rPr>
              <a:t>til</a:t>
            </a:r>
            <a:r>
              <a:rPr lang="cs-CZ" dirty="0" err="1">
                <a:effectLst/>
                <a:latin typeface="Calibri" panose="020F0502020204030204" pitchFamily="34" charset="0"/>
                <a:ea typeface="Calibri" panose="020F0502020204030204" pitchFamily="34" charset="0"/>
                <a:cs typeface="Times New Roman" panose="02020603050405020304" pitchFamily="18" charset="0"/>
              </a:rPr>
              <a:t>unikt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identificere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deltagere</a:t>
            </a:r>
            <a:r>
              <a:rPr lang="cs-CZ" dirty="0">
                <a:effectLst/>
                <a:latin typeface="Calibri" panose="020F0502020204030204" pitchFamily="34" charset="0"/>
                <a:ea typeface="Calibri" panose="020F0502020204030204" pitchFamily="34" charset="0"/>
                <a:cs typeface="Times New Roman" panose="02020603050405020304" pitchFamily="18" charset="0"/>
              </a:rPr>
              <a:t>i</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blockchain netværk.</a:t>
            </a:r>
            <a:r>
              <a:rPr lang="cs-CZ" dirty="0" err="1">
                <a:effectLst/>
                <a:latin typeface="Calibri" panose="020F0502020204030204" pitchFamily="34" charset="0"/>
                <a:ea typeface="Calibri" panose="020F0502020204030204" pitchFamily="34" charset="0"/>
                <a:cs typeface="Times New Roman" panose="02020603050405020304" pitchFamily="18" charset="0"/>
              </a:rPr>
              <a:t>Denne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mekanisme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genererer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to</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sæt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af</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nøgler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for</a:t>
            </a:r>
            <a:r>
              <a:rPr lang="cs-CZ" dirty="0">
                <a:effectLst/>
                <a:latin typeface="Calibri" panose="020F0502020204030204" pitchFamily="34" charset="0"/>
                <a:ea typeface="Calibri" panose="020F0502020204030204" pitchFamily="34" charset="0"/>
                <a:cs typeface="Times New Roman" panose="02020603050405020304" pitchFamily="18" charset="0"/>
              </a:rPr>
              <a:t>netværk</a:t>
            </a:r>
            <a:r>
              <a:rPr lang="cs-CZ" dirty="0" err="1">
                <a:effectLst/>
                <a:latin typeface="Calibri" panose="020F0502020204030204" pitchFamily="34" charset="0"/>
                <a:ea typeface="Calibri" panose="020F0502020204030204" pitchFamily="34" charset="0"/>
                <a:cs typeface="Times New Roman" panose="02020603050405020304" pitchFamily="18" charset="0"/>
              </a:rPr>
              <a:t>medlemmer</a:t>
            </a:r>
            <a:r>
              <a:rPr lang="cs-CZ" dirty="0">
                <a:effectLst/>
                <a:latin typeface="Calibri" panose="020F0502020204030204" pitchFamily="34" charset="0"/>
                <a:ea typeface="Calibri" panose="020F0502020204030204" pitchFamily="34" charset="0"/>
                <a:cs typeface="Times New Roman" panose="02020603050405020304" pitchFamily="18" charset="0"/>
              </a:rPr>
              <a:t>.</a:t>
            </a:r>
            <a:r>
              <a:rPr lang="cs-CZ" dirty="0" err="1">
                <a:effectLst/>
                <a:latin typeface="Calibri" panose="020F0502020204030204" pitchFamily="34" charset="0"/>
                <a:ea typeface="Calibri" panose="020F0502020204030204" pitchFamily="34" charset="0"/>
                <a:cs typeface="Times New Roman" panose="02020603050405020304" pitchFamily="18" charset="0"/>
              </a:rPr>
              <a:t>En</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nøgle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er</a:t>
            </a:r>
            <a:r>
              <a:rPr lang="cs-CZ" dirty="0">
                <a:effectLst/>
                <a:latin typeface="Calibri" panose="020F0502020204030204" pitchFamily="34" charset="0"/>
                <a:ea typeface="Calibri" panose="020F0502020204030204" pitchFamily="34" charset="0"/>
                <a:cs typeface="Times New Roman" panose="02020603050405020304" pitchFamily="18" charset="0"/>
              </a:rPr>
              <a:t>en offentlighed</a:t>
            </a:r>
            <a:r>
              <a:rPr lang="cs-CZ" dirty="0" err="1">
                <a:effectLst/>
                <a:latin typeface="Calibri" panose="020F0502020204030204" pitchFamily="34" charset="0"/>
                <a:ea typeface="Calibri" panose="020F0502020204030204" pitchFamily="34" charset="0"/>
                <a:cs typeface="Times New Roman" panose="02020603050405020304" pitchFamily="18" charset="0"/>
              </a:rPr>
              <a:t>nøgle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fælles</a:t>
            </a:r>
            <a:r>
              <a:rPr lang="cs-CZ" dirty="0">
                <a:effectLst/>
                <a:latin typeface="Calibri" panose="020F0502020204030204" pitchFamily="34" charset="0"/>
                <a:ea typeface="Calibri" panose="020F0502020204030204" pitchFamily="34" charset="0"/>
                <a:cs typeface="Times New Roman" panose="02020603050405020304" pitchFamily="18" charset="0"/>
              </a:rPr>
              <a:t>til</a:t>
            </a:r>
            <a:r>
              <a:rPr lang="cs-CZ" dirty="0" err="1">
                <a:effectLst/>
                <a:latin typeface="Calibri" panose="020F0502020204030204" pitchFamily="34" charset="0"/>
                <a:ea typeface="Calibri" panose="020F0502020204030204" pitchFamily="34" charset="0"/>
                <a:cs typeface="Times New Roman" panose="02020603050405020304" pitchFamily="18" charset="0"/>
              </a:rPr>
              <a:t>alle</a:t>
            </a:r>
            <a:r>
              <a:rPr lang="cs-CZ" dirty="0">
                <a:effectLst/>
                <a:latin typeface="Calibri" panose="020F0502020204030204" pitchFamily="34" charset="0"/>
                <a:ea typeface="Calibri" panose="020F0502020204030204" pitchFamily="34" charset="0"/>
                <a:cs typeface="Times New Roman" panose="02020603050405020304" pitchFamily="18" charset="0"/>
              </a:rPr>
              <a:t>i</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netværk.</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andre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er</a:t>
            </a:r>
            <a:r>
              <a:rPr lang="cs-CZ" dirty="0">
                <a:effectLst/>
                <a:latin typeface="Calibri" panose="020F0502020204030204" pitchFamily="34" charset="0"/>
                <a:ea typeface="Calibri" panose="020F0502020204030204" pitchFamily="34" charset="0"/>
                <a:cs typeface="Times New Roman" panose="02020603050405020304" pitchFamily="18" charset="0"/>
              </a:rPr>
              <a:t>-en</a:t>
            </a:r>
            <a:r>
              <a:rPr lang="cs-CZ" dirty="0" err="1">
                <a:effectLst/>
                <a:latin typeface="Calibri" panose="020F0502020204030204" pitchFamily="34" charset="0"/>
                <a:ea typeface="Calibri" panose="020F0502020204030204" pitchFamily="34" charset="0"/>
                <a:cs typeface="Times New Roman" panose="02020603050405020304" pitchFamily="18" charset="0"/>
              </a:rPr>
              <a:t>privat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nøgle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enestående</a:t>
            </a:r>
            <a:r>
              <a:rPr lang="cs-CZ" dirty="0">
                <a:effectLst/>
                <a:latin typeface="Calibri" panose="020F0502020204030204" pitchFamily="34" charset="0"/>
                <a:ea typeface="Calibri" panose="020F0502020204030204" pitchFamily="34" charset="0"/>
                <a:cs typeface="Times New Roman" panose="02020603050405020304" pitchFamily="18" charset="0"/>
              </a:rPr>
              <a:t>til</a:t>
            </a:r>
            <a:r>
              <a:rPr lang="cs-CZ" dirty="0" err="1">
                <a:effectLst/>
                <a:latin typeface="Calibri" panose="020F0502020204030204" pitchFamily="34" charset="0"/>
                <a:ea typeface="Calibri" panose="020F0502020204030204" pitchFamily="34" charset="0"/>
                <a:cs typeface="Times New Roman" panose="02020603050405020304" pitchFamily="18" charset="0"/>
              </a:rPr>
              <a:t>hver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medlem</a:t>
            </a:r>
            <a:r>
              <a:rPr lang="cs-CZ" dirty="0">
                <a:effectLst/>
                <a:latin typeface="Calibri" panose="020F0502020204030204" pitchFamily="34" charset="0"/>
                <a:ea typeface="Calibri" panose="020F0502020204030204" pitchFamily="34" charset="0"/>
                <a:cs typeface="Times New Roman" panose="02020603050405020304" pitchFamily="18" charset="0"/>
              </a:rPr>
              <a:t>.</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privat</a:t>
            </a:r>
            <a:r>
              <a:rPr lang="cs-CZ" dirty="0">
                <a:effectLst/>
                <a:latin typeface="Calibri" panose="020F0502020204030204" pitchFamily="34" charset="0"/>
                <a:ea typeface="Calibri" panose="020F0502020204030204" pitchFamily="34" charset="0"/>
                <a:cs typeface="Times New Roman" panose="02020603050405020304" pitchFamily="18" charset="0"/>
              </a:rPr>
              <a:t>og offentlige</a:t>
            </a:r>
            <a:r>
              <a:rPr lang="cs-CZ" dirty="0" err="1">
                <a:effectLst/>
                <a:latin typeface="Calibri" panose="020F0502020204030204" pitchFamily="34" charset="0"/>
                <a:ea typeface="Calibri" panose="020F0502020204030204" pitchFamily="34" charset="0"/>
                <a:cs typeface="Times New Roman" panose="02020603050405020304" pitchFamily="18" charset="0"/>
              </a:rPr>
              <a:t>nøgler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arbejde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sammen</a:t>
            </a:r>
            <a:r>
              <a:rPr lang="cs-CZ" dirty="0">
                <a:effectLst/>
                <a:latin typeface="Calibri" panose="020F0502020204030204" pitchFamily="34" charset="0"/>
                <a:ea typeface="Calibri" panose="020F0502020204030204" pitchFamily="34" charset="0"/>
                <a:cs typeface="Times New Roman" panose="02020603050405020304" pitchFamily="18" charset="0"/>
              </a:rPr>
              <a:t>til</a:t>
            </a:r>
            <a:r>
              <a:rPr lang="cs-CZ" dirty="0" err="1">
                <a:effectLst/>
                <a:latin typeface="Calibri" panose="020F0502020204030204" pitchFamily="34" charset="0"/>
                <a:ea typeface="Calibri" panose="020F0502020204030204" pitchFamily="34" charset="0"/>
                <a:cs typeface="Times New Roman" panose="02020603050405020304" pitchFamily="18" charset="0"/>
              </a:rPr>
              <a:t>låse op</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data i</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hovedbog</a:t>
            </a:r>
            <a:r>
              <a:rPr lang="cs-CZ"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Hvad er nøglekomponenterne i blockchain-teknologi?</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110263067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gn="l" rtl="0">
              <a:lnSpc>
                <a:spcPct val="107000"/>
              </a:lnSpc>
              <a:buFont typeface="+mj-lt"/>
              <a:buAutoNum type="arabicPeriod" startAt="3"/>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Offentlig nøglekryptering</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algn="l" rtl="0">
              <a:lnSpc>
                <a:spcPct val="107000"/>
              </a:lnSpc>
              <a:spcAft>
                <a:spcPts val="800"/>
              </a:spcAft>
            </a:pPr>
            <a:r>
              <a:rPr lang="cs-CZ" dirty="0" err="1">
                <a:effectLst/>
                <a:latin typeface="Calibri" panose="020F0502020204030204" pitchFamily="34" charset="0"/>
                <a:ea typeface="Calibri" panose="020F0502020204030204" pitchFamily="34" charset="0"/>
                <a:cs typeface="Times New Roman" panose="02020603050405020304" pitchFamily="18" charset="0"/>
              </a:rPr>
              <a:t>For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eksempel</a:t>
            </a:r>
            <a:r>
              <a:rPr lang="cs-CZ" dirty="0">
                <a:effectLst/>
                <a:latin typeface="Calibri" panose="020F0502020204030204" pitchFamily="34" charset="0"/>
                <a:ea typeface="Calibri" panose="020F0502020204030204" pitchFamily="34" charset="0"/>
                <a:cs typeface="Times New Roman" panose="02020603050405020304" pitchFamily="18" charset="0"/>
              </a:rPr>
              <a:t>, John og</a:t>
            </a:r>
            <a:r>
              <a:rPr lang="cs-CZ" dirty="0" err="1">
                <a:effectLst/>
                <a:latin typeface="Calibri" panose="020F0502020204030204" pitchFamily="34" charset="0"/>
                <a:ea typeface="Calibri" panose="020F0502020204030204" pitchFamily="34" charset="0"/>
                <a:cs typeface="Times New Roman" panose="02020603050405020304" pitchFamily="18" charset="0"/>
              </a:rPr>
              <a:t>Jill</a:t>
            </a:r>
            <a:r>
              <a:rPr lang="cs-CZ" dirty="0">
                <a:effectLst/>
                <a:latin typeface="Calibri" panose="020F0502020204030204" pitchFamily="34" charset="0"/>
                <a:ea typeface="Calibri" panose="020F0502020204030204" pitchFamily="34" charset="0"/>
                <a:cs typeface="Times New Roman" panose="02020603050405020304" pitchFamily="18" charset="0"/>
              </a:rPr>
              <a:t>er</a:t>
            </a:r>
            <a:r>
              <a:rPr lang="cs-CZ" dirty="0" err="1">
                <a:effectLst/>
                <a:latin typeface="Calibri" panose="020F0502020204030204" pitchFamily="34" charset="0"/>
                <a:ea typeface="Calibri" panose="020F0502020204030204" pitchFamily="34" charset="0"/>
                <a:cs typeface="Times New Roman" panose="02020603050405020304" pitchFamily="18" charset="0"/>
              </a:rPr>
              <a:t>to</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medlemmer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af</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netværk. John</a:t>
            </a:r>
            <a:r>
              <a:rPr lang="cs-CZ" dirty="0" err="1">
                <a:effectLst/>
                <a:latin typeface="Calibri" panose="020F0502020204030204" pitchFamily="34" charset="0"/>
                <a:ea typeface="Calibri" panose="020F0502020204030204" pitchFamily="34" charset="0"/>
                <a:cs typeface="Times New Roman" panose="02020603050405020304" pitchFamily="18" charset="0"/>
              </a:rPr>
              <a:t>optegnelser</a:t>
            </a:r>
            <a:r>
              <a:rPr lang="cs-CZ" dirty="0">
                <a:effectLst/>
                <a:latin typeface="Calibri" panose="020F0502020204030204" pitchFamily="34" charset="0"/>
                <a:ea typeface="Calibri" panose="020F0502020204030204" pitchFamily="34" charset="0"/>
                <a:cs typeface="Times New Roman" panose="02020603050405020304" pitchFamily="18" charset="0"/>
              </a:rPr>
              <a:t>-en</a:t>
            </a:r>
            <a:r>
              <a:rPr lang="cs-CZ" dirty="0" err="1">
                <a:effectLst/>
                <a:latin typeface="Calibri" panose="020F0502020204030204" pitchFamily="34" charset="0"/>
                <a:ea typeface="Calibri" panose="020F0502020204030204" pitchFamily="34" charset="0"/>
                <a:cs typeface="Times New Roman" panose="02020603050405020304" pitchFamily="18" charset="0"/>
              </a:rPr>
              <a:t>transaktion</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krypteret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med</a:t>
            </a:r>
            <a:r>
              <a:rPr lang="cs-CZ" dirty="0">
                <a:effectLst/>
                <a:latin typeface="Calibri" panose="020F0502020204030204" pitchFamily="34" charset="0"/>
                <a:ea typeface="Calibri" panose="020F0502020204030204" pitchFamily="34" charset="0"/>
                <a:cs typeface="Times New Roman" panose="02020603050405020304" pitchFamily="18" charset="0"/>
              </a:rPr>
              <a:t>hans</a:t>
            </a:r>
            <a:r>
              <a:rPr lang="cs-CZ" dirty="0" err="1">
                <a:effectLst/>
                <a:latin typeface="Calibri" panose="020F0502020204030204" pitchFamily="34" charset="0"/>
                <a:ea typeface="Calibri" panose="020F0502020204030204" pitchFamily="34" charset="0"/>
                <a:cs typeface="Times New Roman" panose="02020603050405020304" pitchFamily="18" charset="0"/>
              </a:rPr>
              <a:t>privat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nøgle</a:t>
            </a:r>
            <a:r>
              <a:rPr lang="cs-CZ" dirty="0">
                <a:effectLst/>
                <a:latin typeface="Calibri" panose="020F0502020204030204" pitchFamily="34" charset="0"/>
                <a:ea typeface="Calibri" panose="020F0502020204030204" pitchFamily="34" charset="0"/>
                <a:cs typeface="Times New Roman" panose="02020603050405020304" pitchFamily="18" charset="0"/>
              </a:rPr>
              <a:t>.</a:t>
            </a:r>
            <a:r>
              <a:rPr lang="cs-CZ" dirty="0" err="1">
                <a:effectLst/>
                <a:latin typeface="Calibri" panose="020F0502020204030204" pitchFamily="34" charset="0"/>
                <a:ea typeface="Calibri" panose="020F0502020204030204" pitchFamily="34" charset="0"/>
                <a:cs typeface="Times New Roman" panose="02020603050405020304" pitchFamily="18" charset="0"/>
              </a:rPr>
              <a:t>Jill</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kan</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dekryptere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det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med</a:t>
            </a:r>
            <a:r>
              <a:rPr lang="cs-CZ" dirty="0">
                <a:effectLst/>
                <a:latin typeface="Calibri" panose="020F0502020204030204" pitchFamily="34" charset="0"/>
                <a:ea typeface="Calibri" panose="020F0502020204030204" pitchFamily="34" charset="0"/>
                <a:cs typeface="Times New Roman" panose="02020603050405020304" pitchFamily="18" charset="0"/>
              </a:rPr>
              <a:t>hendes offentlighed</a:t>
            </a:r>
            <a:r>
              <a:rPr lang="cs-CZ" dirty="0" err="1">
                <a:effectLst/>
                <a:latin typeface="Calibri" panose="020F0502020204030204" pitchFamily="34" charset="0"/>
                <a:ea typeface="Calibri" panose="020F0502020204030204" pitchFamily="34" charset="0"/>
                <a:cs typeface="Times New Roman" panose="02020603050405020304" pitchFamily="18" charset="0"/>
              </a:rPr>
              <a:t>nøgle</a:t>
            </a:r>
            <a:r>
              <a:rPr lang="cs-CZ" dirty="0">
                <a:effectLst/>
                <a:latin typeface="Calibri" panose="020F0502020204030204" pitchFamily="34" charset="0"/>
                <a:ea typeface="Calibri" panose="020F0502020204030204" pitchFamily="34" charset="0"/>
                <a:cs typeface="Times New Roman" panose="02020603050405020304" pitchFamily="18" charset="0"/>
              </a:rPr>
              <a:t>.</a:t>
            </a:r>
            <a:r>
              <a:rPr lang="cs-CZ" dirty="0" err="1">
                <a:effectLst/>
                <a:latin typeface="Calibri" panose="020F0502020204030204" pitchFamily="34" charset="0"/>
                <a:ea typeface="Calibri" panose="020F0502020204030204" pitchFamily="34" charset="0"/>
                <a:cs typeface="Times New Roman" panose="02020603050405020304" pitchFamily="18" charset="0"/>
              </a:rPr>
              <a:t>Denne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vej</a:t>
            </a:r>
            <a:r>
              <a:rPr lang="cs-CZ" dirty="0">
                <a:effectLst/>
                <a:latin typeface="Calibri" panose="020F0502020204030204" pitchFamily="34" charset="0"/>
                <a:ea typeface="Calibri" panose="020F0502020204030204" pitchFamily="34" charset="0"/>
                <a:cs typeface="Times New Roman" panose="02020603050405020304" pitchFamily="18" charset="0"/>
              </a:rPr>
              <a:t>,</a:t>
            </a:r>
            <a:r>
              <a:rPr lang="cs-CZ" dirty="0" err="1">
                <a:effectLst/>
                <a:latin typeface="Calibri" panose="020F0502020204030204" pitchFamily="34" charset="0"/>
                <a:ea typeface="Calibri" panose="020F0502020204030204" pitchFamily="34" charset="0"/>
                <a:cs typeface="Times New Roman" panose="02020603050405020304" pitchFamily="18" charset="0"/>
              </a:rPr>
              <a:t>Jill</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overbevist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at</a:t>
            </a:r>
            <a:r>
              <a:rPr lang="cs-CZ" dirty="0">
                <a:effectLst/>
                <a:latin typeface="Calibri" panose="020F0502020204030204" pitchFamily="34" charset="0"/>
                <a:ea typeface="Calibri" panose="020F0502020204030204" pitchFamily="34" charset="0"/>
                <a:cs typeface="Times New Roman" panose="02020603050405020304" pitchFamily="18" charset="0"/>
              </a:rPr>
              <a:t>John lavede</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transaktion</a:t>
            </a:r>
            <a:r>
              <a:rPr lang="cs-CZ" dirty="0">
                <a:effectLst/>
                <a:latin typeface="Calibri" panose="020F0502020204030204" pitchFamily="34" charset="0"/>
                <a:ea typeface="Calibri" panose="020F0502020204030204" pitchFamily="34" charset="0"/>
                <a:cs typeface="Times New Roman" panose="02020603050405020304" pitchFamily="18" charset="0"/>
              </a:rPr>
              <a:t>.</a:t>
            </a:r>
            <a:r>
              <a:rPr lang="cs-CZ" dirty="0" err="1">
                <a:effectLst/>
                <a:latin typeface="Calibri" panose="020F0502020204030204" pitchFamily="34" charset="0"/>
                <a:ea typeface="Calibri" panose="020F0502020204030204" pitchFamily="34" charset="0"/>
                <a:cs typeface="Times New Roman" panose="02020603050405020304" pitchFamily="18" charset="0"/>
              </a:rPr>
              <a:t>Jills</a:t>
            </a:r>
            <a:r>
              <a:rPr lang="cs-CZ" dirty="0">
                <a:effectLst/>
                <a:latin typeface="Calibri" panose="020F0502020204030204" pitchFamily="34" charset="0"/>
                <a:ea typeface="Calibri" panose="020F0502020204030204" pitchFamily="34" charset="0"/>
                <a:cs typeface="Times New Roman" panose="02020603050405020304" pitchFamily="18" charset="0"/>
              </a:rPr>
              <a:t>offentlig</a:t>
            </a:r>
            <a:r>
              <a:rPr lang="cs-CZ" dirty="0" err="1">
                <a:effectLst/>
                <a:latin typeface="Calibri" panose="020F0502020204030204" pitchFamily="34" charset="0"/>
                <a:ea typeface="Calibri" panose="020F0502020204030204" pitchFamily="34" charset="0"/>
                <a:cs typeface="Times New Roman" panose="02020603050405020304" pitchFamily="18" charset="0"/>
              </a:rPr>
              <a:t>nøgle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ville ikke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have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arbejdet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hvis</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Johns</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privat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nøgle</a:t>
            </a:r>
            <a:r>
              <a:rPr lang="cs-CZ" dirty="0">
                <a:effectLst/>
                <a:latin typeface="Calibri" panose="020F0502020204030204" pitchFamily="34" charset="0"/>
                <a:ea typeface="Calibri" panose="020F0502020204030204" pitchFamily="34" charset="0"/>
                <a:cs typeface="Times New Roman" panose="02020603050405020304" pitchFamily="18" charset="0"/>
              </a:rPr>
              <a:t>havde</a:t>
            </a:r>
            <a:r>
              <a:rPr lang="cs-CZ" dirty="0" err="1">
                <a:effectLst/>
                <a:latin typeface="Calibri" panose="020F0502020204030204" pitchFamily="34" charset="0"/>
                <a:ea typeface="Calibri" panose="020F0502020204030204" pitchFamily="34" charset="0"/>
                <a:cs typeface="Times New Roman" panose="02020603050405020304" pitchFamily="18" charset="0"/>
              </a:rPr>
              <a:t>været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manipuleret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med</a:t>
            </a:r>
            <a:r>
              <a:rPr lang="cs-CZ"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Hvad er nøglekomponenterne i blockchain-teknologi?</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18206245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pPr algn="l" rtl="0"/>
            <a:r>
              <a:rPr lang="cs-CZ" sz="3900" dirty="0" err="1"/>
              <a:t>Hvad</a:t>
            </a:r>
            <a:r>
              <a:rPr lang="cs-CZ" sz="3900" dirty="0"/>
              <a:t>er</a:t>
            </a:r>
            <a:r>
              <a:rPr lang="cs-CZ" sz="3900" dirty="0" err="1"/>
              <a:t>de</a:t>
            </a:r>
            <a:r>
              <a:rPr lang="cs-CZ" sz="3900" dirty="0"/>
              <a:t> </a:t>
            </a:r>
            <a:r>
              <a:rPr lang="cs-CZ" sz="3900" dirty="0" err="1"/>
              <a:t>fordele</a:t>
            </a:r>
            <a:r>
              <a:rPr lang="cs-CZ" sz="3900" dirty="0"/>
              <a:t> </a:t>
            </a:r>
            <a:r>
              <a:rPr lang="cs-CZ" sz="3900" dirty="0" err="1"/>
              <a:t>af</a:t>
            </a:r>
            <a:r>
              <a:rPr lang="cs-CZ" sz="3900" dirty="0"/>
              <a:t>blockchain teknologi?</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pPr algn="l" rtl="0"/>
            <a:r>
              <a:rPr lang="en-US" dirty="0"/>
              <a:t>0</a:t>
            </a:r>
            <a:r>
              <a:rPr lang="cs-CZ" dirty="0"/>
              <a:t>4</a:t>
            </a:r>
            <a:endParaRPr lang="en-US" dirty="0"/>
          </a:p>
        </p:txBody>
      </p:sp>
    </p:spTree>
    <p:extLst>
      <p:ext uri="{BB962C8B-B14F-4D97-AF65-F5344CB8AC3E}">
        <p14:creationId xmlns:p14="http://schemas.microsoft.com/office/powerpoint/2010/main" val="33506578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algn="l" rtl="0">
              <a:lnSpc>
                <a:spcPct val="107000"/>
              </a:lnSpc>
              <a:spcAft>
                <a:spcPts val="800"/>
              </a:spcAft>
            </a:pPr>
            <a:r>
              <a:rPr lang="cs-CZ" dirty="0">
                <a:effectLst/>
                <a:latin typeface="Calibri" panose="020F0502020204030204" pitchFamily="34" charset="0"/>
                <a:ea typeface="Calibri" panose="020F0502020204030204" pitchFamily="34" charset="0"/>
                <a:cs typeface="Times New Roman" panose="02020603050405020304" pitchFamily="18" charset="0"/>
              </a:rPr>
              <a:t>Blockchain teknologi</a:t>
            </a:r>
            <a:r>
              <a:rPr lang="cs-CZ" dirty="0" err="1">
                <a:effectLst/>
                <a:latin typeface="Calibri" panose="020F0502020204030204" pitchFamily="34" charset="0"/>
                <a:ea typeface="Calibri" panose="020F0502020204030204" pitchFamily="34" charset="0"/>
                <a:cs typeface="Times New Roman" panose="02020603050405020304" pitchFamily="18" charset="0"/>
              </a:rPr>
              <a:t>bringer</a:t>
            </a:r>
            <a:r>
              <a:rPr lang="cs-CZ" dirty="0">
                <a:effectLst/>
                <a:latin typeface="Calibri" panose="020F0502020204030204" pitchFamily="34" charset="0"/>
                <a:ea typeface="Calibri" panose="020F0502020204030204" pitchFamily="34" charset="0"/>
                <a:cs typeface="Times New Roman" panose="02020603050405020304" pitchFamily="18" charset="0"/>
              </a:rPr>
              <a:t>mange</a:t>
            </a:r>
            <a:r>
              <a:rPr lang="cs-CZ" dirty="0" err="1">
                <a:effectLst/>
                <a:latin typeface="Calibri" panose="020F0502020204030204" pitchFamily="34" charset="0"/>
                <a:ea typeface="Calibri" panose="020F0502020204030204" pitchFamily="34" charset="0"/>
                <a:cs typeface="Times New Roman" panose="02020603050405020304" pitchFamily="18" charset="0"/>
              </a:rPr>
              <a:t>fordele</a:t>
            </a:r>
            <a:r>
              <a:rPr lang="cs-CZ" dirty="0">
                <a:effectLst/>
                <a:latin typeface="Calibri" panose="020F0502020204030204" pitchFamily="34" charset="0"/>
                <a:ea typeface="Calibri" panose="020F0502020204030204" pitchFamily="34" charset="0"/>
                <a:cs typeface="Times New Roman" panose="02020603050405020304" pitchFamily="18" charset="0"/>
              </a:rPr>
              <a:t>til</a:t>
            </a:r>
            <a:r>
              <a:rPr lang="cs-CZ" dirty="0" err="1">
                <a:effectLst/>
                <a:latin typeface="Calibri" panose="020F0502020204030204" pitchFamily="34" charset="0"/>
                <a:ea typeface="Calibri" panose="020F0502020204030204" pitchFamily="34" charset="0"/>
                <a:cs typeface="Times New Roman" panose="02020603050405020304" pitchFamily="18" charset="0"/>
              </a:rPr>
              <a:t>aktiv</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transaktion</a:t>
            </a:r>
            <a:r>
              <a:rPr lang="cs-CZ" dirty="0">
                <a:effectLst/>
                <a:latin typeface="Calibri" panose="020F0502020204030204" pitchFamily="34" charset="0"/>
                <a:ea typeface="Calibri" panose="020F0502020204030204" pitchFamily="34" charset="0"/>
                <a:cs typeface="Times New Roman" panose="02020603050405020304" pitchFamily="18" charset="0"/>
              </a:rPr>
              <a:t>ledelse.</a:t>
            </a:r>
            <a:r>
              <a:rPr lang="cs-CZ" dirty="0" err="1">
                <a:effectLst/>
                <a:latin typeface="Calibri" panose="020F0502020204030204" pitchFamily="34" charset="0"/>
                <a:ea typeface="Calibri" panose="020F0502020204030204" pitchFamily="34" charset="0"/>
                <a:cs typeface="Times New Roman" panose="02020603050405020304" pitchFamily="18" charset="0"/>
              </a:rPr>
              <a:t>Vi</a:t>
            </a:r>
            <a:r>
              <a:rPr lang="cs-CZ" dirty="0">
                <a:effectLst/>
                <a:latin typeface="Calibri" panose="020F0502020204030204" pitchFamily="34" charset="0"/>
                <a:ea typeface="Calibri" panose="020F0502020204030204" pitchFamily="34" charset="0"/>
                <a:cs typeface="Times New Roman" panose="02020603050405020304" pitchFamily="18" charset="0"/>
              </a:rPr>
              <a:t>liste a</a:t>
            </a:r>
            <a:r>
              <a:rPr lang="cs-CZ" dirty="0" err="1">
                <a:effectLst/>
                <a:latin typeface="Calibri" panose="020F0502020204030204" pitchFamily="34" charset="0"/>
                <a:ea typeface="Calibri" panose="020F0502020204030204" pitchFamily="34" charset="0"/>
                <a:cs typeface="Times New Roman" panose="02020603050405020304" pitchFamily="18" charset="0"/>
              </a:rPr>
              <a:t>få</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af</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dem</a:t>
            </a:r>
            <a:r>
              <a:rPr lang="cs-CZ" dirty="0">
                <a:effectLst/>
                <a:latin typeface="Calibri" panose="020F0502020204030204" pitchFamily="34" charset="0"/>
                <a:ea typeface="Calibri" panose="020F0502020204030204" pitchFamily="34" charset="0"/>
                <a:cs typeface="Times New Roman" panose="02020603050405020304" pitchFamily="18" charset="0"/>
              </a:rPr>
              <a:t>i</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følge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underafsnit</a:t>
            </a:r>
            <a:r>
              <a:rPr lang="cs-CZ" dirty="0">
                <a:effectLst/>
                <a:latin typeface="Calibri" panose="020F0502020204030204" pitchFamily="34" charset="0"/>
                <a:ea typeface="Calibri" panose="020F0502020204030204" pitchFamily="34" charset="0"/>
                <a:cs typeface="Times New Roman" panose="02020603050405020304" pitchFamily="18" charset="0"/>
              </a:rPr>
              <a:t>:</a:t>
            </a:r>
          </a:p>
          <a:p>
            <a:pPr marL="457200" indent="-457200" algn="l" rtl="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Avanceret sikkerhed</a:t>
            </a:r>
            <a:endParaRPr lang="cs-CZ" b="1" dirty="0">
              <a:effectLst/>
              <a:latin typeface="Times New Roman" panose="02020603050405020304" pitchFamily="18" charset="0"/>
              <a:ea typeface="Times New Roman" panose="02020603050405020304" pitchFamily="18" charset="0"/>
            </a:endParaRPr>
          </a:p>
          <a:p>
            <a:pPr marL="457200" indent="-457200" algn="l" rtl="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Forbedret effektivitet</a:t>
            </a:r>
            <a:endParaRPr lang="cs-CZ" b="1" dirty="0">
              <a:effectLst/>
              <a:latin typeface="Times New Roman" panose="02020603050405020304" pitchFamily="18" charset="0"/>
              <a:ea typeface="Times New Roman" panose="02020603050405020304" pitchFamily="18" charset="0"/>
            </a:endParaRPr>
          </a:p>
          <a:p>
            <a:pPr marL="457200" indent="-457200" algn="l" rtl="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Hurtigere revision</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Hvad er</a:t>
            </a:r>
            <a:r>
              <a:rPr lang="cs-CZ" dirty="0" err="1"/>
              <a:t>fordele</a:t>
            </a:r>
            <a:r>
              <a:rPr lang="cs-CZ" dirty="0"/>
              <a:t> </a:t>
            </a:r>
            <a:r>
              <a:rPr lang="en-US" sz="3600" dirty="0"/>
              <a:t>af blockchain-teknologi?</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2322016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gn="l" rtl="0">
              <a:lnSpc>
                <a:spcPct val="107000"/>
              </a:lnSpc>
              <a:buFont typeface="+mj-lt"/>
              <a:buAutoNum type="arabicPeriod"/>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Avanceret sikkerhed</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algn="l" rtl="0">
              <a:lnSpc>
                <a:spcPct val="107000"/>
              </a:lnSpc>
              <a:spcAft>
                <a:spcPts val="800"/>
              </a:spcAft>
            </a:pP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systemer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give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høj</a:t>
            </a:r>
            <a:r>
              <a:rPr lang="cs-CZ" sz="2400" dirty="0">
                <a:effectLst/>
                <a:latin typeface="Calibri" panose="020F0502020204030204" pitchFamily="34" charset="0"/>
                <a:ea typeface="Calibri" panose="020F0502020204030204" pitchFamily="34" charset="0"/>
                <a:cs typeface="Times New Roman" panose="02020603050405020304" pitchFamily="18" charset="0"/>
              </a:rPr>
              <a:t>niveau</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sikkerhed</a:t>
            </a:r>
            <a:r>
              <a:rPr lang="cs-CZ" sz="2400" dirty="0">
                <a:effectLst/>
                <a:latin typeface="Calibri" panose="020F0502020204030204" pitchFamily="34" charset="0"/>
                <a:ea typeface="Calibri" panose="020F0502020204030204" pitchFamily="34" charset="0"/>
                <a:cs typeface="Times New Roman" panose="02020603050405020304" pitchFamily="18" charset="0"/>
              </a:rPr>
              <a:t>og tillid</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moderne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digital</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transaktioner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kræve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altid</a:t>
            </a:r>
            <a:r>
              <a:rPr lang="cs-CZ" sz="2400" dirty="0">
                <a:effectLst/>
                <a:latin typeface="Calibri" panose="020F0502020204030204" pitchFamily="34" charset="0"/>
                <a:ea typeface="Calibri" panose="020F0502020204030204" pitchFamily="34" charset="0"/>
                <a:cs typeface="Times New Roman" panose="02020603050405020304" pitchFamily="18" charset="0"/>
              </a:rPr>
              <a:t>-en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frygt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nogen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vilje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manipulere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underliggende</a:t>
            </a:r>
            <a:r>
              <a:rPr lang="cs-CZ" sz="2400" dirty="0">
                <a:effectLst/>
                <a:latin typeface="Calibri" panose="020F0502020204030204" pitchFamily="34" charset="0"/>
                <a:ea typeface="Calibri" panose="020F0502020204030204" pitchFamily="34" charset="0"/>
                <a:cs typeface="Times New Roman" panose="02020603050405020304" pitchFamily="18" charset="0"/>
              </a:rPr>
              <a:t>software til</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frembringe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falsk</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penge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for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sig selv</a:t>
            </a:r>
            <a:r>
              <a:rPr lang="cs-CZ" sz="2400" dirty="0">
                <a:effectLst/>
                <a:latin typeface="Calibri" panose="020F0502020204030204" pitchFamily="34" charset="0"/>
                <a:ea typeface="Calibri" panose="020F0502020204030204" pitchFamily="34" charset="0"/>
                <a:cs typeface="Times New Roman" panose="02020603050405020304" pitchFamily="18" charset="0"/>
              </a:rPr>
              <a:t>. Men 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bruger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principper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kryptografi</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decentralisering</a:t>
            </a:r>
            <a:r>
              <a:rPr lang="cs-CZ" sz="2400" dirty="0">
                <a:effectLst/>
                <a:latin typeface="Calibri" panose="020F0502020204030204" pitchFamily="34" charset="0"/>
                <a:ea typeface="Calibri" panose="020F0502020204030204" pitchFamily="34" charset="0"/>
                <a:cs typeface="Times New Roman" panose="02020603050405020304" pitchFamily="18" charset="0"/>
              </a:rPr>
              <a:t>, 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konsensus</a:t>
            </a:r>
            <a:r>
              <a:rPr lang="cs-CZ" sz="2400" dirty="0">
                <a:effectLst/>
                <a:latin typeface="Calibri" panose="020F0502020204030204" pitchFamily="34" charset="0"/>
                <a:ea typeface="Calibri" panose="020F0502020204030204" pitchFamily="34" charset="0"/>
                <a:cs typeface="Times New Roman" panose="02020603050405020304" pitchFamily="18" charset="0"/>
              </a:rPr>
              <a:t>til</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skabe</a:t>
            </a:r>
            <a:r>
              <a:rPr lang="cs-CZ" sz="2400" dirty="0">
                <a:effectLst/>
                <a:latin typeface="Calibri" panose="020F0502020204030204" pitchFamily="34" charset="0"/>
                <a:ea typeface="Calibri" panose="020F0502020204030204" pitchFamily="34" charset="0"/>
                <a:cs typeface="Times New Roman" panose="02020603050405020304" pitchFamily="18" charset="0"/>
              </a:rPr>
              <a:t>-en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højt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sikker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underliggende</a:t>
            </a:r>
            <a:r>
              <a:rPr lang="cs-CZ" sz="2400" dirty="0">
                <a:effectLst/>
                <a:latin typeface="Calibri" panose="020F0502020204030204" pitchFamily="34" charset="0"/>
                <a:ea typeface="Calibri" panose="020F0502020204030204" pitchFamily="34" charset="0"/>
                <a:cs typeface="Times New Roman" panose="02020603050405020304" pitchFamily="18" charset="0"/>
              </a:rPr>
              <a:t>software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system</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næsten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umulig</a:t>
            </a:r>
            <a:r>
              <a:rPr lang="cs-CZ" sz="2400" dirty="0">
                <a:effectLst/>
                <a:latin typeface="Calibri" panose="020F0502020204030204" pitchFamily="34" charset="0"/>
                <a:ea typeface="Calibri" panose="020F0502020204030204" pitchFamily="34" charset="0"/>
                <a:cs typeface="Times New Roman" panose="02020603050405020304" pitchFamily="18" charset="0"/>
              </a:rPr>
              <a:t>til</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manipulation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med</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intet enkelt punkt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fiasko</a:t>
            </a:r>
            <a:r>
              <a:rPr lang="cs-CZ" sz="2400" dirty="0">
                <a:effectLst/>
                <a:latin typeface="Calibri" panose="020F0502020204030204" pitchFamily="34" charset="0"/>
                <a:ea typeface="Calibri" panose="020F0502020204030204" pitchFamily="34" charset="0"/>
                <a:cs typeface="Times New Roman" panose="02020603050405020304" pitchFamily="18" charset="0"/>
              </a:rPr>
              <a:t>, og en enkelt bruger</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ikke kan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forandring</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transaktion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optegnelser</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l" rtl="0" fontAlgn="base"/>
            <a:endParaRPr lang="cs-CZ" b="1" dirty="0">
              <a:solidFill>
                <a:srgbClr val="000000"/>
              </a:solidFill>
              <a:effectLst/>
            </a:endParaRP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Hvad er</a:t>
            </a:r>
            <a:r>
              <a:rPr lang="cs-CZ" dirty="0" err="1"/>
              <a:t>fordele</a:t>
            </a:r>
            <a:r>
              <a:rPr lang="cs-CZ" dirty="0"/>
              <a:t> </a:t>
            </a:r>
            <a:r>
              <a:rPr lang="en-US" sz="3600" dirty="0"/>
              <a:t>af blockchain-teknologi?</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72666334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gn="l" rtl="0">
              <a:lnSpc>
                <a:spcPct val="107000"/>
              </a:lnSpc>
              <a:buFont typeface="+mj-lt"/>
              <a:buAutoNum type="arabicPeriod" startAt="2"/>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Forbedret effektivitet</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algn="l" rtl="0">
              <a:lnSpc>
                <a:spcPct val="107000"/>
              </a:lnSpc>
              <a:spcAft>
                <a:spcPts val="800"/>
              </a:spcAft>
            </a:pPr>
            <a:r>
              <a:rPr lang="cs-CZ" sz="2400" dirty="0">
                <a:effectLst/>
                <a:latin typeface="Calibri" panose="020F0502020204030204" pitchFamily="34" charset="0"/>
                <a:ea typeface="Calibri" panose="020F0502020204030204" pitchFamily="34" charset="0"/>
                <a:cs typeface="Times New Roman" panose="02020603050405020304" pitchFamily="18" charset="0"/>
              </a:rPr>
              <a:t>Business-to-business</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transaktioner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kan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tage</a:t>
            </a:r>
            <a:r>
              <a:rPr lang="cs-CZ" sz="2400" dirty="0">
                <a:effectLst/>
                <a:latin typeface="Calibri" panose="020F0502020204030204" pitchFamily="34" charset="0"/>
                <a:ea typeface="Calibri" panose="020F0502020204030204" pitchFamily="34" charset="0"/>
                <a:cs typeface="Times New Roman" panose="02020603050405020304" pitchFamily="18" charset="0"/>
              </a:rPr>
              <a:t>meget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tid</a:t>
            </a:r>
            <a:r>
              <a:rPr lang="cs-CZ" sz="2400" dirty="0">
                <a:effectLst/>
                <a:latin typeface="Calibri" panose="020F0502020204030204" pitchFamily="34" charset="0"/>
                <a:ea typeface="Calibri" panose="020F0502020204030204" pitchFamily="34" charset="0"/>
                <a:cs typeface="Times New Roman" panose="02020603050405020304" pitchFamily="18" charset="0"/>
              </a:rPr>
              <a:t>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skabe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operationelle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flaskehalse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især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når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overholdelse</a:t>
            </a:r>
            <a:r>
              <a:rPr lang="cs-CZ" sz="2400" dirty="0">
                <a:effectLst/>
                <a:latin typeface="Calibri" panose="020F0502020204030204" pitchFamily="34" charset="0"/>
                <a:ea typeface="Calibri" panose="020F0502020204030204" pitchFamily="34" charset="0"/>
                <a:cs typeface="Times New Roman" panose="02020603050405020304" pitchFamily="18" charset="0"/>
              </a:rPr>
              <a:t>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tredje</a:t>
            </a:r>
            <a:r>
              <a:rPr lang="cs-CZ" sz="2400" dirty="0">
                <a:effectLst/>
                <a:latin typeface="Calibri" panose="020F0502020204030204" pitchFamily="34" charset="0"/>
                <a:ea typeface="Calibri" panose="020F0502020204030204" pitchFamily="34" charset="0"/>
                <a:cs typeface="Times New Roman" panose="02020603050405020304" pitchFamily="18" charset="0"/>
              </a:rPr>
              <a:t>-parti</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regulerende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kroppe</a:t>
            </a:r>
            <a:r>
              <a:rPr lang="cs-CZ" sz="2400" dirty="0">
                <a:effectLst/>
                <a:latin typeface="Calibri" panose="020F0502020204030204" pitchFamily="34" charset="0"/>
                <a:ea typeface="Calibri" panose="020F0502020204030204" pitchFamily="34" charset="0"/>
                <a:cs typeface="Times New Roman" panose="02020603050405020304" pitchFamily="18" charset="0"/>
              </a:rPr>
              <a:t>er</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involveret</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Gennemsigtighed</a:t>
            </a:r>
            <a:r>
              <a:rPr lang="cs-CZ" sz="2400" dirty="0">
                <a:effectLst/>
                <a:latin typeface="Calibri" panose="020F0502020204030204" pitchFamily="34" charset="0"/>
                <a:ea typeface="Calibri" panose="020F0502020204030204" pitchFamily="34" charset="0"/>
                <a:cs typeface="Times New Roman" panose="02020603050405020304" pitchFamily="18" charset="0"/>
              </a:rPr>
              <a:t>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smart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kontrakter</a:t>
            </a:r>
            <a:r>
              <a:rPr lang="cs-CZ" sz="2400" dirty="0">
                <a:effectLst/>
                <a:latin typeface="Calibri" panose="020F0502020204030204" pitchFamily="34" charset="0"/>
                <a:ea typeface="Calibri" panose="020F0502020204030204" pitchFamily="34" charset="0"/>
                <a:cs typeface="Times New Roman" panose="02020603050405020304" pitchFamily="18" charset="0"/>
              </a:rPr>
              <a:t>i blockchain gøre sådan forretning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transaktioner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hurtigere</a:t>
            </a:r>
            <a:r>
              <a:rPr lang="cs-CZ" sz="2400" dirty="0">
                <a:effectLst/>
                <a:latin typeface="Calibri" panose="020F0502020204030204" pitchFamily="34" charset="0"/>
                <a:ea typeface="Calibri" panose="020F0502020204030204" pitchFamily="34" charset="0"/>
                <a:cs typeface="Times New Roman" panose="02020603050405020304" pitchFamily="18" charset="0"/>
              </a:rPr>
              <a:t>og mere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effektiv</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Hvad er</a:t>
            </a:r>
            <a:r>
              <a:rPr lang="cs-CZ" dirty="0" err="1"/>
              <a:t>fordele</a:t>
            </a:r>
            <a:r>
              <a:rPr lang="cs-CZ" dirty="0"/>
              <a:t> </a:t>
            </a:r>
            <a:r>
              <a:rPr lang="en-US" sz="3600" dirty="0"/>
              <a:t>af blockchain-teknologi?</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40934559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pPr algn="l" rtl="0"/>
            <a:r>
              <a:rPr lang="en-GB" sz="3900" kern="100" dirty="0">
                <a:effectLst/>
                <a:latin typeface="Calibri Light" panose="020F0302020204030204" pitchFamily="34" charset="0"/>
                <a:ea typeface="Times New Roman" panose="02020603050405020304" pitchFamily="18" charset="0"/>
                <a:cs typeface="Times New Roman" panose="02020603050405020304" pitchFamily="18" charset="0"/>
              </a:rPr>
              <a:t>Hvad er forskellen mellem en database og en blockchain?</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pPr algn="l" rtl="0"/>
            <a:r>
              <a:rPr lang="en-US" dirty="0"/>
              <a:t>0</a:t>
            </a:r>
            <a:r>
              <a:rPr lang="cs-CZ" dirty="0"/>
              <a:t>5</a:t>
            </a:r>
            <a:endParaRPr lang="en-US" dirty="0"/>
          </a:p>
        </p:txBody>
      </p:sp>
    </p:spTree>
    <p:extLst>
      <p:ext uri="{BB962C8B-B14F-4D97-AF65-F5344CB8AC3E}">
        <p14:creationId xmlns:p14="http://schemas.microsoft.com/office/powerpoint/2010/main" val="33056656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marL="457200" indent="-457200" algn="l" rtl="0">
              <a:lnSpc>
                <a:spcPct val="107000"/>
              </a:lnSpc>
              <a:buFont typeface="+mj-lt"/>
              <a:buAutoNum type="arabicPeriod" startAt="3"/>
            </a:pPr>
            <a:r>
              <a:rPr lang="en-GB"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Hurtigere revision</a:t>
            </a:r>
            <a:endParaRPr lang="cs-CZ" b="1" dirty="0">
              <a:effectLst/>
              <a:latin typeface="Times New Roman" panose="02020603050405020304" pitchFamily="18" charset="0"/>
              <a:ea typeface="Times New Roman" panose="02020603050405020304" pitchFamily="18" charset="0"/>
            </a:endParaRPr>
          </a:p>
          <a:p>
            <a:pPr marL="0" indent="0" algn="l" rtl="0" fontAlgn="base"/>
            <a:endParaRPr lang="cs-CZ" b="1" dirty="0">
              <a:solidFill>
                <a:srgbClr val="000000"/>
              </a:solidFill>
              <a:effectLst/>
            </a:endParaRPr>
          </a:p>
          <a:p>
            <a:pPr algn="l" rtl="0">
              <a:lnSpc>
                <a:spcPct val="107000"/>
              </a:lnSpc>
              <a:spcAft>
                <a:spcPts val="800"/>
              </a:spcAft>
            </a:pPr>
            <a:r>
              <a:rPr lang="cs-CZ" sz="2400" dirty="0" err="1">
                <a:effectLst/>
                <a:latin typeface="Calibri" panose="020F0502020204030204" pitchFamily="34" charset="0"/>
                <a:ea typeface="Calibri" panose="020F0502020204030204" pitchFamily="34" charset="0"/>
                <a:cs typeface="Times New Roman" panose="02020603050405020304" pitchFamily="18" charset="0"/>
              </a:rPr>
              <a:t>Virksomheder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skal</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være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 stand</a:t>
            </a:r>
            <a:r>
              <a:rPr lang="cs-CZ" sz="2400" dirty="0">
                <a:effectLst/>
                <a:latin typeface="Calibri" panose="020F0502020204030204" pitchFamily="34" charset="0"/>
                <a:ea typeface="Calibri" panose="020F0502020204030204" pitchFamily="34" charset="0"/>
                <a:cs typeface="Times New Roman" panose="02020603050405020304" pitchFamily="18" charset="0"/>
              </a:rPr>
              <a:t>til</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sikkert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frembringe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udveksle</a:t>
            </a:r>
            <a:r>
              <a:rPr lang="cs-CZ" sz="2400" dirty="0">
                <a:effectLst/>
                <a:latin typeface="Calibri" panose="020F0502020204030204" pitchFamily="34" charset="0"/>
                <a:ea typeface="Calibri" panose="020F0502020204030204" pitchFamily="34" charset="0"/>
                <a:cs typeface="Times New Roman" panose="02020603050405020304" pitchFamily="18" charset="0"/>
              </a:rPr>
              <a:t>, arkiv 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rekonstruere</a:t>
            </a:r>
            <a:r>
              <a:rPr lang="cs-CZ" sz="2400" dirty="0">
                <a:effectLst/>
                <a:latin typeface="Calibri" panose="020F0502020204030204" pitchFamily="34" charset="0"/>
                <a:ea typeface="Calibri" panose="020F0502020204030204" pitchFamily="34" charset="0"/>
                <a:cs typeface="Times New Roman" panose="02020603050405020304" pitchFamily="18" charset="0"/>
              </a:rPr>
              <a:t>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transaktioner</a:t>
            </a:r>
            <a:r>
              <a:rPr lang="cs-CZ" sz="2400" dirty="0">
                <a:effectLst/>
                <a:latin typeface="Calibri" panose="020F0502020204030204" pitchFamily="34" charset="0"/>
                <a:ea typeface="Calibri" panose="020F0502020204030204" pitchFamily="34" charset="0"/>
                <a:cs typeface="Times New Roman" panose="02020603050405020304" pitchFamily="18" charset="0"/>
              </a:rPr>
              <a:t>i</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kan revideres</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måde</a:t>
            </a:r>
            <a:r>
              <a:rPr lang="cs-CZ" sz="2400" dirty="0">
                <a:effectLst/>
                <a:latin typeface="Calibri" panose="020F0502020204030204" pitchFamily="34" charset="0"/>
                <a:ea typeface="Calibri" panose="020F0502020204030204" pitchFamily="34" charset="0"/>
                <a:cs typeface="Times New Roman" panose="02020603050405020304" pitchFamily="18" charset="0"/>
              </a:rPr>
              <a:t>. 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optegnelser</a:t>
            </a:r>
            <a:r>
              <a:rPr lang="cs-CZ" sz="2400" dirty="0">
                <a:effectLst/>
                <a:latin typeface="Calibri" panose="020F0502020204030204" pitchFamily="34" charset="0"/>
                <a:ea typeface="Calibri" panose="020F0502020204030204" pitchFamily="34" charset="0"/>
                <a:cs typeface="Times New Roman" panose="02020603050405020304" pitchFamily="18" charset="0"/>
              </a:rPr>
              <a:t>er</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kronologisk</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uforanderlig</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hvilke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betyder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alle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optegnelser</a:t>
            </a:r>
            <a:r>
              <a:rPr lang="cs-CZ" sz="2400" dirty="0">
                <a:effectLst/>
                <a:latin typeface="Calibri" panose="020F0502020204030204" pitchFamily="34" charset="0"/>
                <a:ea typeface="Calibri" panose="020F0502020204030204" pitchFamily="34" charset="0"/>
                <a:cs typeface="Times New Roman" panose="02020603050405020304" pitchFamily="18" charset="0"/>
              </a:rPr>
              <a:t>er</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altid</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bestilt</a:t>
            </a:r>
            <a:r>
              <a:rPr lang="cs-CZ" sz="2400" dirty="0">
                <a:effectLst/>
                <a:latin typeface="Calibri" panose="020F0502020204030204" pitchFamily="34" charset="0"/>
                <a:ea typeface="Calibri" panose="020F0502020204030204" pitchFamily="34" charset="0"/>
                <a:cs typeface="Times New Roman" panose="02020603050405020304" pitchFamily="18" charset="0"/>
              </a:rPr>
              <a:t>ved</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tid</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Denne</a:t>
            </a:r>
            <a:r>
              <a:rPr lang="cs-CZ" sz="2400" dirty="0">
                <a:effectLst/>
                <a:latin typeface="Calibri" panose="020F0502020204030204" pitchFamily="34" charset="0"/>
                <a:ea typeface="Calibri" panose="020F0502020204030204" pitchFamily="34" charset="0"/>
                <a:cs typeface="Times New Roman" panose="02020603050405020304" pitchFamily="18" charset="0"/>
              </a:rPr>
              <a:t>data</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gennemsigtighed</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gør</a:t>
            </a:r>
            <a:r>
              <a:rPr lang="cs-CZ" sz="2400" dirty="0">
                <a:effectLst/>
                <a:latin typeface="Calibri" panose="020F0502020204030204" pitchFamily="34" charset="0"/>
                <a:ea typeface="Calibri" panose="020F0502020204030204" pitchFamily="34" charset="0"/>
                <a:cs typeface="Times New Roman" panose="02020603050405020304" pitchFamily="18" charset="0"/>
              </a:rPr>
              <a:t>revidere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forarbejdning</a:t>
            </a:r>
            <a:r>
              <a:rPr lang="cs-CZ" sz="2400" dirty="0">
                <a:effectLst/>
                <a:latin typeface="Calibri" panose="020F0502020204030204" pitchFamily="34" charset="0"/>
                <a:ea typeface="Calibri" panose="020F0502020204030204" pitchFamily="34" charset="0"/>
                <a:cs typeface="Times New Roman" panose="02020603050405020304" pitchFamily="18" charset="0"/>
              </a:rPr>
              <a:t>meget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hurtigere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Hvad er</a:t>
            </a:r>
            <a:r>
              <a:rPr lang="cs-CZ" dirty="0" err="1"/>
              <a:t>fordele</a:t>
            </a:r>
            <a:r>
              <a:rPr lang="cs-CZ" dirty="0"/>
              <a:t> </a:t>
            </a:r>
            <a:r>
              <a:rPr lang="en-US" sz="3600" dirty="0"/>
              <a:t>af blockchain-teknologi?</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36317135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algn="l" rtl="0">
              <a:lnSpc>
                <a:spcPct val="107000"/>
              </a:lnSpc>
              <a:spcAft>
                <a:spcPts val="800"/>
              </a:spcAft>
            </a:pP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særlig</a:t>
            </a:r>
            <a:r>
              <a:rPr lang="cs-CZ" sz="2400" dirty="0">
                <a:effectLst/>
                <a:latin typeface="Calibri" panose="020F0502020204030204" pitchFamily="34" charset="0"/>
                <a:ea typeface="Calibri" panose="020F0502020204030204" pitchFamily="34" charset="0"/>
                <a:cs typeface="Times New Roman" panose="02020603050405020304" pitchFamily="18" charset="0"/>
              </a:rPr>
              <a:t>type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databasestyring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system</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at</a:t>
            </a:r>
            <a:r>
              <a:rPr lang="cs-CZ" sz="2400" dirty="0">
                <a:effectLst/>
                <a:latin typeface="Calibri" panose="020F0502020204030204" pitchFamily="34" charset="0"/>
                <a:ea typeface="Calibri" panose="020F0502020204030204" pitchFamily="34" charset="0"/>
                <a:cs typeface="Times New Roman" panose="02020603050405020304" pitchFamily="18" charset="0"/>
              </a:rPr>
              <a:t>har mere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funktioner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end</a:t>
            </a:r>
            <a:r>
              <a:rPr lang="cs-CZ" sz="2400" dirty="0">
                <a:effectLst/>
                <a:latin typeface="Calibri" panose="020F0502020204030204" pitchFamily="34" charset="0"/>
                <a:ea typeface="Calibri" panose="020F0502020204030204" pitchFamily="34" charset="0"/>
                <a:cs typeface="Times New Roman" panose="02020603050405020304" pitchFamily="18" charset="0"/>
              </a:rPr>
              <a:t>-en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fast</a:t>
            </a:r>
            <a:r>
              <a:rPr lang="cs-CZ" sz="2400" dirty="0">
                <a:effectLst/>
                <a:latin typeface="Calibri" panose="020F0502020204030204" pitchFamily="34" charset="0"/>
                <a:ea typeface="Calibri" panose="020F0502020204030204" pitchFamily="34" charset="0"/>
                <a:cs typeface="Times New Roman" panose="02020603050405020304" pitchFamily="18" charset="0"/>
              </a:rPr>
              <a:t>database.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Vi</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beskrive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nogle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væsentlig</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forskelle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mellem</a:t>
            </a:r>
            <a:r>
              <a:rPr lang="cs-CZ" sz="2400" dirty="0">
                <a:effectLst/>
                <a:latin typeface="Calibri" panose="020F0502020204030204" pitchFamily="34" charset="0"/>
                <a:ea typeface="Calibri" panose="020F0502020204030204" pitchFamily="34" charset="0"/>
                <a:cs typeface="Times New Roman" panose="02020603050405020304" pitchFamily="18" charset="0"/>
              </a:rPr>
              <a:t>-en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traditionel</a:t>
            </a:r>
            <a:r>
              <a:rPr lang="cs-CZ" sz="2400" dirty="0">
                <a:effectLst/>
                <a:latin typeface="Calibri" panose="020F0502020204030204" pitchFamily="34" charset="0"/>
                <a:ea typeface="Calibri" panose="020F0502020204030204" pitchFamily="34" charset="0"/>
                <a:cs typeface="Times New Roman" panose="02020603050405020304" pitchFamily="18" charset="0"/>
              </a:rPr>
              <a:t>database og en blockchain i</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følge</a:t>
            </a:r>
            <a:r>
              <a:rPr lang="cs-CZ" sz="2400" dirty="0">
                <a:effectLst/>
                <a:latin typeface="Calibri" panose="020F0502020204030204" pitchFamily="34" charset="0"/>
                <a:ea typeface="Calibri" panose="020F0502020204030204" pitchFamily="34" charset="0"/>
                <a:cs typeface="Times New Roman" panose="02020603050405020304" pitchFamily="18" charset="0"/>
              </a:rPr>
              <a:t>liste:</a:t>
            </a:r>
          </a:p>
          <a:p>
            <a:pPr marL="342900" lvl="0" indent="-342900" algn="l" rtl="0">
              <a:lnSpc>
                <a:spcPct val="107000"/>
              </a:lnSpc>
              <a:buFont typeface="Symbol" panose="05050102010706020507" pitchFamily="18" charset="2"/>
              <a:buChar char=""/>
            </a:pPr>
            <a:r>
              <a:rPr lang="cs-CZ" sz="2400" dirty="0" err="1">
                <a:effectLst/>
                <a:latin typeface="Calibri" panose="020F0502020204030204" pitchFamily="34" charset="0"/>
                <a:ea typeface="Calibri" panose="020F0502020204030204" pitchFamily="34" charset="0"/>
                <a:cs typeface="Times New Roman" panose="02020603050405020304" pitchFamily="18" charset="0"/>
              </a:rPr>
              <a:t>Blockchains</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decentralisere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kontrollere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uden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skadelige</a:t>
            </a:r>
            <a:r>
              <a:rPr lang="cs-CZ" sz="2400" dirty="0">
                <a:effectLst/>
                <a:latin typeface="Calibri" panose="020F0502020204030204" pitchFamily="34" charset="0"/>
                <a:ea typeface="Calibri" panose="020F0502020204030204" pitchFamily="34" charset="0"/>
                <a:cs typeface="Times New Roman" panose="02020603050405020304" pitchFamily="18" charset="0"/>
              </a:rPr>
              <a:t>stole på</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eksisterende</a:t>
            </a:r>
            <a:r>
              <a:rPr lang="cs-CZ" sz="2400" dirty="0">
                <a:effectLst/>
                <a:latin typeface="Calibri" panose="020F0502020204030204" pitchFamily="34" charset="0"/>
                <a:ea typeface="Calibri" panose="020F0502020204030204" pitchFamily="34" charset="0"/>
                <a:cs typeface="Times New Roman" panose="02020603050405020304" pitchFamily="18" charset="0"/>
              </a:rPr>
              <a:t>data.</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Denne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ikke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mulig</a:t>
            </a:r>
            <a:r>
              <a:rPr lang="cs-CZ" sz="2400" dirty="0">
                <a:effectLst/>
                <a:latin typeface="Calibri" panose="020F0502020204030204" pitchFamily="34" charset="0"/>
                <a:ea typeface="Calibri" panose="020F0502020204030204" pitchFamily="34" charset="0"/>
                <a:cs typeface="Times New Roman" panose="02020603050405020304" pitchFamily="18" charset="0"/>
              </a:rPr>
              <a:t>i</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andre</a:t>
            </a:r>
            <a:r>
              <a:rPr lang="cs-CZ" sz="2400" dirty="0">
                <a:effectLst/>
                <a:latin typeface="Calibri" panose="020F0502020204030204" pitchFamily="34" charset="0"/>
                <a:ea typeface="Calibri" panose="020F0502020204030204" pitchFamily="34" charset="0"/>
                <a:cs typeface="Times New Roman" panose="02020603050405020304" pitchFamily="18" charset="0"/>
              </a:rPr>
              <a:t>database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systemer</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gn="l" rtl="0">
              <a:lnSpc>
                <a:spcPct val="107000"/>
              </a:lnSpc>
              <a:buFont typeface="Symbol" panose="05050102010706020507" pitchFamily="18" charset="2"/>
              <a:buChar char=""/>
            </a:pPr>
            <a:r>
              <a:rPr lang="cs-CZ" sz="2400" dirty="0" err="1">
                <a:effectLst/>
                <a:latin typeface="Calibri" panose="020F0502020204030204" pitchFamily="34" charset="0"/>
                <a:ea typeface="Calibri" panose="020F0502020204030204" pitchFamily="34" charset="0"/>
                <a:cs typeface="Times New Roman" panose="02020603050405020304" pitchFamily="18" charset="0"/>
              </a:rPr>
              <a:t>Virksomheder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involveret</a:t>
            </a:r>
            <a:r>
              <a:rPr lang="cs-CZ" sz="2400" dirty="0">
                <a:effectLst/>
                <a:latin typeface="Calibri" panose="020F0502020204030204" pitchFamily="34" charset="0"/>
                <a:ea typeface="Calibri" panose="020F0502020204030204" pitchFamily="34" charset="0"/>
                <a:cs typeface="Times New Roman" panose="02020603050405020304" pitchFamily="18" charset="0"/>
              </a:rPr>
              <a:t>i 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transaktion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ikke kan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dele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deres</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hel</a:t>
            </a:r>
            <a:r>
              <a:rPr lang="cs-CZ" sz="2400" dirty="0">
                <a:effectLst/>
                <a:latin typeface="Calibri" panose="020F0502020204030204" pitchFamily="34" charset="0"/>
                <a:ea typeface="Calibri" panose="020F0502020204030204" pitchFamily="34" charset="0"/>
                <a:cs typeface="Times New Roman" panose="02020603050405020304" pitchFamily="18" charset="0"/>
              </a:rPr>
              <a:t>database. Men i 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netværk</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hver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selskab</a:t>
            </a:r>
            <a:r>
              <a:rPr lang="cs-CZ" sz="2400" dirty="0">
                <a:effectLst/>
                <a:latin typeface="Calibri" panose="020F0502020204030204" pitchFamily="34" charset="0"/>
                <a:ea typeface="Calibri" panose="020F0502020204030204" pitchFamily="34" charset="0"/>
                <a:cs typeface="Times New Roman" panose="02020603050405020304" pitchFamily="18" charset="0"/>
              </a:rPr>
              <a:t>har</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dens</a:t>
            </a:r>
            <a:r>
              <a:rPr lang="cs-CZ" sz="2400" dirty="0">
                <a:effectLst/>
                <a:latin typeface="Calibri" panose="020F0502020204030204" pitchFamily="34" charset="0"/>
                <a:ea typeface="Calibri" panose="020F0502020204030204" pitchFamily="34" charset="0"/>
                <a:cs typeface="Times New Roman" panose="02020603050405020304" pitchFamily="18" charset="0"/>
              </a:rPr>
              <a:t>kopi</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hovedbog</a:t>
            </a:r>
            <a:r>
              <a:rPr lang="cs-CZ" sz="2400" dirty="0">
                <a:effectLst/>
                <a:latin typeface="Calibri" panose="020F0502020204030204" pitchFamily="34" charset="0"/>
                <a:ea typeface="Calibri" panose="020F0502020204030204" pitchFamily="34" charset="0"/>
                <a:cs typeface="Times New Roman" panose="02020603050405020304" pitchFamily="18" charset="0"/>
              </a:rPr>
              <a:t>, 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system</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automatisk</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fastholder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konsistens</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mellem</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to</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hovedbøger</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algn="l" rtl="0">
              <a:lnSpc>
                <a:spcPct val="107000"/>
              </a:lnSpc>
              <a:spcAft>
                <a:spcPts val="800"/>
              </a:spcAft>
              <a:buFont typeface="Symbol" panose="05050102010706020507" pitchFamily="18" charset="2"/>
              <a:buChar char=""/>
            </a:pPr>
            <a:r>
              <a:rPr lang="cs-CZ" sz="2400" dirty="0" err="1">
                <a:effectLst/>
                <a:latin typeface="Calibri" panose="020F0502020204030204" pitchFamily="34" charset="0"/>
                <a:ea typeface="Calibri" panose="020F0502020204030204" pitchFamily="34" charset="0"/>
                <a:cs typeface="Times New Roman" panose="02020603050405020304" pitchFamily="18" charset="0"/>
              </a:rPr>
              <a:t>Skønt</a:t>
            </a:r>
            <a:r>
              <a:rPr lang="cs-CZ" sz="2400" dirty="0">
                <a:effectLst/>
                <a:latin typeface="Calibri" panose="020F0502020204030204" pitchFamily="34" charset="0"/>
                <a:ea typeface="Calibri" panose="020F0502020204030204" pitchFamily="34" charset="0"/>
                <a:cs typeface="Times New Roman" panose="02020603050405020304" pitchFamily="18" charset="0"/>
              </a:rPr>
              <a:t>i de fleste databaser</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systemer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du</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kan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redigere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eller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slette</a:t>
            </a:r>
            <a:r>
              <a:rPr lang="cs-CZ" sz="2400" dirty="0">
                <a:effectLst/>
                <a:latin typeface="Calibri" panose="020F0502020204030204" pitchFamily="34" charset="0"/>
                <a:ea typeface="Calibri" panose="020F0502020204030204" pitchFamily="34" charset="0"/>
                <a:cs typeface="Times New Roman" panose="02020603050405020304" pitchFamily="18" charset="0"/>
              </a:rPr>
              <a:t>data, i 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du</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kan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kun</a:t>
            </a:r>
            <a:r>
              <a:rPr lang="cs-CZ" sz="2400" dirty="0">
                <a:effectLst/>
                <a:latin typeface="Calibri" panose="020F0502020204030204" pitchFamily="34" charset="0"/>
                <a:ea typeface="Calibri" panose="020F0502020204030204" pitchFamily="34" charset="0"/>
                <a:cs typeface="Times New Roman" panose="02020603050405020304" pitchFamily="18" charset="0"/>
              </a:rPr>
              <a:t>indsætte data.</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US" sz="3600" dirty="0"/>
              <a:t>Hvad</a:t>
            </a:r>
            <a:r>
              <a:rPr lang="cs-CZ" sz="3600" dirty="0"/>
              <a:t> </a:t>
            </a:r>
            <a:r>
              <a:rPr lang="cs-CZ" sz="3600" dirty="0" err="1"/>
              <a:t>er</a:t>
            </a:r>
            <a:r>
              <a:rPr lang="cs-CZ" sz="3600" dirty="0"/>
              <a:t> </a:t>
            </a:r>
            <a:r>
              <a:rPr lang="cs-CZ" sz="3600" dirty="0" err="1"/>
              <a:t>de</a:t>
            </a:r>
            <a:r>
              <a:rPr lang="cs-CZ" sz="3600" dirty="0"/>
              <a:t> </a:t>
            </a:r>
            <a:r>
              <a:rPr lang="cs-CZ" sz="3600" dirty="0" err="1"/>
              <a:t>forskel</a:t>
            </a:r>
            <a:r>
              <a:rPr lang="cs-CZ" sz="3600" dirty="0"/>
              <a:t> </a:t>
            </a:r>
            <a:r>
              <a:rPr lang="cs-CZ" sz="3600" dirty="0" err="1"/>
              <a:t>mellem</a:t>
            </a:r>
            <a:r>
              <a:rPr lang="cs-CZ" sz="3600" dirty="0"/>
              <a:t>en database og en blockchain</a:t>
            </a:r>
            <a:r>
              <a:rPr lang="en-US" sz="3600" dirty="0"/>
              <a:t>?</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484207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BC8CA0EC-3203-874B-818E-A3951341F2E9}"/>
              </a:ext>
            </a:extLst>
          </p:cNvPr>
          <p:cNvSpPr>
            <a:spLocks noGrp="1"/>
          </p:cNvSpPr>
          <p:nvPr>
            <p:ph type="body" sz="quarter" idx="15"/>
          </p:nvPr>
        </p:nvSpPr>
        <p:spPr/>
        <p:txBody>
          <a:bodyPr/>
          <a:lstStyle/>
          <a:p>
            <a:pPr algn="l" rtl="0"/>
            <a:r>
              <a:rPr lang="en-US" dirty="0"/>
              <a:t>10</a:t>
            </a:r>
          </a:p>
        </p:txBody>
      </p:sp>
      <p:sp>
        <p:nvSpPr>
          <p:cNvPr id="15" name="Text Placeholder 14">
            <a:extLst>
              <a:ext uri="{FF2B5EF4-FFF2-40B4-BE49-F238E27FC236}">
                <a16:creationId xmlns:a16="http://schemas.microsoft.com/office/drawing/2014/main" id="{C4E048F0-9773-C54B-A71E-3C9CFEB59C8E}"/>
              </a:ext>
            </a:extLst>
          </p:cNvPr>
          <p:cNvSpPr>
            <a:spLocks noGrp="1"/>
          </p:cNvSpPr>
          <p:nvPr>
            <p:ph type="body" sz="quarter" idx="14"/>
          </p:nvPr>
        </p:nvSpPr>
        <p:spPr/>
        <p:txBody>
          <a:bodyPr/>
          <a:lstStyle/>
          <a:p>
            <a:pPr algn="l" rtl="0"/>
            <a:r>
              <a:rPr lang="cs-CZ" dirty="0" err="1"/>
              <a:t>Interaktiv</a:t>
            </a:r>
            <a:r>
              <a:rPr lang="cs-CZ" dirty="0"/>
              <a:t>læring</a:t>
            </a:r>
            <a:r>
              <a:rPr lang="cs-CZ" dirty="0" err="1"/>
              <a:t>aktivitet</a:t>
            </a:r>
            <a:endParaRPr lang="en-US" dirty="0"/>
          </a:p>
        </p:txBody>
      </p:sp>
      <p:sp>
        <p:nvSpPr>
          <p:cNvPr id="19" name="Text Placeholder 18">
            <a:extLst>
              <a:ext uri="{FF2B5EF4-FFF2-40B4-BE49-F238E27FC236}">
                <a16:creationId xmlns:a16="http://schemas.microsoft.com/office/drawing/2014/main" id="{5B018A2C-261B-FE40-8CCB-12ABA36272E0}"/>
              </a:ext>
            </a:extLst>
          </p:cNvPr>
          <p:cNvSpPr>
            <a:spLocks noGrp="1"/>
          </p:cNvSpPr>
          <p:nvPr>
            <p:ph type="body" sz="quarter" idx="29"/>
          </p:nvPr>
        </p:nvSpPr>
        <p:spPr/>
        <p:txBody>
          <a:bodyPr/>
          <a:lstStyle/>
          <a:p>
            <a:pPr algn="l" rtl="0"/>
            <a:r>
              <a:rPr lang="en-US" dirty="0"/>
              <a:t>11</a:t>
            </a:r>
          </a:p>
        </p:txBody>
      </p:sp>
      <p:sp>
        <p:nvSpPr>
          <p:cNvPr id="20" name="Text Placeholder 19">
            <a:extLst>
              <a:ext uri="{FF2B5EF4-FFF2-40B4-BE49-F238E27FC236}">
                <a16:creationId xmlns:a16="http://schemas.microsoft.com/office/drawing/2014/main" id="{F1085800-9569-4843-B00A-CC81BB1D9B93}"/>
              </a:ext>
            </a:extLst>
          </p:cNvPr>
          <p:cNvSpPr>
            <a:spLocks noGrp="1"/>
          </p:cNvSpPr>
          <p:nvPr>
            <p:ph type="body" sz="quarter" idx="30"/>
          </p:nvPr>
        </p:nvSpPr>
        <p:spPr>
          <a:xfrm>
            <a:off x="3478966" y="3109476"/>
            <a:ext cx="6874660" cy="229192"/>
          </a:xfrm>
        </p:spPr>
        <p:txBody>
          <a:bodyPr/>
          <a:lstStyle/>
          <a:p>
            <a:pPr algn="l" rtl="0"/>
            <a:r>
              <a:rPr lang="cs-CZ" sz="2400" dirty="0" err="1"/>
              <a:t>Quiz</a:t>
            </a:r>
            <a:endParaRPr lang="en-US" sz="2400" dirty="0"/>
          </a:p>
          <a:p>
            <a:pPr algn="l" rtl="0"/>
            <a:r>
              <a:rPr lang="cs-CZ" dirty="0"/>
              <a:t> </a:t>
            </a:r>
            <a:endParaRPr lang="en-US" dirty="0"/>
          </a:p>
        </p:txBody>
      </p:sp>
      <p:sp>
        <p:nvSpPr>
          <p:cNvPr id="18" name="Text Placeholder 17">
            <a:extLst>
              <a:ext uri="{FF2B5EF4-FFF2-40B4-BE49-F238E27FC236}">
                <a16:creationId xmlns:a16="http://schemas.microsoft.com/office/drawing/2014/main" id="{CD062C7B-9BAE-0E43-A6E9-6E98B3E7EBD7}"/>
              </a:ext>
            </a:extLst>
          </p:cNvPr>
          <p:cNvSpPr>
            <a:spLocks noGrp="1"/>
          </p:cNvSpPr>
          <p:nvPr>
            <p:ph type="body" sz="quarter" idx="27"/>
          </p:nvPr>
        </p:nvSpPr>
        <p:spPr>
          <a:prstGeom prst="rect">
            <a:avLst/>
          </a:prstGeom>
        </p:spPr>
        <p:txBody>
          <a:bodyPr/>
          <a:lstStyle/>
          <a:p>
            <a:pPr algn="l" rtl="0"/>
            <a:r>
              <a:rPr lang="en-US" dirty="0"/>
              <a:t>indhold</a:t>
            </a:r>
          </a:p>
        </p:txBody>
      </p:sp>
      <p:sp>
        <p:nvSpPr>
          <p:cNvPr id="2" name="TextBox 5">
            <a:extLst>
              <a:ext uri="{FF2B5EF4-FFF2-40B4-BE49-F238E27FC236}">
                <a16:creationId xmlns:a16="http://schemas.microsoft.com/office/drawing/2014/main" id="{6713CCE5-F6FD-4EE7-0FD6-7F613157ADE0}"/>
              </a:ext>
            </a:extLst>
          </p:cNvPr>
          <p:cNvSpPr txBox="1"/>
          <p:nvPr/>
        </p:nvSpPr>
        <p:spPr>
          <a:xfrm>
            <a:off x="4456169" y="5893150"/>
            <a:ext cx="6097508" cy="46166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800" dirty="0">
                <a:solidFill>
                  <a:srgbClr val="262626"/>
                </a:solidFill>
              </a:rPr>
              <a:t>Finansieret af Den Europæiske Union. Synspunkter og holdninger, der kommer til udtryk, er udelukkende forfatterens/forfatternes og er ikke nøvendigvis udtryk for Den Europæiske Unions eller Det Europæiske Forvaltningsorgan for Uddannelse og Kulturs (EACEA) officielle holdning. Hverken den Europæiske Union eller EACEA kan holdes ansvarlig herfor.</a:t>
            </a:r>
          </a:p>
        </p:txBody>
      </p:sp>
      <p:pic>
        <p:nvPicPr>
          <p:cNvPr id="3" name="Picture 2">
            <a:extLst>
              <a:ext uri="{FF2B5EF4-FFF2-40B4-BE49-F238E27FC236}">
                <a16:creationId xmlns:a16="http://schemas.microsoft.com/office/drawing/2014/main" id="{A4AC252E-7E82-5577-030F-4895006A10D9}"/>
              </a:ext>
            </a:extLst>
          </p:cNvPr>
          <p:cNvPicPr>
            <a:picLocks noChangeAspect="1"/>
          </p:cNvPicPr>
          <p:nvPr/>
        </p:nvPicPr>
        <p:blipFill>
          <a:blip r:embed="rId3"/>
          <a:stretch>
            <a:fillRect/>
          </a:stretch>
        </p:blipFill>
        <p:spPr>
          <a:xfrm>
            <a:off x="2818074" y="6011958"/>
            <a:ext cx="1638095" cy="342857"/>
          </a:xfrm>
          <a:prstGeom prst="rect">
            <a:avLst/>
          </a:prstGeom>
        </p:spPr>
      </p:pic>
    </p:spTree>
    <p:extLst>
      <p:ext uri="{BB962C8B-B14F-4D97-AF65-F5344CB8AC3E}">
        <p14:creationId xmlns:p14="http://schemas.microsoft.com/office/powerpoint/2010/main" val="344270659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pPr algn="l" rtl="0"/>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Hvordan</a:t>
            </a:r>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 </a:t>
            </a:r>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er</a:t>
            </a:r>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blockchain</a:t>
            </a:r>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anderledes</a:t>
            </a:r>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 </a:t>
            </a:r>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fra</a:t>
            </a:r>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 </a:t>
            </a:r>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de</a:t>
            </a:r>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sky</a:t>
            </a:r>
            <a:r>
              <a:rPr lang="en-GB" sz="3900" kern="100" dirty="0">
                <a:effectLst/>
                <a:latin typeface="Calibri Light" panose="020F0302020204030204" pitchFamily="34" charset="0"/>
                <a:ea typeface="Times New Roman" panose="02020603050405020304" pitchFamily="18" charset="0"/>
                <a:cs typeface="Times New Roman" panose="02020603050405020304" pitchFamily="18" charset="0"/>
              </a:rPr>
              <a:t>?</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pPr algn="l" rtl="0"/>
            <a:r>
              <a:rPr lang="en-US" dirty="0"/>
              <a:t>0</a:t>
            </a:r>
            <a:r>
              <a:rPr lang="cs-CZ" dirty="0"/>
              <a:t>6</a:t>
            </a:r>
            <a:endParaRPr lang="en-US" dirty="0"/>
          </a:p>
        </p:txBody>
      </p:sp>
    </p:spTree>
    <p:extLst>
      <p:ext uri="{BB962C8B-B14F-4D97-AF65-F5344CB8AC3E}">
        <p14:creationId xmlns:p14="http://schemas.microsoft.com/office/powerpoint/2010/main" val="79613862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algn="l" rtl="0">
              <a:lnSpc>
                <a:spcPct val="107000"/>
              </a:lnSpc>
              <a:spcAft>
                <a:spcPts val="800"/>
              </a:spcAft>
            </a:pP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term sky</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henviser</a:t>
            </a:r>
            <a:r>
              <a:rPr lang="cs-CZ" sz="2400" dirty="0">
                <a:effectLst/>
                <a:latin typeface="Calibri" panose="020F0502020204030204" pitchFamily="34" charset="0"/>
                <a:ea typeface="Calibri" panose="020F0502020204030204" pitchFamily="34" charset="0"/>
                <a:cs typeface="Times New Roman" panose="02020603050405020304" pitchFamily="18" charset="0"/>
              </a:rPr>
              <a:t>til</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edb</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tjenester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kan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være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tilgået</a:t>
            </a:r>
            <a:r>
              <a:rPr lang="cs-CZ" sz="2400" dirty="0">
                <a:effectLst/>
                <a:latin typeface="Calibri" panose="020F0502020204030204" pitchFamily="34" charset="0"/>
                <a:ea typeface="Calibri" panose="020F0502020204030204" pitchFamily="34" charset="0"/>
                <a:cs typeface="Times New Roman" panose="02020603050405020304" pitchFamily="18" charset="0"/>
              </a:rPr>
              <a:t>online.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Du</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kan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adgang</a:t>
            </a:r>
            <a:r>
              <a:rPr lang="cs-CZ" sz="2400" dirty="0">
                <a:effectLst/>
                <a:latin typeface="Calibri" panose="020F0502020204030204" pitchFamily="34" charset="0"/>
                <a:ea typeface="Calibri" panose="020F0502020204030204" pitchFamily="34" charset="0"/>
                <a:cs typeface="Times New Roman" panose="02020603050405020304" pitchFamily="18" charset="0"/>
              </a:rPr>
              <a:t>Software som 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Service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SaaS</a:t>
            </a:r>
            <a:r>
              <a:rPr lang="cs-CZ" sz="2400" dirty="0">
                <a:effectLst/>
                <a:latin typeface="Calibri" panose="020F0502020204030204" pitchFamily="34" charset="0"/>
                <a:ea typeface="Calibri" panose="020F0502020204030204" pitchFamily="34" charset="0"/>
                <a:cs typeface="Times New Roman" panose="02020603050405020304" pitchFamily="18" charset="0"/>
              </a:rPr>
              <a:t>), Produkt som 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Service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PaaS</a:t>
            </a:r>
            <a:r>
              <a:rPr lang="cs-CZ" sz="2400" dirty="0">
                <a:effectLst/>
                <a:latin typeface="Calibri" panose="020F0502020204030204" pitchFamily="34" charset="0"/>
                <a:ea typeface="Calibri" panose="020F0502020204030204" pitchFamily="34" charset="0"/>
                <a:cs typeface="Times New Roman" panose="02020603050405020304" pitchFamily="18" charset="0"/>
              </a:rPr>
              <a:t>), 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Infrastruktur</a:t>
            </a:r>
            <a:r>
              <a:rPr lang="cs-CZ" sz="2400" dirty="0">
                <a:effectLst/>
                <a:latin typeface="Calibri" panose="020F0502020204030204" pitchFamily="34" charset="0"/>
                <a:ea typeface="Calibri" panose="020F0502020204030204" pitchFamily="34" charset="0"/>
                <a:cs typeface="Times New Roman" panose="02020603050405020304" pitchFamily="18" charset="0"/>
              </a:rPr>
              <a:t>som 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Service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IaaS</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fra</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sky.</a:t>
            </a:r>
          </a:p>
          <a:p>
            <a:pPr algn="l" rtl="0">
              <a:lnSpc>
                <a:spcPct val="107000"/>
              </a:lnSpc>
              <a:spcAft>
                <a:spcPts val="800"/>
              </a:spcAft>
            </a:pPr>
            <a:r>
              <a:rPr lang="cs-CZ" sz="2400" dirty="0">
                <a:effectLst/>
                <a:latin typeface="Calibri" panose="020F0502020204030204" pitchFamily="34" charset="0"/>
                <a:ea typeface="Calibri" panose="020F0502020204030204" pitchFamily="34" charset="0"/>
                <a:cs typeface="Times New Roman" panose="02020603050405020304" pitchFamily="18" charset="0"/>
              </a:rPr>
              <a:t>Sky</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udbydere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styre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deres</a:t>
            </a:r>
            <a:r>
              <a:rPr lang="cs-CZ" sz="2400" dirty="0">
                <a:effectLst/>
                <a:latin typeface="Calibri" panose="020F0502020204030204" pitchFamily="34" charset="0"/>
                <a:ea typeface="Calibri" panose="020F0502020204030204" pitchFamily="34" charset="0"/>
                <a:cs typeface="Times New Roman" panose="02020603050405020304" pitchFamily="18" charset="0"/>
              </a:rPr>
              <a:t>hardware 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infrastruktur</a:t>
            </a:r>
            <a:r>
              <a:rPr lang="cs-CZ" sz="2400" dirty="0">
                <a:effectLst/>
                <a:latin typeface="Calibri" panose="020F0502020204030204" pitchFamily="34" charset="0"/>
                <a:ea typeface="Calibri" panose="020F0502020204030204" pitchFamily="34" charset="0"/>
                <a:cs typeface="Times New Roman" panose="02020603050405020304" pitchFamily="18" charset="0"/>
              </a:rPr>
              <a:t>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give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du</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adgang</a:t>
            </a:r>
            <a:r>
              <a:rPr lang="cs-CZ" sz="2400" dirty="0">
                <a:effectLst/>
                <a:latin typeface="Calibri" panose="020F0502020204030204" pitchFamily="34" charset="0"/>
                <a:ea typeface="Calibri" panose="020F0502020204030204" pitchFamily="34" charset="0"/>
                <a:cs typeface="Times New Roman" panose="02020603050405020304" pitchFamily="18" charset="0"/>
              </a:rPr>
              <a:t>til disse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edb</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ressourcer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over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internet. De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give</a:t>
            </a:r>
            <a:r>
              <a:rPr lang="cs-CZ" sz="2400" dirty="0">
                <a:effectLst/>
                <a:latin typeface="Calibri" panose="020F0502020204030204" pitchFamily="34" charset="0"/>
                <a:ea typeface="Calibri" panose="020F0502020204030204" pitchFamily="34" charset="0"/>
                <a:cs typeface="Times New Roman" panose="02020603050405020304" pitchFamily="18" charset="0"/>
              </a:rPr>
              <a:t>mange flere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ressourcer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end</a:t>
            </a:r>
            <a:r>
              <a:rPr lang="cs-CZ" sz="2400" dirty="0">
                <a:effectLst/>
                <a:latin typeface="Calibri" panose="020F0502020204030204" pitchFamily="34" charset="0"/>
                <a:ea typeface="Calibri" panose="020F0502020204030204" pitchFamily="34" charset="0"/>
                <a:cs typeface="Times New Roman" panose="02020603050405020304" pitchFamily="18" charset="0"/>
              </a:rPr>
              <a:t>blot databasestyring.</a:t>
            </a:r>
          </a:p>
          <a:p>
            <a:pPr algn="l" rtl="0">
              <a:lnSpc>
                <a:spcPct val="107000"/>
              </a:lnSpc>
              <a:spcAft>
                <a:spcPts val="800"/>
              </a:spcAft>
            </a:pPr>
            <a:r>
              <a:rPr lang="cs-CZ" sz="2400" dirty="0" err="1">
                <a:effectLst/>
                <a:latin typeface="Calibri" panose="020F0502020204030204" pitchFamily="34" charset="0"/>
                <a:ea typeface="Calibri" panose="020F0502020204030204" pitchFamily="34" charset="0"/>
                <a:cs typeface="Times New Roman" panose="02020603050405020304" pitchFamily="18" charset="0"/>
              </a:rPr>
              <a:t>Hvis</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du</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mangel</a:t>
            </a:r>
            <a:r>
              <a:rPr lang="cs-CZ" sz="2400" dirty="0">
                <a:effectLst/>
                <a:latin typeface="Calibri" panose="020F0502020204030204" pitchFamily="34" charset="0"/>
                <a:ea typeface="Calibri" panose="020F0502020204030204" pitchFamily="34" charset="0"/>
                <a:cs typeface="Times New Roman" panose="02020603050405020304" pitchFamily="18" charset="0"/>
              </a:rPr>
              <a:t>til</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deltage</a:t>
            </a:r>
            <a:r>
              <a:rPr lang="cs-CZ" sz="2400" dirty="0">
                <a:effectLst/>
                <a:latin typeface="Calibri" panose="020F0502020204030204" pitchFamily="34" charset="0"/>
                <a:ea typeface="Calibri" panose="020F0502020204030204" pitchFamily="34" charset="0"/>
                <a:cs typeface="Times New Roman" panose="02020603050405020304" pitchFamily="18" charset="0"/>
              </a:rPr>
              <a:t>et offentligt blockchain-netværk,</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du</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behov</a:t>
            </a:r>
            <a:r>
              <a:rPr lang="cs-CZ" sz="2400" dirty="0">
                <a:effectLst/>
                <a:latin typeface="Calibri" panose="020F0502020204030204" pitchFamily="34" charset="0"/>
                <a:ea typeface="Calibri" panose="020F0502020204030204" pitchFamily="34" charset="0"/>
                <a:cs typeface="Times New Roman" panose="02020603050405020304" pitchFamily="18" charset="0"/>
              </a:rPr>
              <a:t>til</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give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dine</a:t>
            </a:r>
            <a:r>
              <a:rPr lang="cs-CZ" sz="2400" dirty="0">
                <a:effectLst/>
                <a:latin typeface="Calibri" panose="020F0502020204030204" pitchFamily="34" charset="0"/>
                <a:ea typeface="Calibri" panose="020F0502020204030204" pitchFamily="34" charset="0"/>
                <a:cs typeface="Times New Roman" panose="02020603050405020304" pitchFamily="18" charset="0"/>
              </a:rPr>
              <a:t>hardware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ressourcer</a:t>
            </a:r>
            <a:r>
              <a:rPr lang="cs-CZ" sz="2400" dirty="0">
                <a:effectLst/>
                <a:latin typeface="Calibri" panose="020F0502020204030204" pitchFamily="34" charset="0"/>
                <a:ea typeface="Calibri" panose="020F0502020204030204" pitchFamily="34" charset="0"/>
                <a:cs typeface="Times New Roman" panose="02020603050405020304" pitchFamily="18" charset="0"/>
              </a:rPr>
              <a:t>til</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butik</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dine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hovedbog</a:t>
            </a:r>
            <a:r>
              <a:rPr lang="cs-CZ" sz="2400" dirty="0">
                <a:effectLst/>
                <a:latin typeface="Calibri" panose="020F0502020204030204" pitchFamily="34" charset="0"/>
                <a:ea typeface="Calibri" panose="020F0502020204030204" pitchFamily="34" charset="0"/>
                <a:cs typeface="Times New Roman" panose="02020603050405020304" pitchFamily="18" charset="0"/>
              </a:rPr>
              <a:t>kopi.</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Du</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kunne</a:t>
            </a:r>
            <a:r>
              <a:rPr lang="cs-CZ" sz="2400" dirty="0">
                <a:effectLst/>
                <a:latin typeface="Calibri" panose="020F0502020204030204" pitchFamily="34" charset="0"/>
                <a:ea typeface="Calibri" panose="020F0502020204030204" pitchFamily="34" charset="0"/>
                <a:cs typeface="Times New Roman" panose="02020603050405020304" pitchFamily="18" charset="0"/>
              </a:rPr>
              <a:t>bruge en server</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fra</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sky</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for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denne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formål</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også</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Nogle</a:t>
            </a:r>
            <a:r>
              <a:rPr lang="cs-CZ" sz="2400" dirty="0">
                <a:effectLst/>
                <a:latin typeface="Calibri" panose="020F0502020204030204" pitchFamily="34" charset="0"/>
                <a:ea typeface="Calibri" panose="020F0502020204030204" pitchFamily="34" charset="0"/>
                <a:cs typeface="Times New Roman" panose="02020603050405020304" pitchFamily="18" charset="0"/>
              </a:rPr>
              <a:t>sky</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udbydere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også</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tilbud</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komplet</a:t>
            </a: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 som 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Service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BaaS</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fra</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sky.</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sz="3600" dirty="0" err="1"/>
              <a:t>Hvordan</a:t>
            </a:r>
            <a:r>
              <a:rPr lang="cs-CZ" sz="3600" dirty="0"/>
              <a:t> </a:t>
            </a:r>
            <a:r>
              <a:rPr lang="cs-CZ" sz="3600" dirty="0" err="1"/>
              <a:t>er</a:t>
            </a:r>
            <a:r>
              <a:rPr lang="cs-CZ" sz="3600" dirty="0"/>
              <a:t>blockchain</a:t>
            </a:r>
            <a:r>
              <a:rPr lang="cs-CZ" sz="3600" dirty="0" err="1"/>
              <a:t>anderledes</a:t>
            </a:r>
            <a:r>
              <a:rPr lang="cs-CZ" sz="3600" dirty="0"/>
              <a:t> </a:t>
            </a:r>
            <a:r>
              <a:rPr lang="cs-CZ" sz="3600" dirty="0" err="1"/>
              <a:t>fra</a:t>
            </a:r>
            <a:r>
              <a:rPr lang="cs-CZ" sz="3600" dirty="0"/>
              <a:t> </a:t>
            </a:r>
            <a:r>
              <a:rPr lang="cs-CZ" sz="3600" dirty="0" err="1"/>
              <a:t>de</a:t>
            </a:r>
            <a:r>
              <a:rPr lang="cs-CZ" sz="3600" dirty="0"/>
              <a:t>sky</a:t>
            </a:r>
            <a:r>
              <a:rPr lang="en-US" sz="3600" dirty="0"/>
              <a:t>?</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400967083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pPr algn="l" rtl="0"/>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Hvad</a:t>
            </a:r>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 </a:t>
            </a:r>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er</a:t>
            </a:r>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blockchain som en</a:t>
            </a:r>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service</a:t>
            </a:r>
            <a:r>
              <a:rPr lang="en-GB" sz="3900" kern="100" dirty="0">
                <a:effectLst/>
                <a:latin typeface="Calibri Light" panose="020F0302020204030204" pitchFamily="34" charset="0"/>
                <a:ea typeface="Times New Roman" panose="02020603050405020304" pitchFamily="18" charset="0"/>
                <a:cs typeface="Times New Roman" panose="02020603050405020304" pitchFamily="18" charset="0"/>
              </a:rPr>
              <a:t>?</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pPr algn="l" rtl="0"/>
            <a:r>
              <a:rPr lang="en-US" dirty="0"/>
              <a:t>0</a:t>
            </a:r>
            <a:r>
              <a:rPr lang="cs-CZ" dirty="0"/>
              <a:t>7</a:t>
            </a:r>
            <a:endParaRPr lang="en-US" dirty="0"/>
          </a:p>
        </p:txBody>
      </p:sp>
    </p:spTree>
    <p:extLst>
      <p:ext uri="{BB962C8B-B14F-4D97-AF65-F5344CB8AC3E}">
        <p14:creationId xmlns:p14="http://schemas.microsoft.com/office/powerpoint/2010/main" val="126462640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529998" y="2011138"/>
            <a:ext cx="10595237" cy="4690604"/>
          </a:xfrm>
          <a:prstGeom prst="rect">
            <a:avLst/>
          </a:prstGeom>
        </p:spPr>
        <p:txBody>
          <a:bodyPr/>
          <a:lstStyle/>
          <a:p>
            <a:pPr algn="l" rtl="0">
              <a:lnSpc>
                <a:spcPct val="107000"/>
              </a:lnSpc>
              <a:spcAft>
                <a:spcPts val="800"/>
              </a:spcAft>
            </a:pP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 som 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Service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BaaS</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klarede</a:t>
            </a: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service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at</a:t>
            </a:r>
            <a:r>
              <a:rPr lang="cs-CZ" sz="2400" dirty="0">
                <a:effectLst/>
                <a:latin typeface="Calibri" panose="020F0502020204030204" pitchFamily="34" charset="0"/>
                <a:ea typeface="Calibri" panose="020F0502020204030204" pitchFamily="34" charset="0"/>
                <a:cs typeface="Times New Roman" panose="02020603050405020304" pitchFamily="18" charset="0"/>
              </a:rPr>
              <a:t>-en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tredje</a:t>
            </a:r>
            <a:r>
              <a:rPr lang="cs-CZ" sz="2400" dirty="0">
                <a:effectLst/>
                <a:latin typeface="Calibri" panose="020F0502020204030204" pitchFamily="34" charset="0"/>
                <a:ea typeface="Calibri" panose="020F0502020204030204" pitchFamily="34" charset="0"/>
                <a:cs typeface="Times New Roman" panose="02020603050405020304" pitchFamily="18" charset="0"/>
              </a:rPr>
              <a:t>parti</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giver</a:t>
            </a:r>
            <a:r>
              <a:rPr lang="cs-CZ" sz="2400" dirty="0">
                <a:effectLst/>
                <a:latin typeface="Calibri" panose="020F0502020204030204" pitchFamily="34" charset="0"/>
                <a:ea typeface="Calibri" panose="020F0502020204030204" pitchFamily="34" charset="0"/>
                <a:cs typeface="Times New Roman" panose="02020603050405020304" pitchFamily="18" charset="0"/>
              </a:rPr>
              <a:t>i</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sky.</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Du</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kan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udvikle</a:t>
            </a: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applikationer</a:t>
            </a:r>
            <a:r>
              <a:rPr lang="cs-CZ" sz="2400" dirty="0">
                <a:effectLst/>
                <a:latin typeface="Calibri" panose="020F0502020204030204" pitchFamily="34" charset="0"/>
                <a:ea typeface="Calibri" panose="020F0502020204030204" pitchFamily="34" charset="0"/>
                <a:cs typeface="Times New Roman" panose="02020603050405020304" pitchFamily="18" charset="0"/>
              </a:rPr>
              <a:t>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digital</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tjenester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mens</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cloud udbyder</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forsyninger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infrastruktur</a:t>
            </a:r>
            <a:r>
              <a:rPr lang="cs-CZ" sz="2400" dirty="0">
                <a:effectLst/>
                <a:latin typeface="Calibri" panose="020F0502020204030204" pitchFamily="34" charset="0"/>
                <a:ea typeface="Calibri" panose="020F0502020204030204" pitchFamily="34" charset="0"/>
                <a:cs typeface="Times New Roman" panose="02020603050405020304" pitchFamily="18" charset="0"/>
              </a:rPr>
              <a:t>og 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bygning</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værktøjer</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p>
          <a:p>
            <a:pPr algn="l" rtl="0">
              <a:lnSpc>
                <a:spcPct val="107000"/>
              </a:lnSpc>
              <a:spcAft>
                <a:spcPts val="800"/>
              </a:spcAft>
            </a:pPr>
            <a:r>
              <a:rPr lang="cs-CZ" sz="2400" dirty="0">
                <a:effectLst/>
                <a:latin typeface="Calibri" panose="020F0502020204030204" pitchFamily="34" charset="0"/>
                <a:ea typeface="Calibri" panose="020F0502020204030204" pitchFamily="34" charset="0"/>
                <a:cs typeface="Times New Roman" panose="02020603050405020304" pitchFamily="18" charset="0"/>
              </a:rPr>
              <a:t>Alle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du</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have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gøre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tilpasse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eksisterende</a:t>
            </a: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 teknologi,</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hvilke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gør</a:t>
            </a: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adoption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hurtigere</a:t>
            </a:r>
            <a:r>
              <a:rPr lang="cs-CZ" sz="2400" dirty="0">
                <a:effectLst/>
                <a:latin typeface="Calibri" panose="020F0502020204030204" pitchFamily="34" charset="0"/>
                <a:ea typeface="Calibri" panose="020F0502020204030204" pitchFamily="34" charset="0"/>
                <a:cs typeface="Times New Roman" panose="02020603050405020304" pitchFamily="18" charset="0"/>
              </a:rPr>
              <a:t>og mere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effektiv</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sz="3600" dirty="0" err="1"/>
              <a:t>Hvad</a:t>
            </a:r>
            <a:r>
              <a:rPr lang="cs-CZ" sz="3600" dirty="0"/>
              <a:t> </a:t>
            </a:r>
            <a:r>
              <a:rPr lang="cs-CZ" sz="3600" dirty="0" err="1"/>
              <a:t>er</a:t>
            </a:r>
            <a:r>
              <a:rPr lang="cs-CZ" sz="3600" dirty="0"/>
              <a:t>blockchain som en</a:t>
            </a:r>
            <a:r>
              <a:rPr lang="cs-CZ" sz="3600" dirty="0" err="1"/>
              <a:t>service</a:t>
            </a:r>
            <a:r>
              <a:rPr lang="en-US" sz="3600" dirty="0"/>
              <a:t>?</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72233949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pPr algn="l" rtl="0"/>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Use Case</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pPr algn="l" rtl="0"/>
            <a:r>
              <a:rPr lang="en-US" dirty="0"/>
              <a:t>0</a:t>
            </a:r>
            <a:r>
              <a:rPr lang="cs-CZ" dirty="0"/>
              <a:t>8</a:t>
            </a:r>
            <a:endParaRPr lang="en-US" dirty="0"/>
          </a:p>
        </p:txBody>
      </p:sp>
    </p:spTree>
    <p:extLst>
      <p:ext uri="{BB962C8B-B14F-4D97-AF65-F5344CB8AC3E}">
        <p14:creationId xmlns:p14="http://schemas.microsoft.com/office/powerpoint/2010/main" val="54866275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pic>
        <p:nvPicPr>
          <p:cNvPr id="339" name="Google Shape;339;p21"/>
          <p:cNvPicPr preferRelativeResize="0"/>
          <p:nvPr/>
        </p:nvPicPr>
        <p:blipFill rotWithShape="1">
          <a:blip r:embed="rId3">
            <a:alphaModFix/>
          </a:blip>
          <a:srcRect/>
          <a:stretch/>
        </p:blipFill>
        <p:spPr>
          <a:xfrm>
            <a:off x="1247607" y="-7358"/>
            <a:ext cx="9696786" cy="1061799"/>
          </a:xfrm>
          <a:prstGeom prst="rect">
            <a:avLst/>
          </a:prstGeom>
          <a:noFill/>
          <a:ln>
            <a:noFill/>
          </a:ln>
        </p:spPr>
      </p:pic>
      <p:sp>
        <p:nvSpPr>
          <p:cNvPr id="340" name="Google Shape;340;p21"/>
          <p:cNvSpPr txBox="1"/>
          <p:nvPr/>
        </p:nvSpPr>
        <p:spPr>
          <a:xfrm>
            <a:off x="1604614" y="391627"/>
            <a:ext cx="9261860" cy="474439"/>
          </a:xfrm>
          <a:prstGeom prst="rect">
            <a:avLst/>
          </a:prstGeom>
          <a:noFill/>
          <a:ln>
            <a:noFill/>
          </a:ln>
        </p:spPr>
        <p:txBody>
          <a:bodyPr spcFirstLastPara="1" wrap="square" lIns="82904" tIns="41441" rIns="82904" bIns="41441" anchor="t" anchorCtr="0">
            <a:spAutoFit/>
          </a:bodyPr>
          <a:lstStyle/>
          <a:p>
            <a:pPr algn="l" rtl="0"/>
            <a:r>
              <a:rPr lang="en-GB" sz="2539" dirty="0">
                <a:solidFill>
                  <a:schemeClr val="lt1"/>
                </a:solidFill>
                <a:latin typeface="Open Sans"/>
                <a:ea typeface="Open Sans"/>
                <a:cs typeface="Open Sans"/>
                <a:sym typeface="Open Sans"/>
              </a:rPr>
              <a:t>Cryptocurrency – den første bredt anvendte blockchain</a:t>
            </a:r>
            <a:endParaRPr sz="1632" dirty="0"/>
          </a:p>
        </p:txBody>
      </p:sp>
      <p:sp>
        <p:nvSpPr>
          <p:cNvPr id="6" name="Text Placeholder 5">
            <a:extLst>
              <a:ext uri="{FF2B5EF4-FFF2-40B4-BE49-F238E27FC236}">
                <a16:creationId xmlns:a16="http://schemas.microsoft.com/office/drawing/2014/main" id="{434912EC-975D-2F50-4D30-C715CA233461}"/>
              </a:ext>
            </a:extLst>
          </p:cNvPr>
          <p:cNvSpPr>
            <a:spLocks noGrp="1"/>
          </p:cNvSpPr>
          <p:nvPr>
            <p:ph type="body" sz="quarter" idx="18"/>
          </p:nvPr>
        </p:nvSpPr>
        <p:spPr>
          <a:xfrm>
            <a:off x="1292690" y="1453426"/>
            <a:ext cx="9651703" cy="4895927"/>
          </a:xfrm>
        </p:spPr>
        <p:txBody>
          <a:bodyPr/>
          <a:lstStyle/>
          <a:p>
            <a:pPr marL="342900" indent="-342900" algn="l" rtl="0">
              <a:buFont typeface="Arial" panose="020B0604020202020204" pitchFamily="34" charset="0"/>
              <a:buChar char="•"/>
            </a:pPr>
            <a:r>
              <a:rPr lang="en-GB" dirty="0"/>
              <a:t>Moderne kryptovalutaer brugte blockchain</a:t>
            </a:r>
          </a:p>
          <a:p>
            <a:pPr marL="800100" lvl="1" indent="-342900" algn="l" rtl="0">
              <a:buFont typeface="Arial" panose="020B0604020202020204" pitchFamily="34" charset="0"/>
              <a:buChar char="•"/>
            </a:pPr>
            <a:r>
              <a:rPr lang="en-GB" dirty="0">
                <a:solidFill>
                  <a:srgbClr val="262626"/>
                </a:solidFill>
              </a:rPr>
              <a:t>Bitcoin</a:t>
            </a:r>
          </a:p>
          <a:p>
            <a:pPr marL="800100" lvl="1" indent="-342900" algn="l" rtl="0">
              <a:buFont typeface="Arial" panose="020B0604020202020204" pitchFamily="34" charset="0"/>
              <a:buChar char="•"/>
            </a:pPr>
            <a:r>
              <a:rPr lang="en-GB" dirty="0">
                <a:solidFill>
                  <a:srgbClr val="262626"/>
                </a:solidFill>
              </a:rPr>
              <a:t>Litecoin</a:t>
            </a:r>
          </a:p>
          <a:p>
            <a:pPr marL="800100" lvl="1" indent="-342900" algn="l" rtl="0">
              <a:buFont typeface="Arial" panose="020B0604020202020204" pitchFamily="34" charset="0"/>
              <a:buChar char="•"/>
            </a:pPr>
            <a:r>
              <a:rPr lang="en-GB" dirty="0">
                <a:solidFill>
                  <a:srgbClr val="262626"/>
                </a:solidFill>
              </a:rPr>
              <a:t>Ethereum</a:t>
            </a:r>
          </a:p>
          <a:p>
            <a:pPr marL="800100" lvl="1" indent="-342900" algn="l" rtl="0">
              <a:buFont typeface="Arial" panose="020B0604020202020204" pitchFamily="34" charset="0"/>
              <a:buChar char="•"/>
            </a:pPr>
            <a:r>
              <a:rPr lang="en-GB" dirty="0">
                <a:solidFill>
                  <a:srgbClr val="262626"/>
                </a:solidFill>
              </a:rPr>
              <a:t>XRP</a:t>
            </a:r>
          </a:p>
          <a:p>
            <a:pPr marL="800100" lvl="1" indent="-342900" algn="l" rtl="0">
              <a:buFont typeface="Arial" panose="020B0604020202020204" pitchFamily="34" charset="0"/>
              <a:buChar char="•"/>
            </a:pPr>
            <a:r>
              <a:rPr lang="en-GB" dirty="0">
                <a:solidFill>
                  <a:srgbClr val="262626"/>
                </a:solidFill>
              </a:rPr>
              <a:t>EOS</a:t>
            </a:r>
          </a:p>
          <a:p>
            <a:pPr marL="800100" lvl="1" indent="-342900" algn="l" rtl="0">
              <a:buFont typeface="Arial" panose="020B0604020202020204" pitchFamily="34" charset="0"/>
              <a:buChar char="•"/>
            </a:pPr>
            <a:r>
              <a:rPr lang="en-GB" dirty="0">
                <a:solidFill>
                  <a:srgbClr val="262626"/>
                </a:solidFill>
              </a:rPr>
              <a:t>NEO</a:t>
            </a:r>
          </a:p>
          <a:p>
            <a:pPr marL="800100" lvl="1" indent="-342900" algn="l" rtl="0">
              <a:buFont typeface="Arial" panose="020B0604020202020204" pitchFamily="34" charset="0"/>
              <a:buChar char="•"/>
            </a:pPr>
            <a:r>
              <a:rPr lang="en-GB" dirty="0">
                <a:solidFill>
                  <a:srgbClr val="262626"/>
                </a:solidFill>
              </a:rPr>
              <a:t>Stellar</a:t>
            </a:r>
          </a:p>
          <a:p>
            <a:pPr marL="800100" lvl="1" indent="-342900" algn="l" rtl="0">
              <a:buFont typeface="Arial" panose="020B0604020202020204" pitchFamily="34" charset="0"/>
              <a:buChar char="•"/>
            </a:pPr>
            <a:r>
              <a:rPr lang="en-GB" dirty="0" err="1">
                <a:solidFill>
                  <a:srgbClr val="262626"/>
                </a:solidFill>
              </a:rPr>
              <a:t>Monero</a:t>
            </a:r>
            <a:endParaRPr lang="en-GB" dirty="0">
              <a:solidFill>
                <a:srgbClr val="262626"/>
              </a:solidFill>
            </a:endParaRPr>
          </a:p>
          <a:p>
            <a:pPr marL="800100" lvl="1" indent="-342900" algn="l" rtl="0">
              <a:buFont typeface="Arial" panose="020B0604020202020204" pitchFamily="34" charset="0"/>
              <a:buChar char="•"/>
            </a:pPr>
            <a:r>
              <a:rPr lang="en-GB" dirty="0">
                <a:solidFill>
                  <a:srgbClr val="262626"/>
                </a:solidFill>
              </a:rPr>
              <a:t>Dash</a:t>
            </a:r>
          </a:p>
          <a:p>
            <a:pPr marL="800100" lvl="1" indent="-342900" algn="l" rtl="0">
              <a:buFont typeface="Arial" panose="020B0604020202020204" pitchFamily="34" charset="0"/>
              <a:buChar char="•"/>
            </a:pPr>
            <a:r>
              <a:rPr lang="en-GB" dirty="0">
                <a:solidFill>
                  <a:srgbClr val="262626"/>
                </a:solidFill>
              </a:rPr>
              <a:t>…</a:t>
            </a:r>
          </a:p>
          <a:p>
            <a:pPr marL="800100" lvl="1" indent="-342900" algn="l" rtl="0">
              <a:buFont typeface="Arial" panose="020B0604020202020204" pitchFamily="34" charset="0"/>
              <a:buChar char="•"/>
            </a:pPr>
            <a:endParaRPr lang="en-GB" dirty="0">
              <a:solidFill>
                <a:srgbClr val="262626"/>
              </a:solidFill>
            </a:endParaRPr>
          </a:p>
          <a:p>
            <a:pPr marL="800100" lvl="1" indent="-342900" algn="l" rtl="0">
              <a:buFont typeface="Arial" panose="020B0604020202020204" pitchFamily="34" charset="0"/>
              <a:buChar char="•"/>
            </a:pPr>
            <a:endParaRPr lang="en-GB" dirty="0">
              <a:solidFill>
                <a:srgbClr val="262626"/>
              </a:solidFill>
            </a:endParaRPr>
          </a:p>
          <a:p>
            <a:pPr marL="800100" lvl="1" indent="-342900" algn="l" rtl="0">
              <a:buFont typeface="Arial" panose="020B0604020202020204" pitchFamily="34" charset="0"/>
              <a:buChar char="•"/>
            </a:pPr>
            <a:endParaRPr lang="en-GB" dirty="0">
              <a:solidFill>
                <a:srgbClr val="262626"/>
              </a:solidFill>
            </a:endParaRPr>
          </a:p>
          <a:p>
            <a:pPr marL="800100" lvl="1" indent="-342900" algn="l" rtl="0">
              <a:buFont typeface="Arial" panose="020B0604020202020204" pitchFamily="34" charset="0"/>
              <a:buChar char="•"/>
            </a:pPr>
            <a:endParaRPr lang="en-GB" dirty="0">
              <a:solidFill>
                <a:srgbClr val="262626"/>
              </a:solidFill>
            </a:endParaRPr>
          </a:p>
        </p:txBody>
      </p:sp>
      <p:pic>
        <p:nvPicPr>
          <p:cNvPr id="3" name="Picture 2" descr="A close up of a logo  Description automatically generated">
            <a:extLst>
              <a:ext uri="{FF2B5EF4-FFF2-40B4-BE49-F238E27FC236}">
                <a16:creationId xmlns:a16="http://schemas.microsoft.com/office/drawing/2014/main" id="{E092132F-126A-748B-741D-005B68FA7530}"/>
              </a:ext>
            </a:extLst>
          </p:cNvPr>
          <p:cNvPicPr>
            <a:picLocks noChangeAspect="1"/>
          </p:cNvPicPr>
          <p:nvPr/>
        </p:nvPicPr>
        <p:blipFill>
          <a:blip r:embed="rId4"/>
          <a:stretch>
            <a:fillRect/>
          </a:stretch>
        </p:blipFill>
        <p:spPr>
          <a:xfrm>
            <a:off x="5384023" y="2116433"/>
            <a:ext cx="1784955" cy="1784955"/>
          </a:xfrm>
          <a:prstGeom prst="rect">
            <a:avLst/>
          </a:prstGeom>
        </p:spPr>
      </p:pic>
      <p:pic>
        <p:nvPicPr>
          <p:cNvPr id="5" name="Picture 4" descr="A blue diamond shaped logo  Description automatically generated">
            <a:extLst>
              <a:ext uri="{FF2B5EF4-FFF2-40B4-BE49-F238E27FC236}">
                <a16:creationId xmlns:a16="http://schemas.microsoft.com/office/drawing/2014/main" id="{42C9A1A1-2E08-9ABB-0A45-83EFD2D432D3}"/>
              </a:ext>
            </a:extLst>
          </p:cNvPr>
          <p:cNvPicPr>
            <a:picLocks noChangeAspect="1"/>
          </p:cNvPicPr>
          <p:nvPr/>
        </p:nvPicPr>
        <p:blipFill>
          <a:blip r:embed="rId5"/>
          <a:stretch>
            <a:fillRect/>
          </a:stretch>
        </p:blipFill>
        <p:spPr>
          <a:xfrm>
            <a:off x="7525579" y="1547310"/>
            <a:ext cx="2324101" cy="2324101"/>
          </a:xfrm>
          <a:prstGeom prst="rect">
            <a:avLst/>
          </a:prstGeom>
        </p:spPr>
      </p:pic>
      <p:pic>
        <p:nvPicPr>
          <p:cNvPr id="10" name="Picture 9" descr="A blue circle with a white letter on it  Description automatically generated">
            <a:extLst>
              <a:ext uri="{FF2B5EF4-FFF2-40B4-BE49-F238E27FC236}">
                <a16:creationId xmlns:a16="http://schemas.microsoft.com/office/drawing/2014/main" id="{8D94DBC6-A41D-06D7-6C36-DC6D40229B6C}"/>
              </a:ext>
            </a:extLst>
          </p:cNvPr>
          <p:cNvPicPr>
            <a:picLocks noChangeAspect="1"/>
          </p:cNvPicPr>
          <p:nvPr/>
        </p:nvPicPr>
        <p:blipFill>
          <a:blip r:embed="rId6"/>
          <a:stretch>
            <a:fillRect/>
          </a:stretch>
        </p:blipFill>
        <p:spPr>
          <a:xfrm>
            <a:off x="7889187" y="4209058"/>
            <a:ext cx="1784956" cy="1784956"/>
          </a:xfrm>
          <a:prstGeom prst="rect">
            <a:avLst/>
          </a:prstGeom>
        </p:spPr>
      </p:pic>
      <p:pic>
        <p:nvPicPr>
          <p:cNvPr id="12" name="Picture 11" descr="A white x on a black background  Description automatically generated">
            <a:extLst>
              <a:ext uri="{FF2B5EF4-FFF2-40B4-BE49-F238E27FC236}">
                <a16:creationId xmlns:a16="http://schemas.microsoft.com/office/drawing/2014/main" id="{CEA8D9B7-440D-8B8C-78B3-3AEE01B67D6C}"/>
              </a:ext>
            </a:extLst>
          </p:cNvPr>
          <p:cNvPicPr>
            <a:picLocks noChangeAspect="1"/>
          </p:cNvPicPr>
          <p:nvPr/>
        </p:nvPicPr>
        <p:blipFill>
          <a:blip r:embed="rId7"/>
          <a:stretch>
            <a:fillRect/>
          </a:stretch>
        </p:blipFill>
        <p:spPr>
          <a:xfrm>
            <a:off x="5868931" y="4763184"/>
            <a:ext cx="1586169" cy="1586169"/>
          </a:xfrm>
          <a:prstGeom prst="rect">
            <a:avLst/>
          </a:prstGeom>
        </p:spPr>
      </p:pic>
      <p:pic>
        <p:nvPicPr>
          <p:cNvPr id="14" name="Picture 13" descr="A black background with a black square  Description automatically generated with medium confidence">
            <a:extLst>
              <a:ext uri="{FF2B5EF4-FFF2-40B4-BE49-F238E27FC236}">
                <a16:creationId xmlns:a16="http://schemas.microsoft.com/office/drawing/2014/main" id="{704771C1-F03F-7413-A8D0-B14FE019D98D}"/>
              </a:ext>
            </a:extLst>
          </p:cNvPr>
          <p:cNvPicPr>
            <a:picLocks noChangeAspect="1"/>
          </p:cNvPicPr>
          <p:nvPr/>
        </p:nvPicPr>
        <p:blipFill>
          <a:blip r:embed="rId8"/>
          <a:stretch>
            <a:fillRect/>
          </a:stretch>
        </p:blipFill>
        <p:spPr>
          <a:xfrm>
            <a:off x="9389733" y="2441375"/>
            <a:ext cx="2165705" cy="2165705"/>
          </a:xfrm>
          <a:prstGeom prst="rect">
            <a:avLst/>
          </a:prstGeom>
        </p:spPr>
      </p:pic>
      <p:pic>
        <p:nvPicPr>
          <p:cNvPr id="16" name="Picture 15" descr="A green and black cube  Description automatically generated">
            <a:extLst>
              <a:ext uri="{FF2B5EF4-FFF2-40B4-BE49-F238E27FC236}">
                <a16:creationId xmlns:a16="http://schemas.microsoft.com/office/drawing/2014/main" id="{96FC10F3-C19D-DA86-AF68-6FEE4E9F2B93}"/>
              </a:ext>
            </a:extLst>
          </p:cNvPr>
          <p:cNvPicPr>
            <a:picLocks noChangeAspect="1"/>
          </p:cNvPicPr>
          <p:nvPr/>
        </p:nvPicPr>
        <p:blipFill>
          <a:blip r:embed="rId9"/>
          <a:stretch>
            <a:fillRect/>
          </a:stretch>
        </p:blipFill>
        <p:spPr>
          <a:xfrm>
            <a:off x="9942285" y="4963382"/>
            <a:ext cx="1612912" cy="1784956"/>
          </a:xfrm>
          <a:prstGeom prst="rect">
            <a:avLst/>
          </a:prstGeom>
        </p:spPr>
      </p:pic>
      <p:pic>
        <p:nvPicPr>
          <p:cNvPr id="18" name="Picture 17" descr="A black background with a black square  Description automatically generated with medium confidence">
            <a:extLst>
              <a:ext uri="{FF2B5EF4-FFF2-40B4-BE49-F238E27FC236}">
                <a16:creationId xmlns:a16="http://schemas.microsoft.com/office/drawing/2014/main" id="{E91FAB96-9C99-2479-EB0C-FEFBE7466230}"/>
              </a:ext>
            </a:extLst>
          </p:cNvPr>
          <p:cNvPicPr>
            <a:picLocks noChangeAspect="1"/>
          </p:cNvPicPr>
          <p:nvPr/>
        </p:nvPicPr>
        <p:blipFill>
          <a:blip r:embed="rId10"/>
          <a:stretch>
            <a:fillRect/>
          </a:stretch>
        </p:blipFill>
        <p:spPr>
          <a:xfrm>
            <a:off x="3851277" y="3917112"/>
            <a:ext cx="1784954" cy="1487462"/>
          </a:xfrm>
          <a:prstGeom prst="rect">
            <a:avLst/>
          </a:prstGeom>
        </p:spPr>
      </p:pic>
      <p:pic>
        <p:nvPicPr>
          <p:cNvPr id="20" name="Picture 19" descr="A black and white logo  Description automatically generated">
            <a:extLst>
              <a:ext uri="{FF2B5EF4-FFF2-40B4-BE49-F238E27FC236}">
                <a16:creationId xmlns:a16="http://schemas.microsoft.com/office/drawing/2014/main" id="{E99DDFE3-8AEA-63E1-8A04-731D88892B2C}"/>
              </a:ext>
            </a:extLst>
          </p:cNvPr>
          <p:cNvPicPr>
            <a:picLocks noChangeAspect="1"/>
          </p:cNvPicPr>
          <p:nvPr/>
        </p:nvPicPr>
        <p:blipFill>
          <a:blip r:embed="rId11"/>
          <a:stretch>
            <a:fillRect/>
          </a:stretch>
        </p:blipFill>
        <p:spPr>
          <a:xfrm>
            <a:off x="1980611" y="5939627"/>
            <a:ext cx="3200400" cy="850900"/>
          </a:xfrm>
          <a:prstGeom prst="rect">
            <a:avLst/>
          </a:prstGeom>
        </p:spPr>
      </p:pic>
      <p:pic>
        <p:nvPicPr>
          <p:cNvPr id="22" name="Picture 21" descr="A blue and black logo  Description automatically generated">
            <a:extLst>
              <a:ext uri="{FF2B5EF4-FFF2-40B4-BE49-F238E27FC236}">
                <a16:creationId xmlns:a16="http://schemas.microsoft.com/office/drawing/2014/main" id="{31140754-08F4-0504-0857-FD4DE454FFF7}"/>
              </a:ext>
            </a:extLst>
          </p:cNvPr>
          <p:cNvPicPr>
            <a:picLocks noChangeAspect="1"/>
          </p:cNvPicPr>
          <p:nvPr/>
        </p:nvPicPr>
        <p:blipFill>
          <a:blip r:embed="rId12"/>
          <a:stretch>
            <a:fillRect/>
          </a:stretch>
        </p:blipFill>
        <p:spPr>
          <a:xfrm>
            <a:off x="1654263" y="5211941"/>
            <a:ext cx="2238717" cy="657401"/>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pPr algn="l" rtl="0"/>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Konklusion</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pPr algn="l" rtl="0"/>
            <a:r>
              <a:rPr lang="en-US" dirty="0"/>
              <a:t>0</a:t>
            </a:r>
            <a:r>
              <a:rPr lang="cs-CZ" dirty="0"/>
              <a:t>9</a:t>
            </a:r>
            <a:endParaRPr lang="en-US" dirty="0"/>
          </a:p>
        </p:txBody>
      </p:sp>
    </p:spTree>
    <p:extLst>
      <p:ext uri="{BB962C8B-B14F-4D97-AF65-F5344CB8AC3E}">
        <p14:creationId xmlns:p14="http://schemas.microsoft.com/office/powerpoint/2010/main" val="28369397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prstGeom prst="rect">
            <a:avLst/>
          </a:prstGeom>
        </p:spPr>
        <p:txBody>
          <a:bodyPr/>
          <a:lstStyle/>
          <a:p>
            <a:pPr algn="l" rtl="0">
              <a:lnSpc>
                <a:spcPct val="107000"/>
              </a:lnSpc>
              <a:spcAft>
                <a:spcPts val="800"/>
              </a:spcAft>
            </a:pP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 teknologi</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fremskreden</a:t>
            </a:r>
            <a:r>
              <a:rPr lang="cs-CZ" sz="2400" dirty="0">
                <a:effectLst/>
                <a:latin typeface="Calibri" panose="020F0502020204030204" pitchFamily="34" charset="0"/>
                <a:ea typeface="Calibri" panose="020F0502020204030204" pitchFamily="34" charset="0"/>
                <a:cs typeface="Times New Roman" panose="02020603050405020304" pitchFamily="18" charset="0"/>
              </a:rPr>
              <a:t>database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mekanisme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tillader</a:t>
            </a:r>
            <a:r>
              <a:rPr lang="cs-CZ" sz="2400" dirty="0">
                <a:effectLst/>
                <a:latin typeface="Calibri" panose="020F0502020204030204" pitchFamily="34" charset="0"/>
                <a:ea typeface="Calibri" panose="020F0502020204030204" pitchFamily="34" charset="0"/>
                <a:cs typeface="Times New Roman" panose="02020603050405020304" pitchFamily="18" charset="0"/>
              </a:rPr>
              <a:t>gennemsigtig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information</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deling</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inden for</a:t>
            </a:r>
            <a:r>
              <a:rPr lang="cs-CZ" sz="2400" dirty="0">
                <a:effectLst/>
                <a:latin typeface="Calibri" panose="020F0502020204030204" pitchFamily="34" charset="0"/>
                <a:ea typeface="Calibri" panose="020F0502020204030204" pitchFamily="34" charset="0"/>
                <a:cs typeface="Times New Roman" panose="02020603050405020304" pitchFamily="18" charset="0"/>
              </a:rPr>
              <a:t>et forretningsnetværk. 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gjort op</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kæde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blokke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hvor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hver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blok</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indeholder</a:t>
            </a:r>
            <a:r>
              <a:rPr lang="cs-CZ" sz="2400" dirty="0">
                <a:effectLst/>
                <a:latin typeface="Calibri" panose="020F0502020204030204" pitchFamily="34" charset="0"/>
                <a:ea typeface="Calibri" panose="020F0502020204030204" pitchFamily="34" charset="0"/>
                <a:cs typeface="Times New Roman" panose="02020603050405020304" pitchFamily="18" charset="0"/>
              </a:rPr>
              <a:t>en liste</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transaktioner</a:t>
            </a:r>
            <a:r>
              <a:rPr lang="cs-CZ" sz="2400" dirty="0">
                <a:effectLst/>
                <a:latin typeface="Calibri" panose="020F0502020204030204" pitchFamily="34" charset="0"/>
                <a:ea typeface="Calibri" panose="020F0502020204030204" pitchFamily="34" charset="0"/>
                <a:cs typeface="Times New Roman" panose="02020603050405020304" pitchFamily="18" charset="0"/>
              </a:rPr>
              <a:t>og 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enestående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identifikator</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hash</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tidligere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blok</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Denne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sikrer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integritet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data.</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Blockchains</a:t>
            </a:r>
            <a:r>
              <a:rPr lang="cs-CZ" sz="2400" dirty="0">
                <a:effectLst/>
                <a:latin typeface="Calibri" panose="020F0502020204030204" pitchFamily="34" charset="0"/>
                <a:ea typeface="Calibri" panose="020F0502020204030204" pitchFamily="34" charset="0"/>
                <a:cs typeface="Times New Roman" panose="02020603050405020304" pitchFamily="18" charset="0"/>
              </a:rPr>
              <a:t>er</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decentraliseret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netværk</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hvor</a:t>
            </a:r>
            <a:r>
              <a:rPr lang="cs-CZ" sz="2400" dirty="0">
                <a:effectLst/>
                <a:latin typeface="Calibri" panose="020F0502020204030204" pitchFamily="34" charset="0"/>
                <a:ea typeface="Calibri" panose="020F0502020204030204" pitchFamily="34" charset="0"/>
                <a:cs typeface="Times New Roman" panose="02020603050405020304" pitchFamily="18" charset="0"/>
              </a:rPr>
              <a:t>data</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fordelt</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over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flere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noder</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computere</a:t>
            </a:r>
            <a:r>
              <a:rPr lang="cs-CZ" sz="2400" dirty="0">
                <a:effectLst/>
                <a:latin typeface="Calibri" panose="020F0502020204030204" pitchFamily="34" charset="0"/>
                <a:ea typeface="Calibri" panose="020F0502020204030204" pitchFamily="34" charset="0"/>
                <a:cs typeface="Times New Roman" panose="02020603050405020304" pitchFamily="18" charset="0"/>
              </a:rPr>
              <a:t>) i et netværk.</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ingen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central</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myndighed</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eller</a:t>
            </a:r>
            <a:r>
              <a:rPr lang="cs-CZ" sz="2400" dirty="0">
                <a:effectLst/>
                <a:latin typeface="Calibri" panose="020F0502020204030204" pitchFamily="34" charset="0"/>
                <a:ea typeface="Calibri" panose="020F0502020204030204" pitchFamily="34" charset="0"/>
                <a:cs typeface="Times New Roman" panose="02020603050405020304" pitchFamily="18" charset="0"/>
              </a:rPr>
              <a:t>enkelt punkt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kontrollere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fremstilling</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dem</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modstandsdygtig</a:t>
            </a:r>
            <a:r>
              <a:rPr lang="cs-CZ" sz="2400" dirty="0">
                <a:effectLst/>
                <a:latin typeface="Calibri" panose="020F0502020204030204" pitchFamily="34" charset="0"/>
                <a:ea typeface="Calibri" panose="020F0502020204030204" pitchFamily="34" charset="0"/>
                <a:cs typeface="Times New Roman" panose="02020603050405020304" pitchFamily="18" charset="0"/>
              </a:rPr>
              <a:t>til</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censur</a:t>
            </a:r>
            <a:r>
              <a:rPr lang="cs-CZ" sz="2400" dirty="0">
                <a:effectLst/>
                <a:latin typeface="Calibri" panose="020F0502020204030204" pitchFamily="34" charset="0"/>
                <a:ea typeface="Calibri" panose="020F0502020204030204" pitchFamily="34" charset="0"/>
                <a:cs typeface="Times New Roman" panose="02020603050405020304" pitchFamily="18" charset="0"/>
              </a:rPr>
              <a:t>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manipulation</a:t>
            </a:r>
            <a:r>
              <a:rPr lang="cs-CZ" sz="2400" dirty="0">
                <a:effectLst/>
                <a:latin typeface="Calibri" panose="020F0502020204030204" pitchFamily="34" charset="0"/>
                <a:ea typeface="Calibri" panose="020F0502020204030204" pitchFamily="34" charset="0"/>
                <a:cs typeface="Times New Roman" panose="02020603050405020304" pitchFamily="18" charset="0"/>
              </a:rPr>
              <a:t>. 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gemt</a:t>
            </a:r>
            <a:r>
              <a:rPr lang="cs-CZ" sz="2400" dirty="0">
                <a:effectLst/>
                <a:latin typeface="Calibri" panose="020F0502020204030204" pitchFamily="34" charset="0"/>
                <a:ea typeface="Calibri" panose="020F0502020204030204" pitchFamily="34" charset="0"/>
                <a:cs typeface="Times New Roman" panose="02020603050405020304" pitchFamily="18" charset="0"/>
              </a:rPr>
              <a:t>på</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tusindvis</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computere</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noder</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omkring</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verden</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hver</a:t>
            </a:r>
            <a:r>
              <a:rPr lang="cs-CZ" sz="2400" dirty="0">
                <a:effectLst/>
                <a:latin typeface="Calibri" panose="020F0502020204030204" pitchFamily="34" charset="0"/>
                <a:ea typeface="Calibri" panose="020F0502020204030204" pitchFamily="34" charset="0"/>
                <a:cs typeface="Times New Roman" panose="02020603050405020304" pitchFamily="18" charset="0"/>
              </a:rPr>
              <a:t>node har en kopi</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af</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hel</a:t>
            </a:r>
            <a:r>
              <a:rPr lang="cs-CZ" sz="2400" dirty="0">
                <a:effectLst/>
                <a:latin typeface="Calibri" panose="020F0502020204030204" pitchFamily="34" charset="0"/>
                <a:ea typeface="Calibri" panose="020F0502020204030204" pitchFamily="34" charset="0"/>
                <a:cs typeface="Times New Roman" panose="02020603050405020304" pitchFamily="18" charset="0"/>
              </a:rPr>
              <a:t>blockchain,</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hvilke</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stiger</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dens</a:t>
            </a:r>
            <a:r>
              <a:rPr lang="cs-CZ" sz="2400" dirty="0">
                <a:effectLst/>
                <a:latin typeface="Calibri" panose="020F0502020204030204" pitchFamily="34" charset="0"/>
                <a:ea typeface="Calibri" panose="020F0502020204030204" pitchFamily="34" charset="0"/>
                <a:cs typeface="Times New Roman" panose="02020603050405020304" pitchFamily="18" charset="0"/>
              </a:rPr>
              <a:t> </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modstand</a:t>
            </a:r>
            <a:r>
              <a:rPr lang="cs-CZ" sz="2400" dirty="0">
                <a:effectLst/>
                <a:latin typeface="Calibri" panose="020F0502020204030204" pitchFamily="34" charset="0"/>
                <a:ea typeface="Calibri" panose="020F0502020204030204" pitchFamily="34" charset="0"/>
                <a:cs typeface="Times New Roman" panose="02020603050405020304" pitchFamily="18" charset="0"/>
              </a:rPr>
              <a:t>til</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udfald</a:t>
            </a:r>
            <a:r>
              <a:rPr lang="cs-CZ" sz="2400" dirty="0">
                <a:effectLst/>
                <a:latin typeface="Calibri" panose="020F0502020204030204" pitchFamily="34" charset="0"/>
                <a:ea typeface="Calibri" panose="020F0502020204030204" pitchFamily="34" charset="0"/>
                <a:cs typeface="Times New Roman" panose="02020603050405020304" pitchFamily="18" charset="0"/>
              </a:rPr>
              <a:t>og</a:t>
            </a:r>
            <a:r>
              <a:rPr lang="cs-CZ" sz="2400" dirty="0" err="1">
                <a:effectLst/>
                <a:latin typeface="Calibri" panose="020F0502020204030204" pitchFamily="34" charset="0"/>
                <a:ea typeface="Calibri" panose="020F0502020204030204" pitchFamily="34" charset="0"/>
                <a:cs typeface="Times New Roman" panose="02020603050405020304" pitchFamily="18" charset="0"/>
              </a:rPr>
              <a:t>angreb</a:t>
            </a:r>
            <a:r>
              <a:rPr lang="cs-CZ" sz="24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lgn="l" rtl="0" fontAlgn="base"/>
            <a:endParaRPr lang="en-US" b="1" dirty="0">
              <a:solidFill>
                <a:srgbClr val="000000"/>
              </a:solidFill>
              <a:effectLst/>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prstGeom prst="rect">
            <a:avLst/>
          </a:prstGeom>
        </p:spPr>
        <p:txBody>
          <a:bodyPr/>
          <a:lstStyle/>
          <a:p>
            <a:pPr algn="l" rtl="0"/>
            <a:r>
              <a:rPr lang="cs-CZ" sz="3600" dirty="0" err="1"/>
              <a:t>Konklusion</a:t>
            </a:r>
            <a:endParaRPr lang="en-US" sz="3600" dirty="0"/>
          </a:p>
        </p:txBody>
      </p:sp>
    </p:spTree>
    <p:extLst>
      <p:ext uri="{BB962C8B-B14F-4D97-AF65-F5344CB8AC3E}">
        <p14:creationId xmlns:p14="http://schemas.microsoft.com/office/powerpoint/2010/main" val="26713876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342900" indent="-342900" algn="l" rtl="0">
              <a:lnSpc>
                <a:spcPct val="107000"/>
              </a:lnSpc>
              <a:spcAft>
                <a:spcPts val="800"/>
              </a:spcAft>
              <a:buFont typeface="Arial" panose="020B0604020202020204" pitchFamily="34" charset="0"/>
              <a:buChar char="•"/>
            </a:pPr>
            <a:r>
              <a:rPr lang="en-GB" dirty="0">
                <a:hlinkClick r:id="rId2"/>
              </a:rPr>
              <a:t>Hvordan fungerer en blockchain - Simpelt forklaret</a:t>
            </a:r>
            <a:r>
              <a:rPr lang="en-GB" dirty="0"/>
              <a:t>[6:00]</a:t>
            </a:r>
          </a:p>
          <a:p>
            <a:pPr marL="342900" indent="-342900" algn="l" rtl="0">
              <a:lnSpc>
                <a:spcPct val="107000"/>
              </a:lnSpc>
              <a:spcAft>
                <a:spcPts val="800"/>
              </a:spcAft>
              <a:buFont typeface="Arial" panose="020B0604020202020204" pitchFamily="34" charset="0"/>
              <a:buChar char="•"/>
            </a:pPr>
            <a:r>
              <a:rPr lang="en-GB" dirty="0">
                <a:hlinkClick r:id="rId3"/>
              </a:rPr>
              <a:t>Blockchain på 7 minutter</a:t>
            </a:r>
            <a:r>
              <a:rPr lang="en-GB" dirty="0"/>
              <a:t>[7:03]</a:t>
            </a:r>
          </a:p>
          <a:p>
            <a:pPr marL="342900" indent="-342900" algn="l" rtl="0">
              <a:lnSpc>
                <a:spcPct val="107000"/>
              </a:lnSpc>
              <a:spcAft>
                <a:spcPts val="800"/>
              </a:spcAft>
              <a:buFont typeface="Arial" panose="020B0604020202020204" pitchFamily="34" charset="0"/>
              <a:buChar char="•"/>
            </a:pPr>
            <a:r>
              <a:rPr lang="en-GB" dirty="0">
                <a:hlinkClick r:id="rId4"/>
              </a:rPr>
              <a:t>Blockchain forklaret</a:t>
            </a:r>
            <a:r>
              <a:rPr lang="en-GB" dirty="0"/>
              <a:t>[10:23]</a:t>
            </a:r>
          </a:p>
          <a:p>
            <a:pPr marL="342900" indent="-342900" algn="l" rtl="0">
              <a:lnSpc>
                <a:spcPct val="107000"/>
              </a:lnSpc>
              <a:spcAft>
                <a:spcPts val="800"/>
              </a:spcAft>
              <a:buFont typeface="Arial" panose="020B0604020202020204" pitchFamily="34" charset="0"/>
              <a:buChar char="•"/>
            </a:pPr>
            <a:r>
              <a:rPr lang="en-GB" dirty="0">
                <a:hlinkClick r:id="rId5"/>
              </a:rPr>
              <a:t>Hvad er en Blockchain? (Animeret + Eksempler)</a:t>
            </a:r>
            <a:r>
              <a:rPr lang="en-GB" dirty="0"/>
              <a:t>[8:27]</a:t>
            </a:r>
          </a:p>
          <a:p>
            <a:pPr marL="342900" indent="-342900" algn="l" rtl="0">
              <a:lnSpc>
                <a:spcPct val="107000"/>
              </a:lnSpc>
              <a:spcAft>
                <a:spcPts val="800"/>
              </a:spcAft>
              <a:buFont typeface="Arial" panose="020B0604020202020204" pitchFamily="34" charset="0"/>
              <a:buChar char="•"/>
            </a:pPr>
            <a:r>
              <a:rPr lang="en-GB" dirty="0">
                <a:hlinkClick r:id="rId6"/>
              </a:rPr>
              <a:t>Blockchain-teknologi forklaret</a:t>
            </a:r>
            <a:r>
              <a:rPr lang="en-GB" dirty="0">
                <a:sym typeface="Wingdings" pitchFamily="2" charset="2"/>
                <a:hlinkClick r:id="rId6"/>
              </a:rPr>
              <a:t>(2 timers kursus)</a:t>
            </a:r>
            <a:r>
              <a:rPr lang="en-GB" dirty="0">
                <a:sym typeface="Wingdings" pitchFamily="2" charset="2"/>
              </a:rPr>
              <a:t>[1:54:53]</a:t>
            </a:r>
            <a:endParaRPr lang="en-GB" dirty="0"/>
          </a:p>
          <a:p>
            <a:pPr marL="342900" indent="-342900" algn="l" rtl="0">
              <a:lnSpc>
                <a:spcPct val="107000"/>
              </a:lnSpc>
              <a:spcAft>
                <a:spcPts val="800"/>
              </a:spcAft>
              <a:buFont typeface="Arial" panose="020B0604020202020204" pitchFamily="34" charset="0"/>
              <a:buChar char="•"/>
            </a:pPr>
            <a:r>
              <a:rPr lang="en-GB" dirty="0">
                <a:hlinkClick r:id="rId7"/>
              </a:rPr>
              <a:t>Blockchain Basics &amp; Kryptografi</a:t>
            </a:r>
            <a:r>
              <a:rPr lang="en-GB" dirty="0"/>
              <a:t>[1:17:37]</a:t>
            </a:r>
          </a:p>
          <a:p>
            <a:pPr marL="342900" indent="-342900" algn="l" rtl="0">
              <a:lnSpc>
                <a:spcPct val="107000"/>
              </a:lnSpc>
              <a:spcAft>
                <a:spcPts val="800"/>
              </a:spcAft>
              <a:buFont typeface="Arial" panose="020B0604020202020204" pitchFamily="34" charset="0"/>
              <a:buChar char="•"/>
            </a:pPr>
            <a:endParaRPr lang="en-GB"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a:t>Video</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07559851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342900" indent="-342900" algn="l" rtl="0">
              <a:lnSpc>
                <a:spcPct val="107000"/>
              </a:lnSpc>
              <a:spcAft>
                <a:spcPts val="800"/>
              </a:spcAft>
              <a:buFont typeface="Arial" panose="020B0604020202020204" pitchFamily="34" charset="0"/>
              <a:buChar char="•"/>
            </a:pPr>
            <a:r>
              <a:rPr lang="en-GB" dirty="0">
                <a:hlinkClick r:id="rId2"/>
              </a:rPr>
              <a:t>BlockChain-principper, type og anvendelse og hvorfor du skal bekymre dig om det?</a:t>
            </a:r>
            <a:endParaRPr lang="en-GB" dirty="0"/>
          </a:p>
          <a:p>
            <a:pPr marL="342900" indent="-342900" algn="l" rtl="0">
              <a:lnSpc>
                <a:spcPct val="107000"/>
              </a:lnSpc>
              <a:spcAft>
                <a:spcPts val="800"/>
              </a:spcAft>
              <a:buFont typeface="Arial" panose="020B0604020202020204" pitchFamily="34" charset="0"/>
              <a:buChar char="•"/>
            </a:pPr>
            <a:r>
              <a:rPr lang="en-GB" dirty="0">
                <a:hlinkClick r:id="rId3"/>
              </a:rPr>
              <a:t>Designprincipper for blockchain</a:t>
            </a:r>
            <a:endParaRPr lang="en-GB" dirty="0"/>
          </a:p>
          <a:p>
            <a:pPr marL="342900" indent="-342900" algn="l" rtl="0">
              <a:lnSpc>
                <a:spcPct val="107000"/>
              </a:lnSpc>
              <a:spcAft>
                <a:spcPts val="800"/>
              </a:spcAft>
              <a:buFont typeface="Arial" panose="020B0604020202020204" pitchFamily="34" charset="0"/>
              <a:buChar char="•"/>
            </a:pPr>
            <a:r>
              <a:rPr lang="en-GB" dirty="0">
                <a:hlinkClick r:id="rId4"/>
              </a:rPr>
              <a:t>Principper for blockchains</a:t>
            </a:r>
            <a:endParaRPr lang="en-GB" dirty="0"/>
          </a:p>
          <a:p>
            <a:pPr marL="342900" indent="-342900" algn="l" rtl="0">
              <a:lnSpc>
                <a:spcPct val="107000"/>
              </a:lnSpc>
              <a:spcAft>
                <a:spcPts val="800"/>
              </a:spcAft>
              <a:buFont typeface="Arial" panose="020B0604020202020204" pitchFamily="34" charset="0"/>
              <a:buChar char="•"/>
            </a:pPr>
            <a:r>
              <a:rPr lang="en-GB" dirty="0">
                <a:hlinkClick r:id="rId5"/>
              </a:rPr>
              <a:t>Principper for vellykkede Blockchain-implementeringer</a:t>
            </a:r>
            <a:endParaRPr lang="en-GB" dirty="0"/>
          </a:p>
          <a:p>
            <a:pPr marL="342900" indent="-342900" algn="l" rtl="0">
              <a:lnSpc>
                <a:spcPct val="107000"/>
              </a:lnSpc>
              <a:spcAft>
                <a:spcPts val="800"/>
              </a:spcAft>
              <a:buFont typeface="Arial" panose="020B0604020202020204" pitchFamily="34" charset="0"/>
              <a:buChar char="•"/>
            </a:pPr>
            <a:r>
              <a:rPr lang="en-GB" dirty="0">
                <a:hlinkClick r:id="rId6"/>
              </a:rPr>
              <a:t>Grundlæggende blockchain-sikkerhed</a:t>
            </a:r>
            <a:endParaRPr lang="en-GB" dirty="0"/>
          </a:p>
          <a:p>
            <a:pPr marL="342900" indent="-342900" algn="l" rtl="0">
              <a:lnSpc>
                <a:spcPct val="107000"/>
              </a:lnSpc>
              <a:spcAft>
                <a:spcPts val="800"/>
              </a:spcAft>
              <a:buFont typeface="Arial" panose="020B0604020202020204" pitchFamily="34" charset="0"/>
              <a:buChar char="•"/>
            </a:pPr>
            <a:r>
              <a:rPr lang="en-GB" dirty="0">
                <a:hlinkClick r:id="rId7"/>
              </a:rPr>
              <a:t>Blockchain-design – Udforsk Blockchain-principperne</a:t>
            </a:r>
            <a:endParaRPr lang="en-GB" dirty="0"/>
          </a:p>
          <a:p>
            <a:pPr marL="342900" indent="-342900" algn="l" rtl="0">
              <a:lnSpc>
                <a:spcPct val="107000"/>
              </a:lnSpc>
              <a:spcAft>
                <a:spcPts val="800"/>
              </a:spcAft>
              <a:buFont typeface="Arial" panose="020B0604020202020204" pitchFamily="34" charset="0"/>
              <a:buChar char="•"/>
            </a:pPr>
            <a:r>
              <a:rPr lang="en-GB" dirty="0">
                <a:hlinkClick r:id="rId8"/>
              </a:rPr>
              <a:t>Blockchain-teknologi: principper og anvendelse i medicinsk billeddannelse</a:t>
            </a:r>
            <a:endParaRPr lang="en-GB"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Links</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5060804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fontScale="92500"/>
          </a:bodyPr>
          <a:lstStyle/>
          <a:p>
            <a:pPr algn="l" rtl="0"/>
            <a:r>
              <a:rPr lang="en-US" dirty="0"/>
              <a:t>INTRODUKTION TIL modul</a:t>
            </a:r>
            <a:r>
              <a:rPr lang="cs-CZ" dirty="0"/>
              <a:t>2</a:t>
            </a:r>
          </a:p>
          <a:p>
            <a:pPr algn="l" rtl="0"/>
            <a:r>
              <a:rPr lang="en-US" sz="3900" dirty="0"/>
              <a:t>Byggestenene i blockchain og blockchain</a:t>
            </a:r>
            <a:r>
              <a:rPr lang="cs-CZ" sz="3900" dirty="0"/>
              <a:t> </a:t>
            </a:r>
            <a:r>
              <a:rPr lang="en-US" sz="3900" dirty="0"/>
              <a:t>mekanisme</a:t>
            </a:r>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pPr algn="l" rtl="0"/>
            <a:r>
              <a:rPr lang="en-US" dirty="0"/>
              <a:t>01</a:t>
            </a:r>
          </a:p>
        </p:txBody>
      </p:sp>
    </p:spTree>
    <p:extLst>
      <p:ext uri="{BB962C8B-B14F-4D97-AF65-F5344CB8AC3E}">
        <p14:creationId xmlns:p14="http://schemas.microsoft.com/office/powerpoint/2010/main" val="132918606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pPr algn="l" rtl="0"/>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Interaktiv</a:t>
            </a:r>
            <a:r>
              <a:rPr lang="cs-CZ" sz="3900" kern="100" dirty="0">
                <a:effectLst/>
                <a:latin typeface="Calibri Light" panose="020F0302020204030204" pitchFamily="34" charset="0"/>
                <a:ea typeface="Times New Roman" panose="02020603050405020304" pitchFamily="18" charset="0"/>
                <a:cs typeface="Times New Roman" panose="02020603050405020304" pitchFamily="18" charset="0"/>
              </a:rPr>
              <a:t>læring</a:t>
            </a:r>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aktivitet</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pPr algn="l" rtl="0"/>
            <a:r>
              <a:rPr lang="cs-CZ" dirty="0"/>
              <a:t>10</a:t>
            </a:r>
            <a:endParaRPr lang="en-US" dirty="0"/>
          </a:p>
        </p:txBody>
      </p:sp>
    </p:spTree>
    <p:extLst>
      <p:ext uri="{BB962C8B-B14F-4D97-AF65-F5344CB8AC3E}">
        <p14:creationId xmlns:p14="http://schemas.microsoft.com/office/powerpoint/2010/main" val="80999127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gn="l" rtl="0">
              <a:lnSpc>
                <a:spcPct val="107000"/>
              </a:lnSpc>
              <a:spcAft>
                <a:spcPts val="800"/>
              </a:spcAft>
              <a:buFont typeface="+mj-lt"/>
              <a:buAutoNum type="arabicPeriod"/>
            </a:pPr>
            <a:r>
              <a:rPr lang="en-GB" dirty="0"/>
              <a:t>Brug onlineværktøj til hash</a:t>
            </a:r>
            <a:br>
              <a:rPr lang="en-GB" dirty="0"/>
            </a:br>
            <a:r>
              <a:rPr lang="en-GB" dirty="0">
                <a:hlinkClick r:id="rId2"/>
              </a:rPr>
              <a:t>https://emn178.github.io/online-tools/sha256.html</a:t>
            </a:r>
            <a:endParaRPr lang="en-GB" dirty="0"/>
          </a:p>
          <a:p>
            <a:pPr marL="457200" indent="-457200" algn="l" rtl="0">
              <a:lnSpc>
                <a:spcPct val="107000"/>
              </a:lnSpc>
              <a:spcAft>
                <a:spcPts val="800"/>
              </a:spcAft>
              <a:buFont typeface="+mj-lt"/>
              <a:buAutoNum type="arabicPeriod"/>
            </a:pPr>
            <a:r>
              <a:rPr lang="en-GB" dirty="0"/>
              <a:t>Brug SHA256 og lav hashes af 5 blokke – indholdet er på næste slide</a:t>
            </a:r>
          </a:p>
          <a:p>
            <a:pPr marL="457200" indent="-457200" algn="l" rtl="0">
              <a:lnSpc>
                <a:spcPct val="107000"/>
              </a:lnSpc>
              <a:spcAft>
                <a:spcPts val="800"/>
              </a:spcAft>
              <a:buFont typeface="+mj-lt"/>
              <a:buAutoNum type="arabicPeriod"/>
            </a:pPr>
            <a:endParaRPr lang="en-GB"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a:t>Lav 5</a:t>
            </a:r>
            <a:r>
              <a:rPr lang="cs-CZ" dirty="0" err="1"/>
              <a:t>blokke</a:t>
            </a:r>
            <a:r>
              <a:rPr lang="cs-CZ" dirty="0"/>
              <a:t> </a:t>
            </a:r>
            <a:r>
              <a:rPr lang="cs-CZ" dirty="0" err="1"/>
              <a:t>under</a:t>
            </a:r>
            <a:r>
              <a:rPr lang="cs-CZ" dirty="0"/>
              <a:t>blockchain</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85519581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normAutofit fontScale="62500" lnSpcReduction="20000"/>
          </a:bodyPr>
          <a:lstStyle/>
          <a:p>
            <a:pPr marL="457200" indent="-457200" algn="l" rtl="0">
              <a:lnSpc>
                <a:spcPct val="107000"/>
              </a:lnSpc>
              <a:spcAft>
                <a:spcPts val="800"/>
              </a:spcAft>
              <a:buFont typeface="+mj-lt"/>
              <a:buAutoNum type="arabicPeriod"/>
            </a:pPr>
            <a:r>
              <a:rPr lang="en-GB" dirty="0"/>
              <a:t>1</a:t>
            </a:r>
            <a:r>
              <a:rPr lang="en-GB" baseline="30000" dirty="0"/>
              <a:t>st</a:t>
            </a:r>
            <a:r>
              <a:rPr lang="en-GB" dirty="0"/>
              <a:t>blokere indhold:</a:t>
            </a:r>
            <a:br>
              <a:rPr lang="en-GB" dirty="0"/>
            </a:br>
            <a:r>
              <a:rPr lang="en-GB" dirty="0"/>
              <a:t>2023-01-01T10:34:12+1,Jonh</a:t>
            </a:r>
            <a:r>
              <a:rPr lang="en-GB" dirty="0" err="1"/>
              <a:t>Newman, Jane</a:t>
            </a:r>
            <a:r>
              <a:rPr lang="en-GB" dirty="0"/>
              <a:t>Newman, 236,23, EUR</a:t>
            </a:r>
            <a:br>
              <a:rPr lang="en-GB" dirty="0"/>
            </a:br>
            <a:r>
              <a:rPr lang="en-GB" dirty="0"/>
              <a:t>e3b0c44298fc1c149afbf4c8996fb92427ae41e4649b934ca495991b7852b855</a:t>
            </a:r>
          </a:p>
          <a:p>
            <a:pPr marL="457200" indent="-457200" algn="l" rtl="0">
              <a:lnSpc>
                <a:spcPct val="107000"/>
              </a:lnSpc>
              <a:spcAft>
                <a:spcPts val="800"/>
              </a:spcAft>
              <a:buFont typeface="+mj-lt"/>
              <a:buAutoNum type="arabicPeriod"/>
            </a:pPr>
            <a:r>
              <a:rPr lang="en-GB" dirty="0"/>
              <a:t>2</a:t>
            </a:r>
            <a:r>
              <a:rPr lang="en-GB" baseline="30000" dirty="0"/>
              <a:t>nd</a:t>
            </a:r>
            <a:r>
              <a:rPr lang="en-GB" dirty="0"/>
              <a:t>blokere indhold:</a:t>
            </a:r>
            <a:br>
              <a:rPr lang="en-GB" dirty="0"/>
            </a:br>
            <a:r>
              <a:rPr lang="en-GB" dirty="0"/>
              <a:t>2023-01-01T10:35:28+1,Steve</a:t>
            </a:r>
            <a:r>
              <a:rPr lang="en-GB" dirty="0" err="1"/>
              <a:t>Johnson, Richard</a:t>
            </a:r>
            <a:r>
              <a:rPr lang="en-GB" dirty="0"/>
              <a:t>McCay, 100,00 EUR</a:t>
            </a:r>
            <a:br>
              <a:rPr lang="en-GB" dirty="0"/>
            </a:br>
            <a:r>
              <a:rPr lang="en-GB" dirty="0"/>
              <a:t>brug hash fra hash-funktionen af ​​1</a:t>
            </a:r>
            <a:r>
              <a:rPr lang="en-GB" baseline="30000" dirty="0"/>
              <a:t>st</a:t>
            </a:r>
            <a:r>
              <a:rPr lang="en-GB" dirty="0"/>
              <a:t>blok</a:t>
            </a:r>
          </a:p>
          <a:p>
            <a:pPr marL="457200" indent="-457200" algn="l" rtl="0">
              <a:lnSpc>
                <a:spcPct val="107000"/>
              </a:lnSpc>
              <a:spcAft>
                <a:spcPts val="800"/>
              </a:spcAft>
              <a:buFont typeface="+mj-lt"/>
              <a:buAutoNum type="arabicPeriod"/>
            </a:pPr>
            <a:r>
              <a:rPr lang="en-GB" dirty="0"/>
              <a:t>3</a:t>
            </a:r>
            <a:r>
              <a:rPr lang="en-GB" baseline="30000" dirty="0"/>
              <a:t>rd</a:t>
            </a:r>
            <a:r>
              <a:rPr lang="en-GB" dirty="0"/>
              <a:t>blokere indhold:</a:t>
            </a:r>
            <a:br>
              <a:rPr lang="en-GB" dirty="0"/>
            </a:br>
            <a:r>
              <a:rPr lang="en-GB" dirty="0"/>
              <a:t>2023-01-01T10:35:33+1,Charles</a:t>
            </a:r>
            <a:r>
              <a:rPr lang="en-GB" dirty="0" err="1"/>
              <a:t>Tann, Elisabeth</a:t>
            </a:r>
            <a:r>
              <a:rPr lang="en-GB" dirty="0"/>
              <a:t>Bronson,100,00,EUR</a:t>
            </a:r>
            <a:br>
              <a:rPr lang="en-GB" dirty="0"/>
            </a:br>
            <a:r>
              <a:rPr lang="en-GB" dirty="0"/>
              <a:t>brug hash fra hash-funktionen af ​​3</a:t>
            </a:r>
            <a:r>
              <a:rPr lang="en-GB" baseline="30000" dirty="0"/>
              <a:t>rd</a:t>
            </a:r>
            <a:r>
              <a:rPr lang="en-GB" dirty="0"/>
              <a:t>blok</a:t>
            </a:r>
          </a:p>
          <a:p>
            <a:pPr marL="457200" indent="-457200" algn="l" rtl="0">
              <a:lnSpc>
                <a:spcPct val="107000"/>
              </a:lnSpc>
              <a:spcAft>
                <a:spcPts val="800"/>
              </a:spcAft>
              <a:buFont typeface="+mj-lt"/>
              <a:buAutoNum type="arabicPeriod"/>
            </a:pPr>
            <a:r>
              <a:rPr lang="en-GB" dirty="0"/>
              <a:t>4</a:t>
            </a:r>
            <a:r>
              <a:rPr lang="en-GB" baseline="30000" dirty="0"/>
              <a:t>th</a:t>
            </a:r>
            <a:r>
              <a:rPr lang="en-GB" dirty="0"/>
              <a:t>blokere indhold:</a:t>
            </a:r>
            <a:br>
              <a:rPr lang="en-GB" dirty="0"/>
            </a:br>
            <a:r>
              <a:rPr lang="en-GB" dirty="0"/>
              <a:t>2023-01-01T10:35:59+1,Roger</a:t>
            </a:r>
            <a:r>
              <a:rPr lang="en-GB" dirty="0" err="1"/>
              <a:t>Blackburn, Lisa</a:t>
            </a:r>
            <a:r>
              <a:rPr lang="en-GB" dirty="0"/>
              <a:t>Tann,50,00,EUR</a:t>
            </a:r>
            <a:br>
              <a:rPr lang="en-GB" dirty="0"/>
            </a:br>
            <a:r>
              <a:rPr lang="en-GB" dirty="0"/>
              <a:t>brug hash fra hash-funktionen af ​​3</a:t>
            </a:r>
            <a:r>
              <a:rPr lang="en-GB" baseline="30000" dirty="0"/>
              <a:t>rd</a:t>
            </a:r>
            <a:r>
              <a:rPr lang="en-GB" dirty="0"/>
              <a:t>blok</a:t>
            </a:r>
          </a:p>
          <a:p>
            <a:pPr marL="457200" indent="-457200" algn="l" rtl="0">
              <a:lnSpc>
                <a:spcPct val="107000"/>
              </a:lnSpc>
              <a:spcAft>
                <a:spcPts val="800"/>
              </a:spcAft>
              <a:buFont typeface="+mj-lt"/>
              <a:buAutoNum type="arabicPeriod"/>
            </a:pPr>
            <a:r>
              <a:rPr lang="en-GB" dirty="0"/>
              <a:t>5</a:t>
            </a:r>
            <a:r>
              <a:rPr lang="en-GB" baseline="30000" dirty="0"/>
              <a:t>th</a:t>
            </a:r>
            <a:r>
              <a:rPr lang="en-GB" dirty="0"/>
              <a:t>blokere indhold:</a:t>
            </a:r>
            <a:br>
              <a:rPr lang="en-GB" dirty="0"/>
            </a:br>
            <a:r>
              <a:rPr lang="en-GB" dirty="0"/>
              <a:t>2023-01-01T10:36:01+1,Richard</a:t>
            </a:r>
            <a:r>
              <a:rPr lang="en-GB" dirty="0" err="1"/>
              <a:t>Moss, Edward</a:t>
            </a:r>
            <a:r>
              <a:rPr lang="en-GB" dirty="0"/>
              <a:t>Morris,85,00,EUR</a:t>
            </a:r>
            <a:br>
              <a:rPr lang="en-GB" dirty="0"/>
            </a:br>
            <a:r>
              <a:rPr lang="en-GB" dirty="0"/>
              <a:t>brug hash fra hash-funktionen af ​​4</a:t>
            </a:r>
            <a:r>
              <a:rPr lang="en-GB" baseline="30000" dirty="0"/>
              <a:t>th</a:t>
            </a:r>
            <a:r>
              <a:rPr lang="en-GB" dirty="0"/>
              <a:t>blok</a:t>
            </a:r>
          </a:p>
          <a:p>
            <a:pPr marL="457200" indent="-457200" algn="l" rtl="0">
              <a:lnSpc>
                <a:spcPct val="107000"/>
              </a:lnSpc>
              <a:spcAft>
                <a:spcPts val="800"/>
              </a:spcAft>
              <a:buFont typeface="+mj-lt"/>
              <a:buAutoNum type="arabicPeriod"/>
            </a:pPr>
            <a:endParaRPr lang="en-GB"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a:t>Lav 5</a:t>
            </a:r>
            <a:r>
              <a:rPr lang="cs-CZ" dirty="0" err="1"/>
              <a:t>blokke</a:t>
            </a:r>
            <a:r>
              <a:rPr lang="cs-CZ" dirty="0"/>
              <a:t> </a:t>
            </a:r>
            <a:r>
              <a:rPr lang="cs-CZ" dirty="0" err="1"/>
              <a:t>under</a:t>
            </a:r>
            <a:r>
              <a:rPr lang="cs-CZ" dirty="0"/>
              <a:t>blockchain</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422622574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normAutofit/>
          </a:bodyPr>
          <a:lstStyle/>
          <a:p>
            <a:pPr marL="457200" indent="-457200" algn="l" rtl="0">
              <a:lnSpc>
                <a:spcPct val="107000"/>
              </a:lnSpc>
              <a:spcAft>
                <a:spcPts val="800"/>
              </a:spcAft>
              <a:buFont typeface="+mj-lt"/>
              <a:buAutoNum type="arabicPeriod"/>
            </a:pPr>
            <a:r>
              <a:rPr lang="en-GB" dirty="0"/>
              <a:t>Foretag de samme små ændringer i 2</a:t>
            </a:r>
            <a:r>
              <a:rPr lang="en-GB" baseline="30000" dirty="0"/>
              <a:t>nd</a:t>
            </a:r>
            <a:r>
              <a:rPr lang="en-GB" dirty="0"/>
              <a:t>blokere og sammenligne nye hashes</a:t>
            </a:r>
          </a:p>
          <a:p>
            <a:pPr marL="457200" indent="-457200" algn="l" rtl="0">
              <a:lnSpc>
                <a:spcPct val="107000"/>
              </a:lnSpc>
              <a:spcAft>
                <a:spcPts val="800"/>
              </a:spcAft>
              <a:buFont typeface="+mj-lt"/>
              <a:buAutoNum type="arabicPeriod"/>
            </a:pPr>
            <a:r>
              <a:rPr lang="en-GB" dirty="0"/>
              <a:t>Brug en anden hash-funktion – topmenu – Hash</a:t>
            </a:r>
          </a:p>
          <a:p>
            <a:pPr marL="914400" lvl="1" indent="-457200" algn="l" rtl="0">
              <a:lnSpc>
                <a:spcPct val="107000"/>
              </a:lnSpc>
              <a:spcAft>
                <a:spcPts val="800"/>
              </a:spcAft>
              <a:buFont typeface="+mj-lt"/>
              <a:buAutoNum type="arabicPeriod"/>
            </a:pPr>
            <a:r>
              <a:rPr lang="en-GB" dirty="0">
                <a:solidFill>
                  <a:srgbClr val="262626"/>
                </a:solidFill>
              </a:rPr>
              <a:t>SHA1</a:t>
            </a:r>
          </a:p>
          <a:p>
            <a:pPr marL="914400" lvl="1" indent="-457200" algn="l" rtl="0">
              <a:lnSpc>
                <a:spcPct val="107000"/>
              </a:lnSpc>
              <a:spcAft>
                <a:spcPts val="800"/>
              </a:spcAft>
              <a:buFont typeface="+mj-lt"/>
              <a:buAutoNum type="arabicPeriod"/>
            </a:pPr>
            <a:r>
              <a:rPr lang="en-GB" dirty="0">
                <a:solidFill>
                  <a:srgbClr val="262626"/>
                </a:solidFill>
              </a:rPr>
              <a:t>SHA2-512</a:t>
            </a:r>
          </a:p>
          <a:p>
            <a:pPr marL="914400" lvl="1" indent="-457200" algn="l" rtl="0">
              <a:lnSpc>
                <a:spcPct val="107000"/>
              </a:lnSpc>
              <a:spcAft>
                <a:spcPts val="800"/>
              </a:spcAft>
              <a:buFont typeface="+mj-lt"/>
              <a:buAutoNum type="arabicPeriod"/>
            </a:pPr>
            <a:r>
              <a:rPr lang="en-GB" dirty="0">
                <a:solidFill>
                  <a:srgbClr val="262626"/>
                </a:solidFill>
              </a:rPr>
              <a:t>SHA3</a:t>
            </a:r>
          </a:p>
          <a:p>
            <a:pPr marL="914400" lvl="1" indent="-457200" algn="l" rtl="0">
              <a:lnSpc>
                <a:spcPct val="107000"/>
              </a:lnSpc>
              <a:spcAft>
                <a:spcPts val="800"/>
              </a:spcAft>
              <a:buFont typeface="+mj-lt"/>
              <a:buAutoNum type="arabicPeriod"/>
            </a:pPr>
            <a:r>
              <a:rPr lang="en-GB" dirty="0">
                <a:solidFill>
                  <a:srgbClr val="262626"/>
                </a:solidFill>
              </a:rPr>
              <a:t>…</a:t>
            </a:r>
          </a:p>
          <a:p>
            <a:pPr marL="457200" indent="-457200" algn="l" rtl="0">
              <a:lnSpc>
                <a:spcPct val="107000"/>
              </a:lnSpc>
              <a:spcAft>
                <a:spcPts val="800"/>
              </a:spcAft>
              <a:buFont typeface="+mj-lt"/>
              <a:buAutoNum type="arabicPeriod"/>
            </a:pPr>
            <a:r>
              <a:rPr lang="en-GB" dirty="0"/>
              <a:t>Brug dit indhold af blok for har funktion</a:t>
            </a:r>
            <a:endParaRPr lang="en-GB" dirty="0">
              <a:solidFill>
                <a:srgbClr val="262626"/>
              </a:solidFill>
            </a:endParaRPr>
          </a:p>
          <a:p>
            <a:pPr marL="914400" lvl="1" indent="-457200" algn="l" rtl="0">
              <a:lnSpc>
                <a:spcPct val="107000"/>
              </a:lnSpc>
              <a:spcAft>
                <a:spcPts val="800"/>
              </a:spcAft>
              <a:buFont typeface="+mj-lt"/>
              <a:buAutoNum type="arabicPeriod"/>
            </a:pPr>
            <a:endParaRPr lang="en-GB" dirty="0">
              <a:solidFill>
                <a:srgbClr val="262626"/>
              </a:solidFill>
            </a:endParaRPr>
          </a:p>
          <a:p>
            <a:pPr marL="457200" indent="-457200" algn="l" rtl="0">
              <a:lnSpc>
                <a:spcPct val="107000"/>
              </a:lnSpc>
              <a:spcAft>
                <a:spcPts val="800"/>
              </a:spcAft>
              <a:buFont typeface="+mj-lt"/>
              <a:buAutoNum type="arabicPeriod"/>
            </a:pPr>
            <a:endParaRPr lang="en-GB"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a:t>Prøv at:</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104096522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lIns="91440" tIns="45720" rIns="91440" bIns="45720" anchor="t">
            <a:normAutofit/>
          </a:bodyPr>
          <a:lstStyle/>
          <a:p>
            <a:pPr algn="l" rtl="0"/>
            <a:r>
              <a:rPr lang="cs-CZ" sz="3900" kern="100" dirty="0" err="1">
                <a:effectLst/>
                <a:latin typeface="Calibri Light" panose="020F0302020204030204" pitchFamily="34" charset="0"/>
                <a:ea typeface="Times New Roman" panose="02020603050405020304" pitchFamily="18" charset="0"/>
                <a:cs typeface="Times New Roman" panose="02020603050405020304" pitchFamily="18" charset="0"/>
              </a:rPr>
              <a:t>Quiz</a:t>
            </a:r>
            <a:endParaRPr lang="en-US" sz="3900" dirty="0"/>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pPr algn="l" rtl="0"/>
            <a:r>
              <a:rPr lang="cs-CZ" dirty="0"/>
              <a:t>11</a:t>
            </a:r>
            <a:endParaRPr lang="en-US" dirty="0"/>
          </a:p>
        </p:txBody>
      </p:sp>
    </p:spTree>
    <p:extLst>
      <p:ext uri="{BB962C8B-B14F-4D97-AF65-F5344CB8AC3E}">
        <p14:creationId xmlns:p14="http://schemas.microsoft.com/office/powerpoint/2010/main" val="213460840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gn="l" rtl="0">
              <a:lnSpc>
                <a:spcPct val="107000"/>
              </a:lnSpc>
              <a:spcAft>
                <a:spcPts val="800"/>
              </a:spcAft>
              <a:buFont typeface="+mj-lt"/>
              <a:buAutoNum type="arabicPeriod"/>
            </a:pPr>
            <a:r>
              <a:rPr lang="en-GB" dirty="0"/>
              <a:t>Hvad er et nøglekrav for en sikker hash-funktion:</a:t>
            </a:r>
          </a:p>
          <a:p>
            <a:pPr marL="914400" lvl="1" indent="-457200" algn="l" rtl="0">
              <a:lnSpc>
                <a:spcPct val="107000"/>
              </a:lnSpc>
              <a:spcAft>
                <a:spcPts val="800"/>
              </a:spcAft>
              <a:buFont typeface="+mj-lt"/>
              <a:buAutoNum type="alphaLcParenR"/>
            </a:pPr>
            <a:r>
              <a:rPr lang="en-GB" dirty="0">
                <a:solidFill>
                  <a:srgbClr val="262626"/>
                </a:solidFill>
              </a:rPr>
              <a:t>Kollisionsmodstand</a:t>
            </a:r>
          </a:p>
          <a:p>
            <a:pPr marL="914400" lvl="1" indent="-457200" algn="l" rtl="0">
              <a:lnSpc>
                <a:spcPct val="107000"/>
              </a:lnSpc>
              <a:spcAft>
                <a:spcPts val="800"/>
              </a:spcAft>
              <a:buFont typeface="+mj-lt"/>
              <a:buAutoNum type="alphaLcParenR"/>
            </a:pPr>
            <a:r>
              <a:rPr lang="en-GB" dirty="0">
                <a:solidFill>
                  <a:srgbClr val="262626"/>
                </a:solidFill>
              </a:rPr>
              <a:t>Redundans</a:t>
            </a:r>
          </a:p>
          <a:p>
            <a:pPr marL="914400" lvl="1" indent="-457200" algn="l" rtl="0">
              <a:lnSpc>
                <a:spcPct val="107000"/>
              </a:lnSpc>
              <a:spcAft>
                <a:spcPts val="800"/>
              </a:spcAft>
              <a:buFont typeface="+mj-lt"/>
              <a:buAutoNum type="alphaLcParenR"/>
            </a:pPr>
            <a:r>
              <a:rPr lang="en-GB" dirty="0">
                <a:solidFill>
                  <a:srgbClr val="262626"/>
                </a:solidFill>
              </a:rPr>
              <a:t>Forudsigelighed</a:t>
            </a:r>
          </a:p>
          <a:p>
            <a:pPr marL="914400" lvl="1" indent="-457200" algn="l" rtl="0">
              <a:lnSpc>
                <a:spcPct val="107000"/>
              </a:lnSpc>
              <a:spcAft>
                <a:spcPts val="800"/>
              </a:spcAft>
              <a:buFont typeface="+mj-lt"/>
              <a:buAutoNum type="alphaLcParenR"/>
            </a:pPr>
            <a:r>
              <a:rPr lang="en-GB" dirty="0">
                <a:solidFill>
                  <a:srgbClr val="262626"/>
                </a:solidFill>
              </a:rPr>
              <a:t>Linearitet</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19211789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gn="l" rtl="0">
              <a:lnSpc>
                <a:spcPct val="107000"/>
              </a:lnSpc>
              <a:spcAft>
                <a:spcPts val="800"/>
              </a:spcAft>
              <a:buFont typeface="+mj-lt"/>
              <a:buAutoNum type="arabicPeriod" startAt="2"/>
            </a:pPr>
            <a:r>
              <a:rPr lang="en-GB" dirty="0"/>
              <a:t>Hvad kendetegner en centraliseret databasearkitektur?</a:t>
            </a:r>
          </a:p>
          <a:p>
            <a:pPr marL="914400" lvl="1" indent="-457200" algn="l" rtl="0">
              <a:lnSpc>
                <a:spcPct val="107000"/>
              </a:lnSpc>
              <a:spcAft>
                <a:spcPts val="800"/>
              </a:spcAft>
              <a:buFont typeface="+mj-lt"/>
              <a:buAutoNum type="alphaLcParenR"/>
            </a:pPr>
            <a:r>
              <a:rPr lang="en-GB" dirty="0">
                <a:solidFill>
                  <a:srgbClr val="262626"/>
                </a:solidFill>
              </a:rPr>
              <a:t>Enkelt kontrol- og myndighedspunkt</a:t>
            </a:r>
          </a:p>
          <a:p>
            <a:pPr marL="914400" lvl="1" indent="-457200" algn="l" rtl="0">
              <a:lnSpc>
                <a:spcPct val="107000"/>
              </a:lnSpc>
              <a:spcAft>
                <a:spcPts val="800"/>
              </a:spcAft>
              <a:buFont typeface="+mj-lt"/>
              <a:buAutoNum type="alphaLcParenR"/>
            </a:pPr>
            <a:r>
              <a:rPr lang="en-GB" dirty="0">
                <a:solidFill>
                  <a:srgbClr val="262626"/>
                </a:solidFill>
              </a:rPr>
              <a:t>Distribueret datalagring på tværs af flere noder</a:t>
            </a:r>
          </a:p>
          <a:p>
            <a:pPr marL="914400" lvl="1" indent="-457200" algn="l" rtl="0">
              <a:lnSpc>
                <a:spcPct val="107000"/>
              </a:lnSpc>
              <a:spcAft>
                <a:spcPts val="800"/>
              </a:spcAft>
              <a:buFont typeface="+mj-lt"/>
              <a:buAutoNum type="alphaLcParenR"/>
            </a:pPr>
            <a:r>
              <a:rPr lang="en-GB" dirty="0">
                <a:solidFill>
                  <a:srgbClr val="262626"/>
                </a:solidFill>
              </a:rPr>
              <a:t>Autonom beslutningstagning af hver node</a:t>
            </a:r>
          </a:p>
          <a:p>
            <a:pPr marL="914400" lvl="1" indent="-457200" algn="l" rtl="0">
              <a:lnSpc>
                <a:spcPct val="107000"/>
              </a:lnSpc>
              <a:spcAft>
                <a:spcPts val="800"/>
              </a:spcAft>
              <a:buFont typeface="+mj-lt"/>
              <a:buAutoNum type="alphaLcParenR"/>
            </a:pPr>
            <a:r>
              <a:rPr lang="en-GB" dirty="0">
                <a:solidFill>
                  <a:srgbClr val="262626"/>
                </a:solidFill>
              </a:rPr>
              <a:t>Høj modstand mod censur og manipulation</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46804590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gn="l" rtl="0">
              <a:lnSpc>
                <a:spcPct val="107000"/>
              </a:lnSpc>
              <a:spcAft>
                <a:spcPts val="800"/>
              </a:spcAft>
              <a:buFont typeface="+mj-lt"/>
              <a:buAutoNum type="arabicPeriod" startAt="3"/>
            </a:pPr>
            <a:r>
              <a:rPr lang="en-GB" dirty="0"/>
              <a:t>Hvad er et nøgletræk ved en decentraliseret databasearkitektur?</a:t>
            </a:r>
          </a:p>
          <a:p>
            <a:pPr marL="914400" lvl="1" indent="-457200" algn="l" rtl="0">
              <a:lnSpc>
                <a:spcPct val="107000"/>
              </a:lnSpc>
              <a:spcAft>
                <a:spcPts val="800"/>
              </a:spcAft>
              <a:buFont typeface="+mj-lt"/>
              <a:buAutoNum type="alphaLcParenR"/>
            </a:pPr>
            <a:r>
              <a:rPr lang="en-GB" dirty="0">
                <a:solidFill>
                  <a:srgbClr val="262626"/>
                </a:solidFill>
              </a:rPr>
              <a:t>Flere "centrale" noder</a:t>
            </a:r>
          </a:p>
          <a:p>
            <a:pPr marL="914400" lvl="1" indent="-457200" algn="l" rtl="0">
              <a:lnSpc>
                <a:spcPct val="107000"/>
              </a:lnSpc>
              <a:spcAft>
                <a:spcPts val="800"/>
              </a:spcAft>
              <a:buFont typeface="+mj-lt"/>
              <a:buAutoNum type="alphaLcParenR"/>
            </a:pPr>
            <a:r>
              <a:rPr lang="en-GB" dirty="0">
                <a:solidFill>
                  <a:srgbClr val="262626"/>
                </a:solidFill>
              </a:rPr>
              <a:t>Enkelt kontrol- og myndighedspunkt</a:t>
            </a:r>
          </a:p>
          <a:p>
            <a:pPr marL="914400" lvl="1" indent="-457200" algn="l" rtl="0">
              <a:lnSpc>
                <a:spcPct val="107000"/>
              </a:lnSpc>
              <a:spcAft>
                <a:spcPts val="800"/>
              </a:spcAft>
              <a:buFont typeface="+mj-lt"/>
              <a:buAutoNum type="alphaLcParenR"/>
            </a:pPr>
            <a:r>
              <a:rPr lang="en-GB" dirty="0">
                <a:solidFill>
                  <a:srgbClr val="262626"/>
                </a:solidFill>
              </a:rPr>
              <a:t>Centraliseret beslutningstagning af en udpeget node</a:t>
            </a:r>
          </a:p>
          <a:p>
            <a:pPr marL="914400" lvl="1" indent="-457200" algn="l" rtl="0">
              <a:lnSpc>
                <a:spcPct val="107000"/>
              </a:lnSpc>
              <a:spcAft>
                <a:spcPts val="800"/>
              </a:spcAft>
              <a:buFont typeface="+mj-lt"/>
              <a:buAutoNum type="alphaLcParenR"/>
            </a:pPr>
            <a:r>
              <a:rPr lang="en-GB" dirty="0">
                <a:solidFill>
                  <a:srgbClr val="262626"/>
                </a:solidFill>
              </a:rPr>
              <a:t>Lav redundans og fejltolerance</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64026654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gn="l" rtl="0">
              <a:lnSpc>
                <a:spcPct val="107000"/>
              </a:lnSpc>
              <a:spcAft>
                <a:spcPts val="800"/>
              </a:spcAft>
              <a:buFont typeface="+mj-lt"/>
              <a:buAutoNum type="arabicPeriod" startAt="4"/>
            </a:pPr>
            <a:r>
              <a:rPr lang="en-GB" dirty="0"/>
              <a:t>Hvad er en definerende egenskab ved en distribueret database</a:t>
            </a:r>
            <a:r>
              <a:rPr lang="en-GB" dirty="0" err="1"/>
              <a:t>system</a:t>
            </a:r>
            <a:r>
              <a:rPr lang="en-GB" dirty="0"/>
              <a:t>?</a:t>
            </a:r>
          </a:p>
          <a:p>
            <a:pPr marL="914400" lvl="1" indent="-457200" algn="l" rtl="0">
              <a:lnSpc>
                <a:spcPct val="107000"/>
              </a:lnSpc>
              <a:spcAft>
                <a:spcPts val="800"/>
              </a:spcAft>
              <a:buFont typeface="+mj-lt"/>
              <a:buAutoNum type="alphaLcParenR"/>
            </a:pPr>
            <a:r>
              <a:rPr lang="en-GB" dirty="0">
                <a:solidFill>
                  <a:srgbClr val="262626"/>
                </a:solidFill>
              </a:rPr>
              <a:t>Data gemmes på tværs af flere noder i et netværk</a:t>
            </a:r>
          </a:p>
          <a:p>
            <a:pPr marL="914400" lvl="1" indent="-457200" algn="l" rtl="0">
              <a:lnSpc>
                <a:spcPct val="107000"/>
              </a:lnSpc>
              <a:spcAft>
                <a:spcPts val="800"/>
              </a:spcAft>
              <a:buFont typeface="+mj-lt"/>
              <a:buAutoNum type="alphaLcParenR"/>
            </a:pPr>
            <a:r>
              <a:rPr lang="en-GB" dirty="0">
                <a:solidFill>
                  <a:srgbClr val="262626"/>
                </a:solidFill>
              </a:rPr>
              <a:t>Centraliseret kontrol og autoritet over hele databasen</a:t>
            </a:r>
          </a:p>
          <a:p>
            <a:pPr marL="914400" lvl="1" indent="-457200" algn="l" rtl="0">
              <a:lnSpc>
                <a:spcPct val="107000"/>
              </a:lnSpc>
              <a:spcAft>
                <a:spcPts val="800"/>
              </a:spcAft>
              <a:buFont typeface="+mj-lt"/>
              <a:buAutoNum type="alphaLcParenR"/>
            </a:pPr>
            <a:r>
              <a:rPr lang="en-GB" dirty="0">
                <a:solidFill>
                  <a:srgbClr val="262626"/>
                </a:solidFill>
              </a:rPr>
              <a:t>Mangel på redundans for øget ydeevne</a:t>
            </a:r>
          </a:p>
          <a:p>
            <a:pPr marL="914400" lvl="1" indent="-457200" algn="l" rtl="0">
              <a:lnSpc>
                <a:spcPct val="107000"/>
              </a:lnSpc>
              <a:spcAft>
                <a:spcPts val="800"/>
              </a:spcAft>
              <a:buFont typeface="+mj-lt"/>
              <a:buAutoNum type="alphaLcParenR"/>
            </a:pPr>
            <a:r>
              <a:rPr lang="en-GB" dirty="0">
                <a:solidFill>
                  <a:srgbClr val="262626"/>
                </a:solidFill>
              </a:rPr>
              <a:t>Begrænset skalerbarhed på grund af en enkelt-node-arkitektur</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60116776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gn="l" rtl="0">
              <a:lnSpc>
                <a:spcPct val="107000"/>
              </a:lnSpc>
              <a:spcAft>
                <a:spcPts val="800"/>
              </a:spcAft>
              <a:buFont typeface="+mj-lt"/>
              <a:buAutoNum type="arabicPeriod" startAt="5"/>
            </a:pPr>
            <a:r>
              <a:rPr lang="en-GB" dirty="0"/>
              <a:t>Hvad beskriver bedst en hash i forbindelse med datalogi og kryptografi?</a:t>
            </a:r>
          </a:p>
          <a:p>
            <a:pPr marL="914400" lvl="1" indent="-457200" algn="l" rtl="0">
              <a:lnSpc>
                <a:spcPct val="107000"/>
              </a:lnSpc>
              <a:spcAft>
                <a:spcPts val="800"/>
              </a:spcAft>
              <a:buFont typeface="+mj-lt"/>
              <a:buAutoNum type="alphaLcParenR"/>
            </a:pPr>
            <a:r>
              <a:rPr lang="en-GB" dirty="0">
                <a:solidFill>
                  <a:srgbClr val="262626"/>
                </a:solidFill>
              </a:rPr>
              <a:t>Et output med fast størrelse genereret af en hash-funktion, der repræsenterer den unikke digitale signatur af inputdata</a:t>
            </a:r>
          </a:p>
          <a:p>
            <a:pPr marL="914400" lvl="1" indent="-457200" algn="l" rtl="0">
              <a:lnSpc>
                <a:spcPct val="107000"/>
              </a:lnSpc>
              <a:spcAft>
                <a:spcPts val="800"/>
              </a:spcAft>
              <a:buFont typeface="+mj-lt"/>
              <a:buAutoNum type="alphaLcParenR"/>
            </a:pPr>
            <a:r>
              <a:rPr lang="en-GB" dirty="0">
                <a:solidFill>
                  <a:srgbClr val="262626"/>
                </a:solidFill>
              </a:rPr>
              <a:t>En streng med variabel længde, der bruges til datalagring i databaser</a:t>
            </a:r>
          </a:p>
          <a:p>
            <a:pPr marL="914400" lvl="1" indent="-457200" algn="l" rtl="0">
              <a:lnSpc>
                <a:spcPct val="107000"/>
              </a:lnSpc>
              <a:spcAft>
                <a:spcPts val="800"/>
              </a:spcAft>
              <a:buFont typeface="+mj-lt"/>
              <a:buAutoNum type="alphaLcParenR"/>
            </a:pPr>
            <a:r>
              <a:rPr lang="en-GB" dirty="0">
                <a:solidFill>
                  <a:srgbClr val="262626"/>
                </a:solidFill>
              </a:rPr>
              <a:t>En programmeringskonstruktion til optimering af datahentning i algoritmer</a:t>
            </a:r>
          </a:p>
          <a:p>
            <a:pPr marL="914400" lvl="1" indent="-457200" algn="l" rtl="0">
              <a:lnSpc>
                <a:spcPct val="107000"/>
              </a:lnSpc>
              <a:spcAft>
                <a:spcPts val="800"/>
              </a:spcAft>
              <a:buFont typeface="+mj-lt"/>
              <a:buAutoNum type="alphaLcParenR"/>
            </a:pPr>
            <a:r>
              <a:rPr lang="en-GB" dirty="0">
                <a:solidFill>
                  <a:srgbClr val="262626"/>
                </a:solidFill>
              </a:rPr>
              <a:t>En realtidskrypteringsmetode til sikring af kommunikationskanaler</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552912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algn="l" rtl="0">
              <a:lnSpc>
                <a:spcPct val="107000"/>
              </a:lnSpc>
              <a:spcAft>
                <a:spcPts val="800"/>
              </a:spcAft>
            </a:pPr>
            <a:r>
              <a:rPr lang="cs-CZ" dirty="0">
                <a:effectLst/>
                <a:latin typeface="Calibri" panose="020F0502020204030204" pitchFamily="34" charset="0"/>
                <a:ea typeface="Calibri" panose="020F0502020204030204" pitchFamily="34" charset="0"/>
                <a:cs typeface="Times New Roman" panose="02020603050405020304" pitchFamily="18" charset="0"/>
              </a:rPr>
              <a:t>Blockchain teknologi</a:t>
            </a:r>
            <a:r>
              <a:rPr lang="cs-CZ" dirty="0" err="1">
                <a:effectLst/>
                <a:latin typeface="Calibri" panose="020F0502020204030204" pitchFamily="34" charset="0"/>
                <a:ea typeface="Calibri" panose="020F0502020204030204" pitchFamily="34" charset="0"/>
                <a:cs typeface="Times New Roman" panose="02020603050405020304" pitchFamily="18" charset="0"/>
              </a:rPr>
              <a:t>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en</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fremskreden</a:t>
            </a:r>
            <a:r>
              <a:rPr lang="cs-CZ" dirty="0">
                <a:effectLst/>
                <a:latin typeface="Calibri" panose="020F0502020204030204" pitchFamily="34" charset="0"/>
                <a:ea typeface="Calibri" panose="020F0502020204030204" pitchFamily="34" charset="0"/>
                <a:cs typeface="Times New Roman" panose="02020603050405020304" pitchFamily="18" charset="0"/>
              </a:rPr>
              <a:t>database</a:t>
            </a:r>
            <a:r>
              <a:rPr lang="cs-CZ" dirty="0" err="1">
                <a:effectLst/>
                <a:latin typeface="Calibri" panose="020F0502020204030204" pitchFamily="34" charset="0"/>
                <a:ea typeface="Calibri" panose="020F0502020204030204" pitchFamily="34" charset="0"/>
                <a:cs typeface="Times New Roman" panose="02020603050405020304" pitchFamily="18" charset="0"/>
              </a:rPr>
              <a:t>mekanisme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tillader</a:t>
            </a:r>
            <a:r>
              <a:rPr lang="cs-CZ" dirty="0">
                <a:effectLst/>
                <a:latin typeface="Calibri" panose="020F0502020204030204" pitchFamily="34" charset="0"/>
                <a:ea typeface="Calibri" panose="020F0502020204030204" pitchFamily="34" charset="0"/>
                <a:cs typeface="Times New Roman" panose="02020603050405020304" pitchFamily="18" charset="0"/>
              </a:rPr>
              <a:t>gennemsigtig</a:t>
            </a:r>
            <a:r>
              <a:rPr lang="cs-CZ" dirty="0" err="1">
                <a:effectLst/>
                <a:latin typeface="Calibri" panose="020F0502020204030204" pitchFamily="34" charset="0"/>
                <a:ea typeface="Calibri" panose="020F0502020204030204" pitchFamily="34" charset="0"/>
                <a:cs typeface="Times New Roman" panose="02020603050405020304" pitchFamily="18" charset="0"/>
              </a:rPr>
              <a:t>information</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deling</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inden for</a:t>
            </a:r>
            <a:r>
              <a:rPr lang="cs-CZ" dirty="0">
                <a:effectLst/>
                <a:latin typeface="Calibri" panose="020F0502020204030204" pitchFamily="34" charset="0"/>
                <a:ea typeface="Calibri" panose="020F0502020204030204" pitchFamily="34" charset="0"/>
                <a:cs typeface="Times New Roman" panose="02020603050405020304" pitchFamily="18" charset="0"/>
              </a:rPr>
              <a:t>et forretningsnetværk. En blockchain-database</a:t>
            </a:r>
            <a:r>
              <a:rPr lang="cs-CZ" dirty="0" err="1">
                <a:effectLst/>
                <a:latin typeface="Calibri" panose="020F0502020204030204" pitchFamily="34" charset="0"/>
                <a:ea typeface="Calibri" panose="020F0502020204030204" pitchFamily="34" charset="0"/>
                <a:cs typeface="Times New Roman" panose="02020603050405020304" pitchFamily="18" charset="0"/>
              </a:rPr>
              <a:t>butikker</a:t>
            </a:r>
            <a:r>
              <a:rPr lang="cs-CZ" dirty="0">
                <a:effectLst/>
                <a:latin typeface="Calibri" panose="020F0502020204030204" pitchFamily="34" charset="0"/>
                <a:ea typeface="Calibri" panose="020F0502020204030204" pitchFamily="34" charset="0"/>
                <a:cs typeface="Times New Roman" panose="02020603050405020304" pitchFamily="18" charset="0"/>
              </a:rPr>
              <a:t>data i</a:t>
            </a:r>
            <a:r>
              <a:rPr lang="cs-CZ" dirty="0" err="1">
                <a:effectLst/>
                <a:latin typeface="Calibri" panose="020F0502020204030204" pitchFamily="34" charset="0"/>
                <a:ea typeface="Calibri" panose="020F0502020204030204" pitchFamily="34" charset="0"/>
                <a:cs typeface="Times New Roman" panose="02020603050405020304" pitchFamily="18" charset="0"/>
              </a:rPr>
              <a:t>blokke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at</a:t>
            </a:r>
            <a:r>
              <a:rPr lang="cs-CZ" dirty="0">
                <a:effectLst/>
                <a:latin typeface="Calibri" panose="020F0502020204030204" pitchFamily="34" charset="0"/>
                <a:ea typeface="Calibri" panose="020F0502020204030204" pitchFamily="34" charset="0"/>
                <a:cs typeface="Times New Roman" panose="02020603050405020304" pitchFamily="18" charset="0"/>
              </a:rPr>
              <a:t>er</a:t>
            </a:r>
            <a:r>
              <a:rPr lang="cs-CZ" dirty="0" err="1">
                <a:effectLst/>
                <a:latin typeface="Calibri" panose="020F0502020204030204" pitchFamily="34" charset="0"/>
                <a:ea typeface="Calibri" panose="020F0502020204030204" pitchFamily="34" charset="0"/>
                <a:cs typeface="Times New Roman" panose="02020603050405020304" pitchFamily="18" charset="0"/>
              </a:rPr>
              <a:t>forbundet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sammen</a:t>
            </a:r>
            <a:r>
              <a:rPr lang="cs-CZ" dirty="0">
                <a:effectLst/>
                <a:latin typeface="Calibri" panose="020F0502020204030204" pitchFamily="34" charset="0"/>
                <a:ea typeface="Calibri" panose="020F0502020204030204" pitchFamily="34" charset="0"/>
                <a:cs typeface="Times New Roman" panose="02020603050405020304" pitchFamily="18" charset="0"/>
              </a:rPr>
              <a:t>i en</a:t>
            </a:r>
            <a:r>
              <a:rPr lang="cs-CZ" dirty="0" err="1">
                <a:effectLst/>
                <a:latin typeface="Calibri" panose="020F0502020204030204" pitchFamily="34" charset="0"/>
                <a:ea typeface="Calibri" panose="020F0502020204030204" pitchFamily="34" charset="0"/>
                <a:cs typeface="Times New Roman" panose="02020603050405020304" pitchFamily="18" charset="0"/>
              </a:rPr>
              <a:t>kæde</a:t>
            </a:r>
            <a:r>
              <a:rPr lang="cs-CZ" dirty="0">
                <a:effectLst/>
                <a:latin typeface="Calibri" panose="020F0502020204030204" pitchFamily="34" charset="0"/>
                <a:ea typeface="Calibri" panose="020F0502020204030204" pitchFamily="34" charset="0"/>
                <a:cs typeface="Times New Roman" panose="02020603050405020304" pitchFamily="18" charset="0"/>
              </a:rPr>
              <a:t>.</a:t>
            </a:r>
          </a:p>
          <a:p>
            <a:pPr algn="l" rtl="0">
              <a:lnSpc>
                <a:spcPct val="107000"/>
              </a:lnSpc>
              <a:spcAft>
                <a:spcPts val="800"/>
              </a:spcAft>
            </a:pP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data</a:t>
            </a:r>
            <a:r>
              <a:rPr lang="cs-CZ" dirty="0" err="1">
                <a:effectLst/>
                <a:latin typeface="Calibri" panose="020F0502020204030204" pitchFamily="34" charset="0"/>
                <a:ea typeface="Calibri" panose="020F0502020204030204" pitchFamily="34" charset="0"/>
                <a:cs typeface="Times New Roman" panose="02020603050405020304" pitchFamily="18" charset="0"/>
              </a:rPr>
              <a:t>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kronologisk</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konsekvent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fordi</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du</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ikke kan</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slette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eller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modificere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kæde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uden</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konsensus</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fra</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netværk. Som en</a:t>
            </a:r>
            <a:r>
              <a:rPr lang="cs-CZ" dirty="0" err="1">
                <a:effectLst/>
                <a:latin typeface="Calibri" panose="020F0502020204030204" pitchFamily="34" charset="0"/>
                <a:ea typeface="Calibri" panose="020F0502020204030204" pitchFamily="34" charset="0"/>
                <a:cs typeface="Times New Roman" panose="02020603050405020304" pitchFamily="18" charset="0"/>
              </a:rPr>
              <a:t>resultat</a:t>
            </a:r>
            <a:r>
              <a:rPr lang="cs-CZ" dirty="0">
                <a:effectLst/>
                <a:latin typeface="Calibri" panose="020F0502020204030204" pitchFamily="34" charset="0"/>
                <a:ea typeface="Calibri" panose="020F0502020204030204" pitchFamily="34" charset="0"/>
                <a:cs typeface="Times New Roman" panose="02020603050405020304" pitchFamily="18" charset="0"/>
              </a:rPr>
              <a:t>,</a:t>
            </a:r>
            <a:r>
              <a:rPr lang="cs-CZ" dirty="0" err="1">
                <a:effectLst/>
                <a:latin typeface="Calibri" panose="020F0502020204030204" pitchFamily="34" charset="0"/>
                <a:ea typeface="Calibri" panose="020F0502020204030204" pitchFamily="34" charset="0"/>
                <a:cs typeface="Times New Roman" panose="02020603050405020304" pitchFamily="18" charset="0"/>
              </a:rPr>
              <a:t>du</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kan</a:t>
            </a:r>
            <a:r>
              <a:rPr lang="cs-CZ" dirty="0">
                <a:effectLst/>
                <a:latin typeface="Calibri" panose="020F0502020204030204" pitchFamily="34" charset="0"/>
                <a:ea typeface="Calibri" panose="020F0502020204030204" pitchFamily="34" charset="0"/>
                <a:cs typeface="Times New Roman" panose="02020603050405020304" pitchFamily="18" charset="0"/>
              </a:rPr>
              <a:t>bruge blockchain-teknologi til</a:t>
            </a:r>
            <a:r>
              <a:rPr lang="cs-CZ" dirty="0" err="1">
                <a:effectLst/>
                <a:latin typeface="Calibri" panose="020F0502020204030204" pitchFamily="34" charset="0"/>
                <a:ea typeface="Calibri" panose="020F0502020204030204" pitchFamily="34" charset="0"/>
                <a:cs typeface="Times New Roman" panose="02020603050405020304" pitchFamily="18" charset="0"/>
              </a:rPr>
              <a:t>skabe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en</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uforanderlig</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eller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uforanderlig</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hovedbog</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for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sporing</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ordrer</a:t>
            </a:r>
            <a:r>
              <a:rPr lang="cs-CZ" dirty="0">
                <a:effectLst/>
                <a:latin typeface="Calibri" panose="020F0502020204030204" pitchFamily="34" charset="0"/>
                <a:ea typeface="Calibri" panose="020F0502020204030204" pitchFamily="34" charset="0"/>
                <a:cs typeface="Times New Roman" panose="02020603050405020304" pitchFamily="18" charset="0"/>
              </a:rPr>
              <a:t>,</a:t>
            </a:r>
            <a:r>
              <a:rPr lang="cs-CZ" dirty="0" err="1">
                <a:effectLst/>
                <a:latin typeface="Calibri" panose="020F0502020204030204" pitchFamily="34" charset="0"/>
                <a:ea typeface="Calibri" panose="020F0502020204030204" pitchFamily="34" charset="0"/>
                <a:cs typeface="Times New Roman" panose="02020603050405020304" pitchFamily="18" charset="0"/>
              </a:rPr>
              <a:t>betalinger</a:t>
            </a:r>
            <a:r>
              <a:rPr lang="cs-CZ" dirty="0">
                <a:effectLst/>
                <a:latin typeface="Calibri" panose="020F0502020204030204" pitchFamily="34" charset="0"/>
                <a:ea typeface="Calibri" panose="020F0502020204030204" pitchFamily="34" charset="0"/>
                <a:cs typeface="Times New Roman" panose="02020603050405020304" pitchFamily="18" charset="0"/>
              </a:rPr>
              <a:t>,</a:t>
            </a:r>
            <a:r>
              <a:rPr lang="cs-CZ" dirty="0" err="1">
                <a:effectLst/>
                <a:latin typeface="Calibri" panose="020F0502020204030204" pitchFamily="34" charset="0"/>
                <a:ea typeface="Calibri" panose="020F0502020204030204" pitchFamily="34" charset="0"/>
                <a:cs typeface="Times New Roman" panose="02020603050405020304" pitchFamily="18" charset="0"/>
              </a:rPr>
              <a:t>regnskaber</a:t>
            </a:r>
            <a:r>
              <a:rPr lang="cs-CZ" dirty="0">
                <a:effectLst/>
                <a:latin typeface="Calibri" panose="020F0502020204030204" pitchFamily="34" charset="0"/>
                <a:ea typeface="Calibri" panose="020F0502020204030204" pitchFamily="34" charset="0"/>
                <a:cs typeface="Times New Roman" panose="02020603050405020304" pitchFamily="18" charset="0"/>
              </a:rPr>
              <a:t>, og</a:t>
            </a:r>
            <a:r>
              <a:rPr lang="cs-CZ" dirty="0" err="1">
                <a:effectLst/>
                <a:latin typeface="Calibri" panose="020F0502020204030204" pitchFamily="34" charset="0"/>
                <a:ea typeface="Calibri" panose="020F0502020204030204" pitchFamily="34" charset="0"/>
                <a:cs typeface="Times New Roman" panose="02020603050405020304" pitchFamily="18" charset="0"/>
              </a:rPr>
              <a:t>andre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transaktioner</a:t>
            </a:r>
            <a:r>
              <a:rPr lang="cs-CZ" dirty="0">
                <a:effectLst/>
                <a:latin typeface="Calibri" panose="020F0502020204030204" pitchFamily="34" charset="0"/>
                <a:ea typeface="Calibri" panose="020F0502020204030204" pitchFamily="34" charset="0"/>
                <a:cs typeface="Times New Roman" panose="02020603050405020304" pitchFamily="18" charset="0"/>
              </a:rPr>
              <a:t>.</a:t>
            </a:r>
          </a:p>
          <a:p>
            <a:pPr algn="l" rtl="0">
              <a:lnSpc>
                <a:spcPct val="107000"/>
              </a:lnSpc>
              <a:spcAft>
                <a:spcPts val="800"/>
              </a:spcAft>
            </a:pP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system</a:t>
            </a:r>
            <a:r>
              <a:rPr lang="cs-CZ" dirty="0">
                <a:effectLst/>
                <a:latin typeface="Calibri" panose="020F0502020204030204" pitchFamily="34" charset="0"/>
                <a:ea typeface="Calibri" panose="020F0502020204030204" pitchFamily="34" charset="0"/>
                <a:cs typeface="Times New Roman" panose="02020603050405020304" pitchFamily="18" charset="0"/>
              </a:rPr>
              <a:t>har</a:t>
            </a:r>
            <a:r>
              <a:rPr lang="cs-CZ" dirty="0" err="1">
                <a:effectLst/>
                <a:latin typeface="Calibri" panose="020F0502020204030204" pitchFamily="34" charset="0"/>
                <a:ea typeface="Calibri" panose="020F0502020204030204" pitchFamily="34" charset="0"/>
                <a:cs typeface="Times New Roman" panose="02020603050405020304" pitchFamily="18" charset="0"/>
              </a:rPr>
              <a:t>bygget</a:t>
            </a:r>
            <a:r>
              <a:rPr lang="cs-CZ" dirty="0">
                <a:effectLst/>
                <a:latin typeface="Calibri" panose="020F0502020204030204" pitchFamily="34" charset="0"/>
                <a:ea typeface="Calibri" panose="020F0502020204030204" pitchFamily="34" charset="0"/>
                <a:cs typeface="Times New Roman" panose="02020603050405020304" pitchFamily="18" charset="0"/>
              </a:rPr>
              <a:t>-i</a:t>
            </a:r>
            <a:r>
              <a:rPr lang="cs-CZ" dirty="0" err="1">
                <a:effectLst/>
                <a:latin typeface="Calibri" panose="020F0502020204030204" pitchFamily="34" charset="0"/>
                <a:ea typeface="Calibri" panose="020F0502020204030204" pitchFamily="34" charset="0"/>
                <a:cs typeface="Times New Roman" panose="02020603050405020304" pitchFamily="18" charset="0"/>
              </a:rPr>
              <a:t>mekanismer</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forhindre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uberettiget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transaktion</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poster</a:t>
            </a:r>
            <a:r>
              <a:rPr lang="cs-CZ" dirty="0">
                <a:effectLst/>
                <a:latin typeface="Calibri" panose="020F0502020204030204" pitchFamily="34" charset="0"/>
                <a:ea typeface="Calibri" panose="020F0502020204030204" pitchFamily="34" charset="0"/>
                <a:cs typeface="Times New Roman" panose="02020603050405020304" pitchFamily="18" charset="0"/>
              </a:rPr>
              <a:t>og</a:t>
            </a:r>
            <a:r>
              <a:rPr lang="cs-CZ" dirty="0" err="1">
                <a:effectLst/>
                <a:latin typeface="Calibri" panose="020F0502020204030204" pitchFamily="34" charset="0"/>
                <a:ea typeface="Calibri" panose="020F0502020204030204" pitchFamily="34" charset="0"/>
                <a:cs typeface="Times New Roman" panose="02020603050405020304" pitchFamily="18" charset="0"/>
              </a:rPr>
              <a:t>skabe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konsistens</a:t>
            </a:r>
            <a:r>
              <a:rPr lang="cs-CZ" dirty="0">
                <a:effectLst/>
                <a:latin typeface="Calibri" panose="020F0502020204030204" pitchFamily="34" charset="0"/>
                <a:ea typeface="Calibri" panose="020F0502020204030204" pitchFamily="34" charset="0"/>
                <a:cs typeface="Times New Roman" panose="02020603050405020304" pitchFamily="18" charset="0"/>
              </a:rPr>
              <a:t>i</a:t>
            </a:r>
            <a:r>
              <a:rPr lang="cs-CZ" dirty="0" err="1">
                <a:effectLst/>
                <a:latin typeface="Calibri" panose="020F0502020204030204" pitchFamily="34" charset="0"/>
                <a:ea typeface="Calibri" panose="020F0502020204030204" pitchFamily="34" charset="0"/>
                <a:cs typeface="Times New Roman" panose="02020603050405020304" pitchFamily="18" charset="0"/>
              </a:rPr>
              <a:t>de</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delt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udsigt</a:t>
            </a:r>
            <a:r>
              <a:rPr lang="cs-CZ" dirty="0">
                <a:effectLst/>
                <a:latin typeface="Calibri" panose="020F0502020204030204" pitchFamily="34" charset="0"/>
                <a:ea typeface="Calibri" panose="020F0502020204030204" pitchFamily="34" charset="0"/>
                <a:cs typeface="Times New Roman" panose="02020603050405020304" pitchFamily="18" charset="0"/>
              </a:rPr>
              <a:t> </a:t>
            </a:r>
            <a:r>
              <a:rPr lang="cs-CZ" dirty="0" err="1">
                <a:effectLst/>
                <a:latin typeface="Calibri" panose="020F0502020204030204" pitchFamily="34" charset="0"/>
                <a:ea typeface="Calibri" panose="020F0502020204030204" pitchFamily="34" charset="0"/>
                <a:cs typeface="Times New Roman" panose="02020603050405020304" pitchFamily="18" charset="0"/>
              </a:rPr>
              <a:t>af</a:t>
            </a:r>
            <a:r>
              <a:rPr lang="cs-CZ" dirty="0">
                <a:effectLst/>
                <a:latin typeface="Calibri" panose="020F0502020204030204" pitchFamily="34" charset="0"/>
                <a:ea typeface="Calibri" panose="020F0502020204030204" pitchFamily="34" charset="0"/>
                <a:cs typeface="Times New Roman" panose="02020603050405020304" pitchFamily="18" charset="0"/>
              </a:rPr>
              <a:t>disse</a:t>
            </a:r>
            <a:r>
              <a:rPr lang="cs-CZ" dirty="0" err="1">
                <a:effectLst/>
                <a:latin typeface="Calibri" panose="020F0502020204030204" pitchFamily="34" charset="0"/>
                <a:ea typeface="Calibri" panose="020F0502020204030204" pitchFamily="34" charset="0"/>
                <a:cs typeface="Times New Roman" panose="02020603050405020304" pitchFamily="18" charset="0"/>
              </a:rPr>
              <a:t>transaktioner</a:t>
            </a:r>
            <a:r>
              <a:rPr lang="cs-CZ" dirty="0">
                <a:effectLst/>
                <a:latin typeface="Calibri" panose="020F0502020204030204" pitchFamily="34" charset="0"/>
                <a:ea typeface="Calibri" panose="020F0502020204030204" pitchFamily="34" charset="0"/>
                <a:cs typeface="Times New Roman" panose="02020603050405020304" pitchFamily="18" charset="0"/>
              </a:rPr>
              <a:t>.</a:t>
            </a:r>
          </a:p>
          <a:p>
            <a:pPr algn="l" rtl="0"/>
            <a:endParaRPr lang="cs-CZ" dirty="0"/>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Indledning</a:t>
            </a:r>
            <a:r>
              <a:rPr lang="cs-CZ" dirty="0"/>
              <a:t> </a:t>
            </a:r>
          </a:p>
          <a:p>
            <a:pPr algn="l" rtl="0"/>
            <a:r>
              <a:rPr lang="cs-CZ" sz="2800" dirty="0" err="1"/>
              <a:t>Hvad</a:t>
            </a:r>
            <a:r>
              <a:rPr lang="cs-CZ" sz="2800" dirty="0"/>
              <a:t> </a:t>
            </a:r>
            <a:r>
              <a:rPr lang="cs-CZ" sz="2800" dirty="0" err="1"/>
              <a:t>er</a:t>
            </a:r>
            <a:r>
              <a:rPr lang="cs-CZ" sz="2800" dirty="0"/>
              <a:t>blockchain teknologi?</a:t>
            </a:r>
            <a:endParaRPr lang="en-US" sz="2800"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93356362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gn="l" rtl="0">
              <a:lnSpc>
                <a:spcPct val="107000"/>
              </a:lnSpc>
              <a:spcAft>
                <a:spcPts val="800"/>
              </a:spcAft>
              <a:buFont typeface="+mj-lt"/>
              <a:buAutoNum type="arabicPeriod" startAt="6"/>
            </a:pPr>
            <a:r>
              <a:rPr lang="en-GB" dirty="0"/>
              <a:t>Hvilken komponent er ansvarlig for at opretholde en kronologisk og uforanderlig registrering af transaktioner i en blockchain?</a:t>
            </a:r>
          </a:p>
          <a:p>
            <a:pPr marL="914400" lvl="1" indent="-457200" algn="l" rtl="0">
              <a:lnSpc>
                <a:spcPct val="107000"/>
              </a:lnSpc>
              <a:spcAft>
                <a:spcPts val="800"/>
              </a:spcAft>
              <a:buFont typeface="+mj-lt"/>
              <a:buAutoNum type="alphaLcParenR"/>
            </a:pPr>
            <a:r>
              <a:rPr lang="en-GB" dirty="0">
                <a:solidFill>
                  <a:srgbClr val="262626"/>
                </a:solidFill>
              </a:rPr>
              <a:t>Blok</a:t>
            </a:r>
          </a:p>
          <a:p>
            <a:pPr marL="914400" lvl="1" indent="-457200" algn="l" rtl="0">
              <a:lnSpc>
                <a:spcPct val="107000"/>
              </a:lnSpc>
              <a:spcAft>
                <a:spcPts val="800"/>
              </a:spcAft>
              <a:buFont typeface="+mj-lt"/>
              <a:buAutoNum type="alphaLcParenR"/>
            </a:pPr>
            <a:r>
              <a:rPr lang="en-GB" dirty="0">
                <a:solidFill>
                  <a:srgbClr val="262626"/>
                </a:solidFill>
              </a:rPr>
              <a:t>Node</a:t>
            </a:r>
          </a:p>
          <a:p>
            <a:pPr marL="914400" lvl="1" indent="-457200" algn="l" rtl="0">
              <a:lnSpc>
                <a:spcPct val="107000"/>
              </a:lnSpc>
              <a:spcAft>
                <a:spcPts val="800"/>
              </a:spcAft>
              <a:buFont typeface="+mj-lt"/>
              <a:buAutoNum type="alphaLcParenR"/>
            </a:pPr>
            <a:r>
              <a:rPr lang="en-GB" dirty="0">
                <a:solidFill>
                  <a:srgbClr val="262626"/>
                </a:solidFill>
              </a:rPr>
              <a:t>Smart kontrakt</a:t>
            </a:r>
          </a:p>
          <a:p>
            <a:pPr marL="914400" lvl="1" indent="-457200" algn="l" rtl="0">
              <a:lnSpc>
                <a:spcPct val="107000"/>
              </a:lnSpc>
              <a:spcAft>
                <a:spcPts val="800"/>
              </a:spcAft>
              <a:buFont typeface="+mj-lt"/>
              <a:buAutoNum type="alphaLcParenR"/>
            </a:pPr>
            <a:r>
              <a:rPr lang="en-GB" dirty="0">
                <a:solidFill>
                  <a:srgbClr val="262626"/>
                </a:solidFill>
              </a:rPr>
              <a:t>Konsensus algoritme</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179181989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673355" y="1336573"/>
            <a:ext cx="10595237" cy="4184854"/>
          </a:xfrm>
          <a:prstGeom prst="rect">
            <a:avLst/>
          </a:prstGeom>
        </p:spPr>
        <p:txBody>
          <a:bodyPr/>
          <a:lstStyle/>
          <a:p>
            <a:pPr marL="457200" indent="-457200" algn="l" rtl="0">
              <a:lnSpc>
                <a:spcPct val="107000"/>
              </a:lnSpc>
              <a:spcAft>
                <a:spcPts val="800"/>
              </a:spcAft>
              <a:buFont typeface="+mj-lt"/>
              <a:buAutoNum type="arabicPeriod" startAt="7"/>
            </a:pPr>
            <a:r>
              <a:rPr lang="en-GB" dirty="0"/>
              <a:t>Hvad er en vigtig differentiator mellem en blockchain og en traditionel database?</a:t>
            </a:r>
          </a:p>
          <a:p>
            <a:pPr marL="914400" lvl="1" indent="-457200" algn="l" rtl="0">
              <a:lnSpc>
                <a:spcPct val="107000"/>
              </a:lnSpc>
              <a:spcAft>
                <a:spcPts val="800"/>
              </a:spcAft>
              <a:buFont typeface="+mj-lt"/>
              <a:buAutoNum type="alphaLcParenR"/>
            </a:pPr>
            <a:r>
              <a:rPr lang="en-GB" dirty="0">
                <a:solidFill>
                  <a:srgbClr val="262626"/>
                </a:solidFill>
              </a:rPr>
              <a:t>Blockchain tilbyder decentraliseret og distribueret kontrol, mens traditionelle databaser typisk er centraliserede</a:t>
            </a:r>
          </a:p>
          <a:p>
            <a:pPr marL="914400" lvl="1" indent="-457200" algn="l" rtl="0">
              <a:lnSpc>
                <a:spcPct val="107000"/>
              </a:lnSpc>
              <a:spcAft>
                <a:spcPts val="800"/>
              </a:spcAft>
              <a:buFont typeface="+mj-lt"/>
              <a:buAutoNum type="alphaLcParenR"/>
            </a:pPr>
            <a:r>
              <a:rPr lang="en-GB" dirty="0">
                <a:solidFill>
                  <a:srgbClr val="262626"/>
                </a:solidFill>
              </a:rPr>
              <a:t>Traditionelle databaser giver hurtigere transaktionsbehandling sammenlignet med den langsommere karakter af blockchain</a:t>
            </a:r>
          </a:p>
          <a:p>
            <a:pPr marL="914400" lvl="1" indent="-457200" algn="l" rtl="0">
              <a:lnSpc>
                <a:spcPct val="107000"/>
              </a:lnSpc>
              <a:spcAft>
                <a:spcPts val="800"/>
              </a:spcAft>
              <a:buFont typeface="+mj-lt"/>
              <a:buAutoNum type="alphaLcParenR"/>
            </a:pPr>
            <a:r>
              <a:rPr lang="en-GB" dirty="0">
                <a:solidFill>
                  <a:srgbClr val="262626"/>
                </a:solidFill>
              </a:rPr>
              <a:t>Blockchain er afhængig af et enkelt kontrolpunkt, hvorimod traditionelle databaser bruger et distribueret netværk til kontrol</a:t>
            </a:r>
          </a:p>
          <a:p>
            <a:pPr marL="914400" lvl="1" indent="-457200" algn="l" rtl="0">
              <a:lnSpc>
                <a:spcPct val="107000"/>
              </a:lnSpc>
              <a:spcAft>
                <a:spcPts val="800"/>
              </a:spcAft>
              <a:buFont typeface="+mj-lt"/>
              <a:buAutoNum type="alphaLcParenR"/>
            </a:pPr>
            <a:r>
              <a:rPr lang="en-GB" dirty="0">
                <a:solidFill>
                  <a:srgbClr val="262626"/>
                </a:solidFill>
              </a:rPr>
              <a:t>Traditionelle databaser er i sagens natur modstandsdygtige over for manipulation, mens blockchain er mere modtagelige for datamanipulation.</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Quiz</a:t>
            </a:r>
            <a:endParaRPr lang="cs-CZ" dirty="0"/>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189871869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4184854"/>
          </a:xfrm>
          <a:prstGeom prst="rect">
            <a:avLst/>
          </a:prstGeom>
        </p:spPr>
        <p:txBody>
          <a:bodyPr/>
          <a:lstStyle/>
          <a:p>
            <a:pPr marL="457200" indent="-457200" algn="l" rtl="0">
              <a:lnSpc>
                <a:spcPct val="107000"/>
              </a:lnSpc>
              <a:spcAft>
                <a:spcPts val="800"/>
              </a:spcAft>
              <a:buFont typeface="+mj-lt"/>
              <a:buAutoNum type="arabicPeriod" startAt="8"/>
            </a:pPr>
            <a:r>
              <a:rPr lang="en-GB" dirty="0"/>
              <a:t>Hvor</a:t>
            </a:r>
            <a:r>
              <a:rPr lang="en-GB" b="0" i="0" u="none" strike="noStrike" dirty="0">
                <a:solidFill>
                  <a:srgbClr val="0F0F0F"/>
                </a:solidFill>
                <a:effectLst/>
                <a:latin typeface="Söhne"/>
              </a:rPr>
              <a:t>blev blockchain-teknologi først implementeret?</a:t>
            </a:r>
          </a:p>
          <a:p>
            <a:pPr marL="914400" lvl="1" indent="-457200" algn="l" rtl="0">
              <a:lnSpc>
                <a:spcPct val="107000"/>
              </a:lnSpc>
              <a:spcAft>
                <a:spcPts val="800"/>
              </a:spcAft>
              <a:buFont typeface="+mj-lt"/>
              <a:buAutoNum type="alphaLcParenR"/>
            </a:pPr>
            <a:r>
              <a:rPr lang="en-GB" dirty="0">
                <a:solidFill>
                  <a:srgbClr val="262626"/>
                </a:solidFill>
              </a:rPr>
              <a:t>Finansiering og kryptovaluta</a:t>
            </a:r>
          </a:p>
          <a:p>
            <a:pPr marL="914400" lvl="1" indent="-457200" algn="l" rtl="0">
              <a:lnSpc>
                <a:spcPct val="107000"/>
              </a:lnSpc>
              <a:spcAft>
                <a:spcPts val="800"/>
              </a:spcAft>
              <a:buFont typeface="+mj-lt"/>
              <a:buAutoNum type="alphaLcParenR"/>
            </a:pPr>
            <a:r>
              <a:rPr lang="en-GB" dirty="0">
                <a:solidFill>
                  <a:srgbClr val="262626"/>
                </a:solidFill>
              </a:rPr>
              <a:t>Sundhedspleje og lægejournaler</a:t>
            </a:r>
          </a:p>
          <a:p>
            <a:pPr marL="914400" lvl="1" indent="-457200" algn="l" rtl="0">
              <a:lnSpc>
                <a:spcPct val="107000"/>
              </a:lnSpc>
              <a:spcAft>
                <a:spcPts val="800"/>
              </a:spcAft>
              <a:buFont typeface="+mj-lt"/>
              <a:buAutoNum type="alphaLcParenR"/>
            </a:pPr>
            <a:r>
              <a:rPr lang="en-GB" dirty="0">
                <a:solidFill>
                  <a:srgbClr val="262626"/>
                </a:solidFill>
              </a:rPr>
              <a:t>Sociale medier og netværk</a:t>
            </a:r>
          </a:p>
          <a:p>
            <a:pPr marL="914400" lvl="1" indent="-457200" algn="l" rtl="0">
              <a:lnSpc>
                <a:spcPct val="107000"/>
              </a:lnSpc>
              <a:spcAft>
                <a:spcPts val="800"/>
              </a:spcAft>
              <a:buFont typeface="+mj-lt"/>
              <a:buAutoNum type="alphaLcParenR"/>
            </a:pPr>
            <a:r>
              <a:rPr lang="en-GB" dirty="0">
                <a:solidFill>
                  <a:srgbClr val="262626"/>
                </a:solidFill>
              </a:rPr>
              <a:t>E-handel og online detailhandel</a:t>
            </a: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en-GB"/>
              <a:t>Quiz</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285375457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E2CFC547-9849-7F41-990D-A769792DB4FA}"/>
              </a:ext>
            </a:extLst>
          </p:cNvPr>
          <p:cNvSpPr>
            <a:spLocks noGrp="1"/>
          </p:cNvSpPr>
          <p:nvPr>
            <p:ph type="body" sz="quarter" idx="19"/>
          </p:nvPr>
        </p:nvSpPr>
        <p:spPr/>
        <p:txBody>
          <a:bodyPr/>
          <a:lstStyle/>
          <a:p>
            <a:pPr algn="l" rtl="0"/>
            <a:r>
              <a:rPr lang="en-US" dirty="0"/>
              <a:t>Har du spørgsmål?</a:t>
            </a:r>
          </a:p>
        </p:txBody>
      </p:sp>
      <p:sp>
        <p:nvSpPr>
          <p:cNvPr id="20" name="Text Placeholder 19">
            <a:extLst>
              <a:ext uri="{FF2B5EF4-FFF2-40B4-BE49-F238E27FC236}">
                <a16:creationId xmlns:a16="http://schemas.microsoft.com/office/drawing/2014/main" id="{5328264C-32A9-A14B-88CE-E920BC4BEE14}"/>
              </a:ext>
            </a:extLst>
          </p:cNvPr>
          <p:cNvSpPr>
            <a:spLocks noGrp="1"/>
          </p:cNvSpPr>
          <p:nvPr>
            <p:ph type="body" sz="quarter" idx="20"/>
          </p:nvPr>
        </p:nvSpPr>
        <p:spPr/>
        <p:txBody>
          <a:bodyPr/>
          <a:lstStyle/>
          <a:p>
            <a:pPr algn="l" rtl="0"/>
            <a:r>
              <a:rPr lang="en-US" dirty="0"/>
              <a:t>Tak</a:t>
            </a:r>
          </a:p>
        </p:txBody>
      </p:sp>
      <p:sp>
        <p:nvSpPr>
          <p:cNvPr id="2" name="Text Placeholder 1">
            <a:extLst>
              <a:ext uri="{FF2B5EF4-FFF2-40B4-BE49-F238E27FC236}">
                <a16:creationId xmlns:a16="http://schemas.microsoft.com/office/drawing/2014/main" id="{D87329F1-1306-7B46-8DBA-BE11725FA73E}"/>
              </a:ext>
            </a:extLst>
          </p:cNvPr>
          <p:cNvSpPr>
            <a:spLocks noGrp="1"/>
          </p:cNvSpPr>
          <p:nvPr>
            <p:ph type="body" sz="quarter" idx="21"/>
          </p:nvPr>
        </p:nvSpPr>
        <p:spPr>
          <a:xfrm>
            <a:off x="5622588" y="1267137"/>
            <a:ext cx="6055028" cy="837258"/>
          </a:xfrm>
          <a:prstGeom prst="rect">
            <a:avLst/>
          </a:prstGeom>
        </p:spPr>
        <p:txBody>
          <a:bodyPr>
            <a:normAutofit/>
          </a:bodyPr>
          <a:lstStyle/>
          <a:p>
            <a:pPr algn="l" rtl="0"/>
            <a:r>
              <a:rPr lang="en-US" dirty="0">
                <a:hlinkClick r:id="rId3"/>
              </a:rPr>
              <a:t>https://blockchainforagrifood.eu/</a:t>
            </a:r>
            <a:r>
              <a:rPr lang="en-US" dirty="0"/>
              <a:t> </a:t>
            </a:r>
          </a:p>
        </p:txBody>
      </p:sp>
      <p:pic>
        <p:nvPicPr>
          <p:cNvPr id="3" name="Picture 2">
            <a:extLst>
              <a:ext uri="{FF2B5EF4-FFF2-40B4-BE49-F238E27FC236}">
                <a16:creationId xmlns:a16="http://schemas.microsoft.com/office/drawing/2014/main" id="{34909C86-4498-1974-5473-972FD0601DE6}"/>
              </a:ext>
            </a:extLst>
          </p:cNvPr>
          <p:cNvPicPr>
            <a:picLocks noChangeAspect="1"/>
          </p:cNvPicPr>
          <p:nvPr/>
        </p:nvPicPr>
        <p:blipFill>
          <a:blip r:embed="rId4"/>
          <a:stretch>
            <a:fillRect/>
          </a:stretch>
        </p:blipFill>
        <p:spPr>
          <a:xfrm>
            <a:off x="605556" y="6202536"/>
            <a:ext cx="1638095" cy="342857"/>
          </a:xfrm>
          <a:prstGeom prst="rect">
            <a:avLst/>
          </a:prstGeom>
        </p:spPr>
      </p:pic>
      <p:sp>
        <p:nvSpPr>
          <p:cNvPr id="5" name="TextBox 5">
            <a:extLst>
              <a:ext uri="{FF2B5EF4-FFF2-40B4-BE49-F238E27FC236}">
                <a16:creationId xmlns:a16="http://schemas.microsoft.com/office/drawing/2014/main" id="{344518DE-A8C0-2A02-F8FF-B1540A2CD0EB}"/>
              </a:ext>
            </a:extLst>
          </p:cNvPr>
          <p:cNvSpPr txBox="1"/>
          <p:nvPr/>
        </p:nvSpPr>
        <p:spPr>
          <a:xfrm>
            <a:off x="2364789" y="6143131"/>
            <a:ext cx="6097508" cy="461665"/>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a-DK" sz="800" dirty="0">
                <a:solidFill>
                  <a:srgbClr val="262626"/>
                </a:solidFill>
              </a:rPr>
              <a:t>Finansieret af Den Europæiske Union. Synspunkter og holdninger, der kommer til udtryk, er udelukkende forfatterens/forfatternes og er ikke nøvendigvis udtryk for Den Europæiske Unions eller Det Europæiske Forvaltningsorgan for Uddannelse og Kulturs (EACEA) officielle holdning. Hverken den Europæiske Union eller EACEA kan holdes ansvarlig herfor.</a:t>
            </a:r>
          </a:p>
        </p:txBody>
      </p:sp>
    </p:spTree>
    <p:extLst>
      <p:ext uri="{BB962C8B-B14F-4D97-AF65-F5344CB8AC3E}">
        <p14:creationId xmlns:p14="http://schemas.microsoft.com/office/powerpoint/2010/main" val="41698255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8"/>
          </p:nvPr>
        </p:nvSpPr>
        <p:spPr>
          <a:xfrm>
            <a:off x="798380" y="2123349"/>
            <a:ext cx="10595237" cy="3849918"/>
          </a:xfrm>
          <a:prstGeom prst="rect">
            <a:avLst/>
          </a:prstGeom>
        </p:spPr>
        <p:txBody>
          <a:bodyPr/>
          <a:lstStyle/>
          <a:p>
            <a:pPr algn="l" rtl="0">
              <a:lnSpc>
                <a:spcPct val="107000"/>
              </a:lnSpc>
              <a:spcAft>
                <a:spcPts val="800"/>
              </a:spcAft>
            </a:pPr>
            <a:r>
              <a:rPr lang="en-US" dirty="0">
                <a:latin typeface="Calibri" panose="020F0502020204030204" pitchFamily="34" charset="0"/>
                <a:cs typeface="Times New Roman" panose="02020603050405020304" pitchFamily="18" charset="0"/>
              </a:rPr>
              <a:t>Blockchain-byggesten og blockchain-mekanisme er nøglebegreber inden for digitale økosystemer og kryptovalutaer.</a:t>
            </a:r>
            <a:endParaRPr lang="cs-CZ" dirty="0">
              <a:latin typeface="Calibri" panose="020F0502020204030204" pitchFamily="34" charset="0"/>
              <a:cs typeface="Times New Roman" panose="02020603050405020304" pitchFamily="18" charset="0"/>
            </a:endParaRPr>
          </a:p>
          <a:p>
            <a:pPr algn="l" rtl="0">
              <a:lnSpc>
                <a:spcPct val="107000"/>
              </a:lnSpc>
              <a:spcAft>
                <a:spcPts val="800"/>
              </a:spcAft>
            </a:pPr>
            <a:r>
              <a:rPr lang="en-US" dirty="0">
                <a:latin typeface="Calibri" panose="020F0502020204030204" pitchFamily="34" charset="0"/>
                <a:cs typeface="Times New Roman" panose="02020603050405020304" pitchFamily="18" charset="0"/>
              </a:rPr>
              <a:t>Blockchain er en teknologi, der gør det muligt at registrere transaktioner og begivenheder i et decentraliseret og uforanderligt system.</a:t>
            </a:r>
          </a:p>
          <a:p>
            <a:pPr algn="l" rtl="0"/>
            <a:r>
              <a:rPr lang="en-US" dirty="0">
                <a:latin typeface="Calibri" panose="020F0502020204030204" pitchFamily="34" charset="0"/>
                <a:cs typeface="Times New Roman" panose="02020603050405020304" pitchFamily="18" charset="0"/>
              </a:rPr>
              <a:t>De grundlæggende byggesten i blockchain er følgende elementer:</a:t>
            </a:r>
            <a:endParaRPr lang="cs-CZ" dirty="0">
              <a:latin typeface="Calibri" panose="020F0502020204030204" pitchFamily="34" charset="0"/>
              <a:cs typeface="Times New Roman" panose="02020603050405020304" pitchFamily="18" charset="0"/>
            </a:endParaRPr>
          </a:p>
          <a:p>
            <a:pPr marL="342900" indent="-342900" algn="l" rtl="0">
              <a:buFont typeface="Arial" panose="020B0604020202020204" pitchFamily="34" charset="0"/>
              <a:buChar char="•"/>
            </a:pPr>
            <a:r>
              <a:rPr lang="en-US" sz="1800" dirty="0"/>
              <a:t>Blokke</a:t>
            </a:r>
            <a:endParaRPr lang="cs-CZ" sz="1800" dirty="0"/>
          </a:p>
          <a:p>
            <a:pPr marL="342900" indent="-342900" algn="l" rtl="0">
              <a:buFont typeface="Arial" panose="020B0604020202020204" pitchFamily="34" charset="0"/>
              <a:buChar char="•"/>
            </a:pPr>
            <a:r>
              <a:rPr lang="en-US" sz="1800" dirty="0"/>
              <a:t>Uddelt hovedbog</a:t>
            </a:r>
            <a:endParaRPr lang="cs-CZ" sz="1800" dirty="0"/>
          </a:p>
          <a:p>
            <a:pPr marL="342900" indent="-342900" algn="l" rtl="0">
              <a:buFont typeface="Arial" panose="020B0604020202020204" pitchFamily="34" charset="0"/>
              <a:buChar char="•"/>
            </a:pPr>
            <a:r>
              <a:rPr lang="en-US" sz="1800" dirty="0"/>
              <a:t>Kryptografi</a:t>
            </a:r>
            <a:endParaRPr lang="cs-CZ" sz="1800" dirty="0"/>
          </a:p>
          <a:p>
            <a:pPr marL="342900" indent="-342900" algn="l" rtl="0">
              <a:buFont typeface="Arial" panose="020B0604020202020204" pitchFamily="34" charset="0"/>
              <a:buChar char="•"/>
            </a:pPr>
            <a:r>
              <a:rPr lang="en-US" sz="1800" dirty="0"/>
              <a:t>Konsensusmekanisme</a:t>
            </a:r>
            <a:endParaRPr lang="cs-CZ" sz="1800" dirty="0"/>
          </a:p>
          <a:p>
            <a:pPr marL="342900" indent="-342900" algn="l" rtl="0">
              <a:buFont typeface="Arial" panose="020B0604020202020204" pitchFamily="34" charset="0"/>
              <a:buChar char="•"/>
            </a:pPr>
            <a:r>
              <a:rPr lang="cs-CZ" sz="1800" dirty="0"/>
              <a:t>jeg</a:t>
            </a:r>
            <a:r>
              <a:rPr lang="en-US" sz="1800" dirty="0" err="1"/>
              <a:t>foranderlighed</a:t>
            </a:r>
            <a:endParaRPr lang="en-US" sz="1800" dirty="0">
              <a:highlight>
                <a:srgbClr val="FFFF00"/>
              </a:highlight>
            </a:endParaRPr>
          </a:p>
          <a:p>
            <a:pPr algn="l" rtl="0">
              <a:lnSpc>
                <a:spcPct val="107000"/>
              </a:lnSpc>
              <a:spcAft>
                <a:spcPts val="800"/>
              </a:spcAft>
            </a:pPr>
            <a:endParaRPr lang="en-US" dirty="0">
              <a:latin typeface="Calibri" panose="020F0502020204030204" pitchFamily="34" charset="0"/>
              <a:cs typeface="Times New Roman" panose="02020603050405020304" pitchFamily="18" charset="0"/>
            </a:endParaRPr>
          </a:p>
        </p:txBody>
      </p:sp>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6"/>
          </p:nvPr>
        </p:nvSpPr>
        <p:spPr>
          <a:xfrm>
            <a:off x="798381" y="761602"/>
            <a:ext cx="10595237" cy="1292553"/>
          </a:xfrm>
          <a:prstGeom prst="rect">
            <a:avLst/>
          </a:prstGeom>
        </p:spPr>
        <p:txBody>
          <a:bodyPr/>
          <a:lstStyle/>
          <a:p>
            <a:pPr algn="l" rtl="0"/>
            <a:r>
              <a:rPr lang="cs-CZ" dirty="0" err="1"/>
              <a:t>Indledning</a:t>
            </a:r>
            <a:r>
              <a:rPr lang="cs-CZ" dirty="0"/>
              <a:t> </a:t>
            </a:r>
          </a:p>
          <a:p>
            <a:pPr algn="l" rtl="0"/>
            <a:r>
              <a:rPr lang="en-US" sz="2800" dirty="0"/>
              <a:t>Byggestenene i blockchain og blockchain</a:t>
            </a:r>
            <a:r>
              <a:rPr lang="cs-CZ" sz="2800" dirty="0"/>
              <a:t> </a:t>
            </a:r>
            <a:r>
              <a:rPr lang="en-US" sz="2800" dirty="0"/>
              <a:t>mekanisme</a:t>
            </a:r>
          </a:p>
        </p:txBody>
      </p:sp>
      <p:grpSp>
        <p:nvGrpSpPr>
          <p:cNvPr id="2" name="Graphic 231">
            <a:extLst>
              <a:ext uri="{FF2B5EF4-FFF2-40B4-BE49-F238E27FC236}">
                <a16:creationId xmlns:a16="http://schemas.microsoft.com/office/drawing/2014/main" id="{C77468DD-2C86-3395-507F-21BC77DC377D}"/>
              </a:ext>
            </a:extLst>
          </p:cNvPr>
          <p:cNvGrpSpPr/>
          <p:nvPr/>
        </p:nvGrpSpPr>
        <p:grpSpPr>
          <a:xfrm rot="10800000" flipH="1">
            <a:off x="10388648" y="0"/>
            <a:ext cx="1803352" cy="2809693"/>
            <a:chOff x="12708052" y="5708395"/>
            <a:chExt cx="760809" cy="1185370"/>
          </a:xfrm>
          <a:gradFill>
            <a:gsLst>
              <a:gs pos="0">
                <a:srgbClr val="6A9D56"/>
              </a:gs>
              <a:gs pos="60540">
                <a:srgbClr val="2D8784"/>
              </a:gs>
              <a:gs pos="100000">
                <a:srgbClr val="263D94"/>
              </a:gs>
            </a:gsLst>
            <a:lin ang="5400000" scaled="0"/>
          </a:gradFill>
        </p:grpSpPr>
        <p:sp>
          <p:nvSpPr>
            <p:cNvPr id="3" name="Freeform 2">
              <a:extLst>
                <a:ext uri="{FF2B5EF4-FFF2-40B4-BE49-F238E27FC236}">
                  <a16:creationId xmlns:a16="http://schemas.microsoft.com/office/drawing/2014/main" id="{5B8E1EE3-35B4-BD0D-5B4D-773DF087A2C7}"/>
                </a:ext>
              </a:extLst>
            </p:cNvPr>
            <p:cNvSpPr/>
            <p:nvPr/>
          </p:nvSpPr>
          <p:spPr>
            <a:xfrm>
              <a:off x="12953796" y="5708395"/>
              <a:ext cx="372189" cy="429161"/>
            </a:xfrm>
            <a:custGeom>
              <a:avLst/>
              <a:gdLst>
                <a:gd name="connsiteX0" fmla="*/ 97870 w 372189"/>
                <a:gd name="connsiteY0" fmla="*/ 311338 h 429161"/>
                <a:gd name="connsiteX1" fmla="*/ 100727 w 372189"/>
                <a:gd name="connsiteY1" fmla="*/ 314195 h 429161"/>
                <a:gd name="connsiteX2" fmla="*/ 104537 w 372189"/>
                <a:gd name="connsiteY2" fmla="*/ 315147 h 429161"/>
                <a:gd name="connsiteX3" fmla="*/ 104537 w 372189"/>
                <a:gd name="connsiteY3" fmla="*/ 315147 h 429161"/>
                <a:gd name="connsiteX4" fmla="*/ 280749 w 372189"/>
                <a:gd name="connsiteY4" fmla="*/ 315147 h 429161"/>
                <a:gd name="connsiteX5" fmla="*/ 348377 w 372189"/>
                <a:gd name="connsiteY5" fmla="*/ 425591 h 429161"/>
                <a:gd name="connsiteX6" fmla="*/ 351235 w 372189"/>
                <a:gd name="connsiteY6" fmla="*/ 428447 h 429161"/>
                <a:gd name="connsiteX7" fmla="*/ 359807 w 372189"/>
                <a:gd name="connsiteY7" fmla="*/ 428447 h 429161"/>
                <a:gd name="connsiteX8" fmla="*/ 362665 w 372189"/>
                <a:gd name="connsiteY8" fmla="*/ 416070 h 429161"/>
                <a:gd name="connsiteX9" fmla="*/ 293132 w 372189"/>
                <a:gd name="connsiteY9" fmla="*/ 303721 h 429161"/>
                <a:gd name="connsiteX10" fmla="*/ 371237 w 372189"/>
                <a:gd name="connsiteY10" fmla="*/ 160906 h 429161"/>
                <a:gd name="connsiteX11" fmla="*/ 372190 w 372189"/>
                <a:gd name="connsiteY11" fmla="*/ 157097 h 429161"/>
                <a:gd name="connsiteX12" fmla="*/ 372190 w 372189"/>
                <a:gd name="connsiteY12" fmla="*/ 156145 h 429161"/>
                <a:gd name="connsiteX13" fmla="*/ 371237 w 372189"/>
                <a:gd name="connsiteY13" fmla="*/ 154241 h 429161"/>
                <a:gd name="connsiteX14" fmla="*/ 371237 w 372189"/>
                <a:gd name="connsiteY14" fmla="*/ 154241 h 429161"/>
                <a:gd name="connsiteX15" fmla="*/ 371237 w 372189"/>
                <a:gd name="connsiteY15" fmla="*/ 154241 h 429161"/>
                <a:gd name="connsiteX16" fmla="*/ 275035 w 372189"/>
                <a:gd name="connsiteY16" fmla="*/ 3808 h 429161"/>
                <a:gd name="connsiteX17" fmla="*/ 268367 w 372189"/>
                <a:gd name="connsiteY17" fmla="*/ 0 h 429161"/>
                <a:gd name="connsiteX18" fmla="*/ 89297 w 372189"/>
                <a:gd name="connsiteY18" fmla="*/ 0 h 429161"/>
                <a:gd name="connsiteX19" fmla="*/ 89297 w 372189"/>
                <a:gd name="connsiteY19" fmla="*/ 0 h 429161"/>
                <a:gd name="connsiteX20" fmla="*/ 89297 w 372189"/>
                <a:gd name="connsiteY20" fmla="*/ 0 h 429161"/>
                <a:gd name="connsiteX21" fmla="*/ 89297 w 372189"/>
                <a:gd name="connsiteY21" fmla="*/ 0 h 429161"/>
                <a:gd name="connsiteX22" fmla="*/ 85487 w 372189"/>
                <a:gd name="connsiteY22" fmla="*/ 952 h 429161"/>
                <a:gd name="connsiteX23" fmla="*/ 85487 w 372189"/>
                <a:gd name="connsiteY23" fmla="*/ 952 h 429161"/>
                <a:gd name="connsiteX24" fmla="*/ 82629 w 372189"/>
                <a:gd name="connsiteY24" fmla="*/ 3808 h 429161"/>
                <a:gd name="connsiteX25" fmla="*/ 715 w 372189"/>
                <a:gd name="connsiteY25" fmla="*/ 154241 h 429161"/>
                <a:gd name="connsiteX26" fmla="*/ 715 w 372189"/>
                <a:gd name="connsiteY26" fmla="*/ 161858 h 429161"/>
                <a:gd name="connsiteX27" fmla="*/ 97870 w 372189"/>
                <a:gd name="connsiteY27" fmla="*/ 311338 h 429161"/>
                <a:gd name="connsiteX28" fmla="*/ 284560 w 372189"/>
                <a:gd name="connsiteY28" fmla="*/ 287536 h 429161"/>
                <a:gd name="connsiteX29" fmla="*/ 247412 w 372189"/>
                <a:gd name="connsiteY29" fmla="*/ 227553 h 429161"/>
                <a:gd name="connsiteX30" fmla="*/ 244554 w 372189"/>
                <a:gd name="connsiteY30" fmla="*/ 224697 h 429161"/>
                <a:gd name="connsiteX31" fmla="*/ 235982 w 372189"/>
                <a:gd name="connsiteY31" fmla="*/ 224697 h 429161"/>
                <a:gd name="connsiteX32" fmla="*/ 233124 w 372189"/>
                <a:gd name="connsiteY32" fmla="*/ 237074 h 429161"/>
                <a:gd name="connsiteX33" fmla="*/ 271224 w 372189"/>
                <a:gd name="connsiteY33" fmla="*/ 298961 h 429161"/>
                <a:gd name="connsiteX34" fmla="*/ 116920 w 372189"/>
                <a:gd name="connsiteY34" fmla="*/ 298961 h 429161"/>
                <a:gd name="connsiteX35" fmla="*/ 191215 w 372189"/>
                <a:gd name="connsiteY35" fmla="*/ 163762 h 429161"/>
                <a:gd name="connsiteX36" fmla="*/ 327422 w 372189"/>
                <a:gd name="connsiteY36" fmla="*/ 163762 h 429161"/>
                <a:gd name="connsiteX37" fmla="*/ 352187 w 372189"/>
                <a:gd name="connsiteY37" fmla="*/ 163762 h 429161"/>
                <a:gd name="connsiteX38" fmla="*/ 284560 w 372189"/>
                <a:gd name="connsiteY38" fmla="*/ 287536 h 429161"/>
                <a:gd name="connsiteX39" fmla="*/ 351235 w 372189"/>
                <a:gd name="connsiteY39" fmla="*/ 148528 h 429161"/>
                <a:gd name="connsiteX40" fmla="*/ 190262 w 372189"/>
                <a:gd name="connsiteY40" fmla="*/ 148528 h 429161"/>
                <a:gd name="connsiteX41" fmla="*/ 152162 w 372189"/>
                <a:gd name="connsiteY41" fmla="*/ 88546 h 429161"/>
                <a:gd name="connsiteX42" fmla="*/ 103585 w 372189"/>
                <a:gd name="connsiteY42" fmla="*/ 13329 h 429161"/>
                <a:gd name="connsiteX43" fmla="*/ 264557 w 372189"/>
                <a:gd name="connsiteY43" fmla="*/ 13329 h 429161"/>
                <a:gd name="connsiteX44" fmla="*/ 351235 w 372189"/>
                <a:gd name="connsiteY44" fmla="*/ 148528 h 429161"/>
                <a:gd name="connsiteX45" fmla="*/ 90249 w 372189"/>
                <a:gd name="connsiteY45" fmla="*/ 20946 h 429161"/>
                <a:gd name="connsiteX46" fmla="*/ 163592 w 372189"/>
                <a:gd name="connsiteY46" fmla="*/ 134247 h 429161"/>
                <a:gd name="connsiteX47" fmla="*/ 177879 w 372189"/>
                <a:gd name="connsiteY47" fmla="*/ 157097 h 429161"/>
                <a:gd name="connsiteX48" fmla="*/ 103585 w 372189"/>
                <a:gd name="connsiteY48" fmla="*/ 292296 h 429161"/>
                <a:gd name="connsiteX49" fmla="*/ 15954 w 372189"/>
                <a:gd name="connsiteY49" fmla="*/ 156145 h 429161"/>
                <a:gd name="connsiteX50" fmla="*/ 90249 w 372189"/>
                <a:gd name="connsiteY50" fmla="*/ 20946 h 429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72189" h="429161">
                  <a:moveTo>
                    <a:pt x="97870" y="311338"/>
                  </a:moveTo>
                  <a:cubicBezTo>
                    <a:pt x="98822" y="312291"/>
                    <a:pt x="99774" y="313242"/>
                    <a:pt x="100727" y="314195"/>
                  </a:cubicBezTo>
                  <a:cubicBezTo>
                    <a:pt x="101679" y="315147"/>
                    <a:pt x="102632" y="315147"/>
                    <a:pt x="104537" y="315147"/>
                  </a:cubicBezTo>
                  <a:cubicBezTo>
                    <a:pt x="104537" y="315147"/>
                    <a:pt x="104537" y="315147"/>
                    <a:pt x="104537" y="315147"/>
                  </a:cubicBezTo>
                  <a:lnTo>
                    <a:pt x="280749" y="315147"/>
                  </a:lnTo>
                  <a:lnTo>
                    <a:pt x="348377" y="425591"/>
                  </a:lnTo>
                  <a:cubicBezTo>
                    <a:pt x="349329" y="426543"/>
                    <a:pt x="350282" y="427495"/>
                    <a:pt x="351235" y="428447"/>
                  </a:cubicBezTo>
                  <a:cubicBezTo>
                    <a:pt x="354092" y="429399"/>
                    <a:pt x="356949" y="429399"/>
                    <a:pt x="359807" y="428447"/>
                  </a:cubicBezTo>
                  <a:cubicBezTo>
                    <a:pt x="363617" y="425591"/>
                    <a:pt x="364570" y="420830"/>
                    <a:pt x="362665" y="416070"/>
                  </a:cubicBezTo>
                  <a:lnTo>
                    <a:pt x="293132" y="303721"/>
                  </a:lnTo>
                  <a:lnTo>
                    <a:pt x="371237" y="160906"/>
                  </a:lnTo>
                  <a:cubicBezTo>
                    <a:pt x="372190" y="159954"/>
                    <a:pt x="372190" y="158049"/>
                    <a:pt x="372190" y="157097"/>
                  </a:cubicBezTo>
                  <a:cubicBezTo>
                    <a:pt x="372190" y="157097"/>
                    <a:pt x="372190" y="156145"/>
                    <a:pt x="372190" y="156145"/>
                  </a:cubicBezTo>
                  <a:cubicBezTo>
                    <a:pt x="372190" y="155193"/>
                    <a:pt x="372190" y="154241"/>
                    <a:pt x="371237" y="154241"/>
                  </a:cubicBezTo>
                  <a:cubicBezTo>
                    <a:pt x="371237" y="154241"/>
                    <a:pt x="371237" y="154241"/>
                    <a:pt x="371237" y="154241"/>
                  </a:cubicBezTo>
                  <a:cubicBezTo>
                    <a:pt x="371237" y="154241"/>
                    <a:pt x="371237" y="154241"/>
                    <a:pt x="371237" y="154241"/>
                  </a:cubicBezTo>
                  <a:lnTo>
                    <a:pt x="275035" y="3808"/>
                  </a:lnTo>
                  <a:cubicBezTo>
                    <a:pt x="274082" y="1904"/>
                    <a:pt x="271224" y="0"/>
                    <a:pt x="268367" y="0"/>
                  </a:cubicBezTo>
                  <a:lnTo>
                    <a:pt x="89297" y="0"/>
                  </a:lnTo>
                  <a:cubicBezTo>
                    <a:pt x="89297" y="0"/>
                    <a:pt x="89297" y="0"/>
                    <a:pt x="89297" y="0"/>
                  </a:cubicBezTo>
                  <a:cubicBezTo>
                    <a:pt x="89297" y="0"/>
                    <a:pt x="89297" y="0"/>
                    <a:pt x="89297" y="0"/>
                  </a:cubicBezTo>
                  <a:cubicBezTo>
                    <a:pt x="89297" y="0"/>
                    <a:pt x="89297" y="0"/>
                    <a:pt x="89297" y="0"/>
                  </a:cubicBezTo>
                  <a:cubicBezTo>
                    <a:pt x="88345" y="0"/>
                    <a:pt x="86440" y="0"/>
                    <a:pt x="85487" y="952"/>
                  </a:cubicBezTo>
                  <a:cubicBezTo>
                    <a:pt x="85487" y="952"/>
                    <a:pt x="85487" y="952"/>
                    <a:pt x="85487" y="952"/>
                  </a:cubicBezTo>
                  <a:cubicBezTo>
                    <a:pt x="84535" y="1904"/>
                    <a:pt x="83582" y="2856"/>
                    <a:pt x="82629" y="3808"/>
                  </a:cubicBezTo>
                  <a:lnTo>
                    <a:pt x="715" y="154241"/>
                  </a:lnTo>
                  <a:cubicBezTo>
                    <a:pt x="-238" y="157097"/>
                    <a:pt x="-238" y="159954"/>
                    <a:pt x="715" y="161858"/>
                  </a:cubicBezTo>
                  <a:lnTo>
                    <a:pt x="97870" y="311338"/>
                  </a:lnTo>
                  <a:close/>
                  <a:moveTo>
                    <a:pt x="284560" y="287536"/>
                  </a:moveTo>
                  <a:lnTo>
                    <a:pt x="247412" y="227553"/>
                  </a:lnTo>
                  <a:cubicBezTo>
                    <a:pt x="246460" y="226601"/>
                    <a:pt x="245507" y="225649"/>
                    <a:pt x="244554" y="224697"/>
                  </a:cubicBezTo>
                  <a:cubicBezTo>
                    <a:pt x="241697" y="223745"/>
                    <a:pt x="238840" y="223745"/>
                    <a:pt x="235982" y="224697"/>
                  </a:cubicBezTo>
                  <a:cubicBezTo>
                    <a:pt x="232172" y="227553"/>
                    <a:pt x="231220" y="232313"/>
                    <a:pt x="233124" y="237074"/>
                  </a:cubicBezTo>
                  <a:lnTo>
                    <a:pt x="271224" y="298961"/>
                  </a:lnTo>
                  <a:lnTo>
                    <a:pt x="116920" y="298961"/>
                  </a:lnTo>
                  <a:lnTo>
                    <a:pt x="191215" y="163762"/>
                  </a:lnTo>
                  <a:lnTo>
                    <a:pt x="327422" y="163762"/>
                  </a:lnTo>
                  <a:lnTo>
                    <a:pt x="352187" y="163762"/>
                  </a:lnTo>
                  <a:lnTo>
                    <a:pt x="284560" y="287536"/>
                  </a:lnTo>
                  <a:close/>
                  <a:moveTo>
                    <a:pt x="351235" y="148528"/>
                  </a:moveTo>
                  <a:lnTo>
                    <a:pt x="190262" y="148528"/>
                  </a:lnTo>
                  <a:lnTo>
                    <a:pt x="152162" y="88546"/>
                  </a:lnTo>
                  <a:lnTo>
                    <a:pt x="103585" y="13329"/>
                  </a:lnTo>
                  <a:lnTo>
                    <a:pt x="264557" y="13329"/>
                  </a:lnTo>
                  <a:lnTo>
                    <a:pt x="351235" y="148528"/>
                  </a:lnTo>
                  <a:close/>
                  <a:moveTo>
                    <a:pt x="90249" y="20946"/>
                  </a:moveTo>
                  <a:lnTo>
                    <a:pt x="163592" y="134247"/>
                  </a:lnTo>
                  <a:lnTo>
                    <a:pt x="177879" y="157097"/>
                  </a:lnTo>
                  <a:lnTo>
                    <a:pt x="103585" y="292296"/>
                  </a:lnTo>
                  <a:lnTo>
                    <a:pt x="15954" y="156145"/>
                  </a:lnTo>
                  <a:lnTo>
                    <a:pt x="90249" y="20946"/>
                  </a:lnTo>
                  <a:close/>
                </a:path>
              </a:pathLst>
            </a:custGeom>
            <a:grpFill/>
            <a:ln w="9525" cap="flat">
              <a:noFill/>
              <a:prstDash val="solid"/>
              <a:miter/>
            </a:ln>
          </p:spPr>
          <p:txBody>
            <a:bodyPr rtlCol="0" anchor="ctr"/>
            <a:lstStyle/>
            <a:p>
              <a:pPr algn="l" rtl="0"/>
              <a:endParaRPr lang="en-US"/>
            </a:p>
          </p:txBody>
        </p:sp>
        <p:sp>
          <p:nvSpPr>
            <p:cNvPr id="6" name="Freeform 5">
              <a:extLst>
                <a:ext uri="{FF2B5EF4-FFF2-40B4-BE49-F238E27FC236}">
                  <a16:creationId xmlns:a16="http://schemas.microsoft.com/office/drawing/2014/main" id="{0C29405C-3D04-FAB7-77B3-7519EBCF789D}"/>
                </a:ext>
              </a:extLst>
            </p:cNvPr>
            <p:cNvSpPr/>
            <p:nvPr/>
          </p:nvSpPr>
          <p:spPr>
            <a:xfrm>
              <a:off x="13245262" y="6153980"/>
              <a:ext cx="221694" cy="317050"/>
            </a:xfrm>
            <a:custGeom>
              <a:avLst/>
              <a:gdLst>
                <a:gd name="connsiteX0" fmla="*/ 89297 w 221694"/>
                <a:gd name="connsiteY0" fmla="*/ 952 h 317050"/>
                <a:gd name="connsiteX1" fmla="*/ 89297 w 221694"/>
                <a:gd name="connsiteY1" fmla="*/ 952 h 317050"/>
                <a:gd name="connsiteX2" fmla="*/ 89297 w 221694"/>
                <a:gd name="connsiteY2" fmla="*/ 952 h 317050"/>
                <a:gd name="connsiteX3" fmla="*/ 85487 w 221694"/>
                <a:gd name="connsiteY3" fmla="*/ 1904 h 317050"/>
                <a:gd name="connsiteX4" fmla="*/ 85487 w 221694"/>
                <a:gd name="connsiteY4" fmla="*/ 1904 h 317050"/>
                <a:gd name="connsiteX5" fmla="*/ 82630 w 221694"/>
                <a:gd name="connsiteY5" fmla="*/ 4761 h 317050"/>
                <a:gd name="connsiteX6" fmla="*/ 82630 w 221694"/>
                <a:gd name="connsiteY6" fmla="*/ 4761 h 317050"/>
                <a:gd name="connsiteX7" fmla="*/ 714 w 221694"/>
                <a:gd name="connsiteY7" fmla="*/ 155193 h 317050"/>
                <a:gd name="connsiteX8" fmla="*/ 714 w 221694"/>
                <a:gd name="connsiteY8" fmla="*/ 162810 h 317050"/>
                <a:gd name="connsiteX9" fmla="*/ 96917 w 221694"/>
                <a:gd name="connsiteY9" fmla="*/ 313242 h 317050"/>
                <a:gd name="connsiteX10" fmla="*/ 99774 w 221694"/>
                <a:gd name="connsiteY10" fmla="*/ 316099 h 317050"/>
                <a:gd name="connsiteX11" fmla="*/ 103584 w 221694"/>
                <a:gd name="connsiteY11" fmla="*/ 317051 h 317050"/>
                <a:gd name="connsiteX12" fmla="*/ 103584 w 221694"/>
                <a:gd name="connsiteY12" fmla="*/ 317051 h 317050"/>
                <a:gd name="connsiteX13" fmla="*/ 221694 w 221694"/>
                <a:gd name="connsiteY13" fmla="*/ 317051 h 317050"/>
                <a:gd name="connsiteX14" fmla="*/ 221694 w 221694"/>
                <a:gd name="connsiteY14" fmla="*/ 301817 h 317050"/>
                <a:gd name="connsiteX15" fmla="*/ 115967 w 221694"/>
                <a:gd name="connsiteY15" fmla="*/ 301817 h 317050"/>
                <a:gd name="connsiteX16" fmla="*/ 190262 w 221694"/>
                <a:gd name="connsiteY16" fmla="*/ 166618 h 317050"/>
                <a:gd name="connsiteX17" fmla="*/ 221694 w 221694"/>
                <a:gd name="connsiteY17" fmla="*/ 166618 h 317050"/>
                <a:gd name="connsiteX18" fmla="*/ 221694 w 221694"/>
                <a:gd name="connsiteY18" fmla="*/ 150432 h 317050"/>
                <a:gd name="connsiteX19" fmla="*/ 221694 w 221694"/>
                <a:gd name="connsiteY19" fmla="*/ 150432 h 317050"/>
                <a:gd name="connsiteX20" fmla="*/ 189309 w 221694"/>
                <a:gd name="connsiteY20" fmla="*/ 150432 h 317050"/>
                <a:gd name="connsiteX21" fmla="*/ 102632 w 221694"/>
                <a:gd name="connsiteY21" fmla="*/ 15233 h 317050"/>
                <a:gd name="connsiteX22" fmla="*/ 221694 w 221694"/>
                <a:gd name="connsiteY22" fmla="*/ 15233 h 317050"/>
                <a:gd name="connsiteX23" fmla="*/ 221694 w 221694"/>
                <a:gd name="connsiteY23" fmla="*/ 0 h 317050"/>
                <a:gd name="connsiteX24" fmla="*/ 89297 w 221694"/>
                <a:gd name="connsiteY24" fmla="*/ 952 h 317050"/>
                <a:gd name="connsiteX25" fmla="*/ 89297 w 221694"/>
                <a:gd name="connsiteY25" fmla="*/ 952 h 317050"/>
                <a:gd name="connsiteX26" fmla="*/ 90249 w 221694"/>
                <a:gd name="connsiteY26" fmla="*/ 22850 h 317050"/>
                <a:gd name="connsiteX27" fmla="*/ 175974 w 221694"/>
                <a:gd name="connsiteY27" fmla="*/ 156145 h 317050"/>
                <a:gd name="connsiteX28" fmla="*/ 177880 w 221694"/>
                <a:gd name="connsiteY28" fmla="*/ 159001 h 317050"/>
                <a:gd name="connsiteX29" fmla="*/ 123587 w 221694"/>
                <a:gd name="connsiteY29" fmla="*/ 258972 h 317050"/>
                <a:gd name="connsiteX30" fmla="*/ 104537 w 221694"/>
                <a:gd name="connsiteY30" fmla="*/ 294200 h 317050"/>
                <a:gd name="connsiteX31" fmla="*/ 16907 w 221694"/>
                <a:gd name="connsiteY31" fmla="*/ 158049 h 317050"/>
                <a:gd name="connsiteX32" fmla="*/ 90249 w 221694"/>
                <a:gd name="connsiteY32" fmla="*/ 22850 h 317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21694" h="317050">
                  <a:moveTo>
                    <a:pt x="89297" y="952"/>
                  </a:moveTo>
                  <a:cubicBezTo>
                    <a:pt x="89297" y="952"/>
                    <a:pt x="89297" y="952"/>
                    <a:pt x="89297" y="952"/>
                  </a:cubicBezTo>
                  <a:cubicBezTo>
                    <a:pt x="89297" y="952"/>
                    <a:pt x="89297" y="952"/>
                    <a:pt x="89297" y="952"/>
                  </a:cubicBezTo>
                  <a:cubicBezTo>
                    <a:pt x="87392" y="952"/>
                    <a:pt x="86439" y="952"/>
                    <a:pt x="85487" y="1904"/>
                  </a:cubicBezTo>
                  <a:cubicBezTo>
                    <a:pt x="85487" y="1904"/>
                    <a:pt x="85487" y="1904"/>
                    <a:pt x="85487" y="1904"/>
                  </a:cubicBezTo>
                  <a:cubicBezTo>
                    <a:pt x="84534" y="2856"/>
                    <a:pt x="83582" y="3808"/>
                    <a:pt x="82630" y="4761"/>
                  </a:cubicBezTo>
                  <a:cubicBezTo>
                    <a:pt x="82630" y="4761"/>
                    <a:pt x="82630" y="4761"/>
                    <a:pt x="82630" y="4761"/>
                  </a:cubicBezTo>
                  <a:lnTo>
                    <a:pt x="714" y="155193"/>
                  </a:lnTo>
                  <a:cubicBezTo>
                    <a:pt x="-238" y="158049"/>
                    <a:pt x="-238" y="160906"/>
                    <a:pt x="714" y="162810"/>
                  </a:cubicBezTo>
                  <a:lnTo>
                    <a:pt x="96917" y="313242"/>
                  </a:lnTo>
                  <a:cubicBezTo>
                    <a:pt x="97869" y="314195"/>
                    <a:pt x="98822" y="315146"/>
                    <a:pt x="99774" y="316099"/>
                  </a:cubicBezTo>
                  <a:cubicBezTo>
                    <a:pt x="100727" y="317051"/>
                    <a:pt x="101680" y="317051"/>
                    <a:pt x="103584" y="317051"/>
                  </a:cubicBezTo>
                  <a:cubicBezTo>
                    <a:pt x="103584" y="317051"/>
                    <a:pt x="103584" y="317051"/>
                    <a:pt x="103584" y="317051"/>
                  </a:cubicBezTo>
                  <a:lnTo>
                    <a:pt x="221694" y="317051"/>
                  </a:lnTo>
                  <a:lnTo>
                    <a:pt x="221694" y="301817"/>
                  </a:lnTo>
                  <a:lnTo>
                    <a:pt x="115967" y="301817"/>
                  </a:lnTo>
                  <a:lnTo>
                    <a:pt x="190262" y="166618"/>
                  </a:lnTo>
                  <a:lnTo>
                    <a:pt x="221694" y="166618"/>
                  </a:lnTo>
                  <a:lnTo>
                    <a:pt x="221694" y="150432"/>
                  </a:lnTo>
                  <a:lnTo>
                    <a:pt x="221694" y="150432"/>
                  </a:lnTo>
                  <a:lnTo>
                    <a:pt x="189309" y="150432"/>
                  </a:lnTo>
                  <a:lnTo>
                    <a:pt x="102632" y="15233"/>
                  </a:lnTo>
                  <a:lnTo>
                    <a:pt x="221694" y="15233"/>
                  </a:lnTo>
                  <a:lnTo>
                    <a:pt x="221694" y="0"/>
                  </a:lnTo>
                  <a:lnTo>
                    <a:pt x="89297" y="952"/>
                  </a:lnTo>
                  <a:cubicBezTo>
                    <a:pt x="90249" y="952"/>
                    <a:pt x="89297" y="952"/>
                    <a:pt x="89297" y="952"/>
                  </a:cubicBezTo>
                  <a:close/>
                  <a:moveTo>
                    <a:pt x="90249" y="22850"/>
                  </a:moveTo>
                  <a:lnTo>
                    <a:pt x="175974" y="156145"/>
                  </a:lnTo>
                  <a:lnTo>
                    <a:pt x="177880" y="159001"/>
                  </a:lnTo>
                  <a:lnTo>
                    <a:pt x="123587" y="258972"/>
                  </a:lnTo>
                  <a:lnTo>
                    <a:pt x="104537" y="294200"/>
                  </a:lnTo>
                  <a:lnTo>
                    <a:pt x="16907" y="158049"/>
                  </a:lnTo>
                  <a:lnTo>
                    <a:pt x="90249" y="22850"/>
                  </a:lnTo>
                  <a:close/>
                </a:path>
              </a:pathLst>
            </a:custGeom>
            <a:grpFill/>
            <a:ln w="9525" cap="flat">
              <a:noFill/>
              <a:prstDash val="solid"/>
              <a:miter/>
            </a:ln>
          </p:spPr>
          <p:txBody>
            <a:bodyPr rtlCol="0" anchor="ctr"/>
            <a:lstStyle/>
            <a:p>
              <a:pPr algn="l" rtl="0"/>
              <a:endParaRPr lang="en-US"/>
            </a:p>
          </p:txBody>
        </p:sp>
        <p:sp>
          <p:nvSpPr>
            <p:cNvPr id="7" name="Freeform 6">
              <a:extLst>
                <a:ext uri="{FF2B5EF4-FFF2-40B4-BE49-F238E27FC236}">
                  <a16:creationId xmlns:a16="http://schemas.microsoft.com/office/drawing/2014/main" id="{B5D74E2B-3820-61C9-3F48-49349727FC4F}"/>
                </a:ext>
              </a:extLst>
            </p:cNvPr>
            <p:cNvSpPr/>
            <p:nvPr/>
          </p:nvSpPr>
          <p:spPr>
            <a:xfrm>
              <a:off x="12999517" y="6484393"/>
              <a:ext cx="372189" cy="409372"/>
            </a:xfrm>
            <a:custGeom>
              <a:avLst/>
              <a:gdLst>
                <a:gd name="connsiteX0" fmla="*/ 372189 w 372189"/>
                <a:gd name="connsiteY0" fmla="*/ 278934 h 409372"/>
                <a:gd name="connsiteX1" fmla="*/ 372189 w 372189"/>
                <a:gd name="connsiteY1" fmla="*/ 277982 h 409372"/>
                <a:gd name="connsiteX2" fmla="*/ 371237 w 372189"/>
                <a:gd name="connsiteY2" fmla="*/ 275126 h 409372"/>
                <a:gd name="connsiteX3" fmla="*/ 371237 w 372189"/>
                <a:gd name="connsiteY3" fmla="*/ 275126 h 409372"/>
                <a:gd name="connsiteX4" fmla="*/ 371237 w 372189"/>
                <a:gd name="connsiteY4" fmla="*/ 275126 h 409372"/>
                <a:gd name="connsiteX5" fmla="*/ 276939 w 372189"/>
                <a:gd name="connsiteY5" fmla="*/ 128502 h 409372"/>
                <a:gd name="connsiteX6" fmla="*/ 340757 w 372189"/>
                <a:gd name="connsiteY6" fmla="*/ 12345 h 409372"/>
                <a:gd name="connsiteX7" fmla="*/ 336947 w 372189"/>
                <a:gd name="connsiteY7" fmla="*/ 920 h 409372"/>
                <a:gd name="connsiteX8" fmla="*/ 336947 w 372189"/>
                <a:gd name="connsiteY8" fmla="*/ 920 h 409372"/>
                <a:gd name="connsiteX9" fmla="*/ 325516 w 372189"/>
                <a:gd name="connsiteY9" fmla="*/ 4728 h 409372"/>
                <a:gd name="connsiteX10" fmla="*/ 260747 w 372189"/>
                <a:gd name="connsiteY10" fmla="*/ 121837 h 409372"/>
                <a:gd name="connsiteX11" fmla="*/ 89297 w 372189"/>
                <a:gd name="connsiteY11" fmla="*/ 121837 h 409372"/>
                <a:gd name="connsiteX12" fmla="*/ 89297 w 372189"/>
                <a:gd name="connsiteY12" fmla="*/ 121837 h 409372"/>
                <a:gd name="connsiteX13" fmla="*/ 89297 w 372189"/>
                <a:gd name="connsiteY13" fmla="*/ 121837 h 409372"/>
                <a:gd name="connsiteX14" fmla="*/ 89297 w 372189"/>
                <a:gd name="connsiteY14" fmla="*/ 121837 h 409372"/>
                <a:gd name="connsiteX15" fmla="*/ 85487 w 372189"/>
                <a:gd name="connsiteY15" fmla="*/ 122789 h 409372"/>
                <a:gd name="connsiteX16" fmla="*/ 85487 w 372189"/>
                <a:gd name="connsiteY16" fmla="*/ 122789 h 409372"/>
                <a:gd name="connsiteX17" fmla="*/ 82629 w 372189"/>
                <a:gd name="connsiteY17" fmla="*/ 125645 h 409372"/>
                <a:gd name="connsiteX18" fmla="*/ 82629 w 372189"/>
                <a:gd name="connsiteY18" fmla="*/ 125645 h 409372"/>
                <a:gd name="connsiteX19" fmla="*/ 714 w 372189"/>
                <a:gd name="connsiteY19" fmla="*/ 276078 h 409372"/>
                <a:gd name="connsiteX20" fmla="*/ 714 w 372189"/>
                <a:gd name="connsiteY20" fmla="*/ 283695 h 409372"/>
                <a:gd name="connsiteX21" fmla="*/ 80724 w 372189"/>
                <a:gd name="connsiteY21" fmla="*/ 408420 h 409372"/>
                <a:gd name="connsiteX22" fmla="*/ 98822 w 372189"/>
                <a:gd name="connsiteY22" fmla="*/ 408420 h 409372"/>
                <a:gd name="connsiteX23" fmla="*/ 15954 w 372189"/>
                <a:gd name="connsiteY23" fmla="*/ 278934 h 409372"/>
                <a:gd name="connsiteX24" fmla="*/ 90249 w 372189"/>
                <a:gd name="connsiteY24" fmla="*/ 143735 h 409372"/>
                <a:gd name="connsiteX25" fmla="*/ 177879 w 372189"/>
                <a:gd name="connsiteY25" fmla="*/ 279886 h 409372"/>
                <a:gd name="connsiteX26" fmla="*/ 107394 w 372189"/>
                <a:gd name="connsiteY26" fmla="*/ 409372 h 409372"/>
                <a:gd name="connsiteX27" fmla="*/ 124539 w 372189"/>
                <a:gd name="connsiteY27" fmla="*/ 409372 h 409372"/>
                <a:gd name="connsiteX28" fmla="*/ 191214 w 372189"/>
                <a:gd name="connsiteY28" fmla="*/ 287503 h 409372"/>
                <a:gd name="connsiteX29" fmla="*/ 346472 w 372189"/>
                <a:gd name="connsiteY29" fmla="*/ 287503 h 409372"/>
                <a:gd name="connsiteX30" fmla="*/ 353139 w 372189"/>
                <a:gd name="connsiteY30" fmla="*/ 287503 h 409372"/>
                <a:gd name="connsiteX31" fmla="*/ 286464 w 372189"/>
                <a:gd name="connsiteY31" fmla="*/ 409372 h 409372"/>
                <a:gd name="connsiteX32" fmla="*/ 303609 w 372189"/>
                <a:gd name="connsiteY32" fmla="*/ 409372 h 409372"/>
                <a:gd name="connsiteX33" fmla="*/ 372189 w 372189"/>
                <a:gd name="connsiteY33" fmla="*/ 283695 h 409372"/>
                <a:gd name="connsiteX34" fmla="*/ 372189 w 372189"/>
                <a:gd name="connsiteY34" fmla="*/ 283695 h 409372"/>
                <a:gd name="connsiteX35" fmla="*/ 372189 w 372189"/>
                <a:gd name="connsiteY35" fmla="*/ 283695 h 409372"/>
                <a:gd name="connsiteX36" fmla="*/ 372189 w 372189"/>
                <a:gd name="connsiteY36" fmla="*/ 278934 h 409372"/>
                <a:gd name="connsiteX37" fmla="*/ 222647 w 372189"/>
                <a:gd name="connsiteY37" fmla="*/ 207526 h 409372"/>
                <a:gd name="connsiteX38" fmla="*/ 222647 w 372189"/>
                <a:gd name="connsiteY38" fmla="*/ 207526 h 409372"/>
                <a:gd name="connsiteX39" fmla="*/ 235029 w 372189"/>
                <a:gd name="connsiteY39" fmla="*/ 203718 h 409372"/>
                <a:gd name="connsiteX40" fmla="*/ 268366 w 372189"/>
                <a:gd name="connsiteY40" fmla="*/ 142783 h 409372"/>
                <a:gd name="connsiteX41" fmla="*/ 351234 w 372189"/>
                <a:gd name="connsiteY41" fmla="*/ 271317 h 409372"/>
                <a:gd name="connsiteX42" fmla="*/ 190262 w 372189"/>
                <a:gd name="connsiteY42" fmla="*/ 271317 h 409372"/>
                <a:gd name="connsiteX43" fmla="*/ 103584 w 372189"/>
                <a:gd name="connsiteY43" fmla="*/ 136119 h 409372"/>
                <a:gd name="connsiteX44" fmla="*/ 253127 w 372189"/>
                <a:gd name="connsiteY44" fmla="*/ 136119 h 409372"/>
                <a:gd name="connsiteX45" fmla="*/ 219789 w 372189"/>
                <a:gd name="connsiteY45" fmla="*/ 196101 h 409372"/>
                <a:gd name="connsiteX46" fmla="*/ 218837 w 372189"/>
                <a:gd name="connsiteY46" fmla="*/ 199909 h 409372"/>
                <a:gd name="connsiteX47" fmla="*/ 222647 w 372189"/>
                <a:gd name="connsiteY47" fmla="*/ 207526 h 409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189" h="409372">
                  <a:moveTo>
                    <a:pt x="372189" y="278934"/>
                  </a:moveTo>
                  <a:cubicBezTo>
                    <a:pt x="372189" y="278934"/>
                    <a:pt x="372189" y="277982"/>
                    <a:pt x="372189" y="277982"/>
                  </a:cubicBezTo>
                  <a:cubicBezTo>
                    <a:pt x="372189" y="277030"/>
                    <a:pt x="372189" y="276078"/>
                    <a:pt x="371237" y="275126"/>
                  </a:cubicBezTo>
                  <a:cubicBezTo>
                    <a:pt x="371237" y="275126"/>
                    <a:pt x="371237" y="275126"/>
                    <a:pt x="371237" y="275126"/>
                  </a:cubicBezTo>
                  <a:cubicBezTo>
                    <a:pt x="371237" y="275126"/>
                    <a:pt x="371237" y="275126"/>
                    <a:pt x="371237" y="275126"/>
                  </a:cubicBezTo>
                  <a:lnTo>
                    <a:pt x="276939" y="128502"/>
                  </a:lnTo>
                  <a:lnTo>
                    <a:pt x="340757" y="12345"/>
                  </a:lnTo>
                  <a:cubicBezTo>
                    <a:pt x="342662" y="8536"/>
                    <a:pt x="341709" y="3776"/>
                    <a:pt x="336947" y="920"/>
                  </a:cubicBezTo>
                  <a:cubicBezTo>
                    <a:pt x="336947" y="920"/>
                    <a:pt x="336947" y="920"/>
                    <a:pt x="336947" y="920"/>
                  </a:cubicBezTo>
                  <a:cubicBezTo>
                    <a:pt x="333137" y="-985"/>
                    <a:pt x="327422" y="-33"/>
                    <a:pt x="325516" y="4728"/>
                  </a:cubicBezTo>
                  <a:lnTo>
                    <a:pt x="260747" y="121837"/>
                  </a:lnTo>
                  <a:lnTo>
                    <a:pt x="89297" y="121837"/>
                  </a:lnTo>
                  <a:cubicBezTo>
                    <a:pt x="89297" y="121837"/>
                    <a:pt x="89297" y="121837"/>
                    <a:pt x="89297" y="121837"/>
                  </a:cubicBezTo>
                  <a:cubicBezTo>
                    <a:pt x="89297" y="121837"/>
                    <a:pt x="89297" y="121837"/>
                    <a:pt x="89297" y="121837"/>
                  </a:cubicBezTo>
                  <a:cubicBezTo>
                    <a:pt x="89297" y="121837"/>
                    <a:pt x="89297" y="121837"/>
                    <a:pt x="89297" y="121837"/>
                  </a:cubicBezTo>
                  <a:cubicBezTo>
                    <a:pt x="88344" y="121837"/>
                    <a:pt x="86439" y="121837"/>
                    <a:pt x="85487" y="122789"/>
                  </a:cubicBezTo>
                  <a:cubicBezTo>
                    <a:pt x="85487" y="122789"/>
                    <a:pt x="85487" y="122789"/>
                    <a:pt x="85487" y="122789"/>
                  </a:cubicBezTo>
                  <a:cubicBezTo>
                    <a:pt x="84534" y="123741"/>
                    <a:pt x="83582" y="124693"/>
                    <a:pt x="82629" y="125645"/>
                  </a:cubicBezTo>
                  <a:cubicBezTo>
                    <a:pt x="82629" y="125645"/>
                    <a:pt x="82629" y="125645"/>
                    <a:pt x="82629" y="125645"/>
                  </a:cubicBezTo>
                  <a:lnTo>
                    <a:pt x="714" y="276078"/>
                  </a:lnTo>
                  <a:cubicBezTo>
                    <a:pt x="-238" y="278934"/>
                    <a:pt x="-238" y="281790"/>
                    <a:pt x="714" y="283695"/>
                  </a:cubicBezTo>
                  <a:lnTo>
                    <a:pt x="80724" y="408420"/>
                  </a:lnTo>
                  <a:lnTo>
                    <a:pt x="98822" y="408420"/>
                  </a:lnTo>
                  <a:lnTo>
                    <a:pt x="15954" y="278934"/>
                  </a:lnTo>
                  <a:lnTo>
                    <a:pt x="90249" y="143735"/>
                  </a:lnTo>
                  <a:lnTo>
                    <a:pt x="177879" y="279886"/>
                  </a:lnTo>
                  <a:lnTo>
                    <a:pt x="107394" y="409372"/>
                  </a:lnTo>
                  <a:lnTo>
                    <a:pt x="124539" y="409372"/>
                  </a:lnTo>
                  <a:lnTo>
                    <a:pt x="191214" y="287503"/>
                  </a:lnTo>
                  <a:lnTo>
                    <a:pt x="346472" y="287503"/>
                  </a:lnTo>
                  <a:lnTo>
                    <a:pt x="353139" y="287503"/>
                  </a:lnTo>
                  <a:lnTo>
                    <a:pt x="286464" y="409372"/>
                  </a:lnTo>
                  <a:lnTo>
                    <a:pt x="303609" y="409372"/>
                  </a:lnTo>
                  <a:lnTo>
                    <a:pt x="372189" y="283695"/>
                  </a:lnTo>
                  <a:cubicBezTo>
                    <a:pt x="372189" y="283695"/>
                    <a:pt x="372189" y="283695"/>
                    <a:pt x="372189" y="283695"/>
                  </a:cubicBezTo>
                  <a:cubicBezTo>
                    <a:pt x="372189" y="283695"/>
                    <a:pt x="372189" y="283695"/>
                    <a:pt x="372189" y="283695"/>
                  </a:cubicBezTo>
                  <a:cubicBezTo>
                    <a:pt x="372189" y="281790"/>
                    <a:pt x="372189" y="279886"/>
                    <a:pt x="372189" y="278934"/>
                  </a:cubicBezTo>
                  <a:close/>
                  <a:moveTo>
                    <a:pt x="222647" y="207526"/>
                  </a:moveTo>
                  <a:cubicBezTo>
                    <a:pt x="222647" y="207526"/>
                    <a:pt x="222647" y="207526"/>
                    <a:pt x="222647" y="207526"/>
                  </a:cubicBezTo>
                  <a:cubicBezTo>
                    <a:pt x="227409" y="209430"/>
                    <a:pt x="232172" y="208478"/>
                    <a:pt x="235029" y="203718"/>
                  </a:cubicBezTo>
                  <a:lnTo>
                    <a:pt x="268366" y="142783"/>
                  </a:lnTo>
                  <a:lnTo>
                    <a:pt x="351234" y="271317"/>
                  </a:lnTo>
                  <a:lnTo>
                    <a:pt x="190262" y="271317"/>
                  </a:lnTo>
                  <a:lnTo>
                    <a:pt x="103584" y="136119"/>
                  </a:lnTo>
                  <a:lnTo>
                    <a:pt x="253127" y="136119"/>
                  </a:lnTo>
                  <a:lnTo>
                    <a:pt x="219789" y="196101"/>
                  </a:lnTo>
                  <a:cubicBezTo>
                    <a:pt x="218837" y="197053"/>
                    <a:pt x="218837" y="198957"/>
                    <a:pt x="218837" y="199909"/>
                  </a:cubicBezTo>
                  <a:cubicBezTo>
                    <a:pt x="218837" y="203718"/>
                    <a:pt x="219789" y="206574"/>
                    <a:pt x="222647" y="207526"/>
                  </a:cubicBezTo>
                  <a:close/>
                </a:path>
              </a:pathLst>
            </a:custGeom>
            <a:grpFill/>
            <a:ln w="9525" cap="flat">
              <a:noFill/>
              <a:prstDash val="solid"/>
              <a:miter/>
            </a:ln>
          </p:spPr>
          <p:txBody>
            <a:bodyPr rtlCol="0" anchor="ctr"/>
            <a:lstStyle/>
            <a:p>
              <a:pPr algn="l" rtl="0"/>
              <a:endParaRPr lang="en-US"/>
            </a:p>
          </p:txBody>
        </p:sp>
        <p:sp>
          <p:nvSpPr>
            <p:cNvPr id="8" name="Freeform 7">
              <a:extLst>
                <a:ext uri="{FF2B5EF4-FFF2-40B4-BE49-F238E27FC236}">
                  <a16:creationId xmlns:a16="http://schemas.microsoft.com/office/drawing/2014/main" id="{1D38FB16-E184-4367-EF24-11A564AB979A}"/>
                </a:ext>
              </a:extLst>
            </p:cNvPr>
            <p:cNvSpPr/>
            <p:nvPr/>
          </p:nvSpPr>
          <p:spPr>
            <a:xfrm>
              <a:off x="13344083" y="5857876"/>
              <a:ext cx="124777" cy="19994"/>
            </a:xfrm>
            <a:custGeom>
              <a:avLst/>
              <a:gdLst>
                <a:gd name="connsiteX0" fmla="*/ 8573 w 124777"/>
                <a:gd name="connsiteY0" fmla="*/ 2856 h 19994"/>
                <a:gd name="connsiteX1" fmla="*/ 0 w 124777"/>
                <a:gd name="connsiteY1" fmla="*/ 11425 h 19994"/>
                <a:gd name="connsiteX2" fmla="*/ 4763 w 124777"/>
                <a:gd name="connsiteY2" fmla="*/ 19042 h 19994"/>
                <a:gd name="connsiteX3" fmla="*/ 8573 w 124777"/>
                <a:gd name="connsiteY3" fmla="*/ 19994 h 19994"/>
                <a:gd name="connsiteX4" fmla="*/ 124778 w 124777"/>
                <a:gd name="connsiteY4" fmla="*/ 17138 h 19994"/>
                <a:gd name="connsiteX5" fmla="*/ 124778 w 124777"/>
                <a:gd name="connsiteY5" fmla="*/ 0 h 19994"/>
                <a:gd name="connsiteX6" fmla="*/ 8573 w 124777"/>
                <a:gd name="connsiteY6" fmla="*/ 2856 h 19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777" h="19994">
                  <a:moveTo>
                    <a:pt x="8573" y="2856"/>
                  </a:moveTo>
                  <a:cubicBezTo>
                    <a:pt x="3810" y="2856"/>
                    <a:pt x="0" y="6665"/>
                    <a:pt x="0" y="11425"/>
                  </a:cubicBezTo>
                  <a:cubicBezTo>
                    <a:pt x="0" y="14282"/>
                    <a:pt x="1905" y="17138"/>
                    <a:pt x="4763" y="19042"/>
                  </a:cubicBezTo>
                  <a:cubicBezTo>
                    <a:pt x="5715" y="19994"/>
                    <a:pt x="7620" y="19994"/>
                    <a:pt x="8573" y="19994"/>
                  </a:cubicBezTo>
                  <a:lnTo>
                    <a:pt x="124778" y="17138"/>
                  </a:lnTo>
                  <a:lnTo>
                    <a:pt x="124778" y="0"/>
                  </a:lnTo>
                  <a:lnTo>
                    <a:pt x="8573" y="2856"/>
                  </a:lnTo>
                  <a:close/>
                </a:path>
              </a:pathLst>
            </a:custGeom>
            <a:grpFill/>
            <a:ln w="9525" cap="flat">
              <a:noFill/>
              <a:prstDash val="solid"/>
              <a:miter/>
            </a:ln>
          </p:spPr>
          <p:txBody>
            <a:bodyPr rtlCol="0" anchor="ctr"/>
            <a:lstStyle/>
            <a:p>
              <a:pPr algn="l" rtl="0"/>
              <a:endParaRPr lang="en-US"/>
            </a:p>
          </p:txBody>
        </p:sp>
        <p:sp>
          <p:nvSpPr>
            <p:cNvPr id="9" name="Freeform 8">
              <a:extLst>
                <a:ext uri="{FF2B5EF4-FFF2-40B4-BE49-F238E27FC236}">
                  <a16:creationId xmlns:a16="http://schemas.microsoft.com/office/drawing/2014/main" id="{3083115F-AF24-F60C-E7BE-4A1344464EF6}"/>
                </a:ext>
              </a:extLst>
            </p:cNvPr>
            <p:cNvSpPr/>
            <p:nvPr/>
          </p:nvSpPr>
          <p:spPr>
            <a:xfrm>
              <a:off x="13413616" y="6760471"/>
              <a:ext cx="54292" cy="18089"/>
            </a:xfrm>
            <a:custGeom>
              <a:avLst/>
              <a:gdLst>
                <a:gd name="connsiteX0" fmla="*/ 0 w 54292"/>
                <a:gd name="connsiteY0" fmla="*/ 9521 h 18089"/>
                <a:gd name="connsiteX1" fmla="*/ 4763 w 54292"/>
                <a:gd name="connsiteY1" fmla="*/ 17138 h 18089"/>
                <a:gd name="connsiteX2" fmla="*/ 8572 w 54292"/>
                <a:gd name="connsiteY2" fmla="*/ 18090 h 18089"/>
                <a:gd name="connsiteX3" fmla="*/ 54292 w 54292"/>
                <a:gd name="connsiteY3" fmla="*/ 17138 h 18089"/>
                <a:gd name="connsiteX4" fmla="*/ 54292 w 54292"/>
                <a:gd name="connsiteY4" fmla="*/ 0 h 18089"/>
                <a:gd name="connsiteX5" fmla="*/ 8572 w 54292"/>
                <a:gd name="connsiteY5" fmla="*/ 952 h 18089"/>
                <a:gd name="connsiteX6" fmla="*/ 0 w 54292"/>
                <a:gd name="connsiteY6" fmla="*/ 9521 h 18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292" h="18089">
                  <a:moveTo>
                    <a:pt x="0" y="9521"/>
                  </a:moveTo>
                  <a:cubicBezTo>
                    <a:pt x="0" y="12378"/>
                    <a:pt x="1905" y="15234"/>
                    <a:pt x="4763" y="17138"/>
                  </a:cubicBezTo>
                  <a:cubicBezTo>
                    <a:pt x="5715" y="18090"/>
                    <a:pt x="7620" y="18090"/>
                    <a:pt x="8572" y="18090"/>
                  </a:cubicBezTo>
                  <a:lnTo>
                    <a:pt x="54292" y="17138"/>
                  </a:lnTo>
                  <a:lnTo>
                    <a:pt x="54292" y="0"/>
                  </a:lnTo>
                  <a:lnTo>
                    <a:pt x="8572" y="952"/>
                  </a:lnTo>
                  <a:cubicBezTo>
                    <a:pt x="3810" y="952"/>
                    <a:pt x="0" y="4761"/>
                    <a:pt x="0" y="9521"/>
                  </a:cubicBezTo>
                  <a:close/>
                </a:path>
              </a:pathLst>
            </a:custGeom>
            <a:grpFill/>
            <a:ln w="9525" cap="flat">
              <a:noFill/>
              <a:prstDash val="solid"/>
              <a:miter/>
            </a:ln>
          </p:spPr>
          <p:txBody>
            <a:bodyPr rtlCol="0" anchor="ctr"/>
            <a:lstStyle/>
            <a:p>
              <a:pPr algn="l" rtl="0"/>
              <a:endParaRPr lang="en-US"/>
            </a:p>
          </p:txBody>
        </p:sp>
        <p:sp>
          <p:nvSpPr>
            <p:cNvPr id="10" name="Freeform 9">
              <a:extLst>
                <a:ext uri="{FF2B5EF4-FFF2-40B4-BE49-F238E27FC236}">
                  <a16:creationId xmlns:a16="http://schemas.microsoft.com/office/drawing/2014/main" id="{AE4C160A-1DE5-28D3-3CCC-884309C6E90F}"/>
                </a:ext>
              </a:extLst>
            </p:cNvPr>
            <p:cNvSpPr/>
            <p:nvPr/>
          </p:nvSpPr>
          <p:spPr>
            <a:xfrm>
              <a:off x="12708052" y="6043569"/>
              <a:ext cx="371236" cy="540524"/>
            </a:xfrm>
            <a:custGeom>
              <a:avLst/>
              <a:gdLst>
                <a:gd name="connsiteX0" fmla="*/ 350282 w 371236"/>
                <a:gd name="connsiteY0" fmla="*/ 536954 h 540524"/>
                <a:gd name="connsiteX1" fmla="*/ 353140 w 371236"/>
                <a:gd name="connsiteY1" fmla="*/ 539811 h 540524"/>
                <a:gd name="connsiteX2" fmla="*/ 361712 w 371236"/>
                <a:gd name="connsiteY2" fmla="*/ 539811 h 540524"/>
                <a:gd name="connsiteX3" fmla="*/ 364569 w 371236"/>
                <a:gd name="connsiteY3" fmla="*/ 527433 h 540524"/>
                <a:gd name="connsiteX4" fmla="*/ 295037 w 371236"/>
                <a:gd name="connsiteY4" fmla="*/ 415085 h 540524"/>
                <a:gd name="connsiteX5" fmla="*/ 370285 w 371236"/>
                <a:gd name="connsiteY5" fmla="*/ 277030 h 540524"/>
                <a:gd name="connsiteX6" fmla="*/ 371237 w 371236"/>
                <a:gd name="connsiteY6" fmla="*/ 273221 h 540524"/>
                <a:gd name="connsiteX7" fmla="*/ 371237 w 371236"/>
                <a:gd name="connsiteY7" fmla="*/ 272269 h 540524"/>
                <a:gd name="connsiteX8" fmla="*/ 370285 w 371236"/>
                <a:gd name="connsiteY8" fmla="*/ 269413 h 540524"/>
                <a:gd name="connsiteX9" fmla="*/ 370285 w 371236"/>
                <a:gd name="connsiteY9" fmla="*/ 269413 h 540524"/>
                <a:gd name="connsiteX10" fmla="*/ 370285 w 371236"/>
                <a:gd name="connsiteY10" fmla="*/ 269413 h 540524"/>
                <a:gd name="connsiteX11" fmla="*/ 276940 w 371236"/>
                <a:gd name="connsiteY11" fmla="*/ 123741 h 540524"/>
                <a:gd name="connsiteX12" fmla="*/ 337899 w 371236"/>
                <a:gd name="connsiteY12" fmla="*/ 12345 h 540524"/>
                <a:gd name="connsiteX13" fmla="*/ 334090 w 371236"/>
                <a:gd name="connsiteY13" fmla="*/ 920 h 540524"/>
                <a:gd name="connsiteX14" fmla="*/ 334090 w 371236"/>
                <a:gd name="connsiteY14" fmla="*/ 920 h 540524"/>
                <a:gd name="connsiteX15" fmla="*/ 322660 w 371236"/>
                <a:gd name="connsiteY15" fmla="*/ 4728 h 540524"/>
                <a:gd name="connsiteX16" fmla="*/ 261699 w 371236"/>
                <a:gd name="connsiteY16" fmla="*/ 115172 h 540524"/>
                <a:gd name="connsiteX17" fmla="*/ 89297 w 371236"/>
                <a:gd name="connsiteY17" fmla="*/ 115172 h 540524"/>
                <a:gd name="connsiteX18" fmla="*/ 89297 w 371236"/>
                <a:gd name="connsiteY18" fmla="*/ 115172 h 540524"/>
                <a:gd name="connsiteX19" fmla="*/ 89297 w 371236"/>
                <a:gd name="connsiteY19" fmla="*/ 115172 h 540524"/>
                <a:gd name="connsiteX20" fmla="*/ 89297 w 371236"/>
                <a:gd name="connsiteY20" fmla="*/ 115172 h 540524"/>
                <a:gd name="connsiteX21" fmla="*/ 85487 w 371236"/>
                <a:gd name="connsiteY21" fmla="*/ 116124 h 540524"/>
                <a:gd name="connsiteX22" fmla="*/ 85487 w 371236"/>
                <a:gd name="connsiteY22" fmla="*/ 116124 h 540524"/>
                <a:gd name="connsiteX23" fmla="*/ 82629 w 371236"/>
                <a:gd name="connsiteY23" fmla="*/ 118980 h 540524"/>
                <a:gd name="connsiteX24" fmla="*/ 715 w 371236"/>
                <a:gd name="connsiteY24" fmla="*/ 269413 h 540524"/>
                <a:gd name="connsiteX25" fmla="*/ 715 w 371236"/>
                <a:gd name="connsiteY25" fmla="*/ 277030 h 540524"/>
                <a:gd name="connsiteX26" fmla="*/ 96917 w 371236"/>
                <a:gd name="connsiteY26" fmla="*/ 427462 h 540524"/>
                <a:gd name="connsiteX27" fmla="*/ 99774 w 371236"/>
                <a:gd name="connsiteY27" fmla="*/ 430319 h 540524"/>
                <a:gd name="connsiteX28" fmla="*/ 103585 w 371236"/>
                <a:gd name="connsiteY28" fmla="*/ 431271 h 540524"/>
                <a:gd name="connsiteX29" fmla="*/ 103585 w 371236"/>
                <a:gd name="connsiteY29" fmla="*/ 431271 h 540524"/>
                <a:gd name="connsiteX30" fmla="*/ 282654 w 371236"/>
                <a:gd name="connsiteY30" fmla="*/ 431271 h 540524"/>
                <a:gd name="connsiteX31" fmla="*/ 284560 w 371236"/>
                <a:gd name="connsiteY31" fmla="*/ 431271 h 540524"/>
                <a:gd name="connsiteX32" fmla="*/ 350282 w 371236"/>
                <a:gd name="connsiteY32" fmla="*/ 536954 h 540524"/>
                <a:gd name="connsiteX33" fmla="*/ 220742 w 371236"/>
                <a:gd name="connsiteY33" fmla="*/ 207526 h 540524"/>
                <a:gd name="connsiteX34" fmla="*/ 220742 w 371236"/>
                <a:gd name="connsiteY34" fmla="*/ 207526 h 540524"/>
                <a:gd name="connsiteX35" fmla="*/ 233124 w 371236"/>
                <a:gd name="connsiteY35" fmla="*/ 203718 h 540524"/>
                <a:gd name="connsiteX36" fmla="*/ 269319 w 371236"/>
                <a:gd name="connsiteY36" fmla="*/ 138023 h 540524"/>
                <a:gd name="connsiteX37" fmla="*/ 351235 w 371236"/>
                <a:gd name="connsiteY37" fmla="*/ 264652 h 540524"/>
                <a:gd name="connsiteX38" fmla="*/ 190262 w 371236"/>
                <a:gd name="connsiteY38" fmla="*/ 264652 h 540524"/>
                <a:gd name="connsiteX39" fmla="*/ 152162 w 371236"/>
                <a:gd name="connsiteY39" fmla="*/ 204670 h 540524"/>
                <a:gd name="connsiteX40" fmla="*/ 103585 w 371236"/>
                <a:gd name="connsiteY40" fmla="*/ 129454 h 540524"/>
                <a:gd name="connsiteX41" fmla="*/ 254079 w 371236"/>
                <a:gd name="connsiteY41" fmla="*/ 129454 h 540524"/>
                <a:gd name="connsiteX42" fmla="*/ 216932 w 371236"/>
                <a:gd name="connsiteY42" fmla="*/ 196101 h 540524"/>
                <a:gd name="connsiteX43" fmla="*/ 215979 w 371236"/>
                <a:gd name="connsiteY43" fmla="*/ 199909 h 540524"/>
                <a:gd name="connsiteX44" fmla="*/ 220742 w 371236"/>
                <a:gd name="connsiteY44" fmla="*/ 207526 h 540524"/>
                <a:gd name="connsiteX45" fmla="*/ 90249 w 371236"/>
                <a:gd name="connsiteY45" fmla="*/ 137070 h 540524"/>
                <a:gd name="connsiteX46" fmla="*/ 166449 w 371236"/>
                <a:gd name="connsiteY46" fmla="*/ 256083 h 540524"/>
                <a:gd name="connsiteX47" fmla="*/ 176927 w 371236"/>
                <a:gd name="connsiteY47" fmla="*/ 273221 h 540524"/>
                <a:gd name="connsiteX48" fmla="*/ 122635 w 371236"/>
                <a:gd name="connsiteY48" fmla="*/ 373192 h 540524"/>
                <a:gd name="connsiteX49" fmla="*/ 103585 w 371236"/>
                <a:gd name="connsiteY49" fmla="*/ 408420 h 540524"/>
                <a:gd name="connsiteX50" fmla="*/ 15954 w 371236"/>
                <a:gd name="connsiteY50" fmla="*/ 272269 h 540524"/>
                <a:gd name="connsiteX51" fmla="*/ 90249 w 371236"/>
                <a:gd name="connsiteY51" fmla="*/ 137070 h 540524"/>
                <a:gd name="connsiteX52" fmla="*/ 116919 w 371236"/>
                <a:gd name="connsiteY52" fmla="*/ 416037 h 540524"/>
                <a:gd name="connsiteX53" fmla="*/ 191215 w 371236"/>
                <a:gd name="connsiteY53" fmla="*/ 280838 h 540524"/>
                <a:gd name="connsiteX54" fmla="*/ 327422 w 371236"/>
                <a:gd name="connsiteY54" fmla="*/ 280838 h 540524"/>
                <a:gd name="connsiteX55" fmla="*/ 352187 w 371236"/>
                <a:gd name="connsiteY55" fmla="*/ 280838 h 540524"/>
                <a:gd name="connsiteX56" fmla="*/ 286465 w 371236"/>
                <a:gd name="connsiteY56" fmla="*/ 400804 h 540524"/>
                <a:gd name="connsiteX57" fmla="*/ 249317 w 371236"/>
                <a:gd name="connsiteY57" fmla="*/ 340821 h 540524"/>
                <a:gd name="connsiteX58" fmla="*/ 246460 w 371236"/>
                <a:gd name="connsiteY58" fmla="*/ 337965 h 540524"/>
                <a:gd name="connsiteX59" fmla="*/ 237887 w 371236"/>
                <a:gd name="connsiteY59" fmla="*/ 337965 h 540524"/>
                <a:gd name="connsiteX60" fmla="*/ 235029 w 371236"/>
                <a:gd name="connsiteY60" fmla="*/ 350342 h 540524"/>
                <a:gd name="connsiteX61" fmla="*/ 275035 w 371236"/>
                <a:gd name="connsiteY61" fmla="*/ 416037 h 540524"/>
                <a:gd name="connsiteX62" fmla="*/ 116919 w 371236"/>
                <a:gd name="connsiteY62" fmla="*/ 416037 h 540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71236" h="540524">
                  <a:moveTo>
                    <a:pt x="350282" y="536954"/>
                  </a:moveTo>
                  <a:cubicBezTo>
                    <a:pt x="351235" y="537907"/>
                    <a:pt x="352187" y="538859"/>
                    <a:pt x="353140" y="539811"/>
                  </a:cubicBezTo>
                  <a:cubicBezTo>
                    <a:pt x="355997" y="540763"/>
                    <a:pt x="358854" y="540763"/>
                    <a:pt x="361712" y="539811"/>
                  </a:cubicBezTo>
                  <a:cubicBezTo>
                    <a:pt x="365522" y="536954"/>
                    <a:pt x="366474" y="532194"/>
                    <a:pt x="364569" y="527433"/>
                  </a:cubicBezTo>
                  <a:lnTo>
                    <a:pt x="295037" y="415085"/>
                  </a:lnTo>
                  <a:lnTo>
                    <a:pt x="370285" y="277030"/>
                  </a:lnTo>
                  <a:cubicBezTo>
                    <a:pt x="371237" y="276078"/>
                    <a:pt x="371237" y="274173"/>
                    <a:pt x="371237" y="273221"/>
                  </a:cubicBezTo>
                  <a:cubicBezTo>
                    <a:pt x="371237" y="273221"/>
                    <a:pt x="371237" y="272269"/>
                    <a:pt x="371237" y="272269"/>
                  </a:cubicBezTo>
                  <a:cubicBezTo>
                    <a:pt x="371237" y="271317"/>
                    <a:pt x="371237" y="270365"/>
                    <a:pt x="370285" y="269413"/>
                  </a:cubicBezTo>
                  <a:cubicBezTo>
                    <a:pt x="370285" y="269413"/>
                    <a:pt x="370285" y="269413"/>
                    <a:pt x="370285" y="269413"/>
                  </a:cubicBezTo>
                  <a:cubicBezTo>
                    <a:pt x="370285" y="269413"/>
                    <a:pt x="370285" y="269413"/>
                    <a:pt x="370285" y="269413"/>
                  </a:cubicBezTo>
                  <a:lnTo>
                    <a:pt x="276940" y="123741"/>
                  </a:lnTo>
                  <a:lnTo>
                    <a:pt x="337899" y="12345"/>
                  </a:lnTo>
                  <a:cubicBezTo>
                    <a:pt x="339804" y="8536"/>
                    <a:pt x="338852" y="3776"/>
                    <a:pt x="334090" y="920"/>
                  </a:cubicBezTo>
                  <a:cubicBezTo>
                    <a:pt x="334090" y="920"/>
                    <a:pt x="334090" y="920"/>
                    <a:pt x="334090" y="920"/>
                  </a:cubicBezTo>
                  <a:cubicBezTo>
                    <a:pt x="330279" y="-985"/>
                    <a:pt x="324565" y="-33"/>
                    <a:pt x="322660" y="4728"/>
                  </a:cubicBezTo>
                  <a:lnTo>
                    <a:pt x="261699" y="115172"/>
                  </a:lnTo>
                  <a:lnTo>
                    <a:pt x="89297" y="115172"/>
                  </a:lnTo>
                  <a:cubicBezTo>
                    <a:pt x="89297" y="115172"/>
                    <a:pt x="89297" y="115172"/>
                    <a:pt x="89297" y="115172"/>
                  </a:cubicBezTo>
                  <a:cubicBezTo>
                    <a:pt x="89297" y="115172"/>
                    <a:pt x="89297" y="115172"/>
                    <a:pt x="89297" y="115172"/>
                  </a:cubicBezTo>
                  <a:cubicBezTo>
                    <a:pt x="89297" y="115172"/>
                    <a:pt x="89297" y="115172"/>
                    <a:pt x="89297" y="115172"/>
                  </a:cubicBezTo>
                  <a:cubicBezTo>
                    <a:pt x="88344" y="115172"/>
                    <a:pt x="86440" y="115172"/>
                    <a:pt x="85487" y="116124"/>
                  </a:cubicBezTo>
                  <a:cubicBezTo>
                    <a:pt x="85487" y="116124"/>
                    <a:pt x="85487" y="116124"/>
                    <a:pt x="85487" y="116124"/>
                  </a:cubicBezTo>
                  <a:cubicBezTo>
                    <a:pt x="84535" y="117076"/>
                    <a:pt x="83582" y="118028"/>
                    <a:pt x="82629" y="118980"/>
                  </a:cubicBezTo>
                  <a:lnTo>
                    <a:pt x="715" y="269413"/>
                  </a:lnTo>
                  <a:cubicBezTo>
                    <a:pt x="-238" y="272269"/>
                    <a:pt x="-238" y="275126"/>
                    <a:pt x="715" y="277030"/>
                  </a:cubicBezTo>
                  <a:lnTo>
                    <a:pt x="96917" y="427462"/>
                  </a:lnTo>
                  <a:cubicBezTo>
                    <a:pt x="97869" y="428414"/>
                    <a:pt x="98822" y="429367"/>
                    <a:pt x="99774" y="430319"/>
                  </a:cubicBezTo>
                  <a:cubicBezTo>
                    <a:pt x="100727" y="431271"/>
                    <a:pt x="101679" y="431271"/>
                    <a:pt x="103585" y="431271"/>
                  </a:cubicBezTo>
                  <a:cubicBezTo>
                    <a:pt x="103585" y="431271"/>
                    <a:pt x="103585" y="431271"/>
                    <a:pt x="103585" y="431271"/>
                  </a:cubicBezTo>
                  <a:lnTo>
                    <a:pt x="282654" y="431271"/>
                  </a:lnTo>
                  <a:cubicBezTo>
                    <a:pt x="283607" y="431271"/>
                    <a:pt x="284560" y="431271"/>
                    <a:pt x="284560" y="431271"/>
                  </a:cubicBezTo>
                  <a:lnTo>
                    <a:pt x="350282" y="536954"/>
                  </a:lnTo>
                  <a:close/>
                  <a:moveTo>
                    <a:pt x="220742" y="207526"/>
                  </a:moveTo>
                  <a:cubicBezTo>
                    <a:pt x="220742" y="207526"/>
                    <a:pt x="220742" y="207526"/>
                    <a:pt x="220742" y="207526"/>
                  </a:cubicBezTo>
                  <a:cubicBezTo>
                    <a:pt x="225504" y="209430"/>
                    <a:pt x="230267" y="208478"/>
                    <a:pt x="233124" y="203718"/>
                  </a:cubicBezTo>
                  <a:lnTo>
                    <a:pt x="269319" y="138023"/>
                  </a:lnTo>
                  <a:lnTo>
                    <a:pt x="351235" y="264652"/>
                  </a:lnTo>
                  <a:lnTo>
                    <a:pt x="190262" y="264652"/>
                  </a:lnTo>
                  <a:lnTo>
                    <a:pt x="152162" y="204670"/>
                  </a:lnTo>
                  <a:lnTo>
                    <a:pt x="103585" y="129454"/>
                  </a:lnTo>
                  <a:lnTo>
                    <a:pt x="254079" y="129454"/>
                  </a:lnTo>
                  <a:lnTo>
                    <a:pt x="216932" y="196101"/>
                  </a:lnTo>
                  <a:cubicBezTo>
                    <a:pt x="215979" y="197053"/>
                    <a:pt x="215979" y="198957"/>
                    <a:pt x="215979" y="199909"/>
                  </a:cubicBezTo>
                  <a:cubicBezTo>
                    <a:pt x="215979" y="202766"/>
                    <a:pt x="217885" y="205622"/>
                    <a:pt x="220742" y="207526"/>
                  </a:cubicBezTo>
                  <a:close/>
                  <a:moveTo>
                    <a:pt x="90249" y="137070"/>
                  </a:moveTo>
                  <a:lnTo>
                    <a:pt x="166449" y="256083"/>
                  </a:lnTo>
                  <a:lnTo>
                    <a:pt x="176927" y="273221"/>
                  </a:lnTo>
                  <a:lnTo>
                    <a:pt x="122635" y="373192"/>
                  </a:lnTo>
                  <a:lnTo>
                    <a:pt x="103585" y="408420"/>
                  </a:lnTo>
                  <a:lnTo>
                    <a:pt x="15954" y="272269"/>
                  </a:lnTo>
                  <a:lnTo>
                    <a:pt x="90249" y="137070"/>
                  </a:lnTo>
                  <a:close/>
                  <a:moveTo>
                    <a:pt x="116919" y="416037"/>
                  </a:moveTo>
                  <a:lnTo>
                    <a:pt x="191215" y="280838"/>
                  </a:lnTo>
                  <a:lnTo>
                    <a:pt x="327422" y="280838"/>
                  </a:lnTo>
                  <a:lnTo>
                    <a:pt x="352187" y="280838"/>
                  </a:lnTo>
                  <a:lnTo>
                    <a:pt x="286465" y="400804"/>
                  </a:lnTo>
                  <a:lnTo>
                    <a:pt x="249317" y="340821"/>
                  </a:lnTo>
                  <a:cubicBezTo>
                    <a:pt x="248365" y="339869"/>
                    <a:pt x="247412" y="338917"/>
                    <a:pt x="246460" y="337965"/>
                  </a:cubicBezTo>
                  <a:cubicBezTo>
                    <a:pt x="243602" y="337012"/>
                    <a:pt x="240744" y="337012"/>
                    <a:pt x="237887" y="337965"/>
                  </a:cubicBezTo>
                  <a:cubicBezTo>
                    <a:pt x="234077" y="340821"/>
                    <a:pt x="233124" y="345581"/>
                    <a:pt x="235029" y="350342"/>
                  </a:cubicBezTo>
                  <a:lnTo>
                    <a:pt x="275035" y="416037"/>
                  </a:lnTo>
                  <a:lnTo>
                    <a:pt x="116919" y="416037"/>
                  </a:lnTo>
                  <a:close/>
                </a:path>
              </a:pathLst>
            </a:custGeom>
            <a:grpFill/>
            <a:ln w="9525" cap="flat">
              <a:noFill/>
              <a:prstDash val="solid"/>
              <a:miter/>
            </a:ln>
          </p:spPr>
          <p:txBody>
            <a:bodyPr rtlCol="0" anchor="ctr"/>
            <a:lstStyle/>
            <a:p>
              <a:pPr algn="l" rtl="0"/>
              <a:endParaRPr lang="en-US"/>
            </a:p>
          </p:txBody>
        </p:sp>
      </p:grpSp>
    </p:spTree>
    <p:extLst>
      <p:ext uri="{BB962C8B-B14F-4D97-AF65-F5344CB8AC3E}">
        <p14:creationId xmlns:p14="http://schemas.microsoft.com/office/powerpoint/2010/main" val="3496688909"/>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urviving digital -  landscape powerpoint.potx" id="{1D4B4119-D1A6-FE49-944E-44D0450B8D70}" vid="{BE5704CA-28D9-BF4E-9D78-EE5BB38933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themeOverride>
</file>

<file path=ppt/theme/themeOverride2.xml><?xml version="1.0" encoding="utf-8"?>
<a:themeOverride xmlns:a="http://schemas.openxmlformats.org/drawingml/2006/main">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8CD9FFBF167504091ADB0A958B57D7A" ma:contentTypeVersion="12" ma:contentTypeDescription="Create a new document." ma:contentTypeScope="" ma:versionID="038b2339ec1e182a3872d8bd088646e6">
  <xsd:schema xmlns:xsd="http://www.w3.org/2001/XMLSchema" xmlns:xs="http://www.w3.org/2001/XMLSchema" xmlns:p="http://schemas.microsoft.com/office/2006/metadata/properties" xmlns:ns2="70c7cfa0-a170-42e4-a713-239d21ceefc5" xmlns:ns3="5f499425-232d-46a9-a4b2-ccd4a8f006e6" targetNamespace="http://schemas.microsoft.com/office/2006/metadata/properties" ma:root="true" ma:fieldsID="34c7ae28dddc2e9987b29bfb0aa33bdf" ns2:_="" ns3:_="">
    <xsd:import namespace="70c7cfa0-a170-42e4-a713-239d21ceefc5"/>
    <xsd:import namespace="5f499425-232d-46a9-a4b2-ccd4a8f006e6"/>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GenerationTime" minOccurs="0"/>
                <xsd:element ref="ns2:MediaServiceEventHashCode" minOccurs="0"/>
                <xsd:element ref="ns2:MediaServiceDateTaken" minOccurs="0"/>
                <xsd:element ref="ns2:MediaLengthInSeconds"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c7cfa0-a170-42e4-a713-239d21ceef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6badb5f0-a2b0-4fa5-985f-380381272cee" ma:termSetId="09814cd3-568e-fe90-9814-8d621ff8fb84" ma:anchorId="fba54fb3-c3e1-fe81-a776-ca4b69148c4d" ma:open="true" ma:isKeyword="false">
      <xsd:complexType>
        <xsd:sequence>
          <xsd:element ref="pc:Terms" minOccurs="0" maxOccurs="1"/>
        </xsd:sequence>
      </xsd:complex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dexed="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499425-232d-46a9-a4b2-ccd4a8f006e6"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8a5635f8-627e-48fc-93dc-0e5eac168b7e}" ma:internalName="TaxCatchAll" ma:showField="CatchAllData" ma:web="5f499425-232d-46a9-a4b2-ccd4a8f006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5f499425-232d-46a9-a4b2-ccd4a8f006e6" xsi:nil="true"/>
    <lcf76f155ced4ddcb4097134ff3c332f xmlns="70c7cfa0-a170-42e4-a713-239d21ceefc5">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10FCB47-AB6B-4783-B438-18D8023D79F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0c7cfa0-a170-42e4-a713-239d21ceefc5"/>
    <ds:schemaRef ds:uri="5f499425-232d-46a9-a4b2-ccd4a8f006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A619C22-2BA4-45D5-87EC-0C240386AD3B}">
  <ds:schemaRefs>
    <ds:schemaRef ds:uri="http://schemas.microsoft.com/office/2006/metadata/properties"/>
    <ds:schemaRef ds:uri="http://schemas.microsoft.com/office/infopath/2007/PartnerControls"/>
    <ds:schemaRef ds:uri="5f499425-232d-46a9-a4b2-ccd4a8f006e6"/>
    <ds:schemaRef ds:uri="70c7cfa0-a170-42e4-a713-239d21ceefc5"/>
  </ds:schemaRefs>
</ds:datastoreItem>
</file>

<file path=customXml/itemProps3.xml><?xml version="1.0" encoding="utf-8"?>
<ds:datastoreItem xmlns:ds="http://schemas.openxmlformats.org/officeDocument/2006/customXml" ds:itemID="{76654395-7BAD-4883-95D2-8B0D3A209A4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2447</TotalTime>
  <Words>4379</Words>
  <Application>Microsoft Office PowerPoint</Application>
  <PresentationFormat>Widescreen</PresentationFormat>
  <Paragraphs>503</Paragraphs>
  <Slides>83</Slides>
  <Notes>17</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83</vt:i4>
      </vt:variant>
    </vt:vector>
  </HeadingPairs>
  <TitlesOfParts>
    <vt:vector size="96" baseType="lpstr">
      <vt:lpstr>Arial</vt:lpstr>
      <vt:lpstr>Calibri</vt:lpstr>
      <vt:lpstr>Calibri Light</vt:lpstr>
      <vt:lpstr>Montserrat</vt:lpstr>
      <vt:lpstr>Montserrat Light</vt:lpstr>
      <vt:lpstr>Open Sans</vt:lpstr>
      <vt:lpstr>Segoe UI</vt:lpstr>
      <vt:lpstr>Söhne</vt:lpstr>
      <vt:lpstr>Source Sans Pro</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canice euei</cp:lastModifiedBy>
  <cp:revision>62</cp:revision>
  <dcterms:created xsi:type="dcterms:W3CDTF">2022-05-09T10:29:33Z</dcterms:created>
  <dcterms:modified xsi:type="dcterms:W3CDTF">2024-10-10T10:43:25Z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0x010100C8CD9FFBF167504091ADB0A958B57D7A</vt:lpwstr>
  </property>
  <property fmtid="{D5CDD505-2E9C-101B-9397-08002B2CF9AE}" pid="3" name="MediaServiceImageTags">
    <vt:lpwstr/>
  </property>
</Properties>
</file>