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80"/>
  </p:notesMasterIdLst>
  <p:handoutMasterIdLst>
    <p:handoutMasterId r:id="rId81"/>
  </p:handoutMasterIdLst>
  <p:sldIdLst>
    <p:sldId id="4347" r:id="rId5"/>
    <p:sldId id="4444" r:id="rId6"/>
    <p:sldId id="4445" r:id="rId7"/>
    <p:sldId id="4306" r:id="rId8"/>
    <p:sldId id="4391" r:id="rId9"/>
    <p:sldId id="4323" r:id="rId10"/>
    <p:sldId id="4322" r:id="rId11"/>
    <p:sldId id="4409" r:id="rId12"/>
    <p:sldId id="4410" r:id="rId13"/>
    <p:sldId id="4411" r:id="rId14"/>
    <p:sldId id="4412" r:id="rId15"/>
    <p:sldId id="4414" r:id="rId16"/>
    <p:sldId id="4413" r:id="rId17"/>
    <p:sldId id="4416" r:id="rId18"/>
    <p:sldId id="4415" r:id="rId19"/>
    <p:sldId id="4442" r:id="rId20"/>
    <p:sldId id="4417" r:id="rId21"/>
    <p:sldId id="4418" r:id="rId22"/>
    <p:sldId id="4420" r:id="rId23"/>
    <p:sldId id="4419" r:id="rId24"/>
    <p:sldId id="4421" r:id="rId25"/>
    <p:sldId id="4422" r:id="rId26"/>
    <p:sldId id="4423" r:id="rId27"/>
    <p:sldId id="4443" r:id="rId28"/>
    <p:sldId id="4355" r:id="rId29"/>
    <p:sldId id="4358" r:id="rId30"/>
    <p:sldId id="4424" r:id="rId31"/>
    <p:sldId id="4425" r:id="rId32"/>
    <p:sldId id="4426" r:id="rId33"/>
    <p:sldId id="4427" r:id="rId34"/>
    <p:sldId id="4428" r:id="rId35"/>
    <p:sldId id="4429" r:id="rId36"/>
    <p:sldId id="4430" r:id="rId37"/>
    <p:sldId id="4431" r:id="rId38"/>
    <p:sldId id="4374" r:id="rId39"/>
    <p:sldId id="4373" r:id="rId40"/>
    <p:sldId id="4432" r:id="rId41"/>
    <p:sldId id="4433" r:id="rId42"/>
    <p:sldId id="4381" r:id="rId43"/>
    <p:sldId id="4386" r:id="rId44"/>
    <p:sldId id="4439" r:id="rId45"/>
    <p:sldId id="4434" r:id="rId46"/>
    <p:sldId id="4435" r:id="rId47"/>
    <p:sldId id="4436" r:id="rId48"/>
    <p:sldId id="4380" r:id="rId49"/>
    <p:sldId id="4441" r:id="rId50"/>
    <p:sldId id="4387" r:id="rId51"/>
    <p:sldId id="4437" r:id="rId52"/>
    <p:sldId id="4388" r:id="rId53"/>
    <p:sldId id="4460" r:id="rId54"/>
    <p:sldId id="4461" r:id="rId55"/>
    <p:sldId id="4389" r:id="rId56"/>
    <p:sldId id="4463" r:id="rId57"/>
    <p:sldId id="4464" r:id="rId58"/>
    <p:sldId id="4465" r:id="rId59"/>
    <p:sldId id="4462" r:id="rId60"/>
    <p:sldId id="4390" r:id="rId61"/>
    <p:sldId id="4438" r:id="rId62"/>
    <p:sldId id="4455" r:id="rId63"/>
    <p:sldId id="4456" r:id="rId64"/>
    <p:sldId id="4457" r:id="rId65"/>
    <p:sldId id="4458" r:id="rId66"/>
    <p:sldId id="4446" r:id="rId67"/>
    <p:sldId id="4447" r:id="rId68"/>
    <p:sldId id="4448" r:id="rId69"/>
    <p:sldId id="4449" r:id="rId70"/>
    <p:sldId id="4450" r:id="rId71"/>
    <p:sldId id="4451" r:id="rId72"/>
    <p:sldId id="4452" r:id="rId73"/>
    <p:sldId id="4453" r:id="rId74"/>
    <p:sldId id="4454" r:id="rId75"/>
    <p:sldId id="4459" r:id="rId76"/>
    <p:sldId id="4467" r:id="rId77"/>
    <p:sldId id="4466" r:id="rId78"/>
    <p:sldId id="4263"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6A9D56"/>
    <a:srgbClr val="F8A36A"/>
    <a:srgbClr val="8D5B98"/>
    <a:srgbClr val="ECECEC"/>
    <a:srgbClr val="00B6E6"/>
    <a:srgbClr val="009AC1"/>
    <a:srgbClr val="74659A"/>
    <a:srgbClr val="24BAA2"/>
    <a:srgbClr val="092E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642"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presProps" Target="pres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94D15F-8163-456D-AA2E-BE4FE9A05C88}" type="doc">
      <dgm:prSet loTypeId="urn:microsoft.com/office/officeart/2005/8/layout/vList4" loCatId="list" qsTypeId="urn:microsoft.com/office/officeart/2005/8/quickstyle/simple3" qsCatId="simple" csTypeId="urn:microsoft.com/office/officeart/2005/8/colors/colorful5" csCatId="colorful" phldr="1"/>
      <dgm:spPr/>
      <dgm:t>
        <a:bodyPr/>
        <a:lstStyle/>
        <a:p>
          <a:endParaRPr lang="sk-SK"/>
        </a:p>
      </dgm:t>
    </dgm:pt>
    <dgm:pt modelId="{F80ECFC4-7F97-422B-BBFE-12CF9FC7AE76}">
      <dgm:prSet phldrT="[Text]"/>
      <dgm:spPr/>
      <dgm:t>
        <a:bodyPr/>
        <a:lstStyle/>
        <a:p>
          <a:pPr>
            <a:buFont typeface="Calibri" panose="020F0502020204030204" pitchFamily="34" charset="0"/>
            <a:buChar char="•"/>
          </a:pPr>
          <a:r>
            <a:rPr lang="da-DK" dirty="0"/>
            <a:t>Blockchain er en type delt database, der adskiller sig fra en typisk database i den måde, den gemmer information på; blockchains gemmer data i blokke, der er knyttet sammen via kryptografi.</a:t>
          </a:r>
          <a:endParaRPr lang="sk-SK" dirty="0"/>
        </a:p>
      </dgm:t>
    </dgm:pt>
    <dgm:pt modelId="{857E0D32-80E5-4BA3-AD7B-7841B8778A5F}" type="parTrans" cxnId="{75712EDC-EBEE-4DB1-9016-94A6020E34F4}">
      <dgm:prSet/>
      <dgm:spPr/>
      <dgm:t>
        <a:bodyPr/>
        <a:lstStyle/>
        <a:p>
          <a:endParaRPr lang="sk-SK"/>
        </a:p>
      </dgm:t>
    </dgm:pt>
    <dgm:pt modelId="{C3A25FEB-FA93-440C-9D78-29FCCEBCE5C9}" type="sibTrans" cxnId="{75712EDC-EBEE-4DB1-9016-94A6020E34F4}">
      <dgm:prSet/>
      <dgm:spPr/>
      <dgm:t>
        <a:bodyPr/>
        <a:lstStyle/>
        <a:p>
          <a:endParaRPr lang="sk-SK"/>
        </a:p>
      </dgm:t>
    </dgm:pt>
    <dgm:pt modelId="{3A4BD13A-661B-4820-AF11-D24EEA6E4269}">
      <dgm:prSet/>
      <dgm:spPr/>
      <dgm:t>
        <a:bodyPr/>
        <a:lstStyle/>
        <a:p>
          <a:pPr>
            <a:buFont typeface="Calibri" panose="020F0502020204030204" pitchFamily="34" charset="0"/>
            <a:buChar char="•"/>
          </a:pPr>
          <a:r>
            <a:rPr lang="en-GB" dirty="0" err="1"/>
            <a:t>Forskellige</a:t>
          </a:r>
          <a:r>
            <a:rPr lang="en-GB" dirty="0"/>
            <a:t> typer information </a:t>
          </a:r>
          <a:r>
            <a:rPr lang="en-GB" dirty="0" err="1"/>
            <a:t>kan</a:t>
          </a:r>
          <a:r>
            <a:rPr lang="en-GB" dirty="0"/>
            <a:t> </a:t>
          </a:r>
          <a:r>
            <a:rPr lang="en-GB" dirty="0" err="1"/>
            <a:t>gemmes</a:t>
          </a:r>
          <a:r>
            <a:rPr lang="en-GB" dirty="0"/>
            <a:t> </a:t>
          </a:r>
          <a:r>
            <a:rPr lang="en-GB" dirty="0" err="1"/>
            <a:t>på</a:t>
          </a:r>
          <a:r>
            <a:rPr lang="en-GB" dirty="0"/>
            <a:t> en blockchain.</a:t>
          </a:r>
          <a:endParaRPr lang="sk-SK" dirty="0"/>
        </a:p>
      </dgm:t>
    </dgm:pt>
    <dgm:pt modelId="{1B1DFC90-788E-4DAF-874C-C26029F840E0}" type="parTrans" cxnId="{6A133C83-0DB4-4213-A18A-6172F7CB937E}">
      <dgm:prSet/>
      <dgm:spPr/>
      <dgm:t>
        <a:bodyPr/>
        <a:lstStyle/>
        <a:p>
          <a:endParaRPr lang="sk-SK"/>
        </a:p>
      </dgm:t>
    </dgm:pt>
    <dgm:pt modelId="{A3522C61-8D03-4D8F-9F14-1DED16EBB4C9}" type="sibTrans" cxnId="{6A133C83-0DB4-4213-A18A-6172F7CB937E}">
      <dgm:prSet/>
      <dgm:spPr/>
      <dgm:t>
        <a:bodyPr/>
        <a:lstStyle/>
        <a:p>
          <a:endParaRPr lang="sk-SK"/>
        </a:p>
      </dgm:t>
    </dgm:pt>
    <dgm:pt modelId="{4C44DAFD-9DB0-456B-8CD4-ECC4BB33D3EB}">
      <dgm:prSet/>
      <dgm:spPr/>
      <dgm:t>
        <a:bodyPr/>
        <a:lstStyle/>
        <a:p>
          <a:pPr>
            <a:buFont typeface="Calibri" panose="020F0502020204030204" pitchFamily="34" charset="0"/>
            <a:buChar char="•"/>
          </a:pPr>
          <a:r>
            <a:rPr lang="en-GB" dirty="0"/>
            <a:t>I mange </a:t>
          </a:r>
          <a:r>
            <a:rPr lang="en-GB" dirty="0" err="1"/>
            <a:t>tilfælde</a:t>
          </a:r>
          <a:r>
            <a:rPr lang="en-GB" dirty="0"/>
            <a:t> er blockchain </a:t>
          </a:r>
          <a:r>
            <a:rPr lang="en-GB" dirty="0" err="1"/>
            <a:t>decentraliseret</a:t>
          </a:r>
          <a:r>
            <a:rPr lang="en-GB" dirty="0"/>
            <a:t>, </a:t>
          </a:r>
          <a:r>
            <a:rPr lang="en-GB" dirty="0" err="1"/>
            <a:t>så</a:t>
          </a:r>
          <a:r>
            <a:rPr lang="en-GB" dirty="0"/>
            <a:t> </a:t>
          </a:r>
          <a:r>
            <a:rPr lang="en-GB" dirty="0" err="1"/>
            <a:t>ingen</a:t>
          </a:r>
          <a:r>
            <a:rPr lang="en-GB" dirty="0"/>
            <a:t> </a:t>
          </a:r>
          <a:r>
            <a:rPr lang="en-GB" dirty="0" err="1"/>
            <a:t>enkelt</a:t>
          </a:r>
          <a:r>
            <a:rPr lang="en-GB" dirty="0"/>
            <a:t> person </a:t>
          </a:r>
          <a:r>
            <a:rPr lang="en-GB" dirty="0" err="1"/>
            <a:t>eller</a:t>
          </a:r>
          <a:r>
            <a:rPr lang="en-GB" dirty="0"/>
            <a:t> </a:t>
          </a:r>
          <a:r>
            <a:rPr lang="en-GB" dirty="0" err="1"/>
            <a:t>gruppe</a:t>
          </a:r>
          <a:r>
            <a:rPr lang="en-GB" dirty="0"/>
            <a:t> </a:t>
          </a:r>
          <a:r>
            <a:rPr lang="en-GB" dirty="0" err="1"/>
            <a:t>har</a:t>
          </a:r>
          <a:r>
            <a:rPr lang="en-GB" dirty="0"/>
            <a:t> </a:t>
          </a:r>
          <a:r>
            <a:rPr lang="en-GB" dirty="0" err="1"/>
            <a:t>kontrol</a:t>
          </a:r>
          <a:r>
            <a:rPr lang="en-GB" dirty="0"/>
            <a:t> - i </a:t>
          </a:r>
          <a:r>
            <a:rPr lang="en-GB" dirty="0" err="1"/>
            <a:t>stedet</a:t>
          </a:r>
          <a:r>
            <a:rPr lang="en-GB" dirty="0"/>
            <a:t> </a:t>
          </a:r>
          <a:r>
            <a:rPr lang="en-GB" dirty="0" err="1"/>
            <a:t>bevarer</a:t>
          </a:r>
          <a:r>
            <a:rPr lang="en-GB" dirty="0"/>
            <a:t> alle </a:t>
          </a:r>
          <a:r>
            <a:rPr lang="en-GB" dirty="0" err="1"/>
            <a:t>brugere</a:t>
          </a:r>
          <a:r>
            <a:rPr lang="en-GB" dirty="0"/>
            <a:t> </a:t>
          </a:r>
          <a:r>
            <a:rPr lang="en-GB" dirty="0" err="1"/>
            <a:t>kollektivt</a:t>
          </a:r>
          <a:r>
            <a:rPr lang="en-GB" dirty="0"/>
            <a:t> </a:t>
          </a:r>
          <a:r>
            <a:rPr lang="en-GB" dirty="0" err="1"/>
            <a:t>kontrollen</a:t>
          </a:r>
          <a:r>
            <a:rPr lang="en-GB" dirty="0"/>
            <a:t>.</a:t>
          </a:r>
          <a:endParaRPr lang="sk-SK" dirty="0"/>
        </a:p>
      </dgm:t>
    </dgm:pt>
    <dgm:pt modelId="{4DDBB0F3-E59A-4F44-87A1-981478F1A89E}" type="parTrans" cxnId="{AE9FB30F-32B0-4153-BC3E-817411479E28}">
      <dgm:prSet/>
      <dgm:spPr/>
      <dgm:t>
        <a:bodyPr/>
        <a:lstStyle/>
        <a:p>
          <a:endParaRPr lang="sk-SK"/>
        </a:p>
      </dgm:t>
    </dgm:pt>
    <dgm:pt modelId="{C9E4F8CA-F2FA-44AB-911C-6FA20F0DF586}" type="sibTrans" cxnId="{AE9FB30F-32B0-4153-BC3E-817411479E28}">
      <dgm:prSet/>
      <dgm:spPr/>
      <dgm:t>
        <a:bodyPr/>
        <a:lstStyle/>
        <a:p>
          <a:endParaRPr lang="sk-SK"/>
        </a:p>
      </dgm:t>
    </dgm:pt>
    <dgm:pt modelId="{F519F165-24E1-4C30-A90D-7C8FF8021008}">
      <dgm:prSet/>
      <dgm:spPr/>
      <dgm:t>
        <a:bodyPr/>
        <a:lstStyle/>
        <a:p>
          <a:pPr>
            <a:buFont typeface="Calibri" panose="020F0502020204030204" pitchFamily="34" charset="0"/>
            <a:buChar char="•"/>
          </a:pPr>
          <a:r>
            <a:rPr lang="en-GB" dirty="0" err="1"/>
            <a:t>Decentrale</a:t>
          </a:r>
          <a:r>
            <a:rPr lang="en-GB" dirty="0"/>
            <a:t> blockchains er </a:t>
          </a:r>
          <a:r>
            <a:rPr lang="en-GB" dirty="0" err="1"/>
            <a:t>uforanderlige</a:t>
          </a:r>
          <a:r>
            <a:rPr lang="en-GB" dirty="0"/>
            <a:t>, </a:t>
          </a:r>
          <a:r>
            <a:rPr lang="en-GB" dirty="0" err="1"/>
            <a:t>hvilket</a:t>
          </a:r>
          <a:r>
            <a:rPr lang="en-GB" dirty="0"/>
            <a:t> </a:t>
          </a:r>
          <a:r>
            <a:rPr lang="en-GB" dirty="0" err="1"/>
            <a:t>betyder</a:t>
          </a:r>
          <a:r>
            <a:rPr lang="en-GB" dirty="0"/>
            <a:t>, at de </a:t>
          </a:r>
          <a:r>
            <a:rPr lang="en-GB" dirty="0" err="1"/>
            <a:t>indtastede</a:t>
          </a:r>
          <a:r>
            <a:rPr lang="en-GB" dirty="0"/>
            <a:t> data er irreversible.</a:t>
          </a:r>
          <a:endParaRPr lang="sk-SK" dirty="0"/>
        </a:p>
      </dgm:t>
    </dgm:pt>
    <dgm:pt modelId="{069CC28F-4180-4053-91C2-EC3AB6CCF3CB}" type="parTrans" cxnId="{A28D4B22-DB23-40C7-B424-41FC04B95965}">
      <dgm:prSet/>
      <dgm:spPr/>
      <dgm:t>
        <a:bodyPr/>
        <a:lstStyle/>
        <a:p>
          <a:endParaRPr lang="sk-SK"/>
        </a:p>
      </dgm:t>
    </dgm:pt>
    <dgm:pt modelId="{1952491B-B2A5-44EC-9C1E-5A69CD0DEC21}" type="sibTrans" cxnId="{A28D4B22-DB23-40C7-B424-41FC04B95965}">
      <dgm:prSet/>
      <dgm:spPr/>
      <dgm:t>
        <a:bodyPr/>
        <a:lstStyle/>
        <a:p>
          <a:endParaRPr lang="sk-SK"/>
        </a:p>
      </dgm:t>
    </dgm:pt>
    <dgm:pt modelId="{B9257F2A-41A3-4C1D-B3DD-C693D2C042F6}" type="pres">
      <dgm:prSet presAssocID="{A294D15F-8163-456D-AA2E-BE4FE9A05C88}" presName="linear" presStyleCnt="0">
        <dgm:presLayoutVars>
          <dgm:dir/>
          <dgm:resizeHandles val="exact"/>
        </dgm:presLayoutVars>
      </dgm:prSet>
      <dgm:spPr/>
    </dgm:pt>
    <dgm:pt modelId="{7659FEB4-5EE2-4A2F-BDBA-D99B0F3BA4D7}" type="pres">
      <dgm:prSet presAssocID="{F80ECFC4-7F97-422B-BBFE-12CF9FC7AE76}" presName="comp" presStyleCnt="0"/>
      <dgm:spPr/>
    </dgm:pt>
    <dgm:pt modelId="{09BAABBD-4F5A-42C4-A29A-585C72F3FD23}" type="pres">
      <dgm:prSet presAssocID="{F80ECFC4-7F97-422B-BBFE-12CF9FC7AE76}" presName="box" presStyleLbl="node1" presStyleIdx="0" presStyleCnt="4"/>
      <dgm:spPr/>
    </dgm:pt>
    <dgm:pt modelId="{FF2D5506-8174-437F-93CA-E534815CC893}" type="pres">
      <dgm:prSet presAssocID="{F80ECFC4-7F97-422B-BBFE-12CF9FC7AE76}" presName="img"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31000" b="-31000"/>
          </a:stretch>
        </a:blipFill>
      </dgm:spPr>
      <dgm:extLst>
        <a:ext uri="{E40237B7-FDA0-4F09-8148-C483321AD2D9}">
          <dgm14:cNvPr xmlns:dgm14="http://schemas.microsoft.com/office/drawing/2010/diagram" id="0" name="" descr="Piktogram 1 obrys"/>
        </a:ext>
      </dgm:extLst>
    </dgm:pt>
    <dgm:pt modelId="{7940FF19-19F8-44C8-B49B-4063817212C5}" type="pres">
      <dgm:prSet presAssocID="{F80ECFC4-7F97-422B-BBFE-12CF9FC7AE76}" presName="text" presStyleLbl="node1" presStyleIdx="0" presStyleCnt="4">
        <dgm:presLayoutVars>
          <dgm:bulletEnabled val="1"/>
        </dgm:presLayoutVars>
      </dgm:prSet>
      <dgm:spPr/>
    </dgm:pt>
    <dgm:pt modelId="{CC883DDD-5897-487F-A097-D73F456BCE29}" type="pres">
      <dgm:prSet presAssocID="{C3A25FEB-FA93-440C-9D78-29FCCEBCE5C9}" presName="spacer" presStyleCnt="0"/>
      <dgm:spPr/>
    </dgm:pt>
    <dgm:pt modelId="{D636C22B-D7EF-4576-B7B0-D4C7EFB706DF}" type="pres">
      <dgm:prSet presAssocID="{3A4BD13A-661B-4820-AF11-D24EEA6E4269}" presName="comp" presStyleCnt="0"/>
      <dgm:spPr/>
    </dgm:pt>
    <dgm:pt modelId="{A3E3AE48-A6A8-4AD9-95AD-695E68A3A832}" type="pres">
      <dgm:prSet presAssocID="{3A4BD13A-661B-4820-AF11-D24EEA6E4269}" presName="box" presStyleLbl="node1" presStyleIdx="1" presStyleCnt="4"/>
      <dgm:spPr/>
    </dgm:pt>
    <dgm:pt modelId="{B0D08A7B-FD11-4DBA-B309-A6207D41750F}" type="pres">
      <dgm:prSet presAssocID="{3A4BD13A-661B-4820-AF11-D24EEA6E4269}" presName="img" presStyleLbl="fgImgPlac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1000" b="-31000"/>
          </a:stretch>
        </a:blipFill>
      </dgm:spPr>
      <dgm:extLst>
        <a:ext uri="{E40237B7-FDA0-4F09-8148-C483321AD2D9}">
          <dgm14:cNvPr xmlns:dgm14="http://schemas.microsoft.com/office/drawing/2010/diagram" id="0" name="" descr="Odznak obrys"/>
        </a:ext>
      </dgm:extLst>
    </dgm:pt>
    <dgm:pt modelId="{A4BFFFD8-6FFD-448C-AA61-554B682E9A90}" type="pres">
      <dgm:prSet presAssocID="{3A4BD13A-661B-4820-AF11-D24EEA6E4269}" presName="text" presStyleLbl="node1" presStyleIdx="1" presStyleCnt="4">
        <dgm:presLayoutVars>
          <dgm:bulletEnabled val="1"/>
        </dgm:presLayoutVars>
      </dgm:prSet>
      <dgm:spPr/>
    </dgm:pt>
    <dgm:pt modelId="{B4B50D82-DCF2-495A-A1C6-FF1BF5EAA0E4}" type="pres">
      <dgm:prSet presAssocID="{A3522C61-8D03-4D8F-9F14-1DED16EBB4C9}" presName="spacer" presStyleCnt="0"/>
      <dgm:spPr/>
    </dgm:pt>
    <dgm:pt modelId="{7F8D466C-D8A8-403F-9D5F-76D879B3292D}" type="pres">
      <dgm:prSet presAssocID="{4C44DAFD-9DB0-456B-8CD4-ECC4BB33D3EB}" presName="comp" presStyleCnt="0"/>
      <dgm:spPr/>
    </dgm:pt>
    <dgm:pt modelId="{F0B017BF-A9BC-4EED-ABCB-CB3363718822}" type="pres">
      <dgm:prSet presAssocID="{4C44DAFD-9DB0-456B-8CD4-ECC4BB33D3EB}" presName="box" presStyleLbl="node1" presStyleIdx="2" presStyleCnt="4"/>
      <dgm:spPr/>
    </dgm:pt>
    <dgm:pt modelId="{EDCA3B2D-57A8-4F27-99EF-E86F5F1C6888}" type="pres">
      <dgm:prSet presAssocID="{4C44DAFD-9DB0-456B-8CD4-ECC4BB33D3EB}" presName="img" presStyleLbl="fgImgPlac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31000" b="-31000"/>
          </a:stretch>
        </a:blipFill>
      </dgm:spPr>
      <dgm:extLst>
        <a:ext uri="{E40237B7-FDA0-4F09-8148-C483321AD2D9}">
          <dgm14:cNvPr xmlns:dgm14="http://schemas.microsoft.com/office/drawing/2010/diagram" id="0" name="" descr="Piktogram 3 obrys"/>
        </a:ext>
      </dgm:extLst>
    </dgm:pt>
    <dgm:pt modelId="{90AEE3AD-2055-4E8D-8A65-205E77318D85}" type="pres">
      <dgm:prSet presAssocID="{4C44DAFD-9DB0-456B-8CD4-ECC4BB33D3EB}" presName="text" presStyleLbl="node1" presStyleIdx="2" presStyleCnt="4">
        <dgm:presLayoutVars>
          <dgm:bulletEnabled val="1"/>
        </dgm:presLayoutVars>
      </dgm:prSet>
      <dgm:spPr/>
    </dgm:pt>
    <dgm:pt modelId="{161991D4-B9AF-4B61-A09A-DE09CB592644}" type="pres">
      <dgm:prSet presAssocID="{C9E4F8CA-F2FA-44AB-911C-6FA20F0DF586}" presName="spacer" presStyleCnt="0"/>
      <dgm:spPr/>
    </dgm:pt>
    <dgm:pt modelId="{BA9FA118-5958-40BE-BE2E-9F5332BEC6BC}" type="pres">
      <dgm:prSet presAssocID="{F519F165-24E1-4C30-A90D-7C8FF8021008}" presName="comp" presStyleCnt="0"/>
      <dgm:spPr/>
    </dgm:pt>
    <dgm:pt modelId="{E91B94CD-D39B-481D-9E7A-4547B7AD185D}" type="pres">
      <dgm:prSet presAssocID="{F519F165-24E1-4C30-A90D-7C8FF8021008}" presName="box" presStyleLbl="node1" presStyleIdx="3" presStyleCnt="4"/>
      <dgm:spPr/>
    </dgm:pt>
    <dgm:pt modelId="{4DD0E39E-1501-4446-86A3-6C10E8710AD5}" type="pres">
      <dgm:prSet presAssocID="{F519F165-24E1-4C30-A90D-7C8FF8021008}" presName="img" presStyleLbl="fgImgPlac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31000" b="-31000"/>
          </a:stretch>
        </a:blipFill>
      </dgm:spPr>
      <dgm:extLst>
        <a:ext uri="{E40237B7-FDA0-4F09-8148-C483321AD2D9}">
          <dgm14:cNvPr xmlns:dgm14="http://schemas.microsoft.com/office/drawing/2010/diagram" id="0" name="" descr="Piktogram 4 obrys"/>
        </a:ext>
      </dgm:extLst>
    </dgm:pt>
    <dgm:pt modelId="{49CAC559-8338-4A80-A81C-6797AFB288F3}" type="pres">
      <dgm:prSet presAssocID="{F519F165-24E1-4C30-A90D-7C8FF8021008}" presName="text" presStyleLbl="node1" presStyleIdx="3" presStyleCnt="4">
        <dgm:presLayoutVars>
          <dgm:bulletEnabled val="1"/>
        </dgm:presLayoutVars>
      </dgm:prSet>
      <dgm:spPr/>
    </dgm:pt>
  </dgm:ptLst>
  <dgm:cxnLst>
    <dgm:cxn modelId="{23B7D806-3C75-4501-A537-B835A78DFF52}" type="presOf" srcId="{F519F165-24E1-4C30-A90D-7C8FF8021008}" destId="{49CAC559-8338-4A80-A81C-6797AFB288F3}" srcOrd="1" destOrd="0" presId="urn:microsoft.com/office/officeart/2005/8/layout/vList4"/>
    <dgm:cxn modelId="{AE9FB30F-32B0-4153-BC3E-817411479E28}" srcId="{A294D15F-8163-456D-AA2E-BE4FE9A05C88}" destId="{4C44DAFD-9DB0-456B-8CD4-ECC4BB33D3EB}" srcOrd="2" destOrd="0" parTransId="{4DDBB0F3-E59A-4F44-87A1-981478F1A89E}" sibTransId="{C9E4F8CA-F2FA-44AB-911C-6FA20F0DF586}"/>
    <dgm:cxn modelId="{A28D4B22-DB23-40C7-B424-41FC04B95965}" srcId="{A294D15F-8163-456D-AA2E-BE4FE9A05C88}" destId="{F519F165-24E1-4C30-A90D-7C8FF8021008}" srcOrd="3" destOrd="0" parTransId="{069CC28F-4180-4053-91C2-EC3AB6CCF3CB}" sibTransId="{1952491B-B2A5-44EC-9C1E-5A69CD0DEC21}"/>
    <dgm:cxn modelId="{8483F72E-A7A9-42AA-973E-D6AADF79FE49}" type="presOf" srcId="{A294D15F-8163-456D-AA2E-BE4FE9A05C88}" destId="{B9257F2A-41A3-4C1D-B3DD-C693D2C042F6}" srcOrd="0" destOrd="0" presId="urn:microsoft.com/office/officeart/2005/8/layout/vList4"/>
    <dgm:cxn modelId="{C1598C64-28A2-4E9A-89E3-9E54ABDEC590}" type="presOf" srcId="{4C44DAFD-9DB0-456B-8CD4-ECC4BB33D3EB}" destId="{90AEE3AD-2055-4E8D-8A65-205E77318D85}" srcOrd="1" destOrd="0" presId="urn:microsoft.com/office/officeart/2005/8/layout/vList4"/>
    <dgm:cxn modelId="{3B95034C-2DFE-4C88-8B13-3F25A3175C19}" type="presOf" srcId="{F80ECFC4-7F97-422B-BBFE-12CF9FC7AE76}" destId="{7940FF19-19F8-44C8-B49B-4063817212C5}" srcOrd="1" destOrd="0" presId="urn:microsoft.com/office/officeart/2005/8/layout/vList4"/>
    <dgm:cxn modelId="{AEAB786D-887A-49E4-8F04-4B90C684E837}" type="presOf" srcId="{4C44DAFD-9DB0-456B-8CD4-ECC4BB33D3EB}" destId="{F0B017BF-A9BC-4EED-ABCB-CB3363718822}" srcOrd="0" destOrd="0" presId="urn:microsoft.com/office/officeart/2005/8/layout/vList4"/>
    <dgm:cxn modelId="{E02DFF54-A810-41AF-B9C9-F1B0E5E5C7FE}" type="presOf" srcId="{3A4BD13A-661B-4820-AF11-D24EEA6E4269}" destId="{A4BFFFD8-6FFD-448C-AA61-554B682E9A90}" srcOrd="1" destOrd="0" presId="urn:microsoft.com/office/officeart/2005/8/layout/vList4"/>
    <dgm:cxn modelId="{6A133C83-0DB4-4213-A18A-6172F7CB937E}" srcId="{A294D15F-8163-456D-AA2E-BE4FE9A05C88}" destId="{3A4BD13A-661B-4820-AF11-D24EEA6E4269}" srcOrd="1" destOrd="0" parTransId="{1B1DFC90-788E-4DAF-874C-C26029F840E0}" sibTransId="{A3522C61-8D03-4D8F-9F14-1DED16EBB4C9}"/>
    <dgm:cxn modelId="{30B25897-F8A9-4106-8639-4EB4A54235D5}" type="presOf" srcId="{F519F165-24E1-4C30-A90D-7C8FF8021008}" destId="{E91B94CD-D39B-481D-9E7A-4547B7AD185D}" srcOrd="0" destOrd="0" presId="urn:microsoft.com/office/officeart/2005/8/layout/vList4"/>
    <dgm:cxn modelId="{2C06A8C2-BF91-4169-B457-B34631CE1C17}" type="presOf" srcId="{F80ECFC4-7F97-422B-BBFE-12CF9FC7AE76}" destId="{09BAABBD-4F5A-42C4-A29A-585C72F3FD23}" srcOrd="0" destOrd="0" presId="urn:microsoft.com/office/officeart/2005/8/layout/vList4"/>
    <dgm:cxn modelId="{75712EDC-EBEE-4DB1-9016-94A6020E34F4}" srcId="{A294D15F-8163-456D-AA2E-BE4FE9A05C88}" destId="{F80ECFC4-7F97-422B-BBFE-12CF9FC7AE76}" srcOrd="0" destOrd="0" parTransId="{857E0D32-80E5-4BA3-AD7B-7841B8778A5F}" sibTransId="{C3A25FEB-FA93-440C-9D78-29FCCEBCE5C9}"/>
    <dgm:cxn modelId="{E4469AF6-24CC-46FF-8B7A-D4F5D097A3CD}" type="presOf" srcId="{3A4BD13A-661B-4820-AF11-D24EEA6E4269}" destId="{A3E3AE48-A6A8-4AD9-95AD-695E68A3A832}" srcOrd="0" destOrd="0" presId="urn:microsoft.com/office/officeart/2005/8/layout/vList4"/>
    <dgm:cxn modelId="{DCEF9561-175E-4239-BC47-08A56B812C52}" type="presParOf" srcId="{B9257F2A-41A3-4C1D-B3DD-C693D2C042F6}" destId="{7659FEB4-5EE2-4A2F-BDBA-D99B0F3BA4D7}" srcOrd="0" destOrd="0" presId="urn:microsoft.com/office/officeart/2005/8/layout/vList4"/>
    <dgm:cxn modelId="{CFA5B581-5A8E-4398-816B-0031702A165C}" type="presParOf" srcId="{7659FEB4-5EE2-4A2F-BDBA-D99B0F3BA4D7}" destId="{09BAABBD-4F5A-42C4-A29A-585C72F3FD23}" srcOrd="0" destOrd="0" presId="urn:microsoft.com/office/officeart/2005/8/layout/vList4"/>
    <dgm:cxn modelId="{AFD223F5-8334-49CB-A290-C393BA35FB5E}" type="presParOf" srcId="{7659FEB4-5EE2-4A2F-BDBA-D99B0F3BA4D7}" destId="{FF2D5506-8174-437F-93CA-E534815CC893}" srcOrd="1" destOrd="0" presId="urn:microsoft.com/office/officeart/2005/8/layout/vList4"/>
    <dgm:cxn modelId="{B24676FC-EC6D-4C1D-836E-40A5C6180D61}" type="presParOf" srcId="{7659FEB4-5EE2-4A2F-BDBA-D99B0F3BA4D7}" destId="{7940FF19-19F8-44C8-B49B-4063817212C5}" srcOrd="2" destOrd="0" presId="urn:microsoft.com/office/officeart/2005/8/layout/vList4"/>
    <dgm:cxn modelId="{5142AC5A-CA7F-427A-A726-A28D46D3462E}" type="presParOf" srcId="{B9257F2A-41A3-4C1D-B3DD-C693D2C042F6}" destId="{CC883DDD-5897-487F-A097-D73F456BCE29}" srcOrd="1" destOrd="0" presId="urn:microsoft.com/office/officeart/2005/8/layout/vList4"/>
    <dgm:cxn modelId="{BEB0D438-2C0D-4846-8458-F3A927F5D607}" type="presParOf" srcId="{B9257F2A-41A3-4C1D-B3DD-C693D2C042F6}" destId="{D636C22B-D7EF-4576-B7B0-D4C7EFB706DF}" srcOrd="2" destOrd="0" presId="urn:microsoft.com/office/officeart/2005/8/layout/vList4"/>
    <dgm:cxn modelId="{D2B7488A-EF62-42EF-ACAC-8006F022F591}" type="presParOf" srcId="{D636C22B-D7EF-4576-B7B0-D4C7EFB706DF}" destId="{A3E3AE48-A6A8-4AD9-95AD-695E68A3A832}" srcOrd="0" destOrd="0" presId="urn:microsoft.com/office/officeart/2005/8/layout/vList4"/>
    <dgm:cxn modelId="{CCC2BCDC-12FD-440F-ADBB-1D3E7C568D61}" type="presParOf" srcId="{D636C22B-D7EF-4576-B7B0-D4C7EFB706DF}" destId="{B0D08A7B-FD11-4DBA-B309-A6207D41750F}" srcOrd="1" destOrd="0" presId="urn:microsoft.com/office/officeart/2005/8/layout/vList4"/>
    <dgm:cxn modelId="{48678B18-A71A-436F-97E0-4BC291B391AB}" type="presParOf" srcId="{D636C22B-D7EF-4576-B7B0-D4C7EFB706DF}" destId="{A4BFFFD8-6FFD-448C-AA61-554B682E9A90}" srcOrd="2" destOrd="0" presId="urn:microsoft.com/office/officeart/2005/8/layout/vList4"/>
    <dgm:cxn modelId="{D4CF1615-FF88-4C08-A616-232F0DFD7171}" type="presParOf" srcId="{B9257F2A-41A3-4C1D-B3DD-C693D2C042F6}" destId="{B4B50D82-DCF2-495A-A1C6-FF1BF5EAA0E4}" srcOrd="3" destOrd="0" presId="urn:microsoft.com/office/officeart/2005/8/layout/vList4"/>
    <dgm:cxn modelId="{63F94D7E-81FB-4768-8F23-B1045749DFA0}" type="presParOf" srcId="{B9257F2A-41A3-4C1D-B3DD-C693D2C042F6}" destId="{7F8D466C-D8A8-403F-9D5F-76D879B3292D}" srcOrd="4" destOrd="0" presId="urn:microsoft.com/office/officeart/2005/8/layout/vList4"/>
    <dgm:cxn modelId="{A1653B05-6A1A-4859-920C-7B1793609ADE}" type="presParOf" srcId="{7F8D466C-D8A8-403F-9D5F-76D879B3292D}" destId="{F0B017BF-A9BC-4EED-ABCB-CB3363718822}" srcOrd="0" destOrd="0" presId="urn:microsoft.com/office/officeart/2005/8/layout/vList4"/>
    <dgm:cxn modelId="{D5FBF7DD-0AF1-4BFB-B793-4853D142A026}" type="presParOf" srcId="{7F8D466C-D8A8-403F-9D5F-76D879B3292D}" destId="{EDCA3B2D-57A8-4F27-99EF-E86F5F1C6888}" srcOrd="1" destOrd="0" presId="urn:microsoft.com/office/officeart/2005/8/layout/vList4"/>
    <dgm:cxn modelId="{2F76F192-B01B-42EC-91A0-45EE176E29C6}" type="presParOf" srcId="{7F8D466C-D8A8-403F-9D5F-76D879B3292D}" destId="{90AEE3AD-2055-4E8D-8A65-205E77318D85}" srcOrd="2" destOrd="0" presId="urn:microsoft.com/office/officeart/2005/8/layout/vList4"/>
    <dgm:cxn modelId="{561241BF-D6FC-425C-BE36-202E1FBD8E8B}" type="presParOf" srcId="{B9257F2A-41A3-4C1D-B3DD-C693D2C042F6}" destId="{161991D4-B9AF-4B61-A09A-DE09CB592644}" srcOrd="5" destOrd="0" presId="urn:microsoft.com/office/officeart/2005/8/layout/vList4"/>
    <dgm:cxn modelId="{D298AA15-2147-414C-80A4-A687ED5A2575}" type="presParOf" srcId="{B9257F2A-41A3-4C1D-B3DD-C693D2C042F6}" destId="{BA9FA118-5958-40BE-BE2E-9F5332BEC6BC}" srcOrd="6" destOrd="0" presId="urn:microsoft.com/office/officeart/2005/8/layout/vList4"/>
    <dgm:cxn modelId="{BCC8623A-A899-40B0-A9A2-0A23B020F5B8}" type="presParOf" srcId="{BA9FA118-5958-40BE-BE2E-9F5332BEC6BC}" destId="{E91B94CD-D39B-481D-9E7A-4547B7AD185D}" srcOrd="0" destOrd="0" presId="urn:microsoft.com/office/officeart/2005/8/layout/vList4"/>
    <dgm:cxn modelId="{AE291207-4E4B-4674-B6AF-A64B029E7559}" type="presParOf" srcId="{BA9FA118-5958-40BE-BE2E-9F5332BEC6BC}" destId="{4DD0E39E-1501-4446-86A3-6C10E8710AD5}" srcOrd="1" destOrd="0" presId="urn:microsoft.com/office/officeart/2005/8/layout/vList4"/>
    <dgm:cxn modelId="{A224F0D4-7347-42A9-BE50-B33D9BFC8A03}" type="presParOf" srcId="{BA9FA118-5958-40BE-BE2E-9F5332BEC6BC}" destId="{49CAC559-8338-4A80-A81C-6797AFB288F3}"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A48047D-424D-44AA-9DE5-32F71224F281}" type="doc">
      <dgm:prSet loTypeId="urn:microsoft.com/office/officeart/2005/8/layout/hProcess7" loCatId="list" qsTypeId="urn:microsoft.com/office/officeart/2005/8/quickstyle/simple5" qsCatId="simple" csTypeId="urn:microsoft.com/office/officeart/2005/8/colors/colorful2" csCatId="colorful" phldr="1"/>
      <dgm:spPr/>
      <dgm:t>
        <a:bodyPr/>
        <a:lstStyle/>
        <a:p>
          <a:endParaRPr lang="sk-SK"/>
        </a:p>
      </dgm:t>
    </dgm:pt>
    <dgm:pt modelId="{BA68C1B7-EC83-4C1B-950D-B7248252AECD}">
      <dgm:prSet phldrT="[Text]"/>
      <dgm:spPr/>
      <dgm:t>
        <a:bodyPr/>
        <a:lstStyle/>
        <a:p>
          <a:pPr>
            <a:buFont typeface="+mj-lt"/>
            <a:buAutoNum type="arabicPeriod"/>
          </a:pPr>
          <a:r>
            <a:rPr lang="en-GB"/>
            <a:t>The first is the provenance of traceability and food authenticity.</a:t>
          </a:r>
          <a:endParaRPr lang="sk-SK"/>
        </a:p>
      </dgm:t>
    </dgm:pt>
    <dgm:pt modelId="{CB743E0F-9693-4DA8-92FE-84C0ECD29267}" type="parTrans" cxnId="{F835E9CC-BABD-4359-BAD0-8C73EB355CC3}">
      <dgm:prSet/>
      <dgm:spPr/>
      <dgm:t>
        <a:bodyPr/>
        <a:lstStyle/>
        <a:p>
          <a:endParaRPr lang="sk-SK"/>
        </a:p>
      </dgm:t>
    </dgm:pt>
    <dgm:pt modelId="{2D86AE6D-188B-481E-8E4F-9E86F1E440CB}" type="sibTrans" cxnId="{F835E9CC-BABD-4359-BAD0-8C73EB355CC3}">
      <dgm:prSet/>
      <dgm:spPr/>
      <dgm:t>
        <a:bodyPr/>
        <a:lstStyle/>
        <a:p>
          <a:endParaRPr lang="sk-SK"/>
        </a:p>
      </dgm:t>
    </dgm:pt>
    <dgm:pt modelId="{64472B09-6C5F-4830-BA13-1C0C070B20CF}">
      <dgm:prSet/>
      <dgm:spPr/>
      <dgm:t>
        <a:bodyPr/>
        <a:lstStyle/>
        <a:p>
          <a:pPr>
            <a:buFont typeface="+mj-lt"/>
            <a:buAutoNum type="arabicPeriod"/>
          </a:pPr>
          <a:r>
            <a:rPr lang="en-GB"/>
            <a:t>2</a:t>
          </a:r>
          <a:endParaRPr lang="sk-SK"/>
        </a:p>
      </dgm:t>
    </dgm:pt>
    <dgm:pt modelId="{DAE97014-3D3B-49F7-90CE-37B3CA004833}" type="parTrans" cxnId="{FD33FB60-63F8-4836-AC71-8ADBAA15B6AD}">
      <dgm:prSet/>
      <dgm:spPr/>
      <dgm:t>
        <a:bodyPr/>
        <a:lstStyle/>
        <a:p>
          <a:endParaRPr lang="sk-SK"/>
        </a:p>
      </dgm:t>
    </dgm:pt>
    <dgm:pt modelId="{64AFE017-1CCC-465A-9AAB-5A785B0BA7D3}" type="sibTrans" cxnId="{FD33FB60-63F8-4836-AC71-8ADBAA15B6AD}">
      <dgm:prSet/>
      <dgm:spPr/>
      <dgm:t>
        <a:bodyPr/>
        <a:lstStyle/>
        <a:p>
          <a:endParaRPr lang="sk-SK"/>
        </a:p>
      </dgm:t>
    </dgm:pt>
    <dgm:pt modelId="{07D2A46D-16B8-4795-A28D-CB91B16D159C}">
      <dgm:prSet/>
      <dgm:spPr/>
      <dgm:t>
        <a:bodyPr/>
        <a:lstStyle/>
        <a:p>
          <a:pPr>
            <a:buFont typeface="+mj-lt"/>
            <a:buAutoNum type="arabicPeriod"/>
          </a:pPr>
          <a:r>
            <a:rPr lang="en-GB"/>
            <a:t>3</a:t>
          </a:r>
          <a:endParaRPr lang="sk-SK"/>
        </a:p>
      </dgm:t>
    </dgm:pt>
    <dgm:pt modelId="{B941E5E2-DF14-49A5-B229-F2356673E4F0}" type="parTrans" cxnId="{027D5415-A8D7-4A44-981D-FE20F0B435C1}">
      <dgm:prSet/>
      <dgm:spPr/>
      <dgm:t>
        <a:bodyPr/>
        <a:lstStyle/>
        <a:p>
          <a:endParaRPr lang="sk-SK"/>
        </a:p>
      </dgm:t>
    </dgm:pt>
    <dgm:pt modelId="{80D83443-0680-4575-BCD3-A72D415222D0}" type="sibTrans" cxnId="{027D5415-A8D7-4A44-981D-FE20F0B435C1}">
      <dgm:prSet/>
      <dgm:spPr/>
      <dgm:t>
        <a:bodyPr/>
        <a:lstStyle/>
        <a:p>
          <a:endParaRPr lang="sk-SK"/>
        </a:p>
      </dgm:t>
    </dgm:pt>
    <dgm:pt modelId="{A7B85BA8-DFB1-49E7-91B0-B2A34B98156C}">
      <dgm:prSet/>
      <dgm:spPr/>
      <dgm:t>
        <a:bodyPr/>
        <a:lstStyle/>
        <a:p>
          <a:pPr>
            <a:buFont typeface="+mj-lt"/>
            <a:buAutoNum type="arabicPeriod"/>
          </a:pPr>
          <a:r>
            <a:rPr lang="en-GB"/>
            <a:t>4</a:t>
          </a:r>
          <a:endParaRPr lang="sk-SK"/>
        </a:p>
      </dgm:t>
    </dgm:pt>
    <dgm:pt modelId="{B87BAA7B-E00A-4A4D-90CD-5FCAA642A9E0}" type="parTrans" cxnId="{045B0ED4-CCCA-4AF1-A28A-61D29F6D8230}">
      <dgm:prSet/>
      <dgm:spPr/>
      <dgm:t>
        <a:bodyPr/>
        <a:lstStyle/>
        <a:p>
          <a:endParaRPr lang="sk-SK"/>
        </a:p>
      </dgm:t>
    </dgm:pt>
    <dgm:pt modelId="{F314B39B-AEC3-4997-BC7D-D5C35E3BEE55}" type="sibTrans" cxnId="{045B0ED4-CCCA-4AF1-A28A-61D29F6D8230}">
      <dgm:prSet/>
      <dgm:spPr/>
      <dgm:t>
        <a:bodyPr/>
        <a:lstStyle/>
        <a:p>
          <a:endParaRPr lang="sk-SK"/>
        </a:p>
      </dgm:t>
    </dgm:pt>
    <dgm:pt modelId="{DC321C5D-841C-4AAC-B976-0B0B59CD48C7}">
      <dgm:prSet phldrT="[Text]"/>
      <dgm:spPr/>
      <dgm:t>
        <a:bodyPr/>
        <a:lstStyle/>
        <a:p>
          <a:pPr>
            <a:buFont typeface="+mj-lt"/>
            <a:buAutoNum type="arabicPeriod"/>
          </a:pPr>
          <a:r>
            <a:rPr lang="en-GB"/>
            <a:t>1</a:t>
          </a:r>
          <a:endParaRPr lang="sk-SK"/>
        </a:p>
      </dgm:t>
    </dgm:pt>
    <dgm:pt modelId="{E24B4E1A-6E1C-4C1D-A8AD-02CC176D9AE2}" type="parTrans" cxnId="{9789D93E-1950-4C54-B5E7-6CB6122E2016}">
      <dgm:prSet/>
      <dgm:spPr/>
      <dgm:t>
        <a:bodyPr/>
        <a:lstStyle/>
        <a:p>
          <a:endParaRPr lang="sk-SK"/>
        </a:p>
      </dgm:t>
    </dgm:pt>
    <dgm:pt modelId="{5D23285C-4809-46C9-8776-0CBDABFF38E7}" type="sibTrans" cxnId="{9789D93E-1950-4C54-B5E7-6CB6122E2016}">
      <dgm:prSet/>
      <dgm:spPr/>
      <dgm:t>
        <a:bodyPr/>
        <a:lstStyle/>
        <a:p>
          <a:endParaRPr lang="sk-SK"/>
        </a:p>
      </dgm:t>
    </dgm:pt>
    <dgm:pt modelId="{976A021A-4E61-46A1-B7B5-870E29AF9665}">
      <dgm:prSet/>
      <dgm:spPr/>
      <dgm:t>
        <a:bodyPr/>
        <a:lstStyle/>
        <a:p>
          <a:pPr>
            <a:buFont typeface="+mj-lt"/>
            <a:buAutoNum type="arabicPeriod"/>
          </a:pPr>
          <a:r>
            <a:rPr lang="en-GB"/>
            <a:t>The second category is smart agricultural data management. </a:t>
          </a:r>
          <a:endParaRPr lang="sk-SK"/>
        </a:p>
      </dgm:t>
    </dgm:pt>
    <dgm:pt modelId="{8C2CF26E-F3FC-45F8-9C80-253E66F2A437}" type="parTrans" cxnId="{F56638C8-7656-4A69-8D59-0F5318DDFD03}">
      <dgm:prSet/>
      <dgm:spPr/>
      <dgm:t>
        <a:bodyPr/>
        <a:lstStyle/>
        <a:p>
          <a:endParaRPr lang="sk-SK"/>
        </a:p>
      </dgm:t>
    </dgm:pt>
    <dgm:pt modelId="{64A0E825-96FF-4AD2-B31D-5CCA71A1CD2A}" type="sibTrans" cxnId="{F56638C8-7656-4A69-8D59-0F5318DDFD03}">
      <dgm:prSet/>
      <dgm:spPr/>
      <dgm:t>
        <a:bodyPr/>
        <a:lstStyle/>
        <a:p>
          <a:endParaRPr lang="sk-SK"/>
        </a:p>
      </dgm:t>
    </dgm:pt>
    <dgm:pt modelId="{FAD14D62-FC81-4A78-A6D1-AB0F83FC5AF7}">
      <dgm:prSet/>
      <dgm:spPr/>
      <dgm:t>
        <a:bodyPr/>
        <a:lstStyle/>
        <a:p>
          <a:pPr>
            <a:buFont typeface="+mj-lt"/>
            <a:buAutoNum type="arabicPeriod"/>
          </a:pPr>
          <a:r>
            <a:rPr lang="en-GB"/>
            <a:t>The third category is trading finance in supply chain management. </a:t>
          </a:r>
          <a:endParaRPr lang="sk-SK"/>
        </a:p>
      </dgm:t>
    </dgm:pt>
    <dgm:pt modelId="{AA8314EA-8DFE-42D9-9E56-84984C4FE773}" type="parTrans" cxnId="{71F0ADB3-C0CF-459A-881F-E284846AF3C7}">
      <dgm:prSet/>
      <dgm:spPr/>
      <dgm:t>
        <a:bodyPr/>
        <a:lstStyle/>
        <a:p>
          <a:endParaRPr lang="sk-SK"/>
        </a:p>
      </dgm:t>
    </dgm:pt>
    <dgm:pt modelId="{B8DF9AE8-A513-4987-B52F-58B5326A3F58}" type="sibTrans" cxnId="{71F0ADB3-C0CF-459A-881F-E284846AF3C7}">
      <dgm:prSet/>
      <dgm:spPr/>
      <dgm:t>
        <a:bodyPr/>
        <a:lstStyle/>
        <a:p>
          <a:endParaRPr lang="sk-SK"/>
        </a:p>
      </dgm:t>
    </dgm:pt>
    <dgm:pt modelId="{B4BDE4E6-C6EE-4E9E-B24F-6DA901897EB7}">
      <dgm:prSet/>
      <dgm:spPr/>
      <dgm:t>
        <a:bodyPr/>
        <a:lstStyle/>
        <a:p>
          <a:pPr>
            <a:buFont typeface="+mj-lt"/>
            <a:buAutoNum type="arabicPeriod"/>
          </a:pPr>
          <a:r>
            <a:rPr lang="en-GB"/>
            <a:t>The last is the category of other information management systems. </a:t>
          </a:r>
          <a:endParaRPr lang="sk-SK"/>
        </a:p>
      </dgm:t>
    </dgm:pt>
    <dgm:pt modelId="{75139E55-2234-40F5-944D-14A71A142DA7}" type="parTrans" cxnId="{E2B3E021-61AA-46A2-9E04-95C64339B69B}">
      <dgm:prSet/>
      <dgm:spPr/>
      <dgm:t>
        <a:bodyPr/>
        <a:lstStyle/>
        <a:p>
          <a:endParaRPr lang="sk-SK"/>
        </a:p>
      </dgm:t>
    </dgm:pt>
    <dgm:pt modelId="{4550B5A3-5B41-4CEA-9880-7BC538977CAD}" type="sibTrans" cxnId="{E2B3E021-61AA-46A2-9E04-95C64339B69B}">
      <dgm:prSet/>
      <dgm:spPr/>
      <dgm:t>
        <a:bodyPr/>
        <a:lstStyle/>
        <a:p>
          <a:endParaRPr lang="sk-SK"/>
        </a:p>
      </dgm:t>
    </dgm:pt>
    <dgm:pt modelId="{0808E9E7-350E-4FBA-B81C-BA3200C4CB0B}" type="pres">
      <dgm:prSet presAssocID="{2A48047D-424D-44AA-9DE5-32F71224F281}" presName="Name0" presStyleCnt="0">
        <dgm:presLayoutVars>
          <dgm:dir/>
          <dgm:animLvl val="lvl"/>
          <dgm:resizeHandles val="exact"/>
        </dgm:presLayoutVars>
      </dgm:prSet>
      <dgm:spPr/>
    </dgm:pt>
    <dgm:pt modelId="{CF7B083F-DADB-444A-A097-8E1751CB9015}" type="pres">
      <dgm:prSet presAssocID="{DC321C5D-841C-4AAC-B976-0B0B59CD48C7}" presName="compositeNode" presStyleCnt="0">
        <dgm:presLayoutVars>
          <dgm:bulletEnabled val="1"/>
        </dgm:presLayoutVars>
      </dgm:prSet>
      <dgm:spPr/>
    </dgm:pt>
    <dgm:pt modelId="{97C79485-AED4-4C93-9454-32FF60D9B301}" type="pres">
      <dgm:prSet presAssocID="{DC321C5D-841C-4AAC-B976-0B0B59CD48C7}" presName="bgRect" presStyleLbl="node1" presStyleIdx="0" presStyleCnt="4"/>
      <dgm:spPr/>
    </dgm:pt>
    <dgm:pt modelId="{1BCC06F2-1C01-4523-A22C-9F4D19B5D80C}" type="pres">
      <dgm:prSet presAssocID="{DC321C5D-841C-4AAC-B976-0B0B59CD48C7}" presName="parentNode" presStyleLbl="node1" presStyleIdx="0" presStyleCnt="4">
        <dgm:presLayoutVars>
          <dgm:chMax val="0"/>
          <dgm:bulletEnabled val="1"/>
        </dgm:presLayoutVars>
      </dgm:prSet>
      <dgm:spPr/>
    </dgm:pt>
    <dgm:pt modelId="{911C07A0-A149-4A74-B973-C059197EB3A8}" type="pres">
      <dgm:prSet presAssocID="{DC321C5D-841C-4AAC-B976-0B0B59CD48C7}" presName="childNode" presStyleLbl="node1" presStyleIdx="0" presStyleCnt="4">
        <dgm:presLayoutVars>
          <dgm:bulletEnabled val="1"/>
        </dgm:presLayoutVars>
      </dgm:prSet>
      <dgm:spPr/>
    </dgm:pt>
    <dgm:pt modelId="{DC73B567-3056-4247-8523-9FA5681CB5F9}" type="pres">
      <dgm:prSet presAssocID="{5D23285C-4809-46C9-8776-0CBDABFF38E7}" presName="hSp" presStyleCnt="0"/>
      <dgm:spPr/>
    </dgm:pt>
    <dgm:pt modelId="{F2B42491-3654-447A-9E4E-D21D2B723F57}" type="pres">
      <dgm:prSet presAssocID="{5D23285C-4809-46C9-8776-0CBDABFF38E7}" presName="vProcSp" presStyleCnt="0"/>
      <dgm:spPr/>
    </dgm:pt>
    <dgm:pt modelId="{6E56922F-4A15-4366-8E61-2E9F5F1F0A44}" type="pres">
      <dgm:prSet presAssocID="{5D23285C-4809-46C9-8776-0CBDABFF38E7}" presName="vSp1" presStyleCnt="0"/>
      <dgm:spPr/>
    </dgm:pt>
    <dgm:pt modelId="{F7A9925D-F2CC-4BC0-9A72-EF99CE79A421}" type="pres">
      <dgm:prSet presAssocID="{5D23285C-4809-46C9-8776-0CBDABFF38E7}" presName="simulatedConn" presStyleLbl="solidFgAcc1" presStyleIdx="0" presStyleCnt="3"/>
      <dgm:spPr/>
    </dgm:pt>
    <dgm:pt modelId="{4B279375-CFB7-4B62-BC06-097A6EE45903}" type="pres">
      <dgm:prSet presAssocID="{5D23285C-4809-46C9-8776-0CBDABFF38E7}" presName="vSp2" presStyleCnt="0"/>
      <dgm:spPr/>
    </dgm:pt>
    <dgm:pt modelId="{9C908C6F-597C-454F-AF42-58A8F43524DB}" type="pres">
      <dgm:prSet presAssocID="{5D23285C-4809-46C9-8776-0CBDABFF38E7}" presName="sibTrans" presStyleCnt="0"/>
      <dgm:spPr/>
    </dgm:pt>
    <dgm:pt modelId="{29669C80-5C6D-40C6-8DAA-8F3C27775BAC}" type="pres">
      <dgm:prSet presAssocID="{64472B09-6C5F-4830-BA13-1C0C070B20CF}" presName="compositeNode" presStyleCnt="0">
        <dgm:presLayoutVars>
          <dgm:bulletEnabled val="1"/>
        </dgm:presLayoutVars>
      </dgm:prSet>
      <dgm:spPr/>
    </dgm:pt>
    <dgm:pt modelId="{D110ED49-8971-4EDA-9D40-2050F55D61B5}" type="pres">
      <dgm:prSet presAssocID="{64472B09-6C5F-4830-BA13-1C0C070B20CF}" presName="bgRect" presStyleLbl="node1" presStyleIdx="1" presStyleCnt="4"/>
      <dgm:spPr/>
    </dgm:pt>
    <dgm:pt modelId="{E14F6F44-64FA-490A-ADF2-74ECD26CDD45}" type="pres">
      <dgm:prSet presAssocID="{64472B09-6C5F-4830-BA13-1C0C070B20CF}" presName="parentNode" presStyleLbl="node1" presStyleIdx="1" presStyleCnt="4">
        <dgm:presLayoutVars>
          <dgm:chMax val="0"/>
          <dgm:bulletEnabled val="1"/>
        </dgm:presLayoutVars>
      </dgm:prSet>
      <dgm:spPr/>
    </dgm:pt>
    <dgm:pt modelId="{34FC361C-2AC2-4E5C-A325-2378CAE6A6A4}" type="pres">
      <dgm:prSet presAssocID="{64472B09-6C5F-4830-BA13-1C0C070B20CF}" presName="childNode" presStyleLbl="node1" presStyleIdx="1" presStyleCnt="4">
        <dgm:presLayoutVars>
          <dgm:bulletEnabled val="1"/>
        </dgm:presLayoutVars>
      </dgm:prSet>
      <dgm:spPr/>
    </dgm:pt>
    <dgm:pt modelId="{D691AC75-FD58-46C3-9558-6B3EAD1518E3}" type="pres">
      <dgm:prSet presAssocID="{64AFE017-1CCC-465A-9AAB-5A785B0BA7D3}" presName="hSp" presStyleCnt="0"/>
      <dgm:spPr/>
    </dgm:pt>
    <dgm:pt modelId="{0AE1FCC6-ACF4-43A5-959D-FD40B2C5ABF7}" type="pres">
      <dgm:prSet presAssocID="{64AFE017-1CCC-465A-9AAB-5A785B0BA7D3}" presName="vProcSp" presStyleCnt="0"/>
      <dgm:spPr/>
    </dgm:pt>
    <dgm:pt modelId="{B634C963-9E6B-4C23-B6BE-E40DCB2AD776}" type="pres">
      <dgm:prSet presAssocID="{64AFE017-1CCC-465A-9AAB-5A785B0BA7D3}" presName="vSp1" presStyleCnt="0"/>
      <dgm:spPr/>
    </dgm:pt>
    <dgm:pt modelId="{DDAD6BEE-7C9F-47CB-A7EC-6B696B54730C}" type="pres">
      <dgm:prSet presAssocID="{64AFE017-1CCC-465A-9AAB-5A785B0BA7D3}" presName="simulatedConn" presStyleLbl="solidFgAcc1" presStyleIdx="1" presStyleCnt="3"/>
      <dgm:spPr/>
    </dgm:pt>
    <dgm:pt modelId="{6DDC1F9C-577D-4C1E-8DD8-92F843628D58}" type="pres">
      <dgm:prSet presAssocID="{64AFE017-1CCC-465A-9AAB-5A785B0BA7D3}" presName="vSp2" presStyleCnt="0"/>
      <dgm:spPr/>
    </dgm:pt>
    <dgm:pt modelId="{80EAC199-1BDF-4738-8C3B-9D1FAD884F1E}" type="pres">
      <dgm:prSet presAssocID="{64AFE017-1CCC-465A-9AAB-5A785B0BA7D3}" presName="sibTrans" presStyleCnt="0"/>
      <dgm:spPr/>
    </dgm:pt>
    <dgm:pt modelId="{41ABACE2-D15D-46C3-AA45-F7A54B5C7259}" type="pres">
      <dgm:prSet presAssocID="{07D2A46D-16B8-4795-A28D-CB91B16D159C}" presName="compositeNode" presStyleCnt="0">
        <dgm:presLayoutVars>
          <dgm:bulletEnabled val="1"/>
        </dgm:presLayoutVars>
      </dgm:prSet>
      <dgm:spPr/>
    </dgm:pt>
    <dgm:pt modelId="{2A2FE7B9-69D5-4DE2-AAB8-459A6FDC7C5E}" type="pres">
      <dgm:prSet presAssocID="{07D2A46D-16B8-4795-A28D-CB91B16D159C}" presName="bgRect" presStyleLbl="node1" presStyleIdx="2" presStyleCnt="4"/>
      <dgm:spPr/>
    </dgm:pt>
    <dgm:pt modelId="{7B71FB83-E80E-4B1B-8234-5DF6845C32E2}" type="pres">
      <dgm:prSet presAssocID="{07D2A46D-16B8-4795-A28D-CB91B16D159C}" presName="parentNode" presStyleLbl="node1" presStyleIdx="2" presStyleCnt="4">
        <dgm:presLayoutVars>
          <dgm:chMax val="0"/>
          <dgm:bulletEnabled val="1"/>
        </dgm:presLayoutVars>
      </dgm:prSet>
      <dgm:spPr/>
    </dgm:pt>
    <dgm:pt modelId="{F127CFBF-A9B8-492F-9618-D3E20C544B3B}" type="pres">
      <dgm:prSet presAssocID="{07D2A46D-16B8-4795-A28D-CB91B16D159C}" presName="childNode" presStyleLbl="node1" presStyleIdx="2" presStyleCnt="4">
        <dgm:presLayoutVars>
          <dgm:bulletEnabled val="1"/>
        </dgm:presLayoutVars>
      </dgm:prSet>
      <dgm:spPr/>
    </dgm:pt>
    <dgm:pt modelId="{7C8C4AF9-AEB4-4403-99DF-4C45970F4E67}" type="pres">
      <dgm:prSet presAssocID="{80D83443-0680-4575-BCD3-A72D415222D0}" presName="hSp" presStyleCnt="0"/>
      <dgm:spPr/>
    </dgm:pt>
    <dgm:pt modelId="{FC3ECC63-68C2-4B25-8B19-81F5000E2854}" type="pres">
      <dgm:prSet presAssocID="{80D83443-0680-4575-BCD3-A72D415222D0}" presName="vProcSp" presStyleCnt="0"/>
      <dgm:spPr/>
    </dgm:pt>
    <dgm:pt modelId="{1954D6C0-72CF-4713-9070-A4AF9D26240D}" type="pres">
      <dgm:prSet presAssocID="{80D83443-0680-4575-BCD3-A72D415222D0}" presName="vSp1" presStyleCnt="0"/>
      <dgm:spPr/>
    </dgm:pt>
    <dgm:pt modelId="{3A6B52F7-7EBB-496C-80D9-C3A37332FE38}" type="pres">
      <dgm:prSet presAssocID="{80D83443-0680-4575-BCD3-A72D415222D0}" presName="simulatedConn" presStyleLbl="solidFgAcc1" presStyleIdx="2" presStyleCnt="3"/>
      <dgm:spPr/>
    </dgm:pt>
    <dgm:pt modelId="{C44C506B-B9D0-4B50-9FB8-677FF53ADB5A}" type="pres">
      <dgm:prSet presAssocID="{80D83443-0680-4575-BCD3-A72D415222D0}" presName="vSp2" presStyleCnt="0"/>
      <dgm:spPr/>
    </dgm:pt>
    <dgm:pt modelId="{702AFB4B-4452-4DD5-B3AD-6FF235361EE4}" type="pres">
      <dgm:prSet presAssocID="{80D83443-0680-4575-BCD3-A72D415222D0}" presName="sibTrans" presStyleCnt="0"/>
      <dgm:spPr/>
    </dgm:pt>
    <dgm:pt modelId="{DBFB79AA-A4C6-417B-944D-B7B563BE62AD}" type="pres">
      <dgm:prSet presAssocID="{A7B85BA8-DFB1-49E7-91B0-B2A34B98156C}" presName="compositeNode" presStyleCnt="0">
        <dgm:presLayoutVars>
          <dgm:bulletEnabled val="1"/>
        </dgm:presLayoutVars>
      </dgm:prSet>
      <dgm:spPr/>
    </dgm:pt>
    <dgm:pt modelId="{9E45DB63-CBEB-4D39-B0E5-65C621F27E28}" type="pres">
      <dgm:prSet presAssocID="{A7B85BA8-DFB1-49E7-91B0-B2A34B98156C}" presName="bgRect" presStyleLbl="node1" presStyleIdx="3" presStyleCnt="4"/>
      <dgm:spPr/>
    </dgm:pt>
    <dgm:pt modelId="{90F6399B-14BD-4300-9342-4D40AB954B1B}" type="pres">
      <dgm:prSet presAssocID="{A7B85BA8-DFB1-49E7-91B0-B2A34B98156C}" presName="parentNode" presStyleLbl="node1" presStyleIdx="3" presStyleCnt="4">
        <dgm:presLayoutVars>
          <dgm:chMax val="0"/>
          <dgm:bulletEnabled val="1"/>
        </dgm:presLayoutVars>
      </dgm:prSet>
      <dgm:spPr/>
    </dgm:pt>
    <dgm:pt modelId="{F8F90DBC-0E75-42A7-8F1F-F22EC05573F9}" type="pres">
      <dgm:prSet presAssocID="{A7B85BA8-DFB1-49E7-91B0-B2A34B98156C}" presName="childNode" presStyleLbl="node1" presStyleIdx="3" presStyleCnt="4">
        <dgm:presLayoutVars>
          <dgm:bulletEnabled val="1"/>
        </dgm:presLayoutVars>
      </dgm:prSet>
      <dgm:spPr/>
    </dgm:pt>
  </dgm:ptLst>
  <dgm:cxnLst>
    <dgm:cxn modelId="{FD764A00-1780-44AF-9ACB-562389868E4B}" type="presOf" srcId="{976A021A-4E61-46A1-B7B5-870E29AF9665}" destId="{34FC361C-2AC2-4E5C-A325-2378CAE6A6A4}" srcOrd="0" destOrd="0" presId="urn:microsoft.com/office/officeart/2005/8/layout/hProcess7"/>
    <dgm:cxn modelId="{052D4810-1F5D-4CFE-88EC-71276BC058A7}" type="presOf" srcId="{07D2A46D-16B8-4795-A28D-CB91B16D159C}" destId="{2A2FE7B9-69D5-4DE2-AAB8-459A6FDC7C5E}" srcOrd="0" destOrd="0" presId="urn:microsoft.com/office/officeart/2005/8/layout/hProcess7"/>
    <dgm:cxn modelId="{027D5415-A8D7-4A44-981D-FE20F0B435C1}" srcId="{2A48047D-424D-44AA-9DE5-32F71224F281}" destId="{07D2A46D-16B8-4795-A28D-CB91B16D159C}" srcOrd="2" destOrd="0" parTransId="{B941E5E2-DF14-49A5-B229-F2356673E4F0}" sibTransId="{80D83443-0680-4575-BCD3-A72D415222D0}"/>
    <dgm:cxn modelId="{E2B3E021-61AA-46A2-9E04-95C64339B69B}" srcId="{A7B85BA8-DFB1-49E7-91B0-B2A34B98156C}" destId="{B4BDE4E6-C6EE-4E9E-B24F-6DA901897EB7}" srcOrd="0" destOrd="0" parTransId="{75139E55-2234-40F5-944D-14A71A142DA7}" sibTransId="{4550B5A3-5B41-4CEA-9880-7BC538977CAD}"/>
    <dgm:cxn modelId="{74DBFD3A-7837-47C6-A430-ACF338E47409}" type="presOf" srcId="{64472B09-6C5F-4830-BA13-1C0C070B20CF}" destId="{E14F6F44-64FA-490A-ADF2-74ECD26CDD45}" srcOrd="1" destOrd="0" presId="urn:microsoft.com/office/officeart/2005/8/layout/hProcess7"/>
    <dgm:cxn modelId="{9789D93E-1950-4C54-B5E7-6CB6122E2016}" srcId="{2A48047D-424D-44AA-9DE5-32F71224F281}" destId="{DC321C5D-841C-4AAC-B976-0B0B59CD48C7}" srcOrd="0" destOrd="0" parTransId="{E24B4E1A-6E1C-4C1D-A8AD-02CC176D9AE2}" sibTransId="{5D23285C-4809-46C9-8776-0CBDABFF38E7}"/>
    <dgm:cxn modelId="{FD33FB60-63F8-4836-AC71-8ADBAA15B6AD}" srcId="{2A48047D-424D-44AA-9DE5-32F71224F281}" destId="{64472B09-6C5F-4830-BA13-1C0C070B20CF}" srcOrd="1" destOrd="0" parTransId="{DAE97014-3D3B-49F7-90CE-37B3CA004833}" sibTransId="{64AFE017-1CCC-465A-9AAB-5A785B0BA7D3}"/>
    <dgm:cxn modelId="{AC40A464-D44D-4810-9BB8-5B24C1244109}" type="presOf" srcId="{BA68C1B7-EC83-4C1B-950D-B7248252AECD}" destId="{911C07A0-A149-4A74-B973-C059197EB3A8}" srcOrd="0" destOrd="0" presId="urn:microsoft.com/office/officeart/2005/8/layout/hProcess7"/>
    <dgm:cxn modelId="{154CB373-300F-487B-A952-6FE65B8BCD07}" type="presOf" srcId="{B4BDE4E6-C6EE-4E9E-B24F-6DA901897EB7}" destId="{F8F90DBC-0E75-42A7-8F1F-F22EC05573F9}" srcOrd="0" destOrd="0" presId="urn:microsoft.com/office/officeart/2005/8/layout/hProcess7"/>
    <dgm:cxn modelId="{CDE1AA58-4424-47CA-9367-BE8721145D1C}" type="presOf" srcId="{DC321C5D-841C-4AAC-B976-0B0B59CD48C7}" destId="{97C79485-AED4-4C93-9454-32FF60D9B301}" srcOrd="0" destOrd="0" presId="urn:microsoft.com/office/officeart/2005/8/layout/hProcess7"/>
    <dgm:cxn modelId="{6BA7DB59-B88B-499D-A457-AAE5F698B936}" type="presOf" srcId="{64472B09-6C5F-4830-BA13-1C0C070B20CF}" destId="{D110ED49-8971-4EDA-9D40-2050F55D61B5}" srcOrd="0" destOrd="0" presId="urn:microsoft.com/office/officeart/2005/8/layout/hProcess7"/>
    <dgm:cxn modelId="{13D50B80-FA6B-4158-B840-E74C18D2E871}" type="presOf" srcId="{A7B85BA8-DFB1-49E7-91B0-B2A34B98156C}" destId="{9E45DB63-CBEB-4D39-B0E5-65C621F27E28}" srcOrd="0" destOrd="0" presId="urn:microsoft.com/office/officeart/2005/8/layout/hProcess7"/>
    <dgm:cxn modelId="{15C3828A-4BF1-4E12-933F-5EFA9CC5F5A7}" type="presOf" srcId="{FAD14D62-FC81-4A78-A6D1-AB0F83FC5AF7}" destId="{F127CFBF-A9B8-492F-9618-D3E20C544B3B}" srcOrd="0" destOrd="0" presId="urn:microsoft.com/office/officeart/2005/8/layout/hProcess7"/>
    <dgm:cxn modelId="{71F0ADB3-C0CF-459A-881F-E284846AF3C7}" srcId="{07D2A46D-16B8-4795-A28D-CB91B16D159C}" destId="{FAD14D62-FC81-4A78-A6D1-AB0F83FC5AF7}" srcOrd="0" destOrd="0" parTransId="{AA8314EA-8DFE-42D9-9E56-84984C4FE773}" sibTransId="{B8DF9AE8-A513-4987-B52F-58B5326A3F58}"/>
    <dgm:cxn modelId="{128023B8-7E9B-4A6B-9CF6-EE06F8997CC8}" type="presOf" srcId="{DC321C5D-841C-4AAC-B976-0B0B59CD48C7}" destId="{1BCC06F2-1C01-4523-A22C-9F4D19B5D80C}" srcOrd="1" destOrd="0" presId="urn:microsoft.com/office/officeart/2005/8/layout/hProcess7"/>
    <dgm:cxn modelId="{D81014BA-7DDE-4C81-8903-8C90FC702D54}" type="presOf" srcId="{2A48047D-424D-44AA-9DE5-32F71224F281}" destId="{0808E9E7-350E-4FBA-B81C-BA3200C4CB0B}" srcOrd="0" destOrd="0" presId="urn:microsoft.com/office/officeart/2005/8/layout/hProcess7"/>
    <dgm:cxn modelId="{0FAFD7C5-D8F2-4EF9-925E-2A8A8C2B4BCB}" type="presOf" srcId="{A7B85BA8-DFB1-49E7-91B0-B2A34B98156C}" destId="{90F6399B-14BD-4300-9342-4D40AB954B1B}" srcOrd="1" destOrd="0" presId="urn:microsoft.com/office/officeart/2005/8/layout/hProcess7"/>
    <dgm:cxn modelId="{F56638C8-7656-4A69-8D59-0F5318DDFD03}" srcId="{64472B09-6C5F-4830-BA13-1C0C070B20CF}" destId="{976A021A-4E61-46A1-B7B5-870E29AF9665}" srcOrd="0" destOrd="0" parTransId="{8C2CF26E-F3FC-45F8-9C80-253E66F2A437}" sibTransId="{64A0E825-96FF-4AD2-B31D-5CCA71A1CD2A}"/>
    <dgm:cxn modelId="{F835E9CC-BABD-4359-BAD0-8C73EB355CC3}" srcId="{DC321C5D-841C-4AAC-B976-0B0B59CD48C7}" destId="{BA68C1B7-EC83-4C1B-950D-B7248252AECD}" srcOrd="0" destOrd="0" parTransId="{CB743E0F-9693-4DA8-92FE-84C0ECD29267}" sibTransId="{2D86AE6D-188B-481E-8E4F-9E86F1E440CB}"/>
    <dgm:cxn modelId="{045B0ED4-CCCA-4AF1-A28A-61D29F6D8230}" srcId="{2A48047D-424D-44AA-9DE5-32F71224F281}" destId="{A7B85BA8-DFB1-49E7-91B0-B2A34B98156C}" srcOrd="3" destOrd="0" parTransId="{B87BAA7B-E00A-4A4D-90CD-5FCAA642A9E0}" sibTransId="{F314B39B-AEC3-4997-BC7D-D5C35E3BEE55}"/>
    <dgm:cxn modelId="{FEE12EDE-6DD1-4C98-AF37-0831BBB8E0F2}" type="presOf" srcId="{07D2A46D-16B8-4795-A28D-CB91B16D159C}" destId="{7B71FB83-E80E-4B1B-8234-5DF6845C32E2}" srcOrd="1" destOrd="0" presId="urn:microsoft.com/office/officeart/2005/8/layout/hProcess7"/>
    <dgm:cxn modelId="{4CE8AB25-D1D1-4355-83E4-A25E7077B40E}" type="presParOf" srcId="{0808E9E7-350E-4FBA-B81C-BA3200C4CB0B}" destId="{CF7B083F-DADB-444A-A097-8E1751CB9015}" srcOrd="0" destOrd="0" presId="urn:microsoft.com/office/officeart/2005/8/layout/hProcess7"/>
    <dgm:cxn modelId="{CD13343D-076B-4A79-B4D2-FAF82D6C50F3}" type="presParOf" srcId="{CF7B083F-DADB-444A-A097-8E1751CB9015}" destId="{97C79485-AED4-4C93-9454-32FF60D9B301}" srcOrd="0" destOrd="0" presId="urn:microsoft.com/office/officeart/2005/8/layout/hProcess7"/>
    <dgm:cxn modelId="{DC2E29D6-0FFF-4970-A21E-8B69ABF4DA6E}" type="presParOf" srcId="{CF7B083F-DADB-444A-A097-8E1751CB9015}" destId="{1BCC06F2-1C01-4523-A22C-9F4D19B5D80C}" srcOrd="1" destOrd="0" presId="urn:microsoft.com/office/officeart/2005/8/layout/hProcess7"/>
    <dgm:cxn modelId="{25F354EC-1192-4348-886A-B685543597E2}" type="presParOf" srcId="{CF7B083F-DADB-444A-A097-8E1751CB9015}" destId="{911C07A0-A149-4A74-B973-C059197EB3A8}" srcOrd="2" destOrd="0" presId="urn:microsoft.com/office/officeart/2005/8/layout/hProcess7"/>
    <dgm:cxn modelId="{59D796CA-16B5-4E2C-B849-EBB4A8DB53A8}" type="presParOf" srcId="{0808E9E7-350E-4FBA-B81C-BA3200C4CB0B}" destId="{DC73B567-3056-4247-8523-9FA5681CB5F9}" srcOrd="1" destOrd="0" presId="urn:microsoft.com/office/officeart/2005/8/layout/hProcess7"/>
    <dgm:cxn modelId="{FC85EB3A-94F3-4E1F-9AAC-345BB6FBB8C4}" type="presParOf" srcId="{0808E9E7-350E-4FBA-B81C-BA3200C4CB0B}" destId="{F2B42491-3654-447A-9E4E-D21D2B723F57}" srcOrd="2" destOrd="0" presId="urn:microsoft.com/office/officeart/2005/8/layout/hProcess7"/>
    <dgm:cxn modelId="{5439CC86-257A-4D52-8B16-756A3458D071}" type="presParOf" srcId="{F2B42491-3654-447A-9E4E-D21D2B723F57}" destId="{6E56922F-4A15-4366-8E61-2E9F5F1F0A44}" srcOrd="0" destOrd="0" presId="urn:microsoft.com/office/officeart/2005/8/layout/hProcess7"/>
    <dgm:cxn modelId="{7A8B4FA1-A4B3-408B-97F7-240438AAF3C9}" type="presParOf" srcId="{F2B42491-3654-447A-9E4E-D21D2B723F57}" destId="{F7A9925D-F2CC-4BC0-9A72-EF99CE79A421}" srcOrd="1" destOrd="0" presId="urn:microsoft.com/office/officeart/2005/8/layout/hProcess7"/>
    <dgm:cxn modelId="{3CABCF13-7FFC-4EE4-ACA1-CAA6E3FAE951}" type="presParOf" srcId="{F2B42491-3654-447A-9E4E-D21D2B723F57}" destId="{4B279375-CFB7-4B62-BC06-097A6EE45903}" srcOrd="2" destOrd="0" presId="urn:microsoft.com/office/officeart/2005/8/layout/hProcess7"/>
    <dgm:cxn modelId="{06472963-EEB5-41E3-98E4-20D5C18A2BC6}" type="presParOf" srcId="{0808E9E7-350E-4FBA-B81C-BA3200C4CB0B}" destId="{9C908C6F-597C-454F-AF42-58A8F43524DB}" srcOrd="3" destOrd="0" presId="urn:microsoft.com/office/officeart/2005/8/layout/hProcess7"/>
    <dgm:cxn modelId="{08BC09DE-EF0B-495F-9075-6A5B43A9415C}" type="presParOf" srcId="{0808E9E7-350E-4FBA-B81C-BA3200C4CB0B}" destId="{29669C80-5C6D-40C6-8DAA-8F3C27775BAC}" srcOrd="4" destOrd="0" presId="urn:microsoft.com/office/officeart/2005/8/layout/hProcess7"/>
    <dgm:cxn modelId="{CF3A526E-8E6E-4867-B792-21B917459D69}" type="presParOf" srcId="{29669C80-5C6D-40C6-8DAA-8F3C27775BAC}" destId="{D110ED49-8971-4EDA-9D40-2050F55D61B5}" srcOrd="0" destOrd="0" presId="urn:microsoft.com/office/officeart/2005/8/layout/hProcess7"/>
    <dgm:cxn modelId="{0A9036CA-8930-4D68-A109-653A969FD0A0}" type="presParOf" srcId="{29669C80-5C6D-40C6-8DAA-8F3C27775BAC}" destId="{E14F6F44-64FA-490A-ADF2-74ECD26CDD45}" srcOrd="1" destOrd="0" presId="urn:microsoft.com/office/officeart/2005/8/layout/hProcess7"/>
    <dgm:cxn modelId="{9016A290-D4AF-4699-A53B-6B8D3B2F5293}" type="presParOf" srcId="{29669C80-5C6D-40C6-8DAA-8F3C27775BAC}" destId="{34FC361C-2AC2-4E5C-A325-2378CAE6A6A4}" srcOrd="2" destOrd="0" presId="urn:microsoft.com/office/officeart/2005/8/layout/hProcess7"/>
    <dgm:cxn modelId="{352B9397-095B-414F-91C6-DC068919405F}" type="presParOf" srcId="{0808E9E7-350E-4FBA-B81C-BA3200C4CB0B}" destId="{D691AC75-FD58-46C3-9558-6B3EAD1518E3}" srcOrd="5" destOrd="0" presId="urn:microsoft.com/office/officeart/2005/8/layout/hProcess7"/>
    <dgm:cxn modelId="{64807F2B-CD51-438B-9363-FB2CCD4079E5}" type="presParOf" srcId="{0808E9E7-350E-4FBA-B81C-BA3200C4CB0B}" destId="{0AE1FCC6-ACF4-43A5-959D-FD40B2C5ABF7}" srcOrd="6" destOrd="0" presId="urn:microsoft.com/office/officeart/2005/8/layout/hProcess7"/>
    <dgm:cxn modelId="{31113C86-55F3-424A-88C8-39ECDB80D26D}" type="presParOf" srcId="{0AE1FCC6-ACF4-43A5-959D-FD40B2C5ABF7}" destId="{B634C963-9E6B-4C23-B6BE-E40DCB2AD776}" srcOrd="0" destOrd="0" presId="urn:microsoft.com/office/officeart/2005/8/layout/hProcess7"/>
    <dgm:cxn modelId="{9091A35F-46E1-49BE-88D0-FBFC9ECA2DB7}" type="presParOf" srcId="{0AE1FCC6-ACF4-43A5-959D-FD40B2C5ABF7}" destId="{DDAD6BEE-7C9F-47CB-A7EC-6B696B54730C}" srcOrd="1" destOrd="0" presId="urn:microsoft.com/office/officeart/2005/8/layout/hProcess7"/>
    <dgm:cxn modelId="{5C5AC549-71AE-46F4-92FC-9D6ACD66C803}" type="presParOf" srcId="{0AE1FCC6-ACF4-43A5-959D-FD40B2C5ABF7}" destId="{6DDC1F9C-577D-4C1E-8DD8-92F843628D58}" srcOrd="2" destOrd="0" presId="urn:microsoft.com/office/officeart/2005/8/layout/hProcess7"/>
    <dgm:cxn modelId="{65A2458D-A278-4E13-B5F2-F5D93D19EB71}" type="presParOf" srcId="{0808E9E7-350E-4FBA-B81C-BA3200C4CB0B}" destId="{80EAC199-1BDF-4738-8C3B-9D1FAD884F1E}" srcOrd="7" destOrd="0" presId="urn:microsoft.com/office/officeart/2005/8/layout/hProcess7"/>
    <dgm:cxn modelId="{EC7AFF4D-0CBC-48C3-A147-1F45A090B74F}" type="presParOf" srcId="{0808E9E7-350E-4FBA-B81C-BA3200C4CB0B}" destId="{41ABACE2-D15D-46C3-AA45-F7A54B5C7259}" srcOrd="8" destOrd="0" presId="urn:microsoft.com/office/officeart/2005/8/layout/hProcess7"/>
    <dgm:cxn modelId="{87561CB2-12D9-4990-B3D1-74A01729DD6D}" type="presParOf" srcId="{41ABACE2-D15D-46C3-AA45-F7A54B5C7259}" destId="{2A2FE7B9-69D5-4DE2-AAB8-459A6FDC7C5E}" srcOrd="0" destOrd="0" presId="urn:microsoft.com/office/officeart/2005/8/layout/hProcess7"/>
    <dgm:cxn modelId="{B179D062-9F62-4BE2-9071-F5864AE08226}" type="presParOf" srcId="{41ABACE2-D15D-46C3-AA45-F7A54B5C7259}" destId="{7B71FB83-E80E-4B1B-8234-5DF6845C32E2}" srcOrd="1" destOrd="0" presId="urn:microsoft.com/office/officeart/2005/8/layout/hProcess7"/>
    <dgm:cxn modelId="{9E3E3045-4764-4D30-A1C8-BDE3B9C7E186}" type="presParOf" srcId="{41ABACE2-D15D-46C3-AA45-F7A54B5C7259}" destId="{F127CFBF-A9B8-492F-9618-D3E20C544B3B}" srcOrd="2" destOrd="0" presId="urn:microsoft.com/office/officeart/2005/8/layout/hProcess7"/>
    <dgm:cxn modelId="{25A6960F-EBFE-4200-BEC2-B4C2CA2DD140}" type="presParOf" srcId="{0808E9E7-350E-4FBA-B81C-BA3200C4CB0B}" destId="{7C8C4AF9-AEB4-4403-99DF-4C45970F4E67}" srcOrd="9" destOrd="0" presId="urn:microsoft.com/office/officeart/2005/8/layout/hProcess7"/>
    <dgm:cxn modelId="{EF431536-E280-4409-ADF7-705BCCE95A13}" type="presParOf" srcId="{0808E9E7-350E-4FBA-B81C-BA3200C4CB0B}" destId="{FC3ECC63-68C2-4B25-8B19-81F5000E2854}" srcOrd="10" destOrd="0" presId="urn:microsoft.com/office/officeart/2005/8/layout/hProcess7"/>
    <dgm:cxn modelId="{F8B4F1CF-1B51-4EB0-894E-A1D0E04FC38B}" type="presParOf" srcId="{FC3ECC63-68C2-4B25-8B19-81F5000E2854}" destId="{1954D6C0-72CF-4713-9070-A4AF9D26240D}" srcOrd="0" destOrd="0" presId="urn:microsoft.com/office/officeart/2005/8/layout/hProcess7"/>
    <dgm:cxn modelId="{8AB40EB8-1681-4A20-9592-A0EFDB0913A2}" type="presParOf" srcId="{FC3ECC63-68C2-4B25-8B19-81F5000E2854}" destId="{3A6B52F7-7EBB-496C-80D9-C3A37332FE38}" srcOrd="1" destOrd="0" presId="urn:microsoft.com/office/officeart/2005/8/layout/hProcess7"/>
    <dgm:cxn modelId="{4C34ECDC-211E-4AB4-AE65-EAFE1F5C3C66}" type="presParOf" srcId="{FC3ECC63-68C2-4B25-8B19-81F5000E2854}" destId="{C44C506B-B9D0-4B50-9FB8-677FF53ADB5A}" srcOrd="2" destOrd="0" presId="urn:microsoft.com/office/officeart/2005/8/layout/hProcess7"/>
    <dgm:cxn modelId="{E629CBFA-F143-42C1-9578-6F9DD3A3B5DB}" type="presParOf" srcId="{0808E9E7-350E-4FBA-B81C-BA3200C4CB0B}" destId="{702AFB4B-4452-4DD5-B3AD-6FF235361EE4}" srcOrd="11" destOrd="0" presId="urn:microsoft.com/office/officeart/2005/8/layout/hProcess7"/>
    <dgm:cxn modelId="{BA76C079-75E2-4CDE-B734-9DE2E992A202}" type="presParOf" srcId="{0808E9E7-350E-4FBA-B81C-BA3200C4CB0B}" destId="{DBFB79AA-A4C6-417B-944D-B7B563BE62AD}" srcOrd="12" destOrd="0" presId="urn:microsoft.com/office/officeart/2005/8/layout/hProcess7"/>
    <dgm:cxn modelId="{BCF76B96-B9D6-495D-A3A4-50D8BD109EC6}" type="presParOf" srcId="{DBFB79AA-A4C6-417B-944D-B7B563BE62AD}" destId="{9E45DB63-CBEB-4D39-B0E5-65C621F27E28}" srcOrd="0" destOrd="0" presId="urn:microsoft.com/office/officeart/2005/8/layout/hProcess7"/>
    <dgm:cxn modelId="{9BAD07B5-3CAC-44A2-A793-8AD22AB6CB5B}" type="presParOf" srcId="{DBFB79AA-A4C6-417B-944D-B7B563BE62AD}" destId="{90F6399B-14BD-4300-9342-4D40AB954B1B}" srcOrd="1" destOrd="0" presId="urn:microsoft.com/office/officeart/2005/8/layout/hProcess7"/>
    <dgm:cxn modelId="{1EE94CC0-0A34-4B01-9839-41871AE48F75}" type="presParOf" srcId="{DBFB79AA-A4C6-417B-944D-B7B563BE62AD}" destId="{F8F90DBC-0E75-42A7-8F1F-F22EC05573F9}"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BAABBD-4F5A-42C4-A29A-585C72F3FD23}">
      <dsp:nvSpPr>
        <dsp:cNvPr id="0" name=""/>
        <dsp:cNvSpPr/>
      </dsp:nvSpPr>
      <dsp:spPr>
        <a:xfrm>
          <a:off x="0" y="0"/>
          <a:ext cx="7128933" cy="1104613"/>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Font typeface="Calibri" panose="020F0502020204030204" pitchFamily="34" charset="0"/>
            <a:buNone/>
          </a:pPr>
          <a:r>
            <a:rPr lang="da-DK" sz="1700" kern="1200" dirty="0"/>
            <a:t>Blockchain er en type delt database, der adskiller sig fra en typisk database i den måde, den gemmer information på; blockchains gemmer data i blokke, der er knyttet sammen via kryptografi.</a:t>
          </a:r>
          <a:endParaRPr lang="sk-SK" sz="1700" kern="1200" dirty="0"/>
        </a:p>
      </dsp:txBody>
      <dsp:txXfrm>
        <a:off x="1536247" y="0"/>
        <a:ext cx="5592685" cy="1104613"/>
      </dsp:txXfrm>
    </dsp:sp>
    <dsp:sp modelId="{FF2D5506-8174-437F-93CA-E534815CC893}">
      <dsp:nvSpPr>
        <dsp:cNvPr id="0" name=""/>
        <dsp:cNvSpPr/>
      </dsp:nvSpPr>
      <dsp:spPr>
        <a:xfrm>
          <a:off x="110461" y="110461"/>
          <a:ext cx="1425786" cy="88369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31000" b="-31000"/>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A3E3AE48-A6A8-4AD9-95AD-695E68A3A832}">
      <dsp:nvSpPr>
        <dsp:cNvPr id="0" name=""/>
        <dsp:cNvSpPr/>
      </dsp:nvSpPr>
      <dsp:spPr>
        <a:xfrm>
          <a:off x="0" y="1215074"/>
          <a:ext cx="7128933" cy="1104613"/>
        </a:xfrm>
        <a:prstGeom prst="roundRect">
          <a:avLst>
            <a:gd name="adj" fmla="val 10000"/>
          </a:avLst>
        </a:prstGeom>
        <a:gradFill rotWithShape="0">
          <a:gsLst>
            <a:gs pos="0">
              <a:schemeClr val="accent5">
                <a:hueOff val="216757"/>
                <a:satOff val="-3197"/>
                <a:lumOff val="3921"/>
                <a:alphaOff val="0"/>
                <a:lumMod val="110000"/>
                <a:satMod val="105000"/>
                <a:tint val="67000"/>
              </a:schemeClr>
            </a:gs>
            <a:gs pos="50000">
              <a:schemeClr val="accent5">
                <a:hueOff val="216757"/>
                <a:satOff val="-3197"/>
                <a:lumOff val="3921"/>
                <a:alphaOff val="0"/>
                <a:lumMod val="105000"/>
                <a:satMod val="103000"/>
                <a:tint val="73000"/>
              </a:schemeClr>
            </a:gs>
            <a:gs pos="100000">
              <a:schemeClr val="accent5">
                <a:hueOff val="216757"/>
                <a:satOff val="-3197"/>
                <a:lumOff val="392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Font typeface="Calibri" panose="020F0502020204030204" pitchFamily="34" charset="0"/>
            <a:buNone/>
          </a:pPr>
          <a:r>
            <a:rPr lang="en-GB" sz="1700" kern="1200" dirty="0" err="1"/>
            <a:t>Forskellige</a:t>
          </a:r>
          <a:r>
            <a:rPr lang="en-GB" sz="1700" kern="1200" dirty="0"/>
            <a:t> typer information </a:t>
          </a:r>
          <a:r>
            <a:rPr lang="en-GB" sz="1700" kern="1200" dirty="0" err="1"/>
            <a:t>kan</a:t>
          </a:r>
          <a:r>
            <a:rPr lang="en-GB" sz="1700" kern="1200" dirty="0"/>
            <a:t> </a:t>
          </a:r>
          <a:r>
            <a:rPr lang="en-GB" sz="1700" kern="1200" dirty="0" err="1"/>
            <a:t>gemmes</a:t>
          </a:r>
          <a:r>
            <a:rPr lang="en-GB" sz="1700" kern="1200" dirty="0"/>
            <a:t> </a:t>
          </a:r>
          <a:r>
            <a:rPr lang="en-GB" sz="1700" kern="1200" dirty="0" err="1"/>
            <a:t>på</a:t>
          </a:r>
          <a:r>
            <a:rPr lang="en-GB" sz="1700" kern="1200" dirty="0"/>
            <a:t> en blockchain.</a:t>
          </a:r>
          <a:endParaRPr lang="sk-SK" sz="1700" kern="1200" dirty="0"/>
        </a:p>
      </dsp:txBody>
      <dsp:txXfrm>
        <a:off x="1536247" y="1215074"/>
        <a:ext cx="5592685" cy="1104613"/>
      </dsp:txXfrm>
    </dsp:sp>
    <dsp:sp modelId="{B0D08A7B-FD11-4DBA-B309-A6207D41750F}">
      <dsp:nvSpPr>
        <dsp:cNvPr id="0" name=""/>
        <dsp:cNvSpPr/>
      </dsp:nvSpPr>
      <dsp:spPr>
        <a:xfrm>
          <a:off x="110461" y="1325535"/>
          <a:ext cx="1425786" cy="88369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1000" b="-31000"/>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F0B017BF-A9BC-4EED-ABCB-CB3363718822}">
      <dsp:nvSpPr>
        <dsp:cNvPr id="0" name=""/>
        <dsp:cNvSpPr/>
      </dsp:nvSpPr>
      <dsp:spPr>
        <a:xfrm>
          <a:off x="0" y="2430149"/>
          <a:ext cx="7128933" cy="1104613"/>
        </a:xfrm>
        <a:prstGeom prst="roundRect">
          <a:avLst>
            <a:gd name="adj" fmla="val 10000"/>
          </a:avLst>
        </a:prstGeom>
        <a:gradFill rotWithShape="0">
          <a:gsLst>
            <a:gs pos="0">
              <a:schemeClr val="accent5">
                <a:hueOff val="433515"/>
                <a:satOff val="-6393"/>
                <a:lumOff val="7843"/>
                <a:alphaOff val="0"/>
                <a:lumMod val="110000"/>
                <a:satMod val="105000"/>
                <a:tint val="67000"/>
              </a:schemeClr>
            </a:gs>
            <a:gs pos="50000">
              <a:schemeClr val="accent5">
                <a:hueOff val="433515"/>
                <a:satOff val="-6393"/>
                <a:lumOff val="7843"/>
                <a:alphaOff val="0"/>
                <a:lumMod val="105000"/>
                <a:satMod val="103000"/>
                <a:tint val="73000"/>
              </a:schemeClr>
            </a:gs>
            <a:gs pos="100000">
              <a:schemeClr val="accent5">
                <a:hueOff val="433515"/>
                <a:satOff val="-6393"/>
                <a:lumOff val="784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Font typeface="Calibri" panose="020F0502020204030204" pitchFamily="34" charset="0"/>
            <a:buNone/>
          </a:pPr>
          <a:r>
            <a:rPr lang="en-GB" sz="1700" kern="1200" dirty="0"/>
            <a:t>I mange </a:t>
          </a:r>
          <a:r>
            <a:rPr lang="en-GB" sz="1700" kern="1200" dirty="0" err="1"/>
            <a:t>tilfælde</a:t>
          </a:r>
          <a:r>
            <a:rPr lang="en-GB" sz="1700" kern="1200" dirty="0"/>
            <a:t> er blockchain </a:t>
          </a:r>
          <a:r>
            <a:rPr lang="en-GB" sz="1700" kern="1200" dirty="0" err="1"/>
            <a:t>decentraliseret</a:t>
          </a:r>
          <a:r>
            <a:rPr lang="en-GB" sz="1700" kern="1200" dirty="0"/>
            <a:t>, </a:t>
          </a:r>
          <a:r>
            <a:rPr lang="en-GB" sz="1700" kern="1200" dirty="0" err="1"/>
            <a:t>så</a:t>
          </a:r>
          <a:r>
            <a:rPr lang="en-GB" sz="1700" kern="1200" dirty="0"/>
            <a:t> </a:t>
          </a:r>
          <a:r>
            <a:rPr lang="en-GB" sz="1700" kern="1200" dirty="0" err="1"/>
            <a:t>ingen</a:t>
          </a:r>
          <a:r>
            <a:rPr lang="en-GB" sz="1700" kern="1200" dirty="0"/>
            <a:t> </a:t>
          </a:r>
          <a:r>
            <a:rPr lang="en-GB" sz="1700" kern="1200" dirty="0" err="1"/>
            <a:t>enkelt</a:t>
          </a:r>
          <a:r>
            <a:rPr lang="en-GB" sz="1700" kern="1200" dirty="0"/>
            <a:t> person </a:t>
          </a:r>
          <a:r>
            <a:rPr lang="en-GB" sz="1700" kern="1200" dirty="0" err="1"/>
            <a:t>eller</a:t>
          </a:r>
          <a:r>
            <a:rPr lang="en-GB" sz="1700" kern="1200" dirty="0"/>
            <a:t> </a:t>
          </a:r>
          <a:r>
            <a:rPr lang="en-GB" sz="1700" kern="1200" dirty="0" err="1"/>
            <a:t>gruppe</a:t>
          </a:r>
          <a:r>
            <a:rPr lang="en-GB" sz="1700" kern="1200" dirty="0"/>
            <a:t> </a:t>
          </a:r>
          <a:r>
            <a:rPr lang="en-GB" sz="1700" kern="1200" dirty="0" err="1"/>
            <a:t>har</a:t>
          </a:r>
          <a:r>
            <a:rPr lang="en-GB" sz="1700" kern="1200" dirty="0"/>
            <a:t> </a:t>
          </a:r>
          <a:r>
            <a:rPr lang="en-GB" sz="1700" kern="1200" dirty="0" err="1"/>
            <a:t>kontrol</a:t>
          </a:r>
          <a:r>
            <a:rPr lang="en-GB" sz="1700" kern="1200" dirty="0"/>
            <a:t> - i </a:t>
          </a:r>
          <a:r>
            <a:rPr lang="en-GB" sz="1700" kern="1200" dirty="0" err="1"/>
            <a:t>stedet</a:t>
          </a:r>
          <a:r>
            <a:rPr lang="en-GB" sz="1700" kern="1200" dirty="0"/>
            <a:t> </a:t>
          </a:r>
          <a:r>
            <a:rPr lang="en-GB" sz="1700" kern="1200" dirty="0" err="1"/>
            <a:t>bevarer</a:t>
          </a:r>
          <a:r>
            <a:rPr lang="en-GB" sz="1700" kern="1200" dirty="0"/>
            <a:t> alle </a:t>
          </a:r>
          <a:r>
            <a:rPr lang="en-GB" sz="1700" kern="1200" dirty="0" err="1"/>
            <a:t>brugere</a:t>
          </a:r>
          <a:r>
            <a:rPr lang="en-GB" sz="1700" kern="1200" dirty="0"/>
            <a:t> </a:t>
          </a:r>
          <a:r>
            <a:rPr lang="en-GB" sz="1700" kern="1200" dirty="0" err="1"/>
            <a:t>kollektivt</a:t>
          </a:r>
          <a:r>
            <a:rPr lang="en-GB" sz="1700" kern="1200" dirty="0"/>
            <a:t> </a:t>
          </a:r>
          <a:r>
            <a:rPr lang="en-GB" sz="1700" kern="1200" dirty="0" err="1"/>
            <a:t>kontrollen</a:t>
          </a:r>
          <a:r>
            <a:rPr lang="en-GB" sz="1700" kern="1200" dirty="0"/>
            <a:t>.</a:t>
          </a:r>
          <a:endParaRPr lang="sk-SK" sz="1700" kern="1200" dirty="0"/>
        </a:p>
      </dsp:txBody>
      <dsp:txXfrm>
        <a:off x="1536247" y="2430149"/>
        <a:ext cx="5592685" cy="1104613"/>
      </dsp:txXfrm>
    </dsp:sp>
    <dsp:sp modelId="{EDCA3B2D-57A8-4F27-99EF-E86F5F1C6888}">
      <dsp:nvSpPr>
        <dsp:cNvPr id="0" name=""/>
        <dsp:cNvSpPr/>
      </dsp:nvSpPr>
      <dsp:spPr>
        <a:xfrm>
          <a:off x="110461" y="2540610"/>
          <a:ext cx="1425786" cy="883690"/>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31000" b="-31000"/>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E91B94CD-D39B-481D-9E7A-4547B7AD185D}">
      <dsp:nvSpPr>
        <dsp:cNvPr id="0" name=""/>
        <dsp:cNvSpPr/>
      </dsp:nvSpPr>
      <dsp:spPr>
        <a:xfrm>
          <a:off x="0" y="3645223"/>
          <a:ext cx="7128933" cy="1104613"/>
        </a:xfrm>
        <a:prstGeom prst="roundRect">
          <a:avLst>
            <a:gd name="adj" fmla="val 10000"/>
          </a:avLst>
        </a:prstGeom>
        <a:gradFill rotWithShape="0">
          <a:gsLst>
            <a:gs pos="0">
              <a:schemeClr val="accent5">
                <a:hueOff val="650272"/>
                <a:satOff val="-9590"/>
                <a:lumOff val="11764"/>
                <a:alphaOff val="0"/>
                <a:lumMod val="110000"/>
                <a:satMod val="105000"/>
                <a:tint val="67000"/>
              </a:schemeClr>
            </a:gs>
            <a:gs pos="50000">
              <a:schemeClr val="accent5">
                <a:hueOff val="650272"/>
                <a:satOff val="-9590"/>
                <a:lumOff val="11764"/>
                <a:alphaOff val="0"/>
                <a:lumMod val="105000"/>
                <a:satMod val="103000"/>
                <a:tint val="73000"/>
              </a:schemeClr>
            </a:gs>
            <a:gs pos="100000">
              <a:schemeClr val="accent5">
                <a:hueOff val="650272"/>
                <a:satOff val="-9590"/>
                <a:lumOff val="1176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Font typeface="Calibri" panose="020F0502020204030204" pitchFamily="34" charset="0"/>
            <a:buNone/>
          </a:pPr>
          <a:r>
            <a:rPr lang="en-GB" sz="1700" kern="1200" dirty="0" err="1"/>
            <a:t>Decentrale</a:t>
          </a:r>
          <a:r>
            <a:rPr lang="en-GB" sz="1700" kern="1200" dirty="0"/>
            <a:t> blockchains er </a:t>
          </a:r>
          <a:r>
            <a:rPr lang="en-GB" sz="1700" kern="1200" dirty="0" err="1"/>
            <a:t>uforanderlige</a:t>
          </a:r>
          <a:r>
            <a:rPr lang="en-GB" sz="1700" kern="1200" dirty="0"/>
            <a:t>, </a:t>
          </a:r>
          <a:r>
            <a:rPr lang="en-GB" sz="1700" kern="1200" dirty="0" err="1"/>
            <a:t>hvilket</a:t>
          </a:r>
          <a:r>
            <a:rPr lang="en-GB" sz="1700" kern="1200" dirty="0"/>
            <a:t> </a:t>
          </a:r>
          <a:r>
            <a:rPr lang="en-GB" sz="1700" kern="1200" dirty="0" err="1"/>
            <a:t>betyder</a:t>
          </a:r>
          <a:r>
            <a:rPr lang="en-GB" sz="1700" kern="1200" dirty="0"/>
            <a:t>, at de </a:t>
          </a:r>
          <a:r>
            <a:rPr lang="en-GB" sz="1700" kern="1200" dirty="0" err="1"/>
            <a:t>indtastede</a:t>
          </a:r>
          <a:r>
            <a:rPr lang="en-GB" sz="1700" kern="1200" dirty="0"/>
            <a:t> data er irreversible.</a:t>
          </a:r>
          <a:endParaRPr lang="sk-SK" sz="1700" kern="1200" dirty="0"/>
        </a:p>
      </dsp:txBody>
      <dsp:txXfrm>
        <a:off x="1536247" y="3645223"/>
        <a:ext cx="5592685" cy="1104613"/>
      </dsp:txXfrm>
    </dsp:sp>
    <dsp:sp modelId="{4DD0E39E-1501-4446-86A3-6C10E8710AD5}">
      <dsp:nvSpPr>
        <dsp:cNvPr id="0" name=""/>
        <dsp:cNvSpPr/>
      </dsp:nvSpPr>
      <dsp:spPr>
        <a:xfrm>
          <a:off x="110461" y="3755685"/>
          <a:ext cx="1425786" cy="883690"/>
        </a:xfrm>
        <a:prstGeom prst="roundRect">
          <a:avLst>
            <a:gd name="adj" fmla="val 10000"/>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31000" b="-31000"/>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C79485-AED4-4C93-9454-32FF60D9B301}">
      <dsp:nvSpPr>
        <dsp:cNvPr id="0" name=""/>
        <dsp:cNvSpPr/>
      </dsp:nvSpPr>
      <dsp:spPr>
        <a:xfrm>
          <a:off x="3289" y="1522280"/>
          <a:ext cx="1978421" cy="2374106"/>
        </a:xfrm>
        <a:prstGeom prst="roundRect">
          <a:avLst>
            <a:gd name="adj" fmla="val 5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75438" rIns="97790" bIns="0" numCol="1" spcCol="1270" anchor="t" anchorCtr="0">
          <a:noAutofit/>
        </a:bodyPr>
        <a:lstStyle/>
        <a:p>
          <a:pPr marL="0" lvl="0" indent="0" algn="r" defTabSz="977900">
            <a:lnSpc>
              <a:spcPct val="90000"/>
            </a:lnSpc>
            <a:spcBef>
              <a:spcPct val="0"/>
            </a:spcBef>
            <a:spcAft>
              <a:spcPct val="35000"/>
            </a:spcAft>
            <a:buFont typeface="+mj-lt"/>
            <a:buNone/>
          </a:pPr>
          <a:r>
            <a:rPr lang="en-GB" sz="2200" kern="1200"/>
            <a:t>1</a:t>
          </a:r>
          <a:endParaRPr lang="sk-SK" sz="2200" kern="1200"/>
        </a:p>
      </dsp:txBody>
      <dsp:txXfrm rot="16200000">
        <a:off x="-772252" y="2297821"/>
        <a:ext cx="1946767" cy="395684"/>
      </dsp:txXfrm>
    </dsp:sp>
    <dsp:sp modelId="{911C07A0-A149-4A74-B973-C059197EB3A8}">
      <dsp:nvSpPr>
        <dsp:cNvPr id="0" name=""/>
        <dsp:cNvSpPr/>
      </dsp:nvSpPr>
      <dsp:spPr>
        <a:xfrm>
          <a:off x="398973" y="1522280"/>
          <a:ext cx="1473924" cy="2374106"/>
        </a:xfrm>
        <a:prstGeom prst="rect">
          <a:avLst/>
        </a:prstGeom>
        <a:noFill/>
        <a:ln>
          <a:noFill/>
        </a:ln>
        <a:effectLst>
          <a:outerShdw blurRad="57150" dist="19050" dir="5400000" algn="ctr" rotWithShape="0">
            <a:srgbClr val="000000">
              <a:alpha val="63000"/>
            </a:srgbClr>
          </a:outerShdw>
        </a:effectLst>
        <a:sp3d/>
      </dsp:spPr>
      <dsp:style>
        <a:lnRef idx="0">
          <a:scrgbClr r="0" g="0" b="0"/>
        </a:lnRef>
        <a:fillRef idx="3">
          <a:scrgbClr r="0" g="0" b="0"/>
        </a:fillRef>
        <a:effectRef idx="3">
          <a:scrgbClr r="0" g="0" b="0"/>
        </a:effectRef>
        <a:fontRef idx="minor">
          <a:schemeClr val="lt1"/>
        </a:fontRef>
      </dsp:style>
      <dsp:txBody>
        <a:bodyPr spcFirstLastPara="0" vert="horz" wrap="square" lIns="0" tIns="68580" rIns="0" bIns="0" numCol="1" spcCol="1270" anchor="t" anchorCtr="0">
          <a:noAutofit/>
        </a:bodyPr>
        <a:lstStyle/>
        <a:p>
          <a:pPr marL="0" lvl="0" indent="0" algn="l" defTabSz="889000">
            <a:lnSpc>
              <a:spcPct val="90000"/>
            </a:lnSpc>
            <a:spcBef>
              <a:spcPct val="0"/>
            </a:spcBef>
            <a:spcAft>
              <a:spcPct val="35000"/>
            </a:spcAft>
            <a:buFont typeface="+mj-lt"/>
            <a:buNone/>
          </a:pPr>
          <a:r>
            <a:rPr lang="en-GB" sz="2000" kern="1200"/>
            <a:t>The first is the provenance of traceability and food authenticity.</a:t>
          </a:r>
          <a:endParaRPr lang="sk-SK" sz="2000" kern="1200"/>
        </a:p>
      </dsp:txBody>
      <dsp:txXfrm>
        <a:off x="398973" y="1522280"/>
        <a:ext cx="1473924" cy="2374106"/>
      </dsp:txXfrm>
    </dsp:sp>
    <dsp:sp modelId="{D110ED49-8971-4EDA-9D40-2050F55D61B5}">
      <dsp:nvSpPr>
        <dsp:cNvPr id="0" name=""/>
        <dsp:cNvSpPr/>
      </dsp:nvSpPr>
      <dsp:spPr>
        <a:xfrm>
          <a:off x="2050955" y="1522280"/>
          <a:ext cx="1978421" cy="2374106"/>
        </a:xfrm>
        <a:prstGeom prst="roundRect">
          <a:avLst>
            <a:gd name="adj" fmla="val 5000"/>
          </a:avLst>
        </a:prstGeom>
        <a:gradFill rotWithShape="0">
          <a:gsLst>
            <a:gs pos="0">
              <a:schemeClr val="accent2">
                <a:hueOff val="-1708816"/>
                <a:satOff val="-19944"/>
                <a:lumOff val="7583"/>
                <a:alphaOff val="0"/>
                <a:satMod val="103000"/>
                <a:lumMod val="102000"/>
                <a:tint val="94000"/>
              </a:schemeClr>
            </a:gs>
            <a:gs pos="50000">
              <a:schemeClr val="accent2">
                <a:hueOff val="-1708816"/>
                <a:satOff val="-19944"/>
                <a:lumOff val="7583"/>
                <a:alphaOff val="0"/>
                <a:satMod val="110000"/>
                <a:lumMod val="100000"/>
                <a:shade val="100000"/>
              </a:schemeClr>
            </a:gs>
            <a:gs pos="100000">
              <a:schemeClr val="accent2">
                <a:hueOff val="-1708816"/>
                <a:satOff val="-19944"/>
                <a:lumOff val="75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75438" rIns="97790" bIns="0" numCol="1" spcCol="1270" anchor="t" anchorCtr="0">
          <a:noAutofit/>
        </a:bodyPr>
        <a:lstStyle/>
        <a:p>
          <a:pPr marL="0" lvl="0" indent="0" algn="r" defTabSz="977900">
            <a:lnSpc>
              <a:spcPct val="90000"/>
            </a:lnSpc>
            <a:spcBef>
              <a:spcPct val="0"/>
            </a:spcBef>
            <a:spcAft>
              <a:spcPct val="35000"/>
            </a:spcAft>
            <a:buFont typeface="+mj-lt"/>
            <a:buNone/>
          </a:pPr>
          <a:r>
            <a:rPr lang="en-GB" sz="2200" kern="1200"/>
            <a:t>2</a:t>
          </a:r>
          <a:endParaRPr lang="sk-SK" sz="2200" kern="1200"/>
        </a:p>
      </dsp:txBody>
      <dsp:txXfrm rot="16200000">
        <a:off x="1275414" y="2297821"/>
        <a:ext cx="1946767" cy="395684"/>
      </dsp:txXfrm>
    </dsp:sp>
    <dsp:sp modelId="{F7A9925D-F2CC-4BC0-9A72-EF99CE79A421}">
      <dsp:nvSpPr>
        <dsp:cNvPr id="0" name=""/>
        <dsp:cNvSpPr/>
      </dsp:nvSpPr>
      <dsp:spPr>
        <a:xfrm rot="5400000">
          <a:off x="1886412" y="3408973"/>
          <a:ext cx="348869" cy="296763"/>
        </a:xfrm>
        <a:prstGeom prst="flowChartExtract">
          <a:avLst/>
        </a:prstGeom>
        <a:solidFill>
          <a:schemeClr val="lt1">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34FC361C-2AC2-4E5C-A325-2378CAE6A6A4}">
      <dsp:nvSpPr>
        <dsp:cNvPr id="0" name=""/>
        <dsp:cNvSpPr/>
      </dsp:nvSpPr>
      <dsp:spPr>
        <a:xfrm>
          <a:off x="2446640" y="1522280"/>
          <a:ext cx="1473924" cy="2374106"/>
        </a:xfrm>
        <a:prstGeom prst="rect">
          <a:avLst/>
        </a:prstGeom>
        <a:noFill/>
        <a:ln>
          <a:noFill/>
        </a:ln>
        <a:effectLst>
          <a:outerShdw blurRad="57150" dist="19050" dir="5400000" algn="ctr" rotWithShape="0">
            <a:srgbClr val="000000">
              <a:alpha val="63000"/>
            </a:srgbClr>
          </a:outerShdw>
        </a:effectLst>
        <a:sp3d/>
      </dsp:spPr>
      <dsp:style>
        <a:lnRef idx="0">
          <a:scrgbClr r="0" g="0" b="0"/>
        </a:lnRef>
        <a:fillRef idx="3">
          <a:scrgbClr r="0" g="0" b="0"/>
        </a:fillRef>
        <a:effectRef idx="3">
          <a:scrgbClr r="0" g="0" b="0"/>
        </a:effectRef>
        <a:fontRef idx="minor">
          <a:schemeClr val="lt1"/>
        </a:fontRef>
      </dsp:style>
      <dsp:txBody>
        <a:bodyPr spcFirstLastPara="0" vert="horz" wrap="square" lIns="0" tIns="68580" rIns="0" bIns="0" numCol="1" spcCol="1270" anchor="t" anchorCtr="0">
          <a:noAutofit/>
        </a:bodyPr>
        <a:lstStyle/>
        <a:p>
          <a:pPr marL="0" lvl="0" indent="0" algn="l" defTabSz="889000">
            <a:lnSpc>
              <a:spcPct val="90000"/>
            </a:lnSpc>
            <a:spcBef>
              <a:spcPct val="0"/>
            </a:spcBef>
            <a:spcAft>
              <a:spcPct val="35000"/>
            </a:spcAft>
            <a:buFont typeface="+mj-lt"/>
            <a:buNone/>
          </a:pPr>
          <a:r>
            <a:rPr lang="en-GB" sz="2000" kern="1200"/>
            <a:t>The second category is smart agricultural data management. </a:t>
          </a:r>
          <a:endParaRPr lang="sk-SK" sz="2000" kern="1200"/>
        </a:p>
      </dsp:txBody>
      <dsp:txXfrm>
        <a:off x="2446640" y="1522280"/>
        <a:ext cx="1473924" cy="2374106"/>
      </dsp:txXfrm>
    </dsp:sp>
    <dsp:sp modelId="{2A2FE7B9-69D5-4DE2-AAB8-459A6FDC7C5E}">
      <dsp:nvSpPr>
        <dsp:cNvPr id="0" name=""/>
        <dsp:cNvSpPr/>
      </dsp:nvSpPr>
      <dsp:spPr>
        <a:xfrm>
          <a:off x="4098622" y="1522280"/>
          <a:ext cx="1978421" cy="2374106"/>
        </a:xfrm>
        <a:prstGeom prst="roundRect">
          <a:avLst>
            <a:gd name="adj" fmla="val 5000"/>
          </a:avLst>
        </a:prstGeom>
        <a:gradFill rotWithShape="0">
          <a:gsLst>
            <a:gs pos="0">
              <a:schemeClr val="accent2">
                <a:hueOff val="-3417632"/>
                <a:satOff val="-39889"/>
                <a:lumOff val="15165"/>
                <a:alphaOff val="0"/>
                <a:satMod val="103000"/>
                <a:lumMod val="102000"/>
                <a:tint val="94000"/>
              </a:schemeClr>
            </a:gs>
            <a:gs pos="50000">
              <a:schemeClr val="accent2">
                <a:hueOff val="-3417632"/>
                <a:satOff val="-39889"/>
                <a:lumOff val="15165"/>
                <a:alphaOff val="0"/>
                <a:satMod val="110000"/>
                <a:lumMod val="100000"/>
                <a:shade val="100000"/>
              </a:schemeClr>
            </a:gs>
            <a:gs pos="100000">
              <a:schemeClr val="accent2">
                <a:hueOff val="-3417632"/>
                <a:satOff val="-39889"/>
                <a:lumOff val="151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75438" rIns="97790" bIns="0" numCol="1" spcCol="1270" anchor="t" anchorCtr="0">
          <a:noAutofit/>
        </a:bodyPr>
        <a:lstStyle/>
        <a:p>
          <a:pPr marL="0" lvl="0" indent="0" algn="r" defTabSz="977900">
            <a:lnSpc>
              <a:spcPct val="90000"/>
            </a:lnSpc>
            <a:spcBef>
              <a:spcPct val="0"/>
            </a:spcBef>
            <a:spcAft>
              <a:spcPct val="35000"/>
            </a:spcAft>
            <a:buFont typeface="+mj-lt"/>
            <a:buNone/>
          </a:pPr>
          <a:r>
            <a:rPr lang="en-GB" sz="2200" kern="1200"/>
            <a:t>3</a:t>
          </a:r>
          <a:endParaRPr lang="sk-SK" sz="2200" kern="1200"/>
        </a:p>
      </dsp:txBody>
      <dsp:txXfrm rot="16200000">
        <a:off x="3323081" y="2297821"/>
        <a:ext cx="1946767" cy="395684"/>
      </dsp:txXfrm>
    </dsp:sp>
    <dsp:sp modelId="{DDAD6BEE-7C9F-47CB-A7EC-6B696B54730C}">
      <dsp:nvSpPr>
        <dsp:cNvPr id="0" name=""/>
        <dsp:cNvSpPr/>
      </dsp:nvSpPr>
      <dsp:spPr>
        <a:xfrm rot="5400000">
          <a:off x="3934079" y="3408973"/>
          <a:ext cx="348869" cy="296763"/>
        </a:xfrm>
        <a:prstGeom prst="flowChartExtract">
          <a:avLst/>
        </a:prstGeom>
        <a:solidFill>
          <a:schemeClr val="lt1">
            <a:hueOff val="0"/>
            <a:satOff val="0"/>
            <a:lumOff val="0"/>
            <a:alphaOff val="0"/>
          </a:schemeClr>
        </a:solidFill>
        <a:ln w="6350" cap="flat" cmpd="sng" algn="ctr">
          <a:solidFill>
            <a:schemeClr val="accent2">
              <a:hueOff val="-2563224"/>
              <a:satOff val="-29917"/>
              <a:lumOff val="11374"/>
              <a:alphaOff val="0"/>
            </a:schemeClr>
          </a:solidFill>
          <a:prstDash val="solid"/>
          <a:miter lim="800000"/>
        </a:ln>
        <a:effectLst/>
      </dsp:spPr>
      <dsp:style>
        <a:lnRef idx="1">
          <a:scrgbClr r="0" g="0" b="0"/>
        </a:lnRef>
        <a:fillRef idx="1">
          <a:scrgbClr r="0" g="0" b="0"/>
        </a:fillRef>
        <a:effectRef idx="2">
          <a:scrgbClr r="0" g="0" b="0"/>
        </a:effectRef>
        <a:fontRef idx="minor"/>
      </dsp:style>
    </dsp:sp>
    <dsp:sp modelId="{F127CFBF-A9B8-492F-9618-D3E20C544B3B}">
      <dsp:nvSpPr>
        <dsp:cNvPr id="0" name=""/>
        <dsp:cNvSpPr/>
      </dsp:nvSpPr>
      <dsp:spPr>
        <a:xfrm>
          <a:off x="4494306" y="1522280"/>
          <a:ext cx="1473924" cy="2374106"/>
        </a:xfrm>
        <a:prstGeom prst="rect">
          <a:avLst/>
        </a:prstGeom>
        <a:noFill/>
        <a:ln>
          <a:noFill/>
        </a:ln>
        <a:effectLst>
          <a:outerShdw blurRad="57150" dist="19050" dir="5400000" algn="ctr" rotWithShape="0">
            <a:srgbClr val="000000">
              <a:alpha val="63000"/>
            </a:srgbClr>
          </a:outerShdw>
        </a:effectLst>
        <a:sp3d/>
      </dsp:spPr>
      <dsp:style>
        <a:lnRef idx="0">
          <a:scrgbClr r="0" g="0" b="0"/>
        </a:lnRef>
        <a:fillRef idx="3">
          <a:scrgbClr r="0" g="0" b="0"/>
        </a:fillRef>
        <a:effectRef idx="3">
          <a:scrgbClr r="0" g="0" b="0"/>
        </a:effectRef>
        <a:fontRef idx="minor">
          <a:schemeClr val="lt1"/>
        </a:fontRef>
      </dsp:style>
      <dsp:txBody>
        <a:bodyPr spcFirstLastPara="0" vert="horz" wrap="square" lIns="0" tIns="68580" rIns="0" bIns="0" numCol="1" spcCol="1270" anchor="t" anchorCtr="0">
          <a:noAutofit/>
        </a:bodyPr>
        <a:lstStyle/>
        <a:p>
          <a:pPr marL="0" lvl="0" indent="0" algn="l" defTabSz="889000">
            <a:lnSpc>
              <a:spcPct val="90000"/>
            </a:lnSpc>
            <a:spcBef>
              <a:spcPct val="0"/>
            </a:spcBef>
            <a:spcAft>
              <a:spcPct val="35000"/>
            </a:spcAft>
            <a:buFont typeface="+mj-lt"/>
            <a:buNone/>
          </a:pPr>
          <a:r>
            <a:rPr lang="en-GB" sz="2000" kern="1200"/>
            <a:t>The third category is trading finance in supply chain management. </a:t>
          </a:r>
          <a:endParaRPr lang="sk-SK" sz="2000" kern="1200"/>
        </a:p>
      </dsp:txBody>
      <dsp:txXfrm>
        <a:off x="4494306" y="1522280"/>
        <a:ext cx="1473924" cy="2374106"/>
      </dsp:txXfrm>
    </dsp:sp>
    <dsp:sp modelId="{9E45DB63-CBEB-4D39-B0E5-65C621F27E28}">
      <dsp:nvSpPr>
        <dsp:cNvPr id="0" name=""/>
        <dsp:cNvSpPr/>
      </dsp:nvSpPr>
      <dsp:spPr>
        <a:xfrm>
          <a:off x="6146289" y="1522280"/>
          <a:ext cx="1978421" cy="2374106"/>
        </a:xfrm>
        <a:prstGeom prst="roundRect">
          <a:avLst>
            <a:gd name="adj" fmla="val 5000"/>
          </a:avLst>
        </a:prstGeom>
        <a:gradFill rotWithShape="0">
          <a:gsLst>
            <a:gs pos="0">
              <a:schemeClr val="accent2">
                <a:hueOff val="-5126448"/>
                <a:satOff val="-59833"/>
                <a:lumOff val="22748"/>
                <a:alphaOff val="0"/>
                <a:satMod val="103000"/>
                <a:lumMod val="102000"/>
                <a:tint val="94000"/>
              </a:schemeClr>
            </a:gs>
            <a:gs pos="50000">
              <a:schemeClr val="accent2">
                <a:hueOff val="-5126448"/>
                <a:satOff val="-59833"/>
                <a:lumOff val="22748"/>
                <a:alphaOff val="0"/>
                <a:satMod val="110000"/>
                <a:lumMod val="100000"/>
                <a:shade val="100000"/>
              </a:schemeClr>
            </a:gs>
            <a:gs pos="100000">
              <a:schemeClr val="accent2">
                <a:hueOff val="-5126448"/>
                <a:satOff val="-59833"/>
                <a:lumOff val="2274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75438" rIns="97790" bIns="0" numCol="1" spcCol="1270" anchor="t" anchorCtr="0">
          <a:noAutofit/>
        </a:bodyPr>
        <a:lstStyle/>
        <a:p>
          <a:pPr marL="0" lvl="0" indent="0" algn="r" defTabSz="977900">
            <a:lnSpc>
              <a:spcPct val="90000"/>
            </a:lnSpc>
            <a:spcBef>
              <a:spcPct val="0"/>
            </a:spcBef>
            <a:spcAft>
              <a:spcPct val="35000"/>
            </a:spcAft>
            <a:buFont typeface="+mj-lt"/>
            <a:buNone/>
          </a:pPr>
          <a:r>
            <a:rPr lang="en-GB" sz="2200" kern="1200"/>
            <a:t>4</a:t>
          </a:r>
          <a:endParaRPr lang="sk-SK" sz="2200" kern="1200"/>
        </a:p>
      </dsp:txBody>
      <dsp:txXfrm rot="16200000">
        <a:off x="5370747" y="2297821"/>
        <a:ext cx="1946767" cy="395684"/>
      </dsp:txXfrm>
    </dsp:sp>
    <dsp:sp modelId="{3A6B52F7-7EBB-496C-80D9-C3A37332FE38}">
      <dsp:nvSpPr>
        <dsp:cNvPr id="0" name=""/>
        <dsp:cNvSpPr/>
      </dsp:nvSpPr>
      <dsp:spPr>
        <a:xfrm rot="5400000">
          <a:off x="5981746" y="3408973"/>
          <a:ext cx="348869" cy="296763"/>
        </a:xfrm>
        <a:prstGeom prst="flowChartExtract">
          <a:avLst/>
        </a:prstGeom>
        <a:solidFill>
          <a:schemeClr val="lt1">
            <a:hueOff val="0"/>
            <a:satOff val="0"/>
            <a:lumOff val="0"/>
            <a:alphaOff val="0"/>
          </a:schemeClr>
        </a:solidFill>
        <a:ln w="6350" cap="flat" cmpd="sng" algn="ctr">
          <a:solidFill>
            <a:schemeClr val="accent2">
              <a:hueOff val="-5126448"/>
              <a:satOff val="-59833"/>
              <a:lumOff val="22748"/>
              <a:alphaOff val="0"/>
            </a:schemeClr>
          </a:solidFill>
          <a:prstDash val="solid"/>
          <a:miter lim="800000"/>
        </a:ln>
        <a:effectLst/>
      </dsp:spPr>
      <dsp:style>
        <a:lnRef idx="1">
          <a:scrgbClr r="0" g="0" b="0"/>
        </a:lnRef>
        <a:fillRef idx="1">
          <a:scrgbClr r="0" g="0" b="0"/>
        </a:fillRef>
        <a:effectRef idx="2">
          <a:scrgbClr r="0" g="0" b="0"/>
        </a:effectRef>
        <a:fontRef idx="minor"/>
      </dsp:style>
    </dsp:sp>
    <dsp:sp modelId="{F8F90DBC-0E75-42A7-8F1F-F22EC05573F9}">
      <dsp:nvSpPr>
        <dsp:cNvPr id="0" name=""/>
        <dsp:cNvSpPr/>
      </dsp:nvSpPr>
      <dsp:spPr>
        <a:xfrm>
          <a:off x="6541973" y="1522280"/>
          <a:ext cx="1473924" cy="2374106"/>
        </a:xfrm>
        <a:prstGeom prst="rect">
          <a:avLst/>
        </a:prstGeom>
        <a:noFill/>
        <a:ln>
          <a:noFill/>
        </a:ln>
        <a:effectLst>
          <a:outerShdw blurRad="57150" dist="19050" dir="5400000" algn="ctr" rotWithShape="0">
            <a:srgbClr val="000000">
              <a:alpha val="63000"/>
            </a:srgbClr>
          </a:outerShdw>
        </a:effectLst>
        <a:sp3d/>
      </dsp:spPr>
      <dsp:style>
        <a:lnRef idx="0">
          <a:scrgbClr r="0" g="0" b="0"/>
        </a:lnRef>
        <a:fillRef idx="3">
          <a:scrgbClr r="0" g="0" b="0"/>
        </a:fillRef>
        <a:effectRef idx="3">
          <a:scrgbClr r="0" g="0" b="0"/>
        </a:effectRef>
        <a:fontRef idx="minor">
          <a:schemeClr val="lt1"/>
        </a:fontRef>
      </dsp:style>
      <dsp:txBody>
        <a:bodyPr spcFirstLastPara="0" vert="horz" wrap="square" lIns="0" tIns="68580" rIns="0" bIns="0" numCol="1" spcCol="1270" anchor="t" anchorCtr="0">
          <a:noAutofit/>
        </a:bodyPr>
        <a:lstStyle/>
        <a:p>
          <a:pPr marL="0" lvl="0" indent="0" algn="l" defTabSz="889000">
            <a:lnSpc>
              <a:spcPct val="90000"/>
            </a:lnSpc>
            <a:spcBef>
              <a:spcPct val="0"/>
            </a:spcBef>
            <a:spcAft>
              <a:spcPct val="35000"/>
            </a:spcAft>
            <a:buFont typeface="+mj-lt"/>
            <a:buNone/>
          </a:pPr>
          <a:r>
            <a:rPr lang="en-GB" sz="2000" kern="1200"/>
            <a:t>The last is the category of other information management systems. </a:t>
          </a:r>
          <a:endParaRPr lang="sk-SK" sz="2000" kern="1200"/>
        </a:p>
      </dsp:txBody>
      <dsp:txXfrm>
        <a:off x="6541973" y="1522280"/>
        <a:ext cx="1473924" cy="2374106"/>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F516AF9-B2AD-104A-AF9A-F25363C3821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9588DA8-91B0-C14B-D779-3889DF35BD7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CA55AD-336F-2841-9E44-8096CEA2A7BD}" type="datetimeFigureOut">
              <a:rPr lang="en-US" smtClean="0"/>
              <a:t>10/10/2024</a:t>
            </a:fld>
            <a:endParaRPr lang="en-US"/>
          </a:p>
        </p:txBody>
      </p:sp>
      <p:sp>
        <p:nvSpPr>
          <p:cNvPr id="4" name="Footer Placeholder 3">
            <a:extLst>
              <a:ext uri="{FF2B5EF4-FFF2-40B4-BE49-F238E27FC236}">
                <a16:creationId xmlns:a16="http://schemas.microsoft.com/office/drawing/2014/main" id="{06DE9AC7-AB01-16E6-F784-94958BD727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CF29F86-810F-CB4D-2A95-B03F85C830D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232C195-42C6-9347-A20E-4343730EB34C}" type="slidenum">
              <a:rPr lang="en-US" smtClean="0"/>
              <a:t>‹#›</a:t>
            </a:fld>
            <a:endParaRPr lang="en-US"/>
          </a:p>
        </p:txBody>
      </p:sp>
    </p:spTree>
    <p:extLst>
      <p:ext uri="{BB962C8B-B14F-4D97-AF65-F5344CB8AC3E}">
        <p14:creationId xmlns:p14="http://schemas.microsoft.com/office/powerpoint/2010/main" val="596654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10/10/2024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1</a:t>
            </a:fld>
            <a:endParaRPr lang="en-US"/>
          </a:p>
        </p:txBody>
      </p:sp>
    </p:spTree>
    <p:extLst>
      <p:ext uri="{BB962C8B-B14F-4D97-AF65-F5344CB8AC3E}">
        <p14:creationId xmlns:p14="http://schemas.microsoft.com/office/powerpoint/2010/main" val="1821101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75C7A-9FAA-0A99-35D4-A66A7F8014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DFC68C-7CD4-AB10-412B-2497FA51F5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6BACF4-BECC-1159-F53E-3E440F9CB152}"/>
              </a:ext>
            </a:extLst>
          </p:cNvPr>
          <p:cNvSpPr>
            <a:spLocks noGrp="1"/>
          </p:cNvSpPr>
          <p:nvPr>
            <p:ph type="body" idx="1"/>
          </p:nvPr>
        </p:nvSpPr>
        <p:spPr/>
        <p:txBody>
          <a:bodyPr/>
          <a:lstStyle/>
          <a:p>
            <a:pPr algn="l" rtl="0"/>
            <a:endParaRPr lang="en-US"/>
          </a:p>
        </p:txBody>
      </p:sp>
      <p:sp>
        <p:nvSpPr>
          <p:cNvPr id="4" name="Slide Number Placeholder 3">
            <a:extLst>
              <a:ext uri="{FF2B5EF4-FFF2-40B4-BE49-F238E27FC236}">
                <a16:creationId xmlns:a16="http://schemas.microsoft.com/office/drawing/2014/main" id="{3D04C059-A09F-BF66-B6AF-88DE343BBBC0}"/>
              </a:ext>
            </a:extLst>
          </p:cNvPr>
          <p:cNvSpPr>
            <a:spLocks noGrp="1"/>
          </p:cNvSpPr>
          <p:nvPr>
            <p:ph type="sldNum" sz="quarter" idx="5"/>
          </p:nvPr>
        </p:nvSpPr>
        <p:spPr/>
        <p:txBody>
          <a:bodyPr/>
          <a:lstStyle/>
          <a:p>
            <a:pPr algn="l" rtl="0"/>
            <a:fld id="{4BE5DE82-CF29-044D-9158-06A811149881}" type="slidenum">
              <a:rPr lang="en-US" smtClean="0"/>
              <a:t>56</a:t>
            </a:fld>
            <a:endParaRPr lang="en-US"/>
          </a:p>
        </p:txBody>
      </p:sp>
    </p:spTree>
    <p:extLst>
      <p:ext uri="{BB962C8B-B14F-4D97-AF65-F5344CB8AC3E}">
        <p14:creationId xmlns:p14="http://schemas.microsoft.com/office/powerpoint/2010/main" val="4240420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59</a:t>
            </a:fld>
            <a:endParaRPr lang="en-US"/>
          </a:p>
        </p:txBody>
      </p:sp>
    </p:spTree>
    <p:extLst>
      <p:ext uri="{BB962C8B-B14F-4D97-AF65-F5344CB8AC3E}">
        <p14:creationId xmlns:p14="http://schemas.microsoft.com/office/powerpoint/2010/main" val="3650712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63</a:t>
            </a:fld>
            <a:endParaRPr lang="en-US"/>
          </a:p>
        </p:txBody>
      </p:sp>
    </p:spTree>
    <p:extLst>
      <p:ext uri="{BB962C8B-B14F-4D97-AF65-F5344CB8AC3E}">
        <p14:creationId xmlns:p14="http://schemas.microsoft.com/office/powerpoint/2010/main" val="356425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algn="l" rtl="0"/>
            <a:endParaRPr lang="sk-SK"/>
          </a:p>
        </p:txBody>
      </p:sp>
      <p:sp>
        <p:nvSpPr>
          <p:cNvPr id="4" name="Zástupný objekt pre číslo snímky 3"/>
          <p:cNvSpPr>
            <a:spLocks noGrp="1"/>
          </p:cNvSpPr>
          <p:nvPr>
            <p:ph type="sldNum" sz="quarter" idx="5"/>
          </p:nvPr>
        </p:nvSpPr>
        <p:spPr/>
        <p:txBody>
          <a:bodyPr/>
          <a:lstStyle/>
          <a:p>
            <a:pPr algn="l" rtl="0"/>
            <a:fld id="{4BE5DE82-CF29-044D-9158-06A811149881}" type="slidenum">
              <a:rPr lang="en-US" smtClean="0"/>
              <a:t>64</a:t>
            </a:fld>
            <a:endParaRPr lang="en-US"/>
          </a:p>
        </p:txBody>
      </p:sp>
    </p:spTree>
    <p:extLst>
      <p:ext uri="{BB962C8B-B14F-4D97-AF65-F5344CB8AC3E}">
        <p14:creationId xmlns:p14="http://schemas.microsoft.com/office/powerpoint/2010/main" val="387532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algn="l" rtl="0"/>
            <a:endParaRPr lang="en-US"/>
          </a:p>
        </p:txBody>
      </p:sp>
      <p:sp>
        <p:nvSpPr>
          <p:cNvPr id="4" name="Zástupný objekt pre číslo snímky 3"/>
          <p:cNvSpPr>
            <a:spLocks noGrp="1"/>
          </p:cNvSpPr>
          <p:nvPr>
            <p:ph type="sldNum" sz="quarter" idx="5"/>
          </p:nvPr>
        </p:nvSpPr>
        <p:spPr/>
        <p:txBody>
          <a:bodyPr/>
          <a:lstStyle/>
          <a:p>
            <a:pPr algn="l" rtl="0"/>
            <a:fld id="{4BE5DE82-CF29-044D-9158-06A811149881}" type="slidenum">
              <a:rPr lang="en-US" smtClean="0"/>
              <a:t>73</a:t>
            </a:fld>
            <a:endParaRPr lang="en-US"/>
          </a:p>
        </p:txBody>
      </p:sp>
    </p:spTree>
    <p:extLst>
      <p:ext uri="{BB962C8B-B14F-4D97-AF65-F5344CB8AC3E}">
        <p14:creationId xmlns:p14="http://schemas.microsoft.com/office/powerpoint/2010/main" val="3106026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75</a:t>
            </a:fld>
            <a:endParaRPr lang="en-US"/>
          </a:p>
        </p:txBody>
      </p:sp>
    </p:spTree>
    <p:extLst>
      <p:ext uri="{BB962C8B-B14F-4D97-AF65-F5344CB8AC3E}">
        <p14:creationId xmlns:p14="http://schemas.microsoft.com/office/powerpoint/2010/main" val="717219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4</a:t>
            </a:fld>
            <a:endParaRPr lang="en-US"/>
          </a:p>
        </p:txBody>
      </p:sp>
    </p:spTree>
    <p:extLst>
      <p:ext uri="{BB962C8B-B14F-4D97-AF65-F5344CB8AC3E}">
        <p14:creationId xmlns:p14="http://schemas.microsoft.com/office/powerpoint/2010/main" val="4226468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5</a:t>
            </a:fld>
            <a:endParaRPr lang="en-US"/>
          </a:p>
        </p:txBody>
      </p:sp>
    </p:spTree>
    <p:extLst>
      <p:ext uri="{BB962C8B-B14F-4D97-AF65-F5344CB8AC3E}">
        <p14:creationId xmlns:p14="http://schemas.microsoft.com/office/powerpoint/2010/main" val="1873205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6</a:t>
            </a:fld>
            <a:endParaRPr lang="en-US"/>
          </a:p>
        </p:txBody>
      </p:sp>
    </p:spTree>
    <p:extLst>
      <p:ext uri="{BB962C8B-B14F-4D97-AF65-F5344CB8AC3E}">
        <p14:creationId xmlns:p14="http://schemas.microsoft.com/office/powerpoint/2010/main" val="2284729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25</a:t>
            </a:fld>
            <a:endParaRPr lang="en-US"/>
          </a:p>
        </p:txBody>
      </p:sp>
    </p:spTree>
    <p:extLst>
      <p:ext uri="{BB962C8B-B14F-4D97-AF65-F5344CB8AC3E}">
        <p14:creationId xmlns:p14="http://schemas.microsoft.com/office/powerpoint/2010/main" val="3284013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35</a:t>
            </a:fld>
            <a:endParaRPr lang="en-US"/>
          </a:p>
        </p:txBody>
      </p:sp>
    </p:spTree>
    <p:extLst>
      <p:ext uri="{BB962C8B-B14F-4D97-AF65-F5344CB8AC3E}">
        <p14:creationId xmlns:p14="http://schemas.microsoft.com/office/powerpoint/2010/main" val="1985425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39</a:t>
            </a:fld>
            <a:endParaRPr lang="en-US"/>
          </a:p>
        </p:txBody>
      </p:sp>
    </p:spTree>
    <p:extLst>
      <p:ext uri="{BB962C8B-B14F-4D97-AF65-F5344CB8AC3E}">
        <p14:creationId xmlns:p14="http://schemas.microsoft.com/office/powerpoint/2010/main" val="3454045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47</a:t>
            </a:fld>
            <a:endParaRPr lang="en-US"/>
          </a:p>
        </p:txBody>
      </p:sp>
    </p:spTree>
    <p:extLst>
      <p:ext uri="{BB962C8B-B14F-4D97-AF65-F5344CB8AC3E}">
        <p14:creationId xmlns:p14="http://schemas.microsoft.com/office/powerpoint/2010/main" val="600582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a:p>
        </p:txBody>
      </p:sp>
      <p:sp>
        <p:nvSpPr>
          <p:cNvPr id="4" name="Slide Number Placeholder 3"/>
          <p:cNvSpPr>
            <a:spLocks noGrp="1"/>
          </p:cNvSpPr>
          <p:nvPr>
            <p:ph type="sldNum" sz="quarter" idx="5"/>
          </p:nvPr>
        </p:nvSpPr>
        <p:spPr/>
        <p:txBody>
          <a:bodyPr/>
          <a:lstStyle/>
          <a:p>
            <a:pPr algn="l" rtl="0"/>
            <a:fld id="{4BE5DE82-CF29-044D-9158-06A811149881}" type="slidenum">
              <a:rPr lang="en-US" smtClean="0"/>
              <a:t>52</a:t>
            </a:fld>
            <a:endParaRPr lang="en-US"/>
          </a:p>
        </p:txBody>
      </p:sp>
    </p:spTree>
    <p:extLst>
      <p:ext uri="{BB962C8B-B14F-4D97-AF65-F5344CB8AC3E}">
        <p14:creationId xmlns:p14="http://schemas.microsoft.com/office/powerpoint/2010/main" val="469465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gradFill>
            <a:gsLst>
              <a:gs pos="0">
                <a:srgbClr val="6A9D56"/>
              </a:gs>
              <a:gs pos="60540">
                <a:srgbClr val="2D8784"/>
              </a:gs>
              <a:gs pos="100000">
                <a:srgbClr val="263D9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Blockchain for Agri Edu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3E6F887F-9228-1D4F-8127-5E0D4A5B1EDB}"/>
              </a:ext>
            </a:extLst>
          </p:cNvPr>
          <p:cNvSpPr/>
          <p:nvPr userDrawn="1"/>
        </p:nvSpPr>
        <p:spPr>
          <a:xfrm>
            <a:off x="3776133" y="644599"/>
            <a:ext cx="8415867" cy="550945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1000">
                <a:srgbClr val="2D8784"/>
              </a:gs>
              <a:gs pos="100000">
                <a:srgbClr val="263D94"/>
              </a:gs>
            </a:gsLst>
            <a:lin ang="5400000" scaled="0"/>
          </a:gradFill>
          <a:ln w="3060" cap="flat">
            <a:no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5267332" y="2721528"/>
            <a:ext cx="5150436" cy="2757828"/>
          </a:xfrm>
          <a:prstGeom prst="rect">
            <a:avLst/>
          </a:prstGeom>
        </p:spPr>
        <p:txBody>
          <a:bodyPr>
            <a:normAutofit/>
          </a:bodyPr>
          <a:lstStyle>
            <a:lvl1pPr marL="0" indent="0" algn="l">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861664" y="1103100"/>
            <a:ext cx="2066906" cy="582221"/>
          </a:xfrm>
          <a:prstGeom prst="rect">
            <a:avLst/>
          </a:prstGeom>
        </p:spPr>
        <p:txBody>
          <a:bodyPr>
            <a:noAutofit/>
          </a:bodyPr>
          <a:lstStyle>
            <a:lvl1pPr marL="0" indent="0" algn="l">
              <a:buNone/>
              <a:defRPr sz="13000" b="0" i="0">
                <a:solidFill>
                  <a:srgbClr val="262626"/>
                </a:solidFill>
                <a:latin typeface="+mn-lt"/>
              </a:defRPr>
            </a:lvl1pPr>
          </a:lstStyle>
          <a:p>
            <a:pPr lvl="0"/>
            <a:r>
              <a:rPr lang="en-US"/>
              <a:t>01</a:t>
            </a:r>
          </a:p>
        </p:txBody>
      </p:sp>
      <p:sp>
        <p:nvSpPr>
          <p:cNvPr id="27" name="Freeform 26">
            <a:extLst>
              <a:ext uri="{FF2B5EF4-FFF2-40B4-BE49-F238E27FC236}">
                <a16:creationId xmlns:a16="http://schemas.microsoft.com/office/drawing/2014/main" id="{E14646F1-3D11-F74B-AAAD-8A7FC4063A2A}"/>
              </a:ext>
            </a:extLst>
          </p:cNvPr>
          <p:cNvSpPr/>
          <p:nvPr userDrawn="1"/>
        </p:nvSpPr>
        <p:spPr>
          <a:xfrm>
            <a:off x="-29990" y="2975159"/>
            <a:ext cx="5040000" cy="72000"/>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262626"/>
          </a:solidFill>
          <a:ln w="3060" cap="flat">
            <a:noFill/>
            <a:prstDash val="solid"/>
            <a:miter/>
          </a:ln>
        </p:spPr>
        <p:txBody>
          <a:bodyPr rtlCol="0" anchor="ctr"/>
          <a:lstStyle/>
          <a:p>
            <a:endParaRPr lang="en-US"/>
          </a:p>
        </p:txBody>
      </p:sp>
      <p:grpSp>
        <p:nvGrpSpPr>
          <p:cNvPr id="2" name="Graphic 231">
            <a:extLst>
              <a:ext uri="{FF2B5EF4-FFF2-40B4-BE49-F238E27FC236}">
                <a16:creationId xmlns:a16="http://schemas.microsoft.com/office/drawing/2014/main" id="{F9A61FCD-7ABF-A2C5-8D0F-105F383B6658}"/>
              </a:ext>
            </a:extLst>
          </p:cNvPr>
          <p:cNvGrpSpPr/>
          <p:nvPr userDrawn="1"/>
        </p:nvGrpSpPr>
        <p:grpSpPr>
          <a:xfrm rot="10800000" flipH="1">
            <a:off x="10358238" y="644626"/>
            <a:ext cx="1803352" cy="2809693"/>
            <a:chOff x="12708052" y="5708395"/>
            <a:chExt cx="760809" cy="1185370"/>
          </a:xfrm>
          <a:solidFill>
            <a:schemeClr val="bg1">
              <a:alpha val="77011"/>
            </a:schemeClr>
          </a:solidFill>
        </p:grpSpPr>
        <p:sp>
          <p:nvSpPr>
            <p:cNvPr id="3" name="Freeform 2">
              <a:extLst>
                <a:ext uri="{FF2B5EF4-FFF2-40B4-BE49-F238E27FC236}">
                  <a16:creationId xmlns:a16="http://schemas.microsoft.com/office/drawing/2014/main" id="{F072C53B-E3D9-3C4A-3015-FE14997F707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4CD2072F-F676-C615-D2A9-666CC081F02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FE8782BC-4075-FF38-6109-0E7D712B07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11EB0DDA-0995-5E15-2606-0B0F8AFB05D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E9BFDA31-5844-B12A-3FA6-2BC31A95794D}"/>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9A843EB1-735D-C0A6-4C00-BF0F57932588}"/>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9" name="TextBox 8">
            <a:extLst>
              <a:ext uri="{FF2B5EF4-FFF2-40B4-BE49-F238E27FC236}">
                <a16:creationId xmlns:a16="http://schemas.microsoft.com/office/drawing/2014/main" id="{8411E35E-B846-40B2-9114-5685ACD56F6D}"/>
              </a:ext>
            </a:extLst>
          </p:cNvPr>
          <p:cNvSpPr txBox="1"/>
          <p:nvPr userDrawn="1"/>
        </p:nvSpPr>
        <p:spPr>
          <a:xfrm rot="16200000">
            <a:off x="10556168" y="4502514"/>
            <a:ext cx="2687307" cy="153888"/>
          </a:xfrm>
          <a:prstGeom prst="rect">
            <a:avLst/>
          </a:prstGeom>
          <a:noFill/>
        </p:spPr>
        <p:txBody>
          <a:bodyPr wrap="square" rtlCol="0">
            <a:spAutoFit/>
          </a:bodyPr>
          <a:lstStyle/>
          <a:p>
            <a:r>
              <a:rPr lang="en-US" sz="400" b="0" spc="300">
                <a:solidFill>
                  <a:schemeClr val="bg1"/>
                </a:solidFill>
              </a:rPr>
              <a:t>BLOCKCHAIN FOR AGRI FOOD EDU</a:t>
            </a:r>
          </a:p>
        </p:txBody>
      </p:sp>
    </p:spTree>
    <p:extLst>
      <p:ext uri="{BB962C8B-B14F-4D97-AF65-F5344CB8AC3E}">
        <p14:creationId xmlns:p14="http://schemas.microsoft.com/office/powerpoint/2010/main" val="220412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Text Placeholder 17">
            <a:extLst>
              <a:ext uri="{FF2B5EF4-FFF2-40B4-BE49-F238E27FC236}">
                <a16:creationId xmlns:a16="http://schemas.microsoft.com/office/drawing/2014/main" id="{A29AA7C0-E80F-9940-A7DE-B7B4733D7F3D}"/>
              </a:ext>
            </a:extLst>
          </p:cNvPr>
          <p:cNvSpPr>
            <a:spLocks noGrp="1"/>
          </p:cNvSpPr>
          <p:nvPr>
            <p:ph type="body" sz="quarter" idx="18" hasCustomPrompt="1"/>
          </p:nvPr>
        </p:nvSpPr>
        <p:spPr>
          <a:xfrm>
            <a:off x="5943601" y="2095553"/>
            <a:ext cx="4867011" cy="3913188"/>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7" name="Text Placeholder 23">
            <a:extLst>
              <a:ext uri="{FF2B5EF4-FFF2-40B4-BE49-F238E27FC236}">
                <a16:creationId xmlns:a16="http://schemas.microsoft.com/office/drawing/2014/main" id="{F13E4322-43A6-A642-9B00-7405BE2B70DA}"/>
              </a:ext>
            </a:extLst>
          </p:cNvPr>
          <p:cNvSpPr>
            <a:spLocks noGrp="1"/>
          </p:cNvSpPr>
          <p:nvPr>
            <p:ph type="body" sz="quarter" idx="16" hasCustomPrompt="1"/>
          </p:nvPr>
        </p:nvSpPr>
        <p:spPr>
          <a:xfrm>
            <a:off x="5943601" y="647039"/>
            <a:ext cx="4990998" cy="992652"/>
          </a:xfrm>
          <a:prstGeom prst="rect">
            <a:avLst/>
          </a:prstGeom>
        </p:spPr>
        <p:txBody>
          <a:bodyPr>
            <a:noAutofit/>
          </a:bodyPr>
          <a:lstStyle>
            <a:lvl1pPr marL="0" indent="0" algn="l">
              <a:buNone/>
              <a:defRPr sz="3600" b="1" i="0">
                <a:solidFill>
                  <a:srgbClr val="262626"/>
                </a:solidFill>
                <a:latin typeface="+mn-lt"/>
              </a:defRPr>
            </a:lvl1pPr>
          </a:lstStyle>
          <a:p>
            <a:pPr lvl="0"/>
            <a:r>
              <a:rPr lang="en-US"/>
              <a:t>Heading</a:t>
            </a:r>
          </a:p>
        </p:txBody>
      </p:sp>
      <p:grpSp>
        <p:nvGrpSpPr>
          <p:cNvPr id="3" name="Graphic 231">
            <a:extLst>
              <a:ext uri="{FF2B5EF4-FFF2-40B4-BE49-F238E27FC236}">
                <a16:creationId xmlns:a16="http://schemas.microsoft.com/office/drawing/2014/main" id="{97BCD7A9-92C6-4B4E-F88C-BD15F1BE4682}"/>
              </a:ext>
            </a:extLst>
          </p:cNvPr>
          <p:cNvGrpSpPr/>
          <p:nvPr userDrawn="1"/>
        </p:nvGrpSpPr>
        <p:grpSpPr>
          <a:xfrm flipH="1">
            <a:off x="0" y="148421"/>
            <a:ext cx="2360749" cy="3678139"/>
            <a:chOff x="12708052" y="5708395"/>
            <a:chExt cx="760809" cy="1185370"/>
          </a:xfrm>
          <a:gradFill>
            <a:gsLst>
              <a:gs pos="0">
                <a:srgbClr val="6A9D56"/>
              </a:gs>
              <a:gs pos="60540">
                <a:srgbClr val="2D8784"/>
              </a:gs>
              <a:gs pos="100000">
                <a:srgbClr val="263D94"/>
              </a:gs>
            </a:gsLst>
            <a:lin ang="5400000" scaled="0"/>
          </a:gradFill>
        </p:grpSpPr>
        <p:sp>
          <p:nvSpPr>
            <p:cNvPr id="4" name="Freeform 3">
              <a:extLst>
                <a:ext uri="{FF2B5EF4-FFF2-40B4-BE49-F238E27FC236}">
                  <a16:creationId xmlns:a16="http://schemas.microsoft.com/office/drawing/2014/main" id="{F36CF261-59A0-8031-A636-E1F55FC602CC}"/>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0CA36DAD-DB7D-A1B4-87EF-E6427A0066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DD5AE791-F8A3-CF91-A3C1-0C7B3B8D61CC}"/>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69803317-209A-DCB8-B45C-74ACFE60053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77BE907-2925-E56E-6479-9F0591FF4B89}"/>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4701704-F437-4FDA-E111-3F1EF39D9E66}"/>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pic>
        <p:nvPicPr>
          <p:cNvPr id="41" name="Picture 40">
            <a:extLst>
              <a:ext uri="{FF2B5EF4-FFF2-40B4-BE49-F238E27FC236}">
                <a16:creationId xmlns:a16="http://schemas.microsoft.com/office/drawing/2014/main" id="{49EE9C43-9867-A3B5-A453-577DEFA9E5B0}"/>
              </a:ext>
            </a:extLst>
          </p:cNvPr>
          <p:cNvPicPr>
            <a:picLocks noChangeAspect="1"/>
          </p:cNvPicPr>
          <p:nvPr userDrawn="1"/>
        </p:nvPicPr>
        <p:blipFill rotWithShape="1">
          <a:blip r:embed="rId2"/>
          <a:srcRect l="-18315" t="15976" r="29196" b="11083"/>
          <a:stretch/>
        </p:blipFill>
        <p:spPr>
          <a:xfrm flipH="1">
            <a:off x="0" y="1769732"/>
            <a:ext cx="8439100" cy="5375657"/>
          </a:xfrm>
          <a:prstGeom prst="rect">
            <a:avLst/>
          </a:prstGeom>
        </p:spPr>
      </p:pic>
      <p:sp>
        <p:nvSpPr>
          <p:cNvPr id="42" name="Picture Placeholder 17">
            <a:extLst>
              <a:ext uri="{FF2B5EF4-FFF2-40B4-BE49-F238E27FC236}">
                <a16:creationId xmlns:a16="http://schemas.microsoft.com/office/drawing/2014/main" id="{21DCC8D1-31AE-882B-4FDC-BE665FDFA4C4}"/>
              </a:ext>
            </a:extLst>
          </p:cNvPr>
          <p:cNvSpPr>
            <a:spLocks noGrp="1"/>
          </p:cNvSpPr>
          <p:nvPr>
            <p:ph type="pic" sz="quarter" idx="10"/>
          </p:nvPr>
        </p:nvSpPr>
        <p:spPr>
          <a:xfrm>
            <a:off x="0" y="1996828"/>
            <a:ext cx="5130800" cy="3913188"/>
          </a:xfrm>
          <a:prstGeom prst="rect">
            <a:avLst/>
          </a:prstGeom>
          <a:solidFill>
            <a:schemeClr val="bg1">
              <a:lumMod val="85000"/>
            </a:schemeClr>
          </a:solidFill>
        </p:spPr>
        <p:txBody>
          <a:bodyPr/>
          <a:lstStyle>
            <a:lvl1pPr algn="ctr">
              <a:buNone/>
              <a:defRPr sz="1600">
                <a:solidFill>
                  <a:srgbClr val="7F7F7F"/>
                </a:solidFill>
              </a:defRPr>
            </a:lvl1pPr>
          </a:lstStyle>
          <a:p>
            <a:r>
              <a:rPr lang="en-GB"/>
              <a:t>Click icon to add picture</a:t>
            </a:r>
            <a:endParaRPr lang="en-US"/>
          </a:p>
        </p:txBody>
      </p:sp>
    </p:spTree>
    <p:extLst>
      <p:ext uri="{BB962C8B-B14F-4D97-AF65-F5344CB8AC3E}">
        <p14:creationId xmlns:p14="http://schemas.microsoft.com/office/powerpoint/2010/main" val="956642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grpSp>
        <p:nvGrpSpPr>
          <p:cNvPr id="2" name="Graphic 231">
            <a:extLst>
              <a:ext uri="{FF2B5EF4-FFF2-40B4-BE49-F238E27FC236}">
                <a16:creationId xmlns:a16="http://schemas.microsoft.com/office/drawing/2014/main" id="{07DA9E81-3F73-477C-9886-D22091BCA19A}"/>
              </a:ext>
            </a:extLst>
          </p:cNvPr>
          <p:cNvGrpSpPr/>
          <p:nvPr userDrawn="1"/>
        </p:nvGrpSpPr>
        <p:grpSpPr>
          <a:xfrm rot="10800000" flipH="1">
            <a:off x="9804365" y="0"/>
            <a:ext cx="2360749" cy="3678139"/>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4ACA2033-E239-3954-BE41-5FBF56B71F34}"/>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08A1582B-C1EA-FF1F-4514-B8BC10586116}"/>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47428CD5-DEB8-A4F0-C6D3-0BE3AC2D7DF3}"/>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253FC09-D26D-EC65-AA4E-562AC753DA4C}"/>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59A9EF7C-142A-D873-3EA3-1881763B16F4}"/>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414FA1D4-BB00-D715-95F5-6FDD353D2B9D}"/>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9" name="Text Placeholder 17">
            <a:extLst>
              <a:ext uri="{FF2B5EF4-FFF2-40B4-BE49-F238E27FC236}">
                <a16:creationId xmlns:a16="http://schemas.microsoft.com/office/drawing/2014/main" id="{4AD454E8-192D-EA41-8012-763277E2675F}"/>
              </a:ext>
            </a:extLst>
          </p:cNvPr>
          <p:cNvSpPr>
            <a:spLocks noGrp="1"/>
          </p:cNvSpPr>
          <p:nvPr userDrawn="1">
            <p:ph type="body" sz="quarter" idx="18" hasCustomPrompt="1"/>
          </p:nvPr>
        </p:nvSpPr>
        <p:spPr>
          <a:xfrm>
            <a:off x="777306" y="2727702"/>
            <a:ext cx="7178174" cy="3311641"/>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0" name="Text Placeholder 23">
            <a:extLst>
              <a:ext uri="{FF2B5EF4-FFF2-40B4-BE49-F238E27FC236}">
                <a16:creationId xmlns:a16="http://schemas.microsoft.com/office/drawing/2014/main" id="{CDDCD1E1-77DA-2B41-A2CC-1127DEFACCCB}"/>
              </a:ext>
            </a:extLst>
          </p:cNvPr>
          <p:cNvSpPr>
            <a:spLocks noGrp="1"/>
          </p:cNvSpPr>
          <p:nvPr userDrawn="1">
            <p:ph type="body" sz="quarter" idx="16" hasCustomPrompt="1"/>
          </p:nvPr>
        </p:nvSpPr>
        <p:spPr>
          <a:xfrm>
            <a:off x="777306" y="1104337"/>
            <a:ext cx="7178174" cy="1031625"/>
          </a:xfrm>
          <a:prstGeom prst="rect">
            <a:avLst/>
          </a:prstGeom>
        </p:spPr>
        <p:txBody>
          <a:bodyPr>
            <a:noAutofit/>
          </a:bodyPr>
          <a:lstStyle>
            <a:lvl1pPr marL="0" indent="0" algn="l">
              <a:buNone/>
              <a:defRPr sz="3600" b="1" i="0">
                <a:solidFill>
                  <a:srgbClr val="262626"/>
                </a:solidFill>
                <a:latin typeface="+mn-lt"/>
              </a:defRPr>
            </a:lvl1pPr>
          </a:lstStyle>
          <a:p>
            <a:pPr lvl="0"/>
            <a:r>
              <a:rPr lang="en-US"/>
              <a:t>Heading</a:t>
            </a:r>
          </a:p>
        </p:txBody>
      </p:sp>
      <p:pic>
        <p:nvPicPr>
          <p:cNvPr id="17" name="Picture 16" descr="iPhone6_mockup_front_white.png">
            <a:extLst>
              <a:ext uri="{FF2B5EF4-FFF2-40B4-BE49-F238E27FC236}">
                <a16:creationId xmlns:a16="http://schemas.microsoft.com/office/drawing/2014/main" id="{E4E01626-D8FB-DA4D-8D60-ADB5CDC507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68850" y="226918"/>
            <a:ext cx="4094254" cy="6404164"/>
          </a:xfrm>
          <a:prstGeom prst="rect">
            <a:avLst/>
          </a:prstGeom>
        </p:spPr>
      </p:pic>
      <p:sp>
        <p:nvSpPr>
          <p:cNvPr id="18" name="Picture Placeholder 17">
            <a:extLst>
              <a:ext uri="{FF2B5EF4-FFF2-40B4-BE49-F238E27FC236}">
                <a16:creationId xmlns:a16="http://schemas.microsoft.com/office/drawing/2014/main" id="{2C88D513-C68B-0445-BEAD-F3AA97638FA7}"/>
              </a:ext>
            </a:extLst>
          </p:cNvPr>
          <p:cNvSpPr>
            <a:spLocks noGrp="1"/>
          </p:cNvSpPr>
          <p:nvPr>
            <p:ph type="pic" sz="quarter" idx="10"/>
          </p:nvPr>
        </p:nvSpPr>
        <p:spPr>
          <a:xfrm>
            <a:off x="8583306" y="1246695"/>
            <a:ext cx="2444127" cy="4336988"/>
          </a:xfrm>
          <a:prstGeom prst="rect">
            <a:avLst/>
          </a:prstGeom>
          <a:solidFill>
            <a:schemeClr val="bg1">
              <a:lumMod val="85000"/>
            </a:schemeClr>
          </a:solidFill>
        </p:spPr>
        <p:txBody>
          <a:bodyPr/>
          <a:lstStyle>
            <a:lvl1pPr algn="ctr">
              <a:buNone/>
              <a:defRPr sz="1600">
                <a:solidFill>
                  <a:srgbClr val="7F7F7F"/>
                </a:solidFill>
              </a:defRPr>
            </a:lvl1pPr>
          </a:lstStyle>
          <a:p>
            <a:r>
              <a:rPr lang="en-GB"/>
              <a:t>Click icon to add picture</a:t>
            </a:r>
            <a:endParaRPr lang="en-US"/>
          </a:p>
        </p:txBody>
      </p:sp>
    </p:spTree>
    <p:extLst>
      <p:ext uri="{BB962C8B-B14F-4D97-AF65-F5344CB8AC3E}">
        <p14:creationId xmlns:p14="http://schemas.microsoft.com/office/powerpoint/2010/main" val="41087756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34" name="Freeform 133">
            <a:extLst>
              <a:ext uri="{FF2B5EF4-FFF2-40B4-BE49-F238E27FC236}">
                <a16:creationId xmlns:a16="http://schemas.microsoft.com/office/drawing/2014/main" id="{235E0D95-4783-9F46-82FE-2993AB58F1EA}"/>
              </a:ext>
            </a:extLst>
          </p:cNvPr>
          <p:cNvSpPr/>
          <p:nvPr userDrawn="1"/>
        </p:nvSpPr>
        <p:spPr>
          <a:xfrm>
            <a:off x="-31340" y="2978523"/>
            <a:ext cx="12339763" cy="2809041"/>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0" scaled="0"/>
          </a:gradFill>
          <a:ln w="3060" cap="flat">
            <a:noFill/>
            <a:prstDash val="solid"/>
            <a:miter/>
          </a:ln>
        </p:spPr>
        <p:txBody>
          <a:bodyPr rtlCol="0" anchor="ctr"/>
          <a:lstStyle/>
          <a:p>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605556" y="4238576"/>
            <a:ext cx="3195486" cy="731140"/>
          </a:xfrm>
          <a:prstGeom prst="rect">
            <a:avLst/>
          </a:prstGeom>
        </p:spPr>
        <p:txBody>
          <a:bodyPr anchor="ctr">
            <a:normAutofit/>
          </a:bodyPr>
          <a:lstStyle>
            <a:lvl1pPr marL="0" indent="0" algn="l">
              <a:buNone/>
              <a:defRPr sz="2800" baseline="0">
                <a:solidFill>
                  <a:schemeClr val="bg1"/>
                </a:solidFill>
                <a:latin typeface="+mn-lt"/>
              </a:defRPr>
            </a:lvl1pPr>
          </a:lstStyle>
          <a:p>
            <a:pPr lvl="0"/>
            <a:r>
              <a:rPr lang="en-US"/>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605556" y="3429000"/>
            <a:ext cx="3195485" cy="837258"/>
          </a:xfrm>
          <a:prstGeom prst="rect">
            <a:avLst/>
          </a:prstGeom>
        </p:spPr>
        <p:txBody>
          <a:bodyPr anchor="ctr">
            <a:normAutofit/>
          </a:bodyPr>
          <a:lstStyle>
            <a:lvl1pPr marL="0" indent="0" algn="l">
              <a:buNone/>
              <a:defRPr sz="5000" b="1" baseline="0">
                <a:solidFill>
                  <a:schemeClr val="bg1"/>
                </a:solidFill>
                <a:latin typeface="+mn-lt"/>
              </a:defRPr>
            </a:lvl1pPr>
          </a:lstStyle>
          <a:p>
            <a:pPr lvl="0"/>
            <a:r>
              <a:rPr lang="en-US"/>
              <a:t>Thank You</a:t>
            </a:r>
          </a:p>
        </p:txBody>
      </p:sp>
      <p:sp>
        <p:nvSpPr>
          <p:cNvPr id="215" name="Freeform 214">
            <a:extLst>
              <a:ext uri="{FF2B5EF4-FFF2-40B4-BE49-F238E27FC236}">
                <a16:creationId xmlns:a16="http://schemas.microsoft.com/office/drawing/2014/main" id="{2E9DC95E-90D5-1FEE-3EC9-C55B9D9EA105}"/>
              </a:ext>
            </a:extLst>
          </p:cNvPr>
          <p:cNvSpPr/>
          <p:nvPr userDrawn="1"/>
        </p:nvSpPr>
        <p:spPr>
          <a:xfrm>
            <a:off x="12182476" y="-63292"/>
            <a:ext cx="4132053" cy="7117337"/>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CECEC"/>
          </a:solidFill>
          <a:ln w="3060" cap="flat">
            <a:noFill/>
            <a:prstDash val="solid"/>
            <a:miter/>
          </a:ln>
        </p:spPr>
        <p:txBody>
          <a:bodyPr rtlCol="0" anchor="ctr"/>
          <a:lstStyle/>
          <a:p>
            <a:endParaRPr lang="en-US"/>
          </a:p>
        </p:txBody>
      </p:sp>
      <p:grpSp>
        <p:nvGrpSpPr>
          <p:cNvPr id="2" name="Group 1">
            <a:extLst>
              <a:ext uri="{FF2B5EF4-FFF2-40B4-BE49-F238E27FC236}">
                <a16:creationId xmlns:a16="http://schemas.microsoft.com/office/drawing/2014/main" id="{802C4C43-E2F3-4195-2846-B5853A3AC1B3}"/>
              </a:ext>
            </a:extLst>
          </p:cNvPr>
          <p:cNvGrpSpPr/>
          <p:nvPr userDrawn="1"/>
        </p:nvGrpSpPr>
        <p:grpSpPr>
          <a:xfrm>
            <a:off x="9842233" y="3266018"/>
            <a:ext cx="2050690" cy="2000480"/>
            <a:chOff x="10968672" y="5214269"/>
            <a:chExt cx="1344930" cy="1312000"/>
          </a:xfrm>
        </p:grpSpPr>
        <p:grpSp>
          <p:nvGrpSpPr>
            <p:cNvPr id="3" name="Graphic 47">
              <a:extLst>
                <a:ext uri="{FF2B5EF4-FFF2-40B4-BE49-F238E27FC236}">
                  <a16:creationId xmlns:a16="http://schemas.microsoft.com/office/drawing/2014/main" id="{09BEE6B4-C4B9-4C2E-0A1C-2B997F062484}"/>
                </a:ext>
              </a:extLst>
            </p:cNvPr>
            <p:cNvGrpSpPr/>
            <p:nvPr/>
          </p:nvGrpSpPr>
          <p:grpSpPr>
            <a:xfrm>
              <a:off x="11799728" y="5338043"/>
              <a:ext cx="373379" cy="317050"/>
              <a:chOff x="11799728" y="5338043"/>
              <a:chExt cx="373379" cy="317050"/>
            </a:xfrm>
            <a:solidFill>
              <a:srgbClr val="FFFFFF"/>
            </a:solidFill>
          </p:grpSpPr>
          <p:sp>
            <p:nvSpPr>
              <p:cNvPr id="228" name="Freeform 227">
                <a:extLst>
                  <a:ext uri="{FF2B5EF4-FFF2-40B4-BE49-F238E27FC236}">
                    <a16:creationId xmlns:a16="http://schemas.microsoft.com/office/drawing/2014/main" id="{0BD3CCB5-0AC7-493D-B120-66F832609189}"/>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229" name="Freeform 228">
                <a:extLst>
                  <a:ext uri="{FF2B5EF4-FFF2-40B4-BE49-F238E27FC236}">
                    <a16:creationId xmlns:a16="http://schemas.microsoft.com/office/drawing/2014/main" id="{B199E997-4030-90C2-0355-13889510D123}"/>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230" name="Freeform 229">
                <a:extLst>
                  <a:ext uri="{FF2B5EF4-FFF2-40B4-BE49-F238E27FC236}">
                    <a16:creationId xmlns:a16="http://schemas.microsoft.com/office/drawing/2014/main" id="{3AC3CAA1-5763-50B0-EBEC-C7059CB820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4" name="Graphic 47">
              <a:extLst>
                <a:ext uri="{FF2B5EF4-FFF2-40B4-BE49-F238E27FC236}">
                  <a16:creationId xmlns:a16="http://schemas.microsoft.com/office/drawing/2014/main" id="{516AF814-7743-E57C-8BDE-4E7053F163E4}"/>
                </a:ext>
              </a:extLst>
            </p:cNvPr>
            <p:cNvGrpSpPr/>
            <p:nvPr/>
          </p:nvGrpSpPr>
          <p:grpSpPr>
            <a:xfrm>
              <a:off x="11553031" y="5790293"/>
              <a:ext cx="373379" cy="316098"/>
              <a:chOff x="11553031" y="5790293"/>
              <a:chExt cx="373379" cy="316098"/>
            </a:xfrm>
            <a:solidFill>
              <a:srgbClr val="FFFFFF"/>
            </a:solidFill>
          </p:grpSpPr>
          <p:sp>
            <p:nvSpPr>
              <p:cNvPr id="225" name="Freeform 224">
                <a:extLst>
                  <a:ext uri="{FF2B5EF4-FFF2-40B4-BE49-F238E27FC236}">
                    <a16:creationId xmlns:a16="http://schemas.microsoft.com/office/drawing/2014/main" id="{04A8BF0D-C753-7EBB-4B83-FC1E06A7882D}"/>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226" name="Freeform 225">
                <a:extLst>
                  <a:ext uri="{FF2B5EF4-FFF2-40B4-BE49-F238E27FC236}">
                    <a16:creationId xmlns:a16="http://schemas.microsoft.com/office/drawing/2014/main" id="{17495326-8C12-78A6-81F2-2905A731EA34}"/>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227" name="Freeform 226">
                <a:extLst>
                  <a:ext uri="{FF2B5EF4-FFF2-40B4-BE49-F238E27FC236}">
                    <a16:creationId xmlns:a16="http://schemas.microsoft.com/office/drawing/2014/main" id="{828DF4CA-4590-89B5-03E9-86C8A3BBA0C1}"/>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5" name="Graphic 47">
              <a:extLst>
                <a:ext uri="{FF2B5EF4-FFF2-40B4-BE49-F238E27FC236}">
                  <a16:creationId xmlns:a16="http://schemas.microsoft.com/office/drawing/2014/main" id="{96783D1D-1D50-AA3E-320C-9F38D365D4A3}"/>
                </a:ext>
              </a:extLst>
            </p:cNvPr>
            <p:cNvGrpSpPr/>
            <p:nvPr/>
          </p:nvGrpSpPr>
          <p:grpSpPr>
            <a:xfrm>
              <a:off x="12091193" y="5786484"/>
              <a:ext cx="221456" cy="316098"/>
              <a:chOff x="12091193" y="5786484"/>
              <a:chExt cx="221456" cy="316098"/>
            </a:xfrm>
            <a:solidFill>
              <a:srgbClr val="FFFFFF"/>
            </a:solidFill>
          </p:grpSpPr>
          <p:sp>
            <p:nvSpPr>
              <p:cNvPr id="222" name="Freeform 221">
                <a:extLst>
                  <a:ext uri="{FF2B5EF4-FFF2-40B4-BE49-F238E27FC236}">
                    <a16:creationId xmlns:a16="http://schemas.microsoft.com/office/drawing/2014/main" id="{8BE78026-46FD-6C9E-C392-A0F1386D0184}"/>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223" name="Freeform 222">
                <a:extLst>
                  <a:ext uri="{FF2B5EF4-FFF2-40B4-BE49-F238E27FC236}">
                    <a16:creationId xmlns:a16="http://schemas.microsoft.com/office/drawing/2014/main" id="{1666D474-909F-3D85-4A06-CE3764D1122F}"/>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224" name="Freeform 223">
                <a:extLst>
                  <a:ext uri="{FF2B5EF4-FFF2-40B4-BE49-F238E27FC236}">
                    <a16:creationId xmlns:a16="http://schemas.microsoft.com/office/drawing/2014/main" id="{4E5B8810-B3FD-928D-E60C-6E4C2F7C98F5}"/>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6" name="Graphic 47">
              <a:extLst>
                <a:ext uri="{FF2B5EF4-FFF2-40B4-BE49-F238E27FC236}">
                  <a16:creationId xmlns:a16="http://schemas.microsoft.com/office/drawing/2014/main" id="{977CC410-B062-B3FB-6AA3-9F100AD5BE6B}"/>
                </a:ext>
              </a:extLst>
            </p:cNvPr>
            <p:cNvGrpSpPr/>
            <p:nvPr/>
          </p:nvGrpSpPr>
          <p:grpSpPr>
            <a:xfrm>
              <a:off x="11846163" y="6237782"/>
              <a:ext cx="371713" cy="288487"/>
              <a:chOff x="11846163" y="6237782"/>
              <a:chExt cx="371713" cy="288487"/>
            </a:xfrm>
            <a:solidFill>
              <a:srgbClr val="FFFFFF"/>
            </a:solidFill>
          </p:grpSpPr>
          <p:sp>
            <p:nvSpPr>
              <p:cNvPr id="219" name="Freeform 218">
                <a:extLst>
                  <a:ext uri="{FF2B5EF4-FFF2-40B4-BE49-F238E27FC236}">
                    <a16:creationId xmlns:a16="http://schemas.microsoft.com/office/drawing/2014/main" id="{044B5138-AA96-8852-5C07-781AAD3BA65E}"/>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220" name="Freeform 219">
                <a:extLst>
                  <a:ext uri="{FF2B5EF4-FFF2-40B4-BE49-F238E27FC236}">
                    <a16:creationId xmlns:a16="http://schemas.microsoft.com/office/drawing/2014/main" id="{EC5E0CCA-E530-27C9-108F-B407E697697A}"/>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221" name="Freeform 220">
                <a:extLst>
                  <a:ext uri="{FF2B5EF4-FFF2-40B4-BE49-F238E27FC236}">
                    <a16:creationId xmlns:a16="http://schemas.microsoft.com/office/drawing/2014/main" id="{72BBB498-4F7F-E97B-F767-7A691D44B6C5}"/>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7" name="Freeform 6">
              <a:extLst>
                <a:ext uri="{FF2B5EF4-FFF2-40B4-BE49-F238E27FC236}">
                  <a16:creationId xmlns:a16="http://schemas.microsoft.com/office/drawing/2014/main" id="{3382BA1D-430B-954F-EA86-27E19C6803D0}"/>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FF23C03-9072-1745-EE83-966ABBAEDAAC}"/>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E008859C-94E8-62B1-FD3A-402369741DDF}"/>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CB93857E-2BA2-83DD-22D4-A4DBD7594828}"/>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76A669A-6A92-520F-6E9B-351840DFA141}"/>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58BA89E2-879F-2AC8-B8DB-A0E94E3BCC17}"/>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3" name="Graphic 47">
              <a:extLst>
                <a:ext uri="{FF2B5EF4-FFF2-40B4-BE49-F238E27FC236}">
                  <a16:creationId xmlns:a16="http://schemas.microsoft.com/office/drawing/2014/main" id="{F572D2FC-9CFD-8F75-A32D-E41EFEF11F76}"/>
                </a:ext>
              </a:extLst>
            </p:cNvPr>
            <p:cNvGrpSpPr/>
            <p:nvPr/>
          </p:nvGrpSpPr>
          <p:grpSpPr>
            <a:xfrm>
              <a:off x="10968672" y="5214269"/>
              <a:ext cx="912495" cy="1194891"/>
              <a:chOff x="10968672" y="5214269"/>
              <a:chExt cx="912495" cy="1194891"/>
            </a:xfrm>
            <a:solidFill>
              <a:srgbClr val="FFFFFF"/>
            </a:solidFill>
          </p:grpSpPr>
          <p:grpSp>
            <p:nvGrpSpPr>
              <p:cNvPr id="14" name="Graphic 47">
                <a:extLst>
                  <a:ext uri="{FF2B5EF4-FFF2-40B4-BE49-F238E27FC236}">
                    <a16:creationId xmlns:a16="http://schemas.microsoft.com/office/drawing/2014/main" id="{969FE252-5CE2-7A90-CC4B-2CC3D5F1D53A}"/>
                  </a:ext>
                </a:extLst>
              </p:cNvPr>
              <p:cNvGrpSpPr/>
              <p:nvPr/>
            </p:nvGrpSpPr>
            <p:grpSpPr>
              <a:xfrm>
                <a:off x="10968672" y="5789340"/>
                <a:ext cx="751522" cy="619820"/>
                <a:chOff x="10968672" y="5789340"/>
                <a:chExt cx="751522" cy="619820"/>
              </a:xfrm>
              <a:solidFill>
                <a:srgbClr val="FFFFFF"/>
              </a:solidFill>
            </p:grpSpPr>
            <p:sp>
              <p:nvSpPr>
                <p:cNvPr id="30" name="Freeform 29">
                  <a:extLst>
                    <a:ext uri="{FF2B5EF4-FFF2-40B4-BE49-F238E27FC236}">
                      <a16:creationId xmlns:a16="http://schemas.microsoft.com/office/drawing/2014/main" id="{E4E6D9B1-BF6F-38C5-4111-C074BADD5518}"/>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EF8518B8-B83E-B47E-AF1C-017EB72D4813}"/>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9E2349AC-2AE8-5171-A94C-55B492FFEB91}"/>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54A35F4-93FC-302E-111E-29422DCEEEAD}"/>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1CF371A2-427A-47F3-3E2B-5363F6CA2E5F}"/>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C1046708-3FEA-DF77-8CB7-D33E4A2A234B}"/>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4" name="Freeform 183">
                  <a:extLst>
                    <a:ext uri="{FF2B5EF4-FFF2-40B4-BE49-F238E27FC236}">
                      <a16:creationId xmlns:a16="http://schemas.microsoft.com/office/drawing/2014/main" id="{452F48D3-FFF6-DECC-0E35-E324096A1A07}"/>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5" name="Freeform 184">
                  <a:extLst>
                    <a:ext uri="{FF2B5EF4-FFF2-40B4-BE49-F238E27FC236}">
                      <a16:creationId xmlns:a16="http://schemas.microsoft.com/office/drawing/2014/main" id="{61023ED4-2737-EBDA-405E-9C5D042F9340}"/>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216" name="Freeform 215">
                  <a:extLst>
                    <a:ext uri="{FF2B5EF4-FFF2-40B4-BE49-F238E27FC236}">
                      <a16:creationId xmlns:a16="http://schemas.microsoft.com/office/drawing/2014/main" id="{6EC6D811-DBB1-800F-5373-822A95C8331C}"/>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217" name="Freeform 216">
                  <a:extLst>
                    <a:ext uri="{FF2B5EF4-FFF2-40B4-BE49-F238E27FC236}">
                      <a16:creationId xmlns:a16="http://schemas.microsoft.com/office/drawing/2014/main" id="{7BE622B3-1BDC-7861-D000-9A72B686E532}"/>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218" name="Freeform 217">
                  <a:extLst>
                    <a:ext uri="{FF2B5EF4-FFF2-40B4-BE49-F238E27FC236}">
                      <a16:creationId xmlns:a16="http://schemas.microsoft.com/office/drawing/2014/main" id="{2EA64179-F65F-6E00-C5C4-864E1306018F}"/>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15" name="Graphic 47">
                <a:extLst>
                  <a:ext uri="{FF2B5EF4-FFF2-40B4-BE49-F238E27FC236}">
                    <a16:creationId xmlns:a16="http://schemas.microsoft.com/office/drawing/2014/main" id="{B0F71D52-6376-575C-0948-FF802DC50D00}"/>
                  </a:ext>
                </a:extLst>
              </p:cNvPr>
              <p:cNvGrpSpPr/>
              <p:nvPr/>
            </p:nvGrpSpPr>
            <p:grpSpPr>
              <a:xfrm>
                <a:off x="10976292" y="5214269"/>
                <a:ext cx="904875" cy="408452"/>
                <a:chOff x="10976292" y="5214269"/>
                <a:chExt cx="904875" cy="408452"/>
              </a:xfrm>
              <a:solidFill>
                <a:srgbClr val="FFFFFF"/>
              </a:solidFill>
            </p:grpSpPr>
            <p:sp>
              <p:nvSpPr>
                <p:cNvPr id="20" name="Freeform 19">
                  <a:extLst>
                    <a:ext uri="{FF2B5EF4-FFF2-40B4-BE49-F238E27FC236}">
                      <a16:creationId xmlns:a16="http://schemas.microsoft.com/office/drawing/2014/main" id="{D7E30446-4FEE-A671-DE15-0DB2D7AD4E5C}"/>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DDDB1232-DF6E-F524-233D-6AAAE3FEB36D}"/>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611CD762-A1B8-93A9-3928-1E125CC9A369}"/>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EC479004-5867-5619-A82D-1C05BAC5925B}"/>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D09EFF40-56B2-02A2-CDB9-C9B5C42025F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3940171-5BDA-1285-EDE8-8152F75252E0}"/>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FF064738-5B7F-E5DD-9DCE-481F5B0AC97A}"/>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3ABBCC1C-2EC7-F7D0-AADC-9E9E7E6020FD}"/>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0E6748CA-7A6A-7FC9-AC21-7CBAA35DFD83}"/>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5CC3881C-1EAB-CABA-203B-467E2EEE7F03}"/>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16" name="Graphic 47">
                <a:extLst>
                  <a:ext uri="{FF2B5EF4-FFF2-40B4-BE49-F238E27FC236}">
                    <a16:creationId xmlns:a16="http://schemas.microsoft.com/office/drawing/2014/main" id="{045814BA-B3CE-2582-93E6-8055C007C6CB}"/>
                  </a:ext>
                </a:extLst>
              </p:cNvPr>
              <p:cNvGrpSpPr/>
              <p:nvPr/>
            </p:nvGrpSpPr>
            <p:grpSpPr>
              <a:xfrm>
                <a:off x="11013440" y="5670327"/>
                <a:ext cx="207644" cy="85689"/>
                <a:chOff x="11013440" y="5670327"/>
                <a:chExt cx="207644" cy="85689"/>
              </a:xfrm>
              <a:solidFill>
                <a:srgbClr val="FFFFFF"/>
              </a:solidFill>
            </p:grpSpPr>
            <p:sp>
              <p:nvSpPr>
                <p:cNvPr id="17" name="Freeform 16">
                  <a:extLst>
                    <a:ext uri="{FF2B5EF4-FFF2-40B4-BE49-F238E27FC236}">
                      <a16:creationId xmlns:a16="http://schemas.microsoft.com/office/drawing/2014/main" id="{CDC99A9A-CFDA-01E8-0CD4-1C1C2B40DF73}"/>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2B6E8D18-C36F-7602-32B3-F98A79CC5AB2}"/>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A41B06D7-F6D8-69B5-2D0C-4123036C0868}"/>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grpSp>
        <p:nvGrpSpPr>
          <p:cNvPr id="231" name="Graphic 231">
            <a:extLst>
              <a:ext uri="{FF2B5EF4-FFF2-40B4-BE49-F238E27FC236}">
                <a16:creationId xmlns:a16="http://schemas.microsoft.com/office/drawing/2014/main" id="{004EDCC2-EBAA-2EED-9D23-7B2F131E6CBD}"/>
              </a:ext>
            </a:extLst>
          </p:cNvPr>
          <p:cNvGrpSpPr/>
          <p:nvPr userDrawn="1"/>
        </p:nvGrpSpPr>
        <p:grpSpPr>
          <a:xfrm rot="5400000" flipH="1">
            <a:off x="627355" y="-645895"/>
            <a:ext cx="2360749" cy="3678139"/>
            <a:chOff x="12708052" y="5708395"/>
            <a:chExt cx="760809" cy="1185370"/>
          </a:xfrm>
          <a:gradFill>
            <a:gsLst>
              <a:gs pos="0">
                <a:srgbClr val="6A9D56"/>
              </a:gs>
              <a:gs pos="60540">
                <a:srgbClr val="2D8784"/>
              </a:gs>
              <a:gs pos="100000">
                <a:srgbClr val="263D94"/>
              </a:gs>
            </a:gsLst>
            <a:lin ang="5400000" scaled="0"/>
          </a:gradFill>
        </p:grpSpPr>
        <p:sp>
          <p:nvSpPr>
            <p:cNvPr id="232" name="Freeform 231">
              <a:extLst>
                <a:ext uri="{FF2B5EF4-FFF2-40B4-BE49-F238E27FC236}">
                  <a16:creationId xmlns:a16="http://schemas.microsoft.com/office/drawing/2014/main" id="{D73D051A-23DF-8AA5-6B75-EC49B09EC002}"/>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233" name="Freeform 232">
              <a:extLst>
                <a:ext uri="{FF2B5EF4-FFF2-40B4-BE49-F238E27FC236}">
                  <a16:creationId xmlns:a16="http://schemas.microsoft.com/office/drawing/2014/main" id="{643F9367-528C-2394-FA34-AA9CD89DBA58}"/>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234" name="Freeform 233">
              <a:extLst>
                <a:ext uri="{FF2B5EF4-FFF2-40B4-BE49-F238E27FC236}">
                  <a16:creationId xmlns:a16="http://schemas.microsoft.com/office/drawing/2014/main" id="{5DA19A0F-6C29-D602-553C-13BED9DEDBE7}"/>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235" name="Freeform 234">
              <a:extLst>
                <a:ext uri="{FF2B5EF4-FFF2-40B4-BE49-F238E27FC236}">
                  <a16:creationId xmlns:a16="http://schemas.microsoft.com/office/drawing/2014/main" id="{E85098B9-5B33-EB13-0B1E-87AECA466F43}"/>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236" name="Freeform 235">
              <a:extLst>
                <a:ext uri="{FF2B5EF4-FFF2-40B4-BE49-F238E27FC236}">
                  <a16:creationId xmlns:a16="http://schemas.microsoft.com/office/drawing/2014/main" id="{2D106A07-8D07-7300-31FA-DD06AF358CE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237" name="Freeform 236">
              <a:extLst>
                <a:ext uri="{FF2B5EF4-FFF2-40B4-BE49-F238E27FC236}">
                  <a16:creationId xmlns:a16="http://schemas.microsoft.com/office/drawing/2014/main" id="{D5D772FA-6934-556F-63D5-30066DE1542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238" name="Text Placeholder 23">
            <a:extLst>
              <a:ext uri="{FF2B5EF4-FFF2-40B4-BE49-F238E27FC236}">
                <a16:creationId xmlns:a16="http://schemas.microsoft.com/office/drawing/2014/main" id="{07D2543B-9BDF-519F-6012-5E34384541F6}"/>
              </a:ext>
            </a:extLst>
          </p:cNvPr>
          <p:cNvSpPr>
            <a:spLocks noGrp="1"/>
          </p:cNvSpPr>
          <p:nvPr>
            <p:ph type="body" sz="quarter" idx="21" hasCustomPrompt="1"/>
          </p:nvPr>
        </p:nvSpPr>
        <p:spPr>
          <a:xfrm>
            <a:off x="8482130" y="1267137"/>
            <a:ext cx="3195485" cy="837258"/>
          </a:xfrm>
          <a:prstGeom prst="rect">
            <a:avLst/>
          </a:prstGeom>
        </p:spPr>
        <p:txBody>
          <a:bodyPr anchor="ctr">
            <a:normAutofit/>
          </a:bodyPr>
          <a:lstStyle>
            <a:lvl1pPr marL="0" indent="0" algn="r">
              <a:buNone/>
              <a:defRPr sz="3000" b="0" baseline="0">
                <a:solidFill>
                  <a:srgbClr val="262626"/>
                </a:solidFill>
                <a:latin typeface="+mn-lt"/>
              </a:defRPr>
            </a:lvl1pPr>
          </a:lstStyle>
          <a:p>
            <a:pPr lvl="0"/>
            <a:r>
              <a:rPr lang="en-US" err="1"/>
              <a:t>www.website.eu</a:t>
            </a:r>
            <a:endParaRPr lang="en-US"/>
          </a:p>
        </p:txBody>
      </p:sp>
    </p:spTree>
    <p:extLst>
      <p:ext uri="{BB962C8B-B14F-4D97-AF65-F5344CB8AC3E}">
        <p14:creationId xmlns:p14="http://schemas.microsoft.com/office/powerpoint/2010/main" val="3097068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204" name="Picture Placeholder 203">
            <a:extLst>
              <a:ext uri="{FF2B5EF4-FFF2-40B4-BE49-F238E27FC236}">
                <a16:creationId xmlns:a16="http://schemas.microsoft.com/office/drawing/2014/main" id="{92008537-0EC7-43D0-263F-F065A14D8E63}"/>
              </a:ext>
            </a:extLst>
          </p:cNvPr>
          <p:cNvSpPr>
            <a:spLocks noGrp="1"/>
          </p:cNvSpPr>
          <p:nvPr>
            <p:ph type="pic" sz="quarter" idx="44" hasCustomPrompt="1"/>
          </p:nvPr>
        </p:nvSpPr>
        <p:spPr>
          <a:xfrm>
            <a:off x="487463" y="656405"/>
            <a:ext cx="11318019" cy="3936378"/>
          </a:xfrm>
          <a:custGeom>
            <a:avLst/>
            <a:gdLst>
              <a:gd name="connsiteX0" fmla="*/ 0 w 11318019"/>
              <a:gd name="connsiteY0" fmla="*/ 0 h 3936378"/>
              <a:gd name="connsiteX1" fmla="*/ 8099283 w 11318019"/>
              <a:gd name="connsiteY1" fmla="*/ 0 h 3936378"/>
              <a:gd name="connsiteX2" fmla="*/ 8099283 w 11318019"/>
              <a:gd name="connsiteY2" fmla="*/ 2006118 h 3936378"/>
              <a:gd name="connsiteX3" fmla="*/ 10752692 w 11318019"/>
              <a:gd name="connsiteY3" fmla="*/ 2006118 h 3936378"/>
              <a:gd name="connsiteX4" fmla="*/ 10752692 w 11318019"/>
              <a:gd name="connsiteY4" fmla="*/ 0 h 3936378"/>
              <a:gd name="connsiteX5" fmla="*/ 11318019 w 11318019"/>
              <a:gd name="connsiteY5" fmla="*/ 0 h 3936378"/>
              <a:gd name="connsiteX6" fmla="*/ 11318019 w 11318019"/>
              <a:gd name="connsiteY6" fmla="*/ 3936378 h 3936378"/>
              <a:gd name="connsiteX7" fmla="*/ 0 w 11318019"/>
              <a:gd name="connsiteY7" fmla="*/ 3936378 h 393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8019" h="3936378">
                <a:moveTo>
                  <a:pt x="0" y="0"/>
                </a:moveTo>
                <a:lnTo>
                  <a:pt x="8099283" y="0"/>
                </a:lnTo>
                <a:lnTo>
                  <a:pt x="8099283" y="2006118"/>
                </a:lnTo>
                <a:lnTo>
                  <a:pt x="10752692" y="2006118"/>
                </a:lnTo>
                <a:lnTo>
                  <a:pt x="10752692" y="0"/>
                </a:lnTo>
                <a:lnTo>
                  <a:pt x="11318019" y="0"/>
                </a:lnTo>
                <a:lnTo>
                  <a:pt x="11318019" y="3936378"/>
                </a:lnTo>
                <a:lnTo>
                  <a:pt x="0" y="3936378"/>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
        <p:nvSpPr>
          <p:cNvPr id="205" name="Freeform 204">
            <a:extLst>
              <a:ext uri="{FF2B5EF4-FFF2-40B4-BE49-F238E27FC236}">
                <a16:creationId xmlns:a16="http://schemas.microsoft.com/office/drawing/2014/main" id="{669BBDA4-4032-5623-1217-02BB7DEE19B7}"/>
              </a:ext>
            </a:extLst>
          </p:cNvPr>
          <p:cNvSpPr/>
          <p:nvPr userDrawn="1"/>
        </p:nvSpPr>
        <p:spPr>
          <a:xfrm>
            <a:off x="8586746" y="0"/>
            <a:ext cx="2653409" cy="2662521"/>
          </a:xfrm>
          <a:custGeom>
            <a:avLst/>
            <a:gdLst>
              <a:gd name="connsiteX0" fmla="*/ 0 w 1483995"/>
              <a:gd name="connsiteY0" fmla="*/ 0 h 1489091"/>
              <a:gd name="connsiteX1" fmla="*/ 1483995 w 1483995"/>
              <a:gd name="connsiteY1" fmla="*/ 0 h 1489091"/>
              <a:gd name="connsiteX2" fmla="*/ 1483995 w 1483995"/>
              <a:gd name="connsiteY2" fmla="*/ 1489092 h 1489091"/>
              <a:gd name="connsiteX3" fmla="*/ 0 w 1483995"/>
              <a:gd name="connsiteY3" fmla="*/ 1489092 h 1489091"/>
            </a:gdLst>
            <a:ahLst/>
            <a:cxnLst>
              <a:cxn ang="0">
                <a:pos x="connsiteX0" y="connsiteY0"/>
              </a:cxn>
              <a:cxn ang="0">
                <a:pos x="connsiteX1" y="connsiteY1"/>
              </a:cxn>
              <a:cxn ang="0">
                <a:pos x="connsiteX2" y="connsiteY2"/>
              </a:cxn>
              <a:cxn ang="0">
                <a:pos x="connsiteX3" y="connsiteY3"/>
              </a:cxn>
            </a:cxnLst>
            <a:rect l="l" t="t" r="r" b="b"/>
            <a:pathLst>
              <a:path w="1483995" h="1489091">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1"/>
          </a:gradFill>
          <a:ln w="9525" cap="flat">
            <a:noFill/>
            <a:prstDash val="solid"/>
            <a:miter/>
          </a:ln>
        </p:spPr>
        <p:txBody>
          <a:bodyPr rtlCol="0" anchor="ctr"/>
          <a:lstStyle/>
          <a:p>
            <a:endParaRPr lang="en-US"/>
          </a:p>
        </p:txBody>
      </p:sp>
      <p:grpSp>
        <p:nvGrpSpPr>
          <p:cNvPr id="3" name="Group 2">
            <a:extLst>
              <a:ext uri="{FF2B5EF4-FFF2-40B4-BE49-F238E27FC236}">
                <a16:creationId xmlns:a16="http://schemas.microsoft.com/office/drawing/2014/main" id="{005AC5DC-E49F-D276-6C25-005747533247}"/>
              </a:ext>
            </a:extLst>
          </p:cNvPr>
          <p:cNvGrpSpPr/>
          <p:nvPr userDrawn="1"/>
        </p:nvGrpSpPr>
        <p:grpSpPr>
          <a:xfrm>
            <a:off x="9180753" y="412591"/>
            <a:ext cx="2050690" cy="2000480"/>
            <a:chOff x="10968672" y="5214269"/>
            <a:chExt cx="1344930" cy="1312000"/>
          </a:xfrm>
        </p:grpSpPr>
        <p:grpSp>
          <p:nvGrpSpPr>
            <p:cNvPr id="4" name="Graphic 47">
              <a:extLst>
                <a:ext uri="{FF2B5EF4-FFF2-40B4-BE49-F238E27FC236}">
                  <a16:creationId xmlns:a16="http://schemas.microsoft.com/office/drawing/2014/main" id="{893FBB07-50DE-8ECB-9F70-20313B72EAC4}"/>
                </a:ext>
              </a:extLst>
            </p:cNvPr>
            <p:cNvGrpSpPr/>
            <p:nvPr/>
          </p:nvGrpSpPr>
          <p:grpSpPr>
            <a:xfrm>
              <a:off x="11799728" y="5338043"/>
              <a:ext cx="373379" cy="317050"/>
              <a:chOff x="11799728" y="5338043"/>
              <a:chExt cx="373379" cy="317050"/>
            </a:xfrm>
            <a:solidFill>
              <a:srgbClr val="FFFFFF"/>
            </a:solidFill>
          </p:grpSpPr>
          <p:sp>
            <p:nvSpPr>
              <p:cNvPr id="195" name="Freeform 194">
                <a:extLst>
                  <a:ext uri="{FF2B5EF4-FFF2-40B4-BE49-F238E27FC236}">
                    <a16:creationId xmlns:a16="http://schemas.microsoft.com/office/drawing/2014/main" id="{4FB9DB29-A308-CBDC-66A0-AF5767467B60}"/>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196" name="Freeform 195">
                <a:extLst>
                  <a:ext uri="{FF2B5EF4-FFF2-40B4-BE49-F238E27FC236}">
                    <a16:creationId xmlns:a16="http://schemas.microsoft.com/office/drawing/2014/main" id="{4BC7A048-D4B5-3723-0DD3-4F4C82326B40}"/>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197" name="Freeform 196">
                <a:extLst>
                  <a:ext uri="{FF2B5EF4-FFF2-40B4-BE49-F238E27FC236}">
                    <a16:creationId xmlns:a16="http://schemas.microsoft.com/office/drawing/2014/main" id="{0A0D4D68-BC9B-CB30-1C64-18D448E98D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5" name="Graphic 47">
              <a:extLst>
                <a:ext uri="{FF2B5EF4-FFF2-40B4-BE49-F238E27FC236}">
                  <a16:creationId xmlns:a16="http://schemas.microsoft.com/office/drawing/2014/main" id="{574E034F-FD59-539B-1FC1-D98FD380ABB6}"/>
                </a:ext>
              </a:extLst>
            </p:cNvPr>
            <p:cNvGrpSpPr/>
            <p:nvPr/>
          </p:nvGrpSpPr>
          <p:grpSpPr>
            <a:xfrm>
              <a:off x="11553031" y="5790293"/>
              <a:ext cx="373379" cy="316098"/>
              <a:chOff x="11553031" y="5790293"/>
              <a:chExt cx="373379" cy="316098"/>
            </a:xfrm>
            <a:solidFill>
              <a:srgbClr val="FFFFFF"/>
            </a:solidFill>
          </p:grpSpPr>
          <p:sp>
            <p:nvSpPr>
              <p:cNvPr id="192" name="Freeform 191">
                <a:extLst>
                  <a:ext uri="{FF2B5EF4-FFF2-40B4-BE49-F238E27FC236}">
                    <a16:creationId xmlns:a16="http://schemas.microsoft.com/office/drawing/2014/main" id="{7CB13D77-5883-4886-F571-A32E173A367E}"/>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193" name="Freeform 192">
                <a:extLst>
                  <a:ext uri="{FF2B5EF4-FFF2-40B4-BE49-F238E27FC236}">
                    <a16:creationId xmlns:a16="http://schemas.microsoft.com/office/drawing/2014/main" id="{AA104BB0-9A6D-F521-C235-5930B1562988}"/>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194" name="Freeform 193">
                <a:extLst>
                  <a:ext uri="{FF2B5EF4-FFF2-40B4-BE49-F238E27FC236}">
                    <a16:creationId xmlns:a16="http://schemas.microsoft.com/office/drawing/2014/main" id="{0B86A6A6-F009-9E27-2777-8005B6C77C93}"/>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6" name="Graphic 47">
              <a:extLst>
                <a:ext uri="{FF2B5EF4-FFF2-40B4-BE49-F238E27FC236}">
                  <a16:creationId xmlns:a16="http://schemas.microsoft.com/office/drawing/2014/main" id="{23D4083F-4E5D-732F-36B5-8AD92B05B845}"/>
                </a:ext>
              </a:extLst>
            </p:cNvPr>
            <p:cNvGrpSpPr/>
            <p:nvPr/>
          </p:nvGrpSpPr>
          <p:grpSpPr>
            <a:xfrm>
              <a:off x="12091193" y="5786484"/>
              <a:ext cx="221456" cy="316098"/>
              <a:chOff x="12091193" y="5786484"/>
              <a:chExt cx="221456" cy="316098"/>
            </a:xfrm>
            <a:solidFill>
              <a:srgbClr val="FFFFFF"/>
            </a:solidFill>
          </p:grpSpPr>
          <p:sp>
            <p:nvSpPr>
              <p:cNvPr id="189" name="Freeform 188">
                <a:extLst>
                  <a:ext uri="{FF2B5EF4-FFF2-40B4-BE49-F238E27FC236}">
                    <a16:creationId xmlns:a16="http://schemas.microsoft.com/office/drawing/2014/main" id="{FA9DE0F0-4A2E-51AB-0894-9EE79698DD0F}"/>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190" name="Freeform 189">
                <a:extLst>
                  <a:ext uri="{FF2B5EF4-FFF2-40B4-BE49-F238E27FC236}">
                    <a16:creationId xmlns:a16="http://schemas.microsoft.com/office/drawing/2014/main" id="{F807E8D8-E55B-685D-5066-4FE28A5199DA}"/>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191" name="Freeform 190">
                <a:extLst>
                  <a:ext uri="{FF2B5EF4-FFF2-40B4-BE49-F238E27FC236}">
                    <a16:creationId xmlns:a16="http://schemas.microsoft.com/office/drawing/2014/main" id="{97BEA615-C263-AF69-12D9-1977335E333E}"/>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7" name="Graphic 47">
              <a:extLst>
                <a:ext uri="{FF2B5EF4-FFF2-40B4-BE49-F238E27FC236}">
                  <a16:creationId xmlns:a16="http://schemas.microsoft.com/office/drawing/2014/main" id="{92775C00-C3DB-8196-B34B-927D6ADB54AE}"/>
                </a:ext>
              </a:extLst>
            </p:cNvPr>
            <p:cNvGrpSpPr/>
            <p:nvPr/>
          </p:nvGrpSpPr>
          <p:grpSpPr>
            <a:xfrm>
              <a:off x="11846163" y="6237782"/>
              <a:ext cx="371713" cy="288487"/>
              <a:chOff x="11846163" y="6237782"/>
              <a:chExt cx="371713" cy="288487"/>
            </a:xfrm>
            <a:solidFill>
              <a:srgbClr val="FFFFFF"/>
            </a:solidFill>
          </p:grpSpPr>
          <p:sp>
            <p:nvSpPr>
              <p:cNvPr id="186" name="Freeform 185">
                <a:extLst>
                  <a:ext uri="{FF2B5EF4-FFF2-40B4-BE49-F238E27FC236}">
                    <a16:creationId xmlns:a16="http://schemas.microsoft.com/office/drawing/2014/main" id="{7CEF91C1-E03A-AE6C-01D6-9A0290E77F90}"/>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187" name="Freeform 186">
                <a:extLst>
                  <a:ext uri="{FF2B5EF4-FFF2-40B4-BE49-F238E27FC236}">
                    <a16:creationId xmlns:a16="http://schemas.microsoft.com/office/drawing/2014/main" id="{C1BC6C3B-3BE4-7118-1B07-AB845988B45B}"/>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188" name="Freeform 187">
                <a:extLst>
                  <a:ext uri="{FF2B5EF4-FFF2-40B4-BE49-F238E27FC236}">
                    <a16:creationId xmlns:a16="http://schemas.microsoft.com/office/drawing/2014/main" id="{2DEA59D4-C5D5-E737-DA72-A9373C5B1510}"/>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8" name="Freeform 7">
              <a:extLst>
                <a:ext uri="{FF2B5EF4-FFF2-40B4-BE49-F238E27FC236}">
                  <a16:creationId xmlns:a16="http://schemas.microsoft.com/office/drawing/2014/main" id="{0F062FE7-538B-E39B-DBBF-D9F159AE06BE}"/>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9F7CE617-BED4-66B1-08C1-19DE148A32B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2140F6B-DFA3-EFD1-5423-90AEF3BBB03A}"/>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833B67B5-B8AD-5BEA-D6E7-4CAF61F350AA}"/>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041DA1CD-6186-7CD1-762C-2F94D885D1EE}"/>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CBD56224-8185-F800-5D98-F79C36122A84}"/>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4" name="Graphic 47">
              <a:extLst>
                <a:ext uri="{FF2B5EF4-FFF2-40B4-BE49-F238E27FC236}">
                  <a16:creationId xmlns:a16="http://schemas.microsoft.com/office/drawing/2014/main" id="{8D6712AB-B559-B023-1F10-289E693D25FE}"/>
                </a:ext>
              </a:extLst>
            </p:cNvPr>
            <p:cNvGrpSpPr/>
            <p:nvPr/>
          </p:nvGrpSpPr>
          <p:grpSpPr>
            <a:xfrm>
              <a:off x="10968672" y="5214269"/>
              <a:ext cx="912495" cy="1194891"/>
              <a:chOff x="10968672" y="5214269"/>
              <a:chExt cx="912495" cy="1194891"/>
            </a:xfrm>
            <a:solidFill>
              <a:srgbClr val="FFFFFF"/>
            </a:solidFill>
          </p:grpSpPr>
          <p:grpSp>
            <p:nvGrpSpPr>
              <p:cNvPr id="15" name="Graphic 47">
                <a:extLst>
                  <a:ext uri="{FF2B5EF4-FFF2-40B4-BE49-F238E27FC236}">
                    <a16:creationId xmlns:a16="http://schemas.microsoft.com/office/drawing/2014/main" id="{FE070AB9-028B-FBEF-FBF7-D65B104FD198}"/>
                  </a:ext>
                </a:extLst>
              </p:cNvPr>
              <p:cNvGrpSpPr/>
              <p:nvPr/>
            </p:nvGrpSpPr>
            <p:grpSpPr>
              <a:xfrm>
                <a:off x="10968672" y="5789340"/>
                <a:ext cx="751522" cy="619820"/>
                <a:chOff x="10968672" y="5789340"/>
                <a:chExt cx="751522" cy="619820"/>
              </a:xfrm>
              <a:solidFill>
                <a:srgbClr val="FFFFFF"/>
              </a:solidFill>
            </p:grpSpPr>
            <p:sp>
              <p:nvSpPr>
                <p:cNvPr id="175" name="Freeform 174">
                  <a:extLst>
                    <a:ext uri="{FF2B5EF4-FFF2-40B4-BE49-F238E27FC236}">
                      <a16:creationId xmlns:a16="http://schemas.microsoft.com/office/drawing/2014/main" id="{A8DCB712-19CE-4D40-68D0-443F637DB353}"/>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176" name="Freeform 175">
                  <a:extLst>
                    <a:ext uri="{FF2B5EF4-FFF2-40B4-BE49-F238E27FC236}">
                      <a16:creationId xmlns:a16="http://schemas.microsoft.com/office/drawing/2014/main" id="{871161D3-598E-260E-B7E2-5F605A39FC8C}"/>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177" name="Freeform 176">
                  <a:extLst>
                    <a:ext uri="{FF2B5EF4-FFF2-40B4-BE49-F238E27FC236}">
                      <a16:creationId xmlns:a16="http://schemas.microsoft.com/office/drawing/2014/main" id="{3001EE7E-08C5-4E54-8AC7-0FB5B82E0192}"/>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178" name="Freeform 177">
                  <a:extLst>
                    <a:ext uri="{FF2B5EF4-FFF2-40B4-BE49-F238E27FC236}">
                      <a16:creationId xmlns:a16="http://schemas.microsoft.com/office/drawing/2014/main" id="{DE5CFEA2-0DBA-7B32-B22A-71FE6EC0CFC3}"/>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179" name="Freeform 178">
                  <a:extLst>
                    <a:ext uri="{FF2B5EF4-FFF2-40B4-BE49-F238E27FC236}">
                      <a16:creationId xmlns:a16="http://schemas.microsoft.com/office/drawing/2014/main" id="{762E4429-085D-6291-9250-795C2F77E95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180" name="Freeform 179">
                  <a:extLst>
                    <a:ext uri="{FF2B5EF4-FFF2-40B4-BE49-F238E27FC236}">
                      <a16:creationId xmlns:a16="http://schemas.microsoft.com/office/drawing/2014/main" id="{86208DB4-049F-300B-2910-F2EE7C7C1192}"/>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1" name="Freeform 180">
                  <a:extLst>
                    <a:ext uri="{FF2B5EF4-FFF2-40B4-BE49-F238E27FC236}">
                      <a16:creationId xmlns:a16="http://schemas.microsoft.com/office/drawing/2014/main" id="{C8828254-0383-7640-30E6-26907B30F60C}"/>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2" name="Freeform 181">
                  <a:extLst>
                    <a:ext uri="{FF2B5EF4-FFF2-40B4-BE49-F238E27FC236}">
                      <a16:creationId xmlns:a16="http://schemas.microsoft.com/office/drawing/2014/main" id="{8640FB5F-2D24-0E45-EBED-0CF82094BD34}"/>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EBD0D415-7522-D9BD-257F-07DACE37F680}"/>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184" name="Freeform 183">
                  <a:extLst>
                    <a:ext uri="{FF2B5EF4-FFF2-40B4-BE49-F238E27FC236}">
                      <a16:creationId xmlns:a16="http://schemas.microsoft.com/office/drawing/2014/main" id="{239F06AA-3B86-0D88-2AF7-E6C79F973344}"/>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185" name="Freeform 184">
                  <a:extLst>
                    <a:ext uri="{FF2B5EF4-FFF2-40B4-BE49-F238E27FC236}">
                      <a16:creationId xmlns:a16="http://schemas.microsoft.com/office/drawing/2014/main" id="{9E69E5E4-04A2-8538-F4AD-EC7EABFA9B2B}"/>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17" name="Graphic 47">
                <a:extLst>
                  <a:ext uri="{FF2B5EF4-FFF2-40B4-BE49-F238E27FC236}">
                    <a16:creationId xmlns:a16="http://schemas.microsoft.com/office/drawing/2014/main" id="{6F0CE7EB-260B-AED0-7ECB-0D4111FDB8BE}"/>
                  </a:ext>
                </a:extLst>
              </p:cNvPr>
              <p:cNvGrpSpPr/>
              <p:nvPr/>
            </p:nvGrpSpPr>
            <p:grpSpPr>
              <a:xfrm>
                <a:off x="10976292" y="5214269"/>
                <a:ext cx="904875" cy="408452"/>
                <a:chOff x="10976292" y="5214269"/>
                <a:chExt cx="904875" cy="408452"/>
              </a:xfrm>
              <a:solidFill>
                <a:srgbClr val="FFFFFF"/>
              </a:solidFill>
            </p:grpSpPr>
            <p:sp>
              <p:nvSpPr>
                <p:cNvPr id="161" name="Freeform 160">
                  <a:extLst>
                    <a:ext uri="{FF2B5EF4-FFF2-40B4-BE49-F238E27FC236}">
                      <a16:creationId xmlns:a16="http://schemas.microsoft.com/office/drawing/2014/main" id="{0922034D-04F9-9E4E-66FA-10EF7CF0286B}"/>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163" name="Freeform 162">
                  <a:extLst>
                    <a:ext uri="{FF2B5EF4-FFF2-40B4-BE49-F238E27FC236}">
                      <a16:creationId xmlns:a16="http://schemas.microsoft.com/office/drawing/2014/main" id="{DAAF524A-5DDB-1879-C10D-5EDA6B9E76D2}"/>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164" name="Freeform 163">
                  <a:extLst>
                    <a:ext uri="{FF2B5EF4-FFF2-40B4-BE49-F238E27FC236}">
                      <a16:creationId xmlns:a16="http://schemas.microsoft.com/office/drawing/2014/main" id="{EF406C6D-8A8A-6BC2-EC3D-02505B9F9D55}"/>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165" name="Freeform 164">
                  <a:extLst>
                    <a:ext uri="{FF2B5EF4-FFF2-40B4-BE49-F238E27FC236}">
                      <a16:creationId xmlns:a16="http://schemas.microsoft.com/office/drawing/2014/main" id="{218AA75D-B1F0-C675-17CB-A05E88DC15FC}"/>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166" name="Freeform 165">
                  <a:extLst>
                    <a:ext uri="{FF2B5EF4-FFF2-40B4-BE49-F238E27FC236}">
                      <a16:creationId xmlns:a16="http://schemas.microsoft.com/office/drawing/2014/main" id="{CF90E105-AC27-D620-132B-7ECE8689187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170" name="Freeform 169">
                  <a:extLst>
                    <a:ext uri="{FF2B5EF4-FFF2-40B4-BE49-F238E27FC236}">
                      <a16:creationId xmlns:a16="http://schemas.microsoft.com/office/drawing/2014/main" id="{E0FB056C-A7B3-4416-E68A-B8BCC51A4BB7}"/>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171" name="Freeform 170">
                  <a:extLst>
                    <a:ext uri="{FF2B5EF4-FFF2-40B4-BE49-F238E27FC236}">
                      <a16:creationId xmlns:a16="http://schemas.microsoft.com/office/drawing/2014/main" id="{0734F01E-02F9-2649-01A4-47FDF6E16AE4}"/>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172" name="Freeform 171">
                  <a:extLst>
                    <a:ext uri="{FF2B5EF4-FFF2-40B4-BE49-F238E27FC236}">
                      <a16:creationId xmlns:a16="http://schemas.microsoft.com/office/drawing/2014/main" id="{C9C948E3-EA5F-0E19-4A8C-929C0F9C6727}"/>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173" name="Freeform 172">
                  <a:extLst>
                    <a:ext uri="{FF2B5EF4-FFF2-40B4-BE49-F238E27FC236}">
                      <a16:creationId xmlns:a16="http://schemas.microsoft.com/office/drawing/2014/main" id="{B11006F7-1969-34A2-21F5-42AA5E72590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174" name="Freeform 173">
                  <a:extLst>
                    <a:ext uri="{FF2B5EF4-FFF2-40B4-BE49-F238E27FC236}">
                      <a16:creationId xmlns:a16="http://schemas.microsoft.com/office/drawing/2014/main" id="{2536366E-3B53-47B6-4D89-77D2A09A9E96}"/>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18" name="Graphic 47">
                <a:extLst>
                  <a:ext uri="{FF2B5EF4-FFF2-40B4-BE49-F238E27FC236}">
                    <a16:creationId xmlns:a16="http://schemas.microsoft.com/office/drawing/2014/main" id="{F189C371-8945-6FED-A350-9BD7D700359A}"/>
                  </a:ext>
                </a:extLst>
              </p:cNvPr>
              <p:cNvGrpSpPr/>
              <p:nvPr/>
            </p:nvGrpSpPr>
            <p:grpSpPr>
              <a:xfrm>
                <a:off x="11013440" y="5670327"/>
                <a:ext cx="207644" cy="85689"/>
                <a:chOff x="11013440" y="5670327"/>
                <a:chExt cx="207644" cy="85689"/>
              </a:xfrm>
              <a:solidFill>
                <a:srgbClr val="FFFFFF"/>
              </a:solidFill>
            </p:grpSpPr>
            <p:sp>
              <p:nvSpPr>
                <p:cNvPr id="19" name="Freeform 18">
                  <a:extLst>
                    <a:ext uri="{FF2B5EF4-FFF2-40B4-BE49-F238E27FC236}">
                      <a16:creationId xmlns:a16="http://schemas.microsoft.com/office/drawing/2014/main" id="{B8C3DD5D-5DD1-1AE2-3277-133F32140457}"/>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E4CC3600-FB08-6DD3-EB8F-B241FB07DCA0}"/>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1CD92339-1DB4-A4E5-751B-5D49EA44F48D}"/>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sp>
        <p:nvSpPr>
          <p:cNvPr id="200" name="Text Placeholder 32">
            <a:extLst>
              <a:ext uri="{FF2B5EF4-FFF2-40B4-BE49-F238E27FC236}">
                <a16:creationId xmlns:a16="http://schemas.microsoft.com/office/drawing/2014/main" id="{F051E687-1A34-CAAD-989D-122ABB88D2EE}"/>
              </a:ext>
            </a:extLst>
          </p:cNvPr>
          <p:cNvSpPr>
            <a:spLocks noGrp="1"/>
          </p:cNvSpPr>
          <p:nvPr>
            <p:ph type="body" sz="quarter" idx="19" hasCustomPrompt="1"/>
          </p:nvPr>
        </p:nvSpPr>
        <p:spPr>
          <a:xfrm>
            <a:off x="926524" y="4210794"/>
            <a:ext cx="3335229" cy="756631"/>
          </a:xfrm>
          <a:prstGeom prst="rect">
            <a:avLst/>
          </a:prstGeom>
          <a:gradFill>
            <a:gsLst>
              <a:gs pos="0">
                <a:srgbClr val="6A9D56"/>
              </a:gs>
              <a:gs pos="56000">
                <a:srgbClr val="2D8784"/>
              </a:gs>
              <a:gs pos="100000">
                <a:srgbClr val="263D94"/>
              </a:gs>
            </a:gsLst>
            <a:lin ang="0" scaled="0"/>
          </a:gradFill>
        </p:spPr>
        <p:txBody>
          <a:bodyPr anchor="ctr">
            <a:noAutofit/>
          </a:bodyPr>
          <a:lstStyle>
            <a:lvl1pPr marL="0" indent="0" algn="l">
              <a:lnSpc>
                <a:spcPct val="100000"/>
              </a:lnSpc>
              <a:spcBef>
                <a:spcPts val="0"/>
              </a:spcBef>
              <a:buNone/>
              <a:defRPr sz="39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a:t>Your Guide to </a:t>
            </a:r>
          </a:p>
        </p:txBody>
      </p:sp>
      <p:sp>
        <p:nvSpPr>
          <p:cNvPr id="202" name="Text Placeholder 32">
            <a:extLst>
              <a:ext uri="{FF2B5EF4-FFF2-40B4-BE49-F238E27FC236}">
                <a16:creationId xmlns:a16="http://schemas.microsoft.com/office/drawing/2014/main" id="{F961FD57-F4AF-47CF-D2F7-BF7FB3131E95}"/>
              </a:ext>
            </a:extLst>
          </p:cNvPr>
          <p:cNvSpPr>
            <a:spLocks noGrp="1"/>
          </p:cNvSpPr>
          <p:nvPr>
            <p:ph type="body" sz="quarter" idx="21" hasCustomPrompt="1"/>
          </p:nvPr>
        </p:nvSpPr>
        <p:spPr>
          <a:xfrm>
            <a:off x="883983" y="5335740"/>
            <a:ext cx="3629734" cy="1038225"/>
          </a:xfrm>
          <a:prstGeom prst="rect">
            <a:avLst/>
          </a:prstGeom>
        </p:spPr>
        <p:txBody>
          <a:bodyPr>
            <a:noAutofit/>
          </a:bodyPr>
          <a:lstStyle>
            <a:lvl1pPr marL="0" indent="0">
              <a:lnSpc>
                <a:spcPts val="3120"/>
              </a:lnSpc>
              <a:spcBef>
                <a:spcPts val="0"/>
              </a:spcBef>
              <a:buNone/>
              <a:defRPr sz="3900" b="1" i="0">
                <a:solidFill>
                  <a:srgbClr val="26262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Blockchain for Agri Food Edu</a:t>
            </a:r>
            <a:endParaRPr lang="en-US"/>
          </a:p>
        </p:txBody>
      </p:sp>
    </p:spTree>
    <p:extLst>
      <p:ext uri="{BB962C8B-B14F-4D97-AF65-F5344CB8AC3E}">
        <p14:creationId xmlns:p14="http://schemas.microsoft.com/office/powerpoint/2010/main" val="4247298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2643669" y="1937363"/>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3478966" y="1937363"/>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2643669" y="2649153"/>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3478966" y="2649153"/>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2643669" y="3360940"/>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3478966" y="3360940"/>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2643669" y="4072732"/>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3478966" y="4072732"/>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2643669" y="4767585"/>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3478966" y="4767585"/>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3" name="Rectangle 22">
            <a:extLst>
              <a:ext uri="{FF2B5EF4-FFF2-40B4-BE49-F238E27FC236}">
                <a16:creationId xmlns:a16="http://schemas.microsoft.com/office/drawing/2014/main" id="{4A9FE447-E059-844E-AB44-8ADA48F90A17}"/>
              </a:ext>
            </a:extLst>
          </p:cNvPr>
          <p:cNvSpPr/>
          <p:nvPr userDrawn="1"/>
        </p:nvSpPr>
        <p:spPr>
          <a:xfrm flipH="1" flipV="1">
            <a:off x="12799" y="5619"/>
            <a:ext cx="2185652" cy="6852379"/>
          </a:xfrm>
          <a:prstGeom prst="rect">
            <a:avLst/>
          </a:prstGeom>
          <a:gradFill>
            <a:gsLst>
              <a:gs pos="0">
                <a:srgbClr val="6A9D56"/>
              </a:gs>
              <a:gs pos="60540">
                <a:srgbClr val="2D8784"/>
              </a:gs>
              <a:gs pos="100000">
                <a:srgbClr val="263D9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alibri" panose="020F0502020204030204" pitchFamily="34" charset="0"/>
            </a:endParaRPr>
          </a:p>
        </p:txBody>
      </p:sp>
      <p:sp>
        <p:nvSpPr>
          <p:cNvPr id="51" name="Text Placeholder 23">
            <a:extLst>
              <a:ext uri="{FF2B5EF4-FFF2-40B4-BE49-F238E27FC236}">
                <a16:creationId xmlns:a16="http://schemas.microsoft.com/office/drawing/2014/main" id="{F889F8E2-E40E-4A46-B6D7-52A0D1D266BA}"/>
              </a:ext>
            </a:extLst>
          </p:cNvPr>
          <p:cNvSpPr>
            <a:spLocks noGrp="1"/>
          </p:cNvSpPr>
          <p:nvPr>
            <p:ph type="body" sz="quarter" idx="27" hasCustomPrompt="1"/>
          </p:nvPr>
        </p:nvSpPr>
        <p:spPr>
          <a:xfrm>
            <a:off x="2654199" y="734017"/>
            <a:ext cx="5041923" cy="720752"/>
          </a:xfrm>
          <a:prstGeom prst="rect">
            <a:avLst/>
          </a:prstGeom>
          <a:noFill/>
        </p:spPr>
        <p:txBody>
          <a:bodyPr anchor="ctr">
            <a:noAutofit/>
          </a:bodyPr>
          <a:lstStyle>
            <a:lvl1pPr marL="0" indent="0" algn="l">
              <a:buNone/>
              <a:defRPr sz="3600" b="1" i="0">
                <a:solidFill>
                  <a:srgbClr val="262626"/>
                </a:solidFill>
                <a:latin typeface="+mn-lt"/>
              </a:defRPr>
            </a:lvl1pPr>
          </a:lstStyle>
          <a:p>
            <a:pPr lvl="0"/>
            <a:r>
              <a:rPr lang="en-US"/>
              <a:t>TABLE OF CONTENTS</a:t>
            </a:r>
          </a:p>
        </p:txBody>
      </p:sp>
      <p:grpSp>
        <p:nvGrpSpPr>
          <p:cNvPr id="2" name="Group 1">
            <a:extLst>
              <a:ext uri="{FF2B5EF4-FFF2-40B4-BE49-F238E27FC236}">
                <a16:creationId xmlns:a16="http://schemas.microsoft.com/office/drawing/2014/main" id="{DD16246E-EAF0-2591-C676-C0CDCD9AA862}"/>
              </a:ext>
            </a:extLst>
          </p:cNvPr>
          <p:cNvGrpSpPr/>
          <p:nvPr userDrawn="1"/>
        </p:nvGrpSpPr>
        <p:grpSpPr>
          <a:xfrm>
            <a:off x="2600040" y="2646874"/>
            <a:ext cx="7753586" cy="2110705"/>
            <a:chOff x="1265109" y="2728756"/>
            <a:chExt cx="4752000" cy="1567084"/>
          </a:xfrm>
          <a:solidFill>
            <a:srgbClr val="6A9D56"/>
          </a:solidFill>
        </p:grpSpPr>
        <p:sp>
          <p:nvSpPr>
            <p:cNvPr id="3" name="Rectangle 2">
              <a:extLst>
                <a:ext uri="{FF2B5EF4-FFF2-40B4-BE49-F238E27FC236}">
                  <a16:creationId xmlns:a16="http://schemas.microsoft.com/office/drawing/2014/main" id="{06231B09-CEB4-43F4-B671-457B6A63A72E}"/>
                </a:ext>
              </a:extLst>
            </p:cNvPr>
            <p:cNvSpPr/>
            <p:nvPr userDrawn="1"/>
          </p:nvSpPr>
          <p:spPr>
            <a:xfrm>
              <a:off x="1265109" y="272875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010101"/>
                </a:solidFill>
                <a:latin typeface="Montserrat" panose="00000500000000000000" pitchFamily="50" charset="0"/>
              </a:endParaRPr>
            </a:p>
          </p:txBody>
        </p:sp>
        <p:sp>
          <p:nvSpPr>
            <p:cNvPr id="4" name="Rectangle 3">
              <a:extLst>
                <a:ext uri="{FF2B5EF4-FFF2-40B4-BE49-F238E27FC236}">
                  <a16:creationId xmlns:a16="http://schemas.microsoft.com/office/drawing/2014/main" id="{212B9FAD-9E74-90E4-3126-18AAD98951FD}"/>
                </a:ext>
              </a:extLst>
            </p:cNvPr>
            <p:cNvSpPr/>
            <p:nvPr userDrawn="1"/>
          </p:nvSpPr>
          <p:spPr>
            <a:xfrm>
              <a:off x="1265109" y="3229991"/>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010101"/>
                </a:solidFill>
                <a:latin typeface="Montserrat" panose="00000500000000000000" pitchFamily="50" charset="0"/>
              </a:endParaRPr>
            </a:p>
          </p:txBody>
        </p:sp>
        <p:sp>
          <p:nvSpPr>
            <p:cNvPr id="5" name="Rectangle 4">
              <a:extLst>
                <a:ext uri="{FF2B5EF4-FFF2-40B4-BE49-F238E27FC236}">
                  <a16:creationId xmlns:a16="http://schemas.microsoft.com/office/drawing/2014/main" id="{9FF3C6D7-7B7C-237B-8959-9D6E4B0F8599}"/>
                </a:ext>
              </a:extLst>
            </p:cNvPr>
            <p:cNvSpPr/>
            <p:nvPr userDrawn="1"/>
          </p:nvSpPr>
          <p:spPr>
            <a:xfrm>
              <a:off x="1265109" y="375211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010101"/>
                </a:solidFill>
                <a:latin typeface="Montserrat" panose="00000500000000000000" pitchFamily="50" charset="0"/>
              </a:endParaRPr>
            </a:p>
          </p:txBody>
        </p:sp>
        <p:sp>
          <p:nvSpPr>
            <p:cNvPr id="6" name="Rectangle 5">
              <a:extLst>
                <a:ext uri="{FF2B5EF4-FFF2-40B4-BE49-F238E27FC236}">
                  <a16:creationId xmlns:a16="http://schemas.microsoft.com/office/drawing/2014/main" id="{15DD351C-A634-8CC3-FDB4-B7E2F2171808}"/>
                </a:ext>
              </a:extLst>
            </p:cNvPr>
            <p:cNvSpPr/>
            <p:nvPr userDrawn="1"/>
          </p:nvSpPr>
          <p:spPr>
            <a:xfrm>
              <a:off x="1265109" y="4274240"/>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010101"/>
                </a:solidFill>
                <a:latin typeface="Montserrat" panose="00000500000000000000" pitchFamily="50" charset="0"/>
              </a:endParaRPr>
            </a:p>
          </p:txBody>
        </p:sp>
      </p:grpSp>
      <p:grpSp>
        <p:nvGrpSpPr>
          <p:cNvPr id="7" name="Group 6">
            <a:extLst>
              <a:ext uri="{FF2B5EF4-FFF2-40B4-BE49-F238E27FC236}">
                <a16:creationId xmlns:a16="http://schemas.microsoft.com/office/drawing/2014/main" id="{48CC97FC-73AC-A85F-6F4A-D922C317D56F}"/>
              </a:ext>
            </a:extLst>
          </p:cNvPr>
          <p:cNvGrpSpPr/>
          <p:nvPr userDrawn="1"/>
        </p:nvGrpSpPr>
        <p:grpSpPr>
          <a:xfrm>
            <a:off x="343586" y="4825263"/>
            <a:ext cx="1579575" cy="1540900"/>
            <a:chOff x="10968672" y="5214269"/>
            <a:chExt cx="1344930" cy="1312000"/>
          </a:xfrm>
        </p:grpSpPr>
        <p:grpSp>
          <p:nvGrpSpPr>
            <p:cNvPr id="8" name="Graphic 47">
              <a:extLst>
                <a:ext uri="{FF2B5EF4-FFF2-40B4-BE49-F238E27FC236}">
                  <a16:creationId xmlns:a16="http://schemas.microsoft.com/office/drawing/2014/main" id="{09CFD8E2-23DE-836F-0B89-B140F0732425}"/>
                </a:ext>
              </a:extLst>
            </p:cNvPr>
            <p:cNvGrpSpPr/>
            <p:nvPr/>
          </p:nvGrpSpPr>
          <p:grpSpPr>
            <a:xfrm>
              <a:off x="11799728" y="5338043"/>
              <a:ext cx="373379" cy="317050"/>
              <a:chOff x="11799728" y="5338043"/>
              <a:chExt cx="373379" cy="317050"/>
            </a:xfrm>
            <a:solidFill>
              <a:srgbClr val="FFFFFF"/>
            </a:solidFill>
          </p:grpSpPr>
          <p:sp>
            <p:nvSpPr>
              <p:cNvPr id="63" name="Freeform 62">
                <a:extLst>
                  <a:ext uri="{FF2B5EF4-FFF2-40B4-BE49-F238E27FC236}">
                    <a16:creationId xmlns:a16="http://schemas.microsoft.com/office/drawing/2014/main" id="{592324C3-CAF5-408C-43C9-D884862BE512}"/>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38A9495B-CF00-4D5F-1C7F-5FC58634A1FD}"/>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8CA80518-CBE9-E597-06FA-B069C63037A7}"/>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9" name="Graphic 47">
              <a:extLst>
                <a:ext uri="{FF2B5EF4-FFF2-40B4-BE49-F238E27FC236}">
                  <a16:creationId xmlns:a16="http://schemas.microsoft.com/office/drawing/2014/main" id="{2CDD3A1D-9DA3-7643-C608-6EB47FCCF61D}"/>
                </a:ext>
              </a:extLst>
            </p:cNvPr>
            <p:cNvGrpSpPr/>
            <p:nvPr/>
          </p:nvGrpSpPr>
          <p:grpSpPr>
            <a:xfrm>
              <a:off x="11553031" y="5790293"/>
              <a:ext cx="373379" cy="316098"/>
              <a:chOff x="11553031" y="5790293"/>
              <a:chExt cx="373379" cy="316098"/>
            </a:xfrm>
            <a:solidFill>
              <a:srgbClr val="FFFFFF"/>
            </a:solidFill>
          </p:grpSpPr>
          <p:sp>
            <p:nvSpPr>
              <p:cNvPr id="58" name="Freeform 57">
                <a:extLst>
                  <a:ext uri="{FF2B5EF4-FFF2-40B4-BE49-F238E27FC236}">
                    <a16:creationId xmlns:a16="http://schemas.microsoft.com/office/drawing/2014/main" id="{F4DD0433-AD0F-BCD8-0395-14E3EBCE087D}"/>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370AC0BB-0DBE-603A-695E-3EF2E0062637}"/>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95B5B243-0B02-5CF9-2579-6C0159B23572}"/>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10" name="Graphic 47">
              <a:extLst>
                <a:ext uri="{FF2B5EF4-FFF2-40B4-BE49-F238E27FC236}">
                  <a16:creationId xmlns:a16="http://schemas.microsoft.com/office/drawing/2014/main" id="{797B3436-C911-5A7D-7B37-5D604DA7E3DB}"/>
                </a:ext>
              </a:extLst>
            </p:cNvPr>
            <p:cNvGrpSpPr/>
            <p:nvPr/>
          </p:nvGrpSpPr>
          <p:grpSpPr>
            <a:xfrm>
              <a:off x="12091193" y="5786484"/>
              <a:ext cx="221456" cy="316098"/>
              <a:chOff x="12091193" y="5786484"/>
              <a:chExt cx="221456" cy="316098"/>
            </a:xfrm>
            <a:solidFill>
              <a:srgbClr val="FFFFFF"/>
            </a:solidFill>
          </p:grpSpPr>
          <p:sp>
            <p:nvSpPr>
              <p:cNvPr id="55" name="Freeform 54">
                <a:extLst>
                  <a:ext uri="{FF2B5EF4-FFF2-40B4-BE49-F238E27FC236}">
                    <a16:creationId xmlns:a16="http://schemas.microsoft.com/office/drawing/2014/main" id="{E5F10092-DE61-C6A4-F49B-E7DE3AD4815B}"/>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F0B2F215-7011-EEDE-0E8E-09E2982699E9}"/>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49F9D11-A495-1075-FF08-60D468CBF4F8}"/>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11" name="Graphic 47">
              <a:extLst>
                <a:ext uri="{FF2B5EF4-FFF2-40B4-BE49-F238E27FC236}">
                  <a16:creationId xmlns:a16="http://schemas.microsoft.com/office/drawing/2014/main" id="{4AC094B9-66D3-3E96-986E-CE62FE5BEADB}"/>
                </a:ext>
              </a:extLst>
            </p:cNvPr>
            <p:cNvGrpSpPr/>
            <p:nvPr/>
          </p:nvGrpSpPr>
          <p:grpSpPr>
            <a:xfrm>
              <a:off x="11846163" y="6237782"/>
              <a:ext cx="371713" cy="288487"/>
              <a:chOff x="11846163" y="6237782"/>
              <a:chExt cx="371713" cy="288487"/>
            </a:xfrm>
            <a:solidFill>
              <a:srgbClr val="FFFFFF"/>
            </a:solidFill>
          </p:grpSpPr>
          <p:sp>
            <p:nvSpPr>
              <p:cNvPr id="52" name="Freeform 51">
                <a:extLst>
                  <a:ext uri="{FF2B5EF4-FFF2-40B4-BE49-F238E27FC236}">
                    <a16:creationId xmlns:a16="http://schemas.microsoft.com/office/drawing/2014/main" id="{6138926A-5A7F-71FC-9CB6-142E34C07C15}"/>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1EAD3D86-263F-5161-820E-A73992C3EB30}"/>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4868319B-7472-F938-3FD1-BB755B209283}"/>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12" name="Freeform 11">
              <a:extLst>
                <a:ext uri="{FF2B5EF4-FFF2-40B4-BE49-F238E27FC236}">
                  <a16:creationId xmlns:a16="http://schemas.microsoft.com/office/drawing/2014/main" id="{B618F388-C3D0-A248-42C3-783DEC937ABF}"/>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0BF685FE-FFF5-399A-E6AA-F2989C5075F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AFD24180-F1A1-83A4-2F20-8064AD6E7330}"/>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3660163-5EC6-ADF7-98DE-D4C1DDDFDBD4}"/>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76CE33C3-2134-BC79-1F10-EFF3B6E7B737}"/>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1AE2F0A1-440E-2E86-AEF9-208F6480AD69}"/>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8" name="Graphic 47">
              <a:extLst>
                <a:ext uri="{FF2B5EF4-FFF2-40B4-BE49-F238E27FC236}">
                  <a16:creationId xmlns:a16="http://schemas.microsoft.com/office/drawing/2014/main" id="{2585782C-9F55-7B39-41AF-2BD78FC82D01}"/>
                </a:ext>
              </a:extLst>
            </p:cNvPr>
            <p:cNvGrpSpPr/>
            <p:nvPr/>
          </p:nvGrpSpPr>
          <p:grpSpPr>
            <a:xfrm>
              <a:off x="10968672" y="5214269"/>
              <a:ext cx="912495" cy="1194891"/>
              <a:chOff x="10968672" y="5214269"/>
              <a:chExt cx="912495" cy="1194891"/>
            </a:xfrm>
            <a:solidFill>
              <a:srgbClr val="FFFFFF"/>
            </a:solidFill>
          </p:grpSpPr>
          <p:grpSp>
            <p:nvGrpSpPr>
              <p:cNvPr id="20" name="Graphic 47">
                <a:extLst>
                  <a:ext uri="{FF2B5EF4-FFF2-40B4-BE49-F238E27FC236}">
                    <a16:creationId xmlns:a16="http://schemas.microsoft.com/office/drawing/2014/main" id="{8E140808-1446-31F1-C015-7B3EA9C0AD52}"/>
                  </a:ext>
                </a:extLst>
              </p:cNvPr>
              <p:cNvGrpSpPr/>
              <p:nvPr/>
            </p:nvGrpSpPr>
            <p:grpSpPr>
              <a:xfrm>
                <a:off x="10968672" y="5789340"/>
                <a:ext cx="751522" cy="619820"/>
                <a:chOff x="10968672" y="5789340"/>
                <a:chExt cx="751522" cy="619820"/>
              </a:xfrm>
              <a:solidFill>
                <a:srgbClr val="FFFFFF"/>
              </a:solidFill>
            </p:grpSpPr>
            <p:sp>
              <p:nvSpPr>
                <p:cNvPr id="40" name="Freeform 39">
                  <a:extLst>
                    <a:ext uri="{FF2B5EF4-FFF2-40B4-BE49-F238E27FC236}">
                      <a16:creationId xmlns:a16="http://schemas.microsoft.com/office/drawing/2014/main" id="{BEAD21C3-8BC4-BE46-D595-F2109170F680}"/>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270E5EE4-04AF-4297-4688-6C9FF82794A7}"/>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4168C947-0CA4-9344-00C6-C7EF65AA301E}"/>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1CEC47CF-D0C2-E545-02C1-D4B14D597574}"/>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20338FF7-C1D4-75A8-7AB3-3DBFAD76DFD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C6E0A9A1-8C8A-2871-FDA4-02D5DFFEA45A}"/>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1C0CCB59-3B0E-45E9-56DB-7C5E8914BE94}"/>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1AB0CA80-C455-C88C-2BDA-9E56210086E2}"/>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9419C48B-881A-AAF3-7CA9-1E7C93779D7A}"/>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FD5EA02B-9366-1E93-D02C-B3C662D761C5}"/>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0E3410C5-4BF1-EC31-0C04-13FACDFC8217}"/>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21" name="Graphic 47">
                <a:extLst>
                  <a:ext uri="{FF2B5EF4-FFF2-40B4-BE49-F238E27FC236}">
                    <a16:creationId xmlns:a16="http://schemas.microsoft.com/office/drawing/2014/main" id="{78C8002C-601A-68CF-C5F9-D458A7D81825}"/>
                  </a:ext>
                </a:extLst>
              </p:cNvPr>
              <p:cNvGrpSpPr/>
              <p:nvPr/>
            </p:nvGrpSpPr>
            <p:grpSpPr>
              <a:xfrm>
                <a:off x="10976292" y="5214269"/>
                <a:ext cx="904875" cy="408452"/>
                <a:chOff x="10976292" y="5214269"/>
                <a:chExt cx="904875" cy="408452"/>
              </a:xfrm>
              <a:solidFill>
                <a:srgbClr val="FFFFFF"/>
              </a:solidFill>
            </p:grpSpPr>
            <p:sp>
              <p:nvSpPr>
                <p:cNvPr id="29" name="Freeform 28">
                  <a:extLst>
                    <a:ext uri="{FF2B5EF4-FFF2-40B4-BE49-F238E27FC236}">
                      <a16:creationId xmlns:a16="http://schemas.microsoft.com/office/drawing/2014/main" id="{36B09457-A3E7-5A0D-C36B-8EB93E29F655}"/>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3F898054-A1EF-0945-D2F4-A584A471CEEB}"/>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40C9C8D0-1F44-6366-7F6A-B55D52DA61AD}"/>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B3100DB5-ECB3-2FCA-67B2-BBD75B3C4105}"/>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7366484C-81EC-4613-71C1-9E96836B87DD}"/>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63316520-C31B-BBA6-C8DB-58E5AC69D684}"/>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FF9598DC-C415-0FED-A771-1DD493C5E833}"/>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C0C8D55A-2C4A-7E07-2ADB-56FBDBADBC35}"/>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33066FE-ABEE-EDA5-BDCE-8992D88A23C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F198AF9D-68DD-6837-AC5D-786CA9FF248C}"/>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22" name="Graphic 47">
                <a:extLst>
                  <a:ext uri="{FF2B5EF4-FFF2-40B4-BE49-F238E27FC236}">
                    <a16:creationId xmlns:a16="http://schemas.microsoft.com/office/drawing/2014/main" id="{6642D038-45AB-4C73-CFCB-1E78DCD1707D}"/>
                  </a:ext>
                </a:extLst>
              </p:cNvPr>
              <p:cNvGrpSpPr/>
              <p:nvPr/>
            </p:nvGrpSpPr>
            <p:grpSpPr>
              <a:xfrm>
                <a:off x="11013440" y="5670327"/>
                <a:ext cx="207644" cy="85689"/>
                <a:chOff x="11013440" y="5670327"/>
                <a:chExt cx="207644" cy="85689"/>
              </a:xfrm>
              <a:solidFill>
                <a:srgbClr val="FFFFFF"/>
              </a:solidFill>
            </p:grpSpPr>
            <p:sp>
              <p:nvSpPr>
                <p:cNvPr id="24" name="Freeform 23">
                  <a:extLst>
                    <a:ext uri="{FF2B5EF4-FFF2-40B4-BE49-F238E27FC236}">
                      <a16:creationId xmlns:a16="http://schemas.microsoft.com/office/drawing/2014/main" id="{0EB28037-11EB-2BBE-FDA5-89758DB3E7A6}"/>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68DAE2A7-ACFE-EFE3-A967-F3F729C51C31}"/>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5B47A92F-F7C3-FE7C-1910-704DE2016A89}"/>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grpSp>
        <p:nvGrpSpPr>
          <p:cNvPr id="66" name="Graphic 231">
            <a:extLst>
              <a:ext uri="{FF2B5EF4-FFF2-40B4-BE49-F238E27FC236}">
                <a16:creationId xmlns:a16="http://schemas.microsoft.com/office/drawing/2014/main" id="{C4593AA1-FD81-B5ED-07E6-1021F20ECC33}"/>
              </a:ext>
            </a:extLst>
          </p:cNvPr>
          <p:cNvGrpSpPr/>
          <p:nvPr userDrawn="1"/>
        </p:nvGrpSpPr>
        <p:grpSpPr>
          <a:xfrm rot="10800000" flipH="1">
            <a:off x="10347469"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73" name="Freeform 72">
              <a:extLst>
                <a:ext uri="{FF2B5EF4-FFF2-40B4-BE49-F238E27FC236}">
                  <a16:creationId xmlns:a16="http://schemas.microsoft.com/office/drawing/2014/main" id="{AC74B207-146A-DE52-689A-C472FEF535E1}"/>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BC446C25-03B0-DB52-31A9-BF6DAB0181F7}"/>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BCE423EF-9554-A288-CE57-1840E234E050}"/>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980AAEFF-EA3D-E305-F826-24F1B7BCE383}"/>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4BEF9D74-862D-BB47-F12F-7E0C5529794A}"/>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8B572F2D-DF9F-8EE9-7054-D9F438F7D60A}"/>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476502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CA3403D-C192-5644-849C-32E644D5A7C0}"/>
              </a:ext>
            </a:extLst>
          </p:cNvPr>
          <p:cNvSpPr/>
          <p:nvPr userDrawn="1"/>
        </p:nvSpPr>
        <p:spPr>
          <a:xfrm>
            <a:off x="4884044" y="0"/>
            <a:ext cx="6417733" cy="6858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60540">
                <a:srgbClr val="2D8784"/>
              </a:gs>
              <a:gs pos="100000">
                <a:srgbClr val="263D94"/>
              </a:gs>
            </a:gsLst>
            <a:lin ang="5400000" scaled="0"/>
          </a:gradFill>
          <a:ln w="3060" cap="flat">
            <a:noFill/>
            <a:prstDash val="solid"/>
            <a:miter/>
          </a:ln>
        </p:spPr>
        <p:txBody>
          <a:bodyPr rtlCol="0" anchor="ctr"/>
          <a:lstStyle/>
          <a:p>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6096001" y="593579"/>
            <a:ext cx="4724400" cy="5604021"/>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a:t>Quote Slide</a:t>
            </a:r>
          </a:p>
        </p:txBody>
      </p:sp>
      <p:sp>
        <p:nvSpPr>
          <p:cNvPr id="10" name="Picture Placeholder 62">
            <a:extLst>
              <a:ext uri="{FF2B5EF4-FFF2-40B4-BE49-F238E27FC236}">
                <a16:creationId xmlns:a16="http://schemas.microsoft.com/office/drawing/2014/main" id="{3CDD18F0-3368-4EF8-E033-33F1C2B3C25F}"/>
              </a:ext>
            </a:extLst>
          </p:cNvPr>
          <p:cNvSpPr>
            <a:spLocks noGrp="1"/>
          </p:cNvSpPr>
          <p:nvPr>
            <p:ph type="pic" sz="quarter" idx="44" hasCustomPrompt="1"/>
          </p:nvPr>
        </p:nvSpPr>
        <p:spPr>
          <a:xfrm>
            <a:off x="414116" y="352414"/>
            <a:ext cx="5497412" cy="6099184"/>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Tree>
    <p:extLst>
      <p:ext uri="{BB962C8B-B14F-4D97-AF65-F5344CB8AC3E}">
        <p14:creationId xmlns:p14="http://schemas.microsoft.com/office/powerpoint/2010/main" val="649323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Quote Slide 2">
    <p:spTree>
      <p:nvGrpSpPr>
        <p:cNvPr id="1" name=""/>
        <p:cNvGrpSpPr/>
        <p:nvPr/>
      </p:nvGrpSpPr>
      <p:grpSpPr>
        <a:xfrm>
          <a:off x="0" y="0"/>
          <a:ext cx="0" cy="0"/>
          <a:chOff x="0" y="0"/>
          <a:chExt cx="0" cy="0"/>
        </a:xfrm>
      </p:grpSpPr>
      <p:sp>
        <p:nvSpPr>
          <p:cNvPr id="30" name="Freeform 29">
            <a:extLst>
              <a:ext uri="{FF2B5EF4-FFF2-40B4-BE49-F238E27FC236}">
                <a16:creationId xmlns:a16="http://schemas.microsoft.com/office/drawing/2014/main" id="{61B6070F-794F-F449-83D1-E1387DDD2B9B}"/>
              </a:ext>
            </a:extLst>
          </p:cNvPr>
          <p:cNvSpPr/>
          <p:nvPr userDrawn="1"/>
        </p:nvSpPr>
        <p:spPr>
          <a:xfrm>
            <a:off x="0" y="1352385"/>
            <a:ext cx="6096000" cy="438801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29" name="Picture Placeholder 28">
            <a:extLst>
              <a:ext uri="{FF2B5EF4-FFF2-40B4-BE49-F238E27FC236}">
                <a16:creationId xmlns:a16="http://schemas.microsoft.com/office/drawing/2014/main" id="{50C4F02F-B685-C24A-A1A4-1694530C252C}"/>
              </a:ext>
            </a:extLst>
          </p:cNvPr>
          <p:cNvSpPr>
            <a:spLocks noGrp="1"/>
          </p:cNvSpPr>
          <p:nvPr>
            <p:ph type="pic" sz="quarter" idx="44"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5740405 h 6858000"/>
              <a:gd name="connsiteX5" fmla="*/ 6096007 w 12192000"/>
              <a:gd name="connsiteY5" fmla="*/ 5740405 h 6858000"/>
              <a:gd name="connsiteX6" fmla="*/ 6096007 w 12192000"/>
              <a:gd name="connsiteY6" fmla="*/ 1352385 h 6858000"/>
              <a:gd name="connsiteX7" fmla="*/ 0 w 12192000"/>
              <a:gd name="connsiteY7" fmla="*/ 13523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0" y="6858000"/>
                </a:lnTo>
                <a:lnTo>
                  <a:pt x="0" y="5740405"/>
                </a:lnTo>
                <a:lnTo>
                  <a:pt x="6096007" y="5740405"/>
                </a:lnTo>
                <a:lnTo>
                  <a:pt x="6096007" y="1352385"/>
                </a:lnTo>
                <a:lnTo>
                  <a:pt x="0" y="1352385"/>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
        <p:nvSpPr>
          <p:cNvPr id="9" name="Text Placeholder 23">
            <a:extLst>
              <a:ext uri="{FF2B5EF4-FFF2-40B4-BE49-F238E27FC236}">
                <a16:creationId xmlns:a16="http://schemas.microsoft.com/office/drawing/2014/main" id="{4954F6C3-99B9-8369-3F2E-981DB8796214}"/>
              </a:ext>
            </a:extLst>
          </p:cNvPr>
          <p:cNvSpPr>
            <a:spLocks noGrp="1"/>
          </p:cNvSpPr>
          <p:nvPr>
            <p:ph type="body" sz="quarter" idx="13" hasCustomPrompt="1"/>
          </p:nvPr>
        </p:nvSpPr>
        <p:spPr>
          <a:xfrm>
            <a:off x="427670" y="1747126"/>
            <a:ext cx="5126463" cy="3565651"/>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a:t>Quote Slide</a:t>
            </a:r>
          </a:p>
        </p:txBody>
      </p:sp>
    </p:spTree>
    <p:extLst>
      <p:ext uri="{BB962C8B-B14F-4D97-AF65-F5344CB8AC3E}">
        <p14:creationId xmlns:p14="http://schemas.microsoft.com/office/powerpoint/2010/main" val="82694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Point x3 slide with photo">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38A54412-A33F-8E4B-9ACC-A7AC67276BD7}"/>
              </a:ext>
            </a:extLst>
          </p:cNvPr>
          <p:cNvSpPr/>
          <p:nvPr userDrawn="1"/>
        </p:nvSpPr>
        <p:spPr>
          <a:xfrm>
            <a:off x="-110112" y="-776"/>
            <a:ext cx="4885857" cy="6858776"/>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990115" y="846903"/>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990116" y="1345616"/>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3431555" y="986640"/>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a:t>01</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126342" y="0"/>
            <a:ext cx="3669321" cy="6858000"/>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r>
              <a:rPr lang="en-GB"/>
              <a:t>Click icon to add picture</a:t>
            </a:r>
            <a:endParaRPr lang="en-US"/>
          </a:p>
        </p:txBody>
      </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990114" y="2770036"/>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990115" y="3268749"/>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a:t>Click to type</a:t>
            </a:r>
          </a:p>
        </p:txBody>
      </p:sp>
      <p:sp>
        <p:nvSpPr>
          <p:cNvPr id="89" name="Text Placeholder 8">
            <a:extLst>
              <a:ext uri="{FF2B5EF4-FFF2-40B4-BE49-F238E27FC236}">
                <a16:creationId xmlns:a16="http://schemas.microsoft.com/office/drawing/2014/main" id="{D796B671-C11B-2F4F-ABBC-B40290009074}"/>
              </a:ext>
            </a:extLst>
          </p:cNvPr>
          <p:cNvSpPr>
            <a:spLocks noGrp="1"/>
          </p:cNvSpPr>
          <p:nvPr>
            <p:ph type="body" sz="quarter" idx="44" hasCustomPrompt="1"/>
          </p:nvPr>
        </p:nvSpPr>
        <p:spPr>
          <a:xfrm>
            <a:off x="3431554" y="2940769"/>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a:t>02</a:t>
            </a:r>
          </a:p>
        </p:txBody>
      </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5005612" y="4633833"/>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5005613" y="5132546"/>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a:t>Click to type</a:t>
            </a:r>
          </a:p>
        </p:txBody>
      </p:sp>
      <p:sp>
        <p:nvSpPr>
          <p:cNvPr id="98" name="Text Placeholder 8">
            <a:extLst>
              <a:ext uri="{FF2B5EF4-FFF2-40B4-BE49-F238E27FC236}">
                <a16:creationId xmlns:a16="http://schemas.microsoft.com/office/drawing/2014/main" id="{FC0AD653-42B9-B746-97D0-A064A2B04808}"/>
              </a:ext>
            </a:extLst>
          </p:cNvPr>
          <p:cNvSpPr>
            <a:spLocks noGrp="1"/>
          </p:cNvSpPr>
          <p:nvPr>
            <p:ph type="body" sz="quarter" idx="47" hasCustomPrompt="1"/>
          </p:nvPr>
        </p:nvSpPr>
        <p:spPr>
          <a:xfrm>
            <a:off x="3447052" y="4804566"/>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a:t>03</a:t>
            </a:r>
          </a:p>
        </p:txBody>
      </p:sp>
      <p:grpSp>
        <p:nvGrpSpPr>
          <p:cNvPr id="2" name="Group 1">
            <a:extLst>
              <a:ext uri="{FF2B5EF4-FFF2-40B4-BE49-F238E27FC236}">
                <a16:creationId xmlns:a16="http://schemas.microsoft.com/office/drawing/2014/main" id="{22C36F44-39CB-A8B9-6CF6-CDDAC1277DC8}"/>
              </a:ext>
            </a:extLst>
          </p:cNvPr>
          <p:cNvGrpSpPr/>
          <p:nvPr userDrawn="1"/>
        </p:nvGrpSpPr>
        <p:grpSpPr>
          <a:xfrm>
            <a:off x="4125567" y="726071"/>
            <a:ext cx="7578908" cy="5461417"/>
            <a:chOff x="4054159" y="721803"/>
            <a:chExt cx="7578908" cy="546141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96454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5CA6B076-9BFA-2346-A8EF-0964DD60C975}"/>
              </a:ext>
            </a:extLst>
          </p:cNvPr>
          <p:cNvSpPr/>
          <p:nvPr userDrawn="1"/>
        </p:nvSpPr>
        <p:spPr>
          <a:xfrm>
            <a:off x="0" y="0"/>
            <a:ext cx="6417733" cy="6858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26" name="Picture Placeholder 62">
            <a:extLst>
              <a:ext uri="{FF2B5EF4-FFF2-40B4-BE49-F238E27FC236}">
                <a16:creationId xmlns:a16="http://schemas.microsoft.com/office/drawing/2014/main" id="{6F2FA5C4-F5A3-1D40-9151-447AF9FD00A2}"/>
              </a:ext>
            </a:extLst>
          </p:cNvPr>
          <p:cNvSpPr>
            <a:spLocks noGrp="1"/>
          </p:cNvSpPr>
          <p:nvPr>
            <p:ph type="pic" sz="quarter" idx="44" hasCustomPrompt="1"/>
          </p:nvPr>
        </p:nvSpPr>
        <p:spPr>
          <a:xfrm>
            <a:off x="5888002" y="439730"/>
            <a:ext cx="5660531" cy="6045736"/>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
        <p:nvSpPr>
          <p:cNvPr id="11" name="Text Placeholder 17">
            <a:extLst>
              <a:ext uri="{FF2B5EF4-FFF2-40B4-BE49-F238E27FC236}">
                <a16:creationId xmlns:a16="http://schemas.microsoft.com/office/drawing/2014/main" id="{D6D7A5B5-C505-2517-D6AB-E7398A432FC2}"/>
              </a:ext>
            </a:extLst>
          </p:cNvPr>
          <p:cNvSpPr>
            <a:spLocks noGrp="1"/>
          </p:cNvSpPr>
          <p:nvPr>
            <p:ph type="body" sz="quarter" idx="18" hasCustomPrompt="1"/>
          </p:nvPr>
        </p:nvSpPr>
        <p:spPr>
          <a:xfrm>
            <a:off x="898358" y="2107770"/>
            <a:ext cx="4639192" cy="437769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A3C26F62-43AC-3300-8E12-B64A6150B58A}"/>
              </a:ext>
            </a:extLst>
          </p:cNvPr>
          <p:cNvSpPr>
            <a:spLocks noGrp="1"/>
          </p:cNvSpPr>
          <p:nvPr>
            <p:ph type="body" sz="quarter" idx="16" hasCustomPrompt="1"/>
          </p:nvPr>
        </p:nvSpPr>
        <p:spPr>
          <a:xfrm>
            <a:off x="898358" y="890242"/>
            <a:ext cx="4757375" cy="992652"/>
          </a:xfrm>
          <a:prstGeom prst="rect">
            <a:avLst/>
          </a:prstGeom>
        </p:spPr>
        <p:txBody>
          <a:bodyPr>
            <a:noAutofit/>
          </a:bodyPr>
          <a:lstStyle>
            <a:lvl1pPr marL="0" indent="0" algn="l">
              <a:buNone/>
              <a:defRPr sz="3600" b="1" i="0">
                <a:solidFill>
                  <a:schemeClr val="bg1"/>
                </a:solidFill>
                <a:latin typeface="+mn-lt"/>
              </a:defRPr>
            </a:lvl1pPr>
          </a:lstStyle>
          <a:p>
            <a:pPr lvl="0"/>
            <a:r>
              <a:rPr lang="en-US"/>
              <a:t>Heading</a:t>
            </a:r>
          </a:p>
        </p:txBody>
      </p:sp>
    </p:spTree>
    <p:extLst>
      <p:ext uri="{BB962C8B-B14F-4D97-AF65-F5344CB8AC3E}">
        <p14:creationId xmlns:p14="http://schemas.microsoft.com/office/powerpoint/2010/main" val="49209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1">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7351284-75C4-E847-BB44-907672E8A8BA}"/>
              </a:ext>
            </a:extLst>
          </p:cNvPr>
          <p:cNvSpPr/>
          <p:nvPr userDrawn="1"/>
        </p:nvSpPr>
        <p:spPr>
          <a:xfrm>
            <a:off x="12192000" y="-287867"/>
            <a:ext cx="1185333" cy="714586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94629FAB-1FEE-6DD3-BAE0-63C9EDF41FA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1" name="Text Placeholder 23">
            <a:extLst>
              <a:ext uri="{FF2B5EF4-FFF2-40B4-BE49-F238E27FC236}">
                <a16:creationId xmlns:a16="http://schemas.microsoft.com/office/drawing/2014/main" id="{69F67E6E-6001-52D5-328C-6DB21D316891}"/>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262626"/>
                </a:solidFill>
                <a:latin typeface="+mn-lt"/>
              </a:defRPr>
            </a:lvl1pPr>
          </a:lstStyle>
          <a:p>
            <a:pPr lvl="0"/>
            <a:r>
              <a:rPr lang="en-US"/>
              <a:t>Heading</a:t>
            </a:r>
          </a:p>
        </p:txBody>
      </p:sp>
    </p:spTree>
    <p:extLst>
      <p:ext uri="{BB962C8B-B14F-4D97-AF65-F5344CB8AC3E}">
        <p14:creationId xmlns:p14="http://schemas.microsoft.com/office/powerpoint/2010/main" val="41910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1974079" y="1623405"/>
            <a:ext cx="9357643" cy="4895927"/>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1928488" y="604434"/>
            <a:ext cx="9461245" cy="1018971"/>
          </a:xfrm>
          <a:prstGeom prst="rect">
            <a:avLst/>
          </a:prstGeom>
        </p:spPr>
        <p:txBody>
          <a:bodyPr>
            <a:noAutofit/>
          </a:bodyPr>
          <a:lstStyle>
            <a:lvl1pPr marL="0" indent="0" algn="l">
              <a:buNone/>
              <a:defRPr sz="3600" b="1" i="0">
                <a:solidFill>
                  <a:srgbClr val="262626"/>
                </a:solidFill>
                <a:latin typeface="+mn-lt"/>
              </a:defRPr>
            </a:lvl1pPr>
          </a:lstStyle>
          <a:p>
            <a:pPr lvl="0"/>
            <a:r>
              <a:rPr lang="en-US"/>
              <a:t>Heading</a:t>
            </a:r>
          </a:p>
        </p:txBody>
      </p:sp>
      <p:sp>
        <p:nvSpPr>
          <p:cNvPr id="2" name="Rectangle 1">
            <a:extLst>
              <a:ext uri="{FF2B5EF4-FFF2-40B4-BE49-F238E27FC236}">
                <a16:creationId xmlns:a16="http://schemas.microsoft.com/office/drawing/2014/main" id="{C07CE72E-371D-1D4A-A68D-68550F825E9D}"/>
              </a:ext>
            </a:extLst>
          </p:cNvPr>
          <p:cNvSpPr/>
          <p:nvPr userDrawn="1"/>
        </p:nvSpPr>
        <p:spPr>
          <a:xfrm>
            <a:off x="12192000" y="-287867"/>
            <a:ext cx="1185333" cy="714586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aphic 231">
            <a:extLst>
              <a:ext uri="{FF2B5EF4-FFF2-40B4-BE49-F238E27FC236}">
                <a16:creationId xmlns:a16="http://schemas.microsoft.com/office/drawing/2014/main" id="{2C674085-34EA-23E4-E6C3-8A921C568C06}"/>
              </a:ext>
            </a:extLst>
          </p:cNvPr>
          <p:cNvGrpSpPr/>
          <p:nvPr userDrawn="1"/>
        </p:nvGrpSpPr>
        <p:grpSpPr>
          <a:xfrm flipH="1">
            <a:off x="13555" y="4319078"/>
            <a:ext cx="1654535" cy="2577830"/>
            <a:chOff x="12708052" y="5708395"/>
            <a:chExt cx="760809" cy="1185370"/>
          </a:xfrm>
          <a:gradFill>
            <a:gsLst>
              <a:gs pos="0">
                <a:srgbClr val="6A9D56"/>
              </a:gs>
              <a:gs pos="60540">
                <a:srgbClr val="2D8784"/>
              </a:gs>
              <a:gs pos="100000">
                <a:srgbClr val="263D94"/>
              </a:gs>
            </a:gsLst>
            <a:lin ang="5400000" scaled="0"/>
          </a:gradFill>
        </p:grpSpPr>
        <p:sp>
          <p:nvSpPr>
            <p:cNvPr id="4" name="Freeform 3">
              <a:extLst>
                <a:ext uri="{FF2B5EF4-FFF2-40B4-BE49-F238E27FC236}">
                  <a16:creationId xmlns:a16="http://schemas.microsoft.com/office/drawing/2014/main" id="{C463EA82-78CF-A77A-8E58-E94E27168EEE}"/>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BF5346DB-CEA8-749A-1A8A-49E06AD71AA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1114D44A-ACBB-4410-1ED3-2AE29AD356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A992A76-CD90-6610-EBD9-5245CAC54F76}"/>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4BBB1BCC-2937-52ED-F02A-2B24E43A45F0}"/>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9A74FBC-6585-E874-C8D7-F5DB385E0022}"/>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80602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4797FF0D-DACD-E343-AAC4-7335CAE89C12}"/>
              </a:ext>
            </a:extLst>
          </p:cNvPr>
          <p:cNvCxnSpPr>
            <a:cxnSpLocks/>
          </p:cNvCxnSpPr>
          <p:nvPr userDrawn="1"/>
        </p:nvCxnSpPr>
        <p:spPr>
          <a:xfrm flipH="1">
            <a:off x="11791088" y="6608548"/>
            <a:ext cx="224149" cy="0"/>
          </a:xfrm>
          <a:prstGeom prst="line">
            <a:avLst/>
          </a:prstGeom>
          <a:noFill/>
          <a:ln w="9525" cap="flat">
            <a:solidFill>
              <a:srgbClr val="6A9D56"/>
            </a:solidFill>
            <a:prstDash val="solid"/>
            <a:miter lim="400000"/>
          </a:ln>
          <a:effectLst/>
          <a:sp3d/>
        </p:spPr>
        <p:style>
          <a:lnRef idx="0">
            <a:scrgbClr r="0" g="0" b="0"/>
          </a:lnRef>
          <a:fillRef idx="0">
            <a:scrgbClr r="0" g="0" b="0"/>
          </a:fillRef>
          <a:effectRef idx="0">
            <a:scrgbClr r="0" g="0" b="0"/>
          </a:effectRef>
          <a:fontRef idx="none"/>
        </p:style>
      </p:cxnSp>
      <p:sp>
        <p:nvSpPr>
          <p:cNvPr id="7" name="TextBox 6">
            <a:extLst>
              <a:ext uri="{FF2B5EF4-FFF2-40B4-BE49-F238E27FC236}">
                <a16:creationId xmlns:a16="http://schemas.microsoft.com/office/drawing/2014/main" id="{08D42670-A269-F633-26D6-D1C24903CEA7}"/>
              </a:ext>
            </a:extLst>
          </p:cNvPr>
          <p:cNvSpPr txBox="1"/>
          <p:nvPr userDrawn="1"/>
        </p:nvSpPr>
        <p:spPr>
          <a:xfrm rot="16200000">
            <a:off x="10556168" y="5125084"/>
            <a:ext cx="2687307" cy="153888"/>
          </a:xfrm>
          <a:prstGeom prst="rect">
            <a:avLst/>
          </a:prstGeom>
          <a:noFill/>
        </p:spPr>
        <p:txBody>
          <a:bodyPr wrap="square" rtlCol="0">
            <a:spAutoFit/>
          </a:bodyPr>
          <a:lstStyle/>
          <a:p>
            <a:r>
              <a:rPr lang="en-US" sz="400" b="0" spc="300">
                <a:solidFill>
                  <a:srgbClr val="010101"/>
                </a:solidFill>
              </a:rPr>
              <a:t>BLOCKCHAIN FOR AGRI FOOD EDU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81" r:id="rId2"/>
    <p:sldLayoutId id="2147483842" r:id="rId3"/>
    <p:sldLayoutId id="2147483840" r:id="rId4"/>
    <p:sldLayoutId id="2147483880" r:id="rId5"/>
    <p:sldLayoutId id="2147483877" r:id="rId6"/>
    <p:sldLayoutId id="2147483841" r:id="rId7"/>
    <p:sldLayoutId id="2147483879" r:id="rId8"/>
    <p:sldLayoutId id="2147483878" r:id="rId9"/>
    <p:sldLayoutId id="2147483861" r:id="rId10"/>
    <p:sldLayoutId id="2147483833" r:id="rId11"/>
    <p:sldLayoutId id="2147483847" r:id="rId12"/>
    <p:sldLayoutId id="214748385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creativecommons.org/licenses/by-sa/4.0/?ref=chooser-v1" TargetMode="Externa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hyperlink" Target="https://aws.amazon.com/solutions/case-studies/singapore-exchange-case-study/" TargetMode="Externa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hyperlink" Target="https://www.forbes.com/sites/amazonwebservices/2019/11/19/how-sony-is-protecting-rights-of-digital-creators-using-blockchain-on-aws/" TargetMode="Externa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hindawi.com/journals/cin/2022/1296993/fig3/" TargetMode="Externa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hyperlink" Target="https://youtube.com/watch?v=g2dZxGvcLN8" TargetMode="External"/><Relationship Id="rId2" Type="http://schemas.openxmlformats.org/officeDocument/2006/relationships/hyperlink" Target="https://youtube.com/watch?v=aNf699UWnNw" TargetMode="External"/><Relationship Id="rId1" Type="http://schemas.openxmlformats.org/officeDocument/2006/relationships/slideLayout" Target="../slideLayouts/slideLayout8.xml"/><Relationship Id="rId4" Type="http://schemas.openxmlformats.org/officeDocument/2006/relationships/hyperlink" Target="https://youtube.com/watch?v=Rnsru-gT3Mw"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s://www.fao.org/agroecology/overview/overview10elements/en/" TargetMode="External"/><Relationship Id="rId2" Type="http://schemas.openxmlformats.org/officeDocument/2006/relationships/hyperlink" Target="https://youtube.com/watch?v=6ImFBrRuGG0" TargetMode="Externa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hyperlink" Target="https://www.agmatix.com/blog/importance-of-data-standardization-and-harmonization-in-agriculture/" TargetMode="External"/><Relationship Id="rId7" Type="http://schemas.openxmlformats.org/officeDocument/2006/relationships/hyperlink" Target="https://intellipaat.com/blog/blockchain-in-agriculture/" TargetMode="External"/><Relationship Id="rId2" Type="http://schemas.openxmlformats.org/officeDocument/2006/relationships/hyperlink" Target="https://www.pcmag.com/how-to/what-is-the-blockchain-and-whats-it-used-for" TargetMode="External"/><Relationship Id="rId1" Type="http://schemas.openxmlformats.org/officeDocument/2006/relationships/slideLayout" Target="../slideLayouts/slideLayout8.xml"/><Relationship Id="rId6" Type="http://schemas.openxmlformats.org/officeDocument/2006/relationships/hyperlink" Target="https://intellipaat.com/blog/blockchain-in-agriculture/#no2" TargetMode="External"/><Relationship Id="rId5" Type="http://schemas.openxmlformats.org/officeDocument/2006/relationships/hyperlink" Target="https://www.agridigital.io/" TargetMode="External"/><Relationship Id="rId4" Type="http://schemas.openxmlformats.org/officeDocument/2006/relationships/hyperlink" Target="https://www.scnsoft.com/blockchain/food-supply-chain"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s://doi.org/10.3390/agriculture12091333" TargetMode="External"/><Relationship Id="rId2" Type="http://schemas.openxmlformats.org/officeDocument/2006/relationships/hyperlink" Target="https://doi.org/10.1155/2022/8011525" TargetMode="External"/><Relationship Id="rId1" Type="http://schemas.openxmlformats.org/officeDocument/2006/relationships/slideLayout" Target="../slideLayouts/slideLayout8.xml"/><Relationship Id="rId4" Type="http://schemas.openxmlformats.org/officeDocument/2006/relationships/hyperlink" Target="https://doi.org/10.3390/bdcc7020086" TargetMode="Externa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hyperlink" Target="https://blockchainforagrifood.eu/"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AE138943-35EB-F8A4-9BDB-2FC7DEA15CE7}"/>
              </a:ext>
            </a:extLst>
          </p:cNvPr>
          <p:cNvPicPr>
            <a:picLocks noGrp="1" noChangeAspect="1"/>
          </p:cNvPicPr>
          <p:nvPr>
            <p:ph type="pic" sz="quarter" idx="44"/>
          </p:nvPr>
        </p:nvPicPr>
        <p:blipFill>
          <a:blip r:embed="rId3"/>
          <a:srcRect t="19078" b="19078"/>
          <a:stretch>
            <a:fillRect/>
          </a:stretch>
        </p:blipFill>
        <p:spPr/>
      </p:pic>
      <p:sp>
        <p:nvSpPr>
          <p:cNvPr id="7" name="Text Placeholder 6">
            <a:extLst>
              <a:ext uri="{FF2B5EF4-FFF2-40B4-BE49-F238E27FC236}">
                <a16:creationId xmlns:a16="http://schemas.microsoft.com/office/drawing/2014/main" id="{C7A02EA4-4CBF-804E-84A7-7223E815E249}"/>
              </a:ext>
            </a:extLst>
          </p:cNvPr>
          <p:cNvSpPr>
            <a:spLocks noGrp="1"/>
          </p:cNvSpPr>
          <p:nvPr>
            <p:ph type="body" sz="quarter" idx="19"/>
          </p:nvPr>
        </p:nvSpPr>
        <p:spPr>
          <a:prstGeom prst="rect">
            <a:avLst/>
          </a:prstGeom>
        </p:spPr>
        <p:txBody>
          <a:bodyPr lIns="91440" tIns="45720" rIns="91440" bIns="45720" anchor="ctr">
            <a:noAutofit/>
          </a:bodyPr>
          <a:lstStyle/>
          <a:p>
            <a:pPr algn="l" rtl="0"/>
            <a:r>
              <a:rPr lang="en-IE" b="0">
                <a:latin typeface="Calibri"/>
                <a:ea typeface="Open Sans"/>
                <a:cs typeface="Calibri"/>
              </a:rPr>
              <a:t>modul</a:t>
            </a:r>
            <a:r>
              <a:rPr lang="en-GB">
                <a:latin typeface="Calibri"/>
                <a:ea typeface="Open Sans"/>
                <a:cs typeface="Calibri"/>
              </a:rPr>
              <a:t>1</a:t>
            </a:r>
            <a:endParaRPr lang="en-IE" b="0">
              <a:latin typeface="Calibri"/>
              <a:ea typeface="Open Sans"/>
              <a:cs typeface="Calibri"/>
            </a:endParaRPr>
          </a:p>
        </p:txBody>
      </p:sp>
      <p:sp>
        <p:nvSpPr>
          <p:cNvPr id="9" name="Text Placeholder 8">
            <a:extLst>
              <a:ext uri="{FF2B5EF4-FFF2-40B4-BE49-F238E27FC236}">
                <a16:creationId xmlns:a16="http://schemas.microsoft.com/office/drawing/2014/main" id="{89177E28-4F22-7E40-AB64-D1BAC04F32A8}"/>
              </a:ext>
            </a:extLst>
          </p:cNvPr>
          <p:cNvSpPr>
            <a:spLocks noGrp="1"/>
          </p:cNvSpPr>
          <p:nvPr>
            <p:ph type="body" sz="quarter" idx="21"/>
          </p:nvPr>
        </p:nvSpPr>
        <p:spPr>
          <a:xfrm>
            <a:off x="926524" y="5116464"/>
            <a:ext cx="8627453" cy="1038225"/>
          </a:xfrm>
          <a:prstGeom prst="rect">
            <a:avLst/>
          </a:prstGeom>
        </p:spPr>
        <p:txBody>
          <a:bodyPr lIns="91440" tIns="45720" rIns="91440" bIns="45720" anchor="t">
            <a:noAutofit/>
          </a:bodyPr>
          <a:lstStyle/>
          <a:p>
            <a:pPr algn="l" rtl="0"/>
            <a:r>
              <a:rPr lang="en-GB" dirty="0">
                <a:latin typeface="Calibri"/>
                <a:cs typeface="Calibri"/>
              </a:rPr>
              <a:t>Introduktion til Blockchain i</a:t>
            </a:r>
            <a:r>
              <a:rPr lang="en-GB" dirty="0" err="1">
                <a:latin typeface="Calibri"/>
                <a:cs typeface="Calibri"/>
              </a:rPr>
              <a:t>AgriFood</a:t>
            </a:r>
            <a:r>
              <a:rPr lang="en-GB" dirty="0">
                <a:latin typeface="Calibri"/>
                <a:cs typeface="Calibri"/>
              </a:rPr>
              <a:t>Kæde</a:t>
            </a:r>
            <a:endParaRPr lang="en-US" dirty="0">
              <a:latin typeface="Calibri"/>
              <a:cs typeface="Calibri"/>
            </a:endParaRPr>
          </a:p>
        </p:txBody>
      </p:sp>
      <p:pic>
        <p:nvPicPr>
          <p:cNvPr id="3" name="Picture 2">
            <a:extLst>
              <a:ext uri="{FF2B5EF4-FFF2-40B4-BE49-F238E27FC236}">
                <a16:creationId xmlns:a16="http://schemas.microsoft.com/office/drawing/2014/main" id="{C6CF9F77-6E02-64A3-912C-00E50FED23D0}"/>
              </a:ext>
            </a:extLst>
          </p:cNvPr>
          <p:cNvPicPr>
            <a:picLocks noChangeAspect="1"/>
          </p:cNvPicPr>
          <p:nvPr/>
        </p:nvPicPr>
        <p:blipFill>
          <a:blip r:embed="rId4"/>
          <a:stretch>
            <a:fillRect/>
          </a:stretch>
        </p:blipFill>
        <p:spPr>
          <a:xfrm>
            <a:off x="10252448" y="5458736"/>
            <a:ext cx="1638095" cy="342857"/>
          </a:xfrm>
          <a:prstGeom prst="rect">
            <a:avLst/>
          </a:prstGeom>
        </p:spPr>
      </p:pic>
      <p:sp>
        <p:nvSpPr>
          <p:cNvPr id="2" name="Rectangle 1">
            <a:extLst>
              <a:ext uri="{FF2B5EF4-FFF2-40B4-BE49-F238E27FC236}">
                <a16:creationId xmlns:a16="http://schemas.microsoft.com/office/drawing/2014/main" id="{88E442B3-A872-5CDC-8AAA-23E2E617B8DC}"/>
              </a:ext>
            </a:extLst>
          </p:cNvPr>
          <p:cNvSpPr>
            <a:spLocks noChangeArrowheads="1"/>
          </p:cNvSpPr>
          <p:nvPr/>
        </p:nvSpPr>
        <p:spPr bwMode="auto">
          <a:xfrm>
            <a:off x="1003996" y="6128500"/>
            <a:ext cx="3180284" cy="60016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33333"/>
                </a:solidFill>
                <a:effectLst/>
                <a:latin typeface="Source Sans Pro" panose="020B0503030403020204" pitchFamily="34" charset="0"/>
              </a:rPr>
              <a:t>Blockchain til</a:t>
            </a:r>
            <a:r>
              <a:rPr kumimoji="0" lang="en-US" altLang="en-US" sz="11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1100" b="0" i="0" u="none" strike="noStrike" cap="none" normalizeH="0" baseline="0" dirty="0">
                <a:ln>
                  <a:noFill/>
                </a:ln>
                <a:solidFill>
                  <a:srgbClr val="333333"/>
                </a:solidFill>
                <a:effectLst/>
                <a:latin typeface="Source Sans Pro" panose="020B0503030403020204" pitchFamily="34" charset="0"/>
              </a:rPr>
              <a:t>Åbn uddannelsesressourcer © 2023/2024 af Blockchain for</a:t>
            </a:r>
            <a:r>
              <a:rPr kumimoji="0" lang="en-US" altLang="en-US" sz="11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1100" b="0" i="0" u="none" strike="noStrike" cap="none" normalizeH="0" baseline="0" dirty="0">
                <a:ln>
                  <a:noFill/>
                </a:ln>
                <a:solidFill>
                  <a:srgbClr val="333333"/>
                </a:solidFill>
                <a:effectLst/>
                <a:latin typeface="Source Sans Pro" panose="020B0503030403020204" pitchFamily="34" charset="0"/>
              </a:rPr>
              <a:t>Konsortiet er licenseret under</a:t>
            </a:r>
            <a:r>
              <a:rPr kumimoji="0" lang="en-US" altLang="en-US" sz="1100" b="0" i="0" u="none" strike="noStrike" cap="none" normalizeH="0" baseline="0" dirty="0">
                <a:ln>
                  <a:noFill/>
                </a:ln>
                <a:solidFill>
                  <a:srgbClr val="D14500"/>
                </a:solidFill>
                <a:effectLst/>
                <a:latin typeface="Source Sans Pro" panose="020B0503030403020204" pitchFamily="34" charset="0"/>
                <a:hlinkClick r:id="rId5"/>
              </a:rPr>
              <a:t>CC BY-SA 4.0</a:t>
            </a:r>
            <a:r>
              <a:rPr kumimoji="0" lang="en-US" altLang="en-US" sz="1100" b="0" i="0" u="none" strike="noStrike" cap="none" normalizeH="0" baseline="0" dirty="0">
                <a:ln>
                  <a:noFill/>
                </a:ln>
                <a:solidFill>
                  <a:srgbClr val="D14500"/>
                </a:solidFill>
                <a:effectLst/>
                <a:latin typeface="Source Sans Pro" panose="020B0503030403020204" pitchFamily="34" charset="0"/>
              </a:rPr>
              <a:t> </a:t>
            </a:r>
            <a:r>
              <a:rPr kumimoji="0" lang="en-US" altLang="en-US" sz="700" b="0" i="0" u="none" strike="noStrike" cap="none" normalizeH="0" baseline="0" dirty="0">
                <a:ln>
                  <a:noFill/>
                </a:ln>
                <a:solidFill>
                  <a:schemeClr val="tx1"/>
                </a:solidFill>
                <a:effectLst/>
              </a:rPr>
              <a:t> </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
        <p:nvSpPr>
          <p:cNvPr id="4" name="AutoShape 2">
            <a:hlinkClick r:id="rId5"/>
            <a:extLst>
              <a:ext uri="{FF2B5EF4-FFF2-40B4-BE49-F238E27FC236}">
                <a16:creationId xmlns:a16="http://schemas.microsoft.com/office/drawing/2014/main" id="{339E1A54-683E-B4D9-E751-8B128B16E4F2}"/>
              </a:ext>
            </a:extLst>
          </p:cNvPr>
          <p:cNvSpPr>
            <a:spLocks noChangeAspect="1" noChangeArrowheads="1"/>
          </p:cNvSpPr>
          <p:nvPr/>
        </p:nvSpPr>
        <p:spPr bwMode="auto">
          <a:xfrm flipV="1">
            <a:off x="6233371" y="3107436"/>
            <a:ext cx="49692"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l" rtl="0"/>
            <a:endParaRPr lang="en-GB"/>
          </a:p>
        </p:txBody>
      </p:sp>
      <p:sp>
        <p:nvSpPr>
          <p:cNvPr id="5" name="AutoShape 3">
            <a:extLst>
              <a:ext uri="{FF2B5EF4-FFF2-40B4-BE49-F238E27FC236}">
                <a16:creationId xmlns:a16="http://schemas.microsoft.com/office/drawing/2014/main" id="{D0D958A8-DADF-EAC1-6B69-A0F5E4A121B1}"/>
              </a:ext>
            </a:extLst>
          </p:cNvPr>
          <p:cNvSpPr>
            <a:spLocks noChangeAspect="1" noChangeArrowheads="1"/>
          </p:cNvSpPr>
          <p:nvPr/>
        </p:nvSpPr>
        <p:spPr bwMode="auto">
          <a:xfrm flipV="1">
            <a:off x="6504834" y="3107436"/>
            <a:ext cx="49692"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l" rtl="0"/>
            <a:endParaRPr lang="en-GB"/>
          </a:p>
        </p:txBody>
      </p:sp>
      <p:sp>
        <p:nvSpPr>
          <p:cNvPr id="6" name="AutoShape 4">
            <a:extLst>
              <a:ext uri="{FF2B5EF4-FFF2-40B4-BE49-F238E27FC236}">
                <a16:creationId xmlns:a16="http://schemas.microsoft.com/office/drawing/2014/main" id="{2CC850E7-F168-E277-0CC5-68ECD50CB8B8}"/>
              </a:ext>
            </a:extLst>
          </p:cNvPr>
          <p:cNvSpPr>
            <a:spLocks noChangeAspect="1" noChangeArrowheads="1"/>
          </p:cNvSpPr>
          <p:nvPr/>
        </p:nvSpPr>
        <p:spPr bwMode="auto">
          <a:xfrm flipV="1">
            <a:off x="6776296" y="3107436"/>
            <a:ext cx="49692"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l" rtl="0"/>
            <a:endParaRPr lang="en-GB"/>
          </a:p>
        </p:txBody>
      </p:sp>
      <p:pic>
        <p:nvPicPr>
          <p:cNvPr id="1030" name="Picture 6">
            <a:extLst>
              <a:ext uri="{FF2B5EF4-FFF2-40B4-BE49-F238E27FC236}">
                <a16:creationId xmlns:a16="http://schemas.microsoft.com/office/drawing/2014/main" id="{E73F898D-265E-578E-6EE5-37B6FF0515A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61752" y="6362124"/>
            <a:ext cx="903881" cy="31624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D0572C73-263F-0FE2-A4C0-5A22D34BB29D}"/>
              </a:ext>
            </a:extLst>
          </p:cNvPr>
          <p:cNvSpPr/>
          <p:nvPr/>
        </p:nvSpPr>
        <p:spPr>
          <a:xfrm>
            <a:off x="8569842" y="5801593"/>
            <a:ext cx="3320701" cy="630942"/>
          </a:xfrm>
          <a:prstGeom prst="rect">
            <a:avLst/>
          </a:prstGeom>
        </p:spPr>
        <p:txBody>
          <a:bodyPr wrap="square">
            <a:spAutoFit/>
          </a:bodyPr>
          <a:lstStyle/>
          <a:p>
            <a:pPr marL="0" marR="0" indent="0" algn="l" defTabSz="181904" rtl="0" eaLnBrk="1" fontAlgn="auto" latinLnBrk="0" hangingPunct="0">
              <a:lnSpc>
                <a:spcPct val="100000"/>
              </a:lnSpc>
              <a:spcBef>
                <a:spcPts val="0"/>
              </a:spcBef>
              <a:spcAft>
                <a:spcPts val="0"/>
              </a:spcAft>
              <a:buClrTx/>
              <a:buSzTx/>
              <a:buFontTx/>
              <a:buNone/>
              <a:tabLst/>
              <a:defRPr/>
            </a:pPr>
            <a:r>
              <a:rPr lang="da-DK" sz="700" b="0" i="0" dirty="0">
                <a:solidFill>
                  <a:srgbClr val="262626"/>
                </a:solidFill>
                <a:latin typeface="Calibri" panose="020F0502020204030204" pitchFamily="34" charset="0"/>
                <a:ea typeface="Open Sans" panose="020B0606030504020204" pitchFamily="34" charset="0"/>
                <a:cs typeface="Calibri" panose="020F0502020204030204" pitchFamily="34" charset="0"/>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extLst>
      <p:ext uri="{BB962C8B-B14F-4D97-AF65-F5344CB8AC3E}">
        <p14:creationId xmlns:p14="http://schemas.microsoft.com/office/powerpoint/2010/main" val="3894297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285750" indent="-285750" algn="l" rtl="0">
              <a:lnSpc>
                <a:spcPct val="107000"/>
              </a:lnSpc>
              <a:spcAft>
                <a:spcPts val="800"/>
              </a:spcAft>
              <a:buFont typeface="Arial" panose="020B0604020202020204" pitchFamily="34" charset="0"/>
              <a:buChar char="•"/>
            </a:pPr>
            <a:r>
              <a:rPr lang="en-GB" kern="100">
                <a:effectLst/>
                <a:latin typeface="Calibri" panose="020F0502020204030204" pitchFamily="34" charset="0"/>
                <a:ea typeface="Calibri" panose="020F0502020204030204" pitchFamily="34" charset="0"/>
                <a:cs typeface="Times New Roman" panose="02020603050405020304" pitchFamily="18" charset="0"/>
              </a:rPr>
              <a:t>Blockchains decentraliserede karakter betyder også, at der ikke er et enkelt fejlpunkt, der kan ødelægge hele databasen</a:t>
            </a:r>
          </a:p>
          <a:p>
            <a:pPr marL="285750" indent="-285750" algn="l" rtl="0">
              <a:lnSpc>
                <a:spcPct val="107000"/>
              </a:lnSpc>
              <a:spcAft>
                <a:spcPts val="800"/>
              </a:spcAft>
              <a:buFont typeface="Arial" panose="020B0604020202020204" pitchFamily="34" charset="0"/>
              <a:buChar char="•"/>
            </a:pPr>
            <a:r>
              <a:rPr lang="en-GB" kern="100">
                <a:effectLst/>
                <a:latin typeface="Calibri" panose="020F0502020204030204" pitchFamily="34" charset="0"/>
                <a:ea typeface="Calibri" panose="020F0502020204030204" pitchFamily="34" charset="0"/>
                <a:cs typeface="Times New Roman" panose="02020603050405020304" pitchFamily="18" charset="0"/>
              </a:rPr>
              <a:t>En virksomhed, der gemmer alle sine kunders oplysninger på en serverfarm i én bygning, kan miste disse data, hvis bygningen blev ødelagt.</a:t>
            </a:r>
          </a:p>
          <a:p>
            <a:pPr marL="285750" indent="-285750" algn="l" rtl="0">
              <a:lnSpc>
                <a:spcPct val="107000"/>
              </a:lnSpc>
              <a:spcAft>
                <a:spcPts val="800"/>
              </a:spcAft>
              <a:buFont typeface="Arial" panose="020B0604020202020204" pitchFamily="34" charset="0"/>
              <a:buChar char="•"/>
            </a:pPr>
            <a:r>
              <a:rPr lang="en-GB" kern="100">
                <a:effectLst/>
                <a:latin typeface="Calibri" panose="020F0502020204030204" pitchFamily="34" charset="0"/>
                <a:ea typeface="Calibri" panose="020F0502020204030204" pitchFamily="34" charset="0"/>
                <a:cs typeface="Times New Roman" panose="02020603050405020304" pitchFamily="18" charset="0"/>
              </a:rPr>
              <a:t>Fordi en kopi af blockchain findes på hver computer på netværket på samme tid, kan den blive ved med at fungere, hvis en eller endda flere noder går offline.</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p>
          <a:p>
            <a:pPr algn="l" rtl="0"/>
            <a:r>
              <a:rPr lang="en-GB" sz="2800"/>
              <a:t>Hvad er Blockchain-teknologi?</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556624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p>
          <a:p>
            <a:pPr algn="l" rtl="0"/>
            <a:r>
              <a:rPr lang="en-GB" sz="2800"/>
              <a:t>Nøgle takeaways</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graphicFrame>
        <p:nvGraphicFramePr>
          <p:cNvPr id="16" name="Diagram 15">
            <a:extLst>
              <a:ext uri="{FF2B5EF4-FFF2-40B4-BE49-F238E27FC236}">
                <a16:creationId xmlns:a16="http://schemas.microsoft.com/office/drawing/2014/main" id="{AB8036F3-BCE0-3BD1-1F86-2247238099F2}"/>
              </a:ext>
            </a:extLst>
          </p:cNvPr>
          <p:cNvGraphicFramePr/>
          <p:nvPr>
            <p:extLst>
              <p:ext uri="{D42A27DB-BD31-4B8C-83A1-F6EECF244321}">
                <p14:modId xmlns:p14="http://schemas.microsoft.com/office/powerpoint/2010/main" val="4102520962"/>
              </p:ext>
            </p:extLst>
          </p:nvPr>
        </p:nvGraphicFramePr>
        <p:xfrm>
          <a:off x="3274109" y="1631224"/>
          <a:ext cx="7128933" cy="47526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7832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p>
          <a:p>
            <a:pPr algn="l" rtl="0"/>
            <a:r>
              <a:rPr lang="en-GB" sz="2800"/>
              <a:t>Hvorfor er Blockchain vigtigt?</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
        <p:nvSpPr>
          <p:cNvPr id="13" name="BlokTextu 12">
            <a:extLst>
              <a:ext uri="{FF2B5EF4-FFF2-40B4-BE49-F238E27FC236}">
                <a16:creationId xmlns:a16="http://schemas.microsoft.com/office/drawing/2014/main" id="{7A600F5D-C156-3693-93E3-12D19B5AC15B}"/>
              </a:ext>
            </a:extLst>
          </p:cNvPr>
          <p:cNvSpPr txBox="1"/>
          <p:nvPr/>
        </p:nvSpPr>
        <p:spPr>
          <a:xfrm>
            <a:off x="2204884" y="2081740"/>
            <a:ext cx="8295968" cy="4400179"/>
          </a:xfrm>
          <a:prstGeom prst="rect">
            <a:avLst/>
          </a:prstGeom>
          <a:gradFill flip="none" rotWithShape="1">
            <a:gsLst>
              <a:gs pos="0">
                <a:srgbClr val="3C8C79">
                  <a:tint val="66000"/>
                  <a:satMod val="160000"/>
                </a:srgbClr>
              </a:gs>
              <a:gs pos="50000">
                <a:srgbClr val="3C8C79">
                  <a:tint val="44500"/>
                  <a:satMod val="160000"/>
                </a:srgbClr>
              </a:gs>
              <a:gs pos="100000">
                <a:srgbClr val="3C8C79">
                  <a:tint val="23500"/>
                  <a:satMod val="160000"/>
                </a:srgbClr>
              </a:gs>
            </a:gsLst>
            <a:lin ang="13500000" scaled="1"/>
            <a:tileRect/>
          </a:gradFill>
          <a:ln>
            <a:solidFill>
              <a:srgbClr val="3C8C79"/>
            </a:solidFill>
          </a:ln>
        </p:spPr>
        <p:txBody>
          <a:bodyPr wrap="square" rtlCol="0">
            <a:spAutoFit/>
          </a:bodyPr>
          <a:lstStyle/>
          <a:p>
            <a:pPr marL="457200" indent="-457200" algn="l" rtl="0">
              <a:lnSpc>
                <a:spcPct val="107000"/>
              </a:lnSpc>
              <a:spcAft>
                <a:spcPts val="800"/>
              </a:spcAft>
              <a:buFont typeface="Arial" panose="020B0604020202020204" pitchFamily="34" charset="0"/>
              <a:buChar char="•"/>
            </a:pPr>
            <a:r>
              <a:rPr lang="sk-SK" sz="2800" kern="100">
                <a:effectLst/>
                <a:latin typeface="Calibri" panose="020F0502020204030204" pitchFamily="34" charset="0"/>
                <a:ea typeface="Calibri" panose="020F0502020204030204" pitchFamily="34" charset="0"/>
                <a:cs typeface="Times New Roman" panose="02020603050405020304" pitchFamily="18" charset="0"/>
              </a:rPr>
              <a:t>For</a:t>
            </a:r>
            <a:r>
              <a:rPr lang="sk-SK" sz="2800" kern="100" err="1">
                <a:effectLst/>
                <a:latin typeface="Calibri" panose="020F0502020204030204" pitchFamily="34" charset="0"/>
                <a:ea typeface="Calibri" panose="020F0502020204030204" pitchFamily="34" charset="0"/>
                <a:cs typeface="Times New Roman" panose="02020603050405020304" pitchFamily="18" charset="0"/>
              </a:rPr>
              <a:t>eksempel</a:t>
            </a:r>
            <a:r>
              <a:rPr lang="sk-SK" sz="2800" kern="100">
                <a:effectLst/>
                <a:latin typeface="Calibri" panose="020F0502020204030204" pitchFamily="34" charset="0"/>
                <a:ea typeface="Calibri" panose="020F0502020204030204" pitchFamily="34" charset="0"/>
                <a:cs typeface="Times New Roman" panose="02020603050405020304" pitchFamily="18" charset="0"/>
              </a:rPr>
              <a:t>,</a:t>
            </a:r>
            <a:r>
              <a:rPr lang="sk-SK" sz="2800" kern="100" err="1">
                <a:effectLst/>
                <a:latin typeface="Calibri" panose="020F0502020204030204" pitchFamily="34" charset="0"/>
                <a:ea typeface="Calibri" panose="020F0502020204030204" pitchFamily="34" charset="0"/>
                <a:cs typeface="Times New Roman" panose="02020603050405020304" pitchFamily="18" charset="0"/>
              </a:rPr>
              <a:t>overveje</a:t>
            </a:r>
            <a:r>
              <a:rPr lang="sk-SK" sz="2800" kern="100">
                <a:effectLst/>
                <a:latin typeface="Calibri" panose="020F0502020204030204" pitchFamily="34" charset="0"/>
                <a:ea typeface="Calibri" panose="020F0502020204030204" pitchFamily="34" charset="0"/>
                <a:cs typeface="Times New Roman" panose="02020603050405020304" pitchFamily="18" charset="0"/>
              </a:rPr>
              <a:t> </a:t>
            </a:r>
            <a:r>
              <a:rPr lang="sk-SK" sz="2800" b="1"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800" b="1" kern="100">
                <a:effectLst/>
                <a:latin typeface="Calibri" panose="020F0502020204030204" pitchFamily="34" charset="0"/>
                <a:ea typeface="Calibri" panose="020F0502020204030204" pitchFamily="34" charset="0"/>
                <a:cs typeface="Times New Roman" panose="02020603050405020304" pitchFamily="18" charset="0"/>
              </a:rPr>
              <a:t> </a:t>
            </a:r>
            <a:r>
              <a:rPr lang="sk-SK" sz="2800" b="1" kern="100" err="1">
                <a:effectLst/>
                <a:latin typeface="Calibri" panose="020F0502020204030204" pitchFamily="34" charset="0"/>
                <a:ea typeface="Calibri" panose="020F0502020204030204" pitchFamily="34" charset="0"/>
                <a:cs typeface="Times New Roman" panose="02020603050405020304" pitchFamily="18" charset="0"/>
              </a:rPr>
              <a:t>salg</a:t>
            </a:r>
            <a:r>
              <a:rPr lang="sk-SK" sz="2800" b="1" kern="100">
                <a:effectLst/>
                <a:latin typeface="Calibri" panose="020F0502020204030204" pitchFamily="34" charset="0"/>
                <a:ea typeface="Calibri" panose="020F0502020204030204" pitchFamily="34" charset="0"/>
                <a:cs typeface="Times New Roman" panose="02020603050405020304" pitchFamily="18" charset="0"/>
              </a:rPr>
              <a:t>af en</a:t>
            </a:r>
            <a:r>
              <a:rPr lang="sk-SK" sz="2800" b="1" kern="100" err="1">
                <a:effectLst/>
                <a:latin typeface="Calibri" panose="020F0502020204030204" pitchFamily="34" charset="0"/>
                <a:ea typeface="Calibri" panose="020F0502020204030204" pitchFamily="34" charset="0"/>
                <a:cs typeface="Times New Roman" panose="02020603050405020304" pitchFamily="18" charset="0"/>
              </a:rPr>
              <a:t>ejendom</a:t>
            </a:r>
            <a:r>
              <a:rPr lang="sk-SK" sz="2800" kern="100">
                <a:effectLst/>
                <a:latin typeface="Calibri" panose="020F0502020204030204" pitchFamily="34" charset="0"/>
                <a:ea typeface="Calibri" panose="020F0502020204030204" pitchFamily="34" charset="0"/>
                <a:cs typeface="Times New Roman" panose="02020603050405020304" pitchFamily="18" charset="0"/>
              </a:rPr>
              <a:t> </a:t>
            </a:r>
            <a:endParaRPr lang="en-GB" sz="2800" kern="100">
              <a:effectLst/>
              <a:latin typeface="Calibri" panose="020F0502020204030204" pitchFamily="34" charset="0"/>
              <a:ea typeface="Calibri" panose="020F0502020204030204" pitchFamily="34" charset="0"/>
              <a:cs typeface="Times New Roman" panose="02020603050405020304" pitchFamily="18" charset="0"/>
            </a:endParaRPr>
          </a:p>
          <a:p>
            <a:pPr marL="1165225" lvl="1" indent="-457200" algn="l" rtl="0">
              <a:lnSpc>
                <a:spcPct val="107000"/>
              </a:lnSpc>
              <a:spcAft>
                <a:spcPts val="800"/>
              </a:spcAft>
              <a:buFont typeface="Arial" panose="020B0604020202020204" pitchFamily="34" charset="0"/>
              <a:buChar char="•"/>
            </a:pPr>
            <a:r>
              <a:rPr lang="sk-SK" sz="2400" kern="100" err="1">
                <a:effectLst/>
                <a:latin typeface="Calibri" panose="020F0502020204030204" pitchFamily="34" charset="0"/>
                <a:ea typeface="Calibri" panose="020F0502020204030204" pitchFamily="34" charset="0"/>
                <a:cs typeface="Times New Roman" panose="02020603050405020304" pitchFamily="18" charset="0"/>
              </a:rPr>
              <a:t>Engang</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penge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er</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udvekslet</a:t>
            </a:r>
            <a:r>
              <a:rPr lang="sk-SK" sz="2400" kern="100">
                <a:effectLst/>
                <a:latin typeface="Calibri" panose="020F0502020204030204" pitchFamily="34" charset="0"/>
                <a:ea typeface="Calibri" panose="020F0502020204030204" pitchFamily="34" charset="0"/>
                <a:cs typeface="Times New Roman" panose="02020603050405020304" pitchFamily="18" charset="0"/>
              </a:rPr>
              <a:t>,</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ejendomsret</a:t>
            </a:r>
            <a:r>
              <a:rPr lang="sk-SK" sz="2400" kern="100">
                <a:effectLst/>
                <a:latin typeface="Calibri" panose="020F0502020204030204" pitchFamily="34" charset="0"/>
                <a:ea typeface="Calibri" panose="020F0502020204030204" pitchFamily="34" charset="0"/>
                <a:cs typeface="Times New Roman" panose="02020603050405020304" pitchFamily="18" charset="0"/>
              </a:rPr>
              <a:t>af</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ejendom</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er</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overført</a:t>
            </a:r>
            <a:r>
              <a:rPr lang="sk-SK" sz="2400" kern="100">
                <a:effectLst/>
                <a:latin typeface="Calibri" panose="020F0502020204030204" pitchFamily="34" charset="0"/>
                <a:ea typeface="Calibri" panose="020F0502020204030204" pitchFamily="34" charset="0"/>
                <a:cs typeface="Times New Roman" panose="02020603050405020304" pitchFamily="18" charset="0"/>
              </a:rPr>
              <a:t>til</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køber</a:t>
            </a:r>
            <a:r>
              <a:rPr lang="sk-SK" sz="2400" kern="100">
                <a:effectLst/>
                <a:latin typeface="Calibri" panose="020F0502020204030204" pitchFamily="34" charset="0"/>
                <a:ea typeface="Calibri" panose="020F0502020204030204" pitchFamily="34" charset="0"/>
                <a:cs typeface="Times New Roman" panose="02020603050405020304" pitchFamily="18" charset="0"/>
              </a:rPr>
              <a:t>.</a:t>
            </a:r>
            <a:endParaRPr lang="en-GB" sz="2400" kern="100">
              <a:effectLst/>
              <a:latin typeface="Calibri" panose="020F0502020204030204" pitchFamily="34" charset="0"/>
              <a:ea typeface="Calibri" panose="020F0502020204030204" pitchFamily="34" charset="0"/>
              <a:cs typeface="Times New Roman" panose="02020603050405020304" pitchFamily="18" charset="0"/>
            </a:endParaRPr>
          </a:p>
          <a:p>
            <a:pPr marL="1165225" lvl="1" indent="-457200" algn="l" rtl="0">
              <a:lnSpc>
                <a:spcPct val="107000"/>
              </a:lnSpc>
              <a:spcAft>
                <a:spcPts val="800"/>
              </a:spcAft>
              <a:buFont typeface="Arial" panose="020B0604020202020204" pitchFamily="34" charset="0"/>
              <a:buChar char="•"/>
            </a:pPr>
            <a:r>
              <a:rPr lang="sk-SK" sz="2400" kern="100" err="1">
                <a:effectLst/>
                <a:latin typeface="Calibri" panose="020F0502020204030204" pitchFamily="34" charset="0"/>
                <a:ea typeface="Calibri" panose="020F0502020204030204" pitchFamily="34" charset="0"/>
                <a:cs typeface="Times New Roman" panose="02020603050405020304" pitchFamily="18" charset="0"/>
              </a:rPr>
              <a:t>Individuelt</a:t>
            </a:r>
            <a:r>
              <a:rPr lang="sk-SK" sz="2400" kern="100">
                <a:effectLst/>
                <a:latin typeface="Calibri" panose="020F0502020204030204" pitchFamily="34" charset="0"/>
                <a:ea typeface="Calibri" panose="020F0502020204030204" pitchFamily="34" charset="0"/>
                <a:cs typeface="Times New Roman" panose="02020603050405020304" pitchFamily="18" charset="0"/>
              </a:rPr>
              <a:t>,</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begge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køber</a:t>
            </a:r>
            <a:r>
              <a:rPr lang="sk-SK" sz="2400" kern="100">
                <a:effectLst/>
                <a:latin typeface="Calibri" panose="020F0502020204030204" pitchFamily="34" charset="0"/>
                <a:ea typeface="Calibri" panose="020F0502020204030204" pitchFamily="34" charset="0"/>
                <a:cs typeface="Times New Roman" panose="02020603050405020304" pitchFamily="18" charset="0"/>
              </a:rPr>
              <a:t>og</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sælger</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kan</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optage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monetære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transaktioner</a:t>
            </a:r>
            <a:r>
              <a:rPr lang="sk-SK" sz="2400" kern="100">
                <a:effectLst/>
                <a:latin typeface="Calibri" panose="020F0502020204030204" pitchFamily="34" charset="0"/>
                <a:ea typeface="Calibri" panose="020F0502020204030204" pitchFamily="34" charset="0"/>
                <a:cs typeface="Times New Roman" panose="02020603050405020304" pitchFamily="18" charset="0"/>
              </a:rPr>
              <a:t>,</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men</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ingen</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kilde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kan</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være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betroet</a:t>
            </a:r>
            <a:r>
              <a:rPr lang="sk-SK" sz="2400" kern="100">
                <a:effectLst/>
                <a:latin typeface="Calibri" panose="020F0502020204030204" pitchFamily="34" charset="0"/>
                <a:ea typeface="Calibri" panose="020F0502020204030204" pitchFamily="34" charset="0"/>
                <a:cs typeface="Times New Roman" panose="02020603050405020304" pitchFamily="18" charset="0"/>
              </a:rPr>
              <a:t>.</a:t>
            </a:r>
            <a:endParaRPr lang="en-GB" sz="2400" kern="100">
              <a:effectLst/>
              <a:latin typeface="Calibri" panose="020F0502020204030204" pitchFamily="34" charset="0"/>
              <a:ea typeface="Calibri" panose="020F0502020204030204" pitchFamily="34" charset="0"/>
              <a:cs typeface="Times New Roman" panose="02020603050405020304" pitchFamily="18" charset="0"/>
            </a:endParaRPr>
          </a:p>
          <a:p>
            <a:pPr marL="1165225" lvl="1" indent="-457200" algn="l" rtl="0">
              <a:lnSpc>
                <a:spcPct val="107000"/>
              </a:lnSpc>
              <a:spcAft>
                <a:spcPts val="800"/>
              </a:spcAft>
              <a:buFont typeface="Arial" panose="020B0604020202020204" pitchFamily="34" charset="0"/>
              <a:buChar char="•"/>
            </a:pP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sælger</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kan</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nemt</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krav</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have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ikke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modtaget</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penge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endog</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selvom</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have</a:t>
            </a:r>
            <a:r>
              <a:rPr lang="sk-SK" sz="2400" kern="100">
                <a:effectLst/>
                <a:latin typeface="Calibri" panose="020F0502020204030204" pitchFamily="34" charset="0"/>
                <a:ea typeface="Calibri" panose="020F0502020204030204" pitchFamily="34" charset="0"/>
                <a:cs typeface="Times New Roman" panose="02020603050405020304" pitchFamily="18" charset="0"/>
              </a:rPr>
              <a:t>, og</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køber</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kan</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ligeligt</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hævde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at</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have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betalt</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penge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endog</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hvis</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de</a:t>
            </a:r>
            <a:r>
              <a:rPr lang="sk-SK" sz="2400" kern="100">
                <a:effectLst/>
                <a:latin typeface="Calibri" panose="020F0502020204030204" pitchFamily="34" charset="0"/>
                <a:ea typeface="Calibri" panose="020F0502020204030204" pitchFamily="34" charset="0"/>
                <a:cs typeface="Times New Roman" panose="02020603050405020304" pitchFamily="18" charset="0"/>
              </a:rPr>
              <a:t> </a:t>
            </a:r>
            <a:r>
              <a:rPr lang="sk-SK" sz="2400" kern="100" err="1">
                <a:effectLst/>
                <a:latin typeface="Calibri" panose="020F0502020204030204" pitchFamily="34" charset="0"/>
                <a:ea typeface="Calibri" panose="020F0502020204030204" pitchFamily="34" charset="0"/>
                <a:cs typeface="Times New Roman" panose="02020603050405020304" pitchFamily="18" charset="0"/>
              </a:rPr>
              <a:t>har ikke</a:t>
            </a:r>
            <a:r>
              <a:rPr lang="sk-SK" sz="2400" kern="100">
                <a:effectLst/>
                <a:latin typeface="Calibri" panose="020F050202020403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526686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285750" indent="-285750" algn="l" rtl="0">
              <a:lnSpc>
                <a:spcPct val="107000"/>
              </a:lnSpc>
              <a:spcAft>
                <a:spcPts val="800"/>
              </a:spcAft>
              <a:buFont typeface="Arial" panose="020B0604020202020204" pitchFamily="34" charset="0"/>
              <a:buChar char="•"/>
            </a:pPr>
            <a:r>
              <a:rPr lang="sk-SK" kern="100" err="1">
                <a:latin typeface="Calibri" panose="020F0502020204030204" pitchFamily="34" charset="0"/>
                <a:cs typeface="Times New Roman" panose="02020603050405020304" pitchFamily="18" charset="0"/>
              </a:rPr>
              <a:t>Traditionel</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database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teknologier</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nuværende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flere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udfordringer</a:t>
            </a:r>
            <a:r>
              <a:rPr lang="sk-SK" kern="100">
                <a:latin typeface="Calibri" panose="020F0502020204030204" pitchFamily="34" charset="0"/>
                <a:cs typeface="Times New Roman" panose="02020603050405020304" pitchFamily="18" charset="0"/>
              </a:rPr>
              <a:t>for</a:t>
            </a:r>
            <a:r>
              <a:rPr lang="sk-SK" kern="100" err="1">
                <a:latin typeface="Calibri" panose="020F0502020204030204" pitchFamily="34" charset="0"/>
                <a:cs typeface="Times New Roman" panose="02020603050405020304" pitchFamily="18" charset="0"/>
              </a:rPr>
              <a:t>indspilning</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finansiel</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transaktioner</a:t>
            </a:r>
            <a:endParaRPr lang="en-GB" kern="100">
              <a:latin typeface="Calibri" panose="020F0502020204030204" pitchFamily="34" charset="0"/>
              <a:cs typeface="Times New Roman" panose="02020603050405020304" pitchFamily="18" charset="0"/>
            </a:endParaRPr>
          </a:p>
          <a:p>
            <a:pPr marL="285750" indent="-285750" algn="l" rtl="0">
              <a:lnSpc>
                <a:spcPct val="107000"/>
              </a:lnSpc>
              <a:spcAft>
                <a:spcPts val="800"/>
              </a:spcAft>
              <a:buFont typeface="Arial" panose="020B0604020202020204" pitchFamily="34" charset="0"/>
              <a:buChar char="•"/>
            </a:pPr>
            <a:r>
              <a:rPr lang="sk-SK" kern="100">
                <a:latin typeface="Calibri" panose="020F0502020204030204" pitchFamily="34" charset="0"/>
                <a:cs typeface="Times New Roman" panose="02020603050405020304" pitchFamily="18" charset="0"/>
              </a:rPr>
              <a:t>Til</a:t>
            </a:r>
            <a:r>
              <a:rPr lang="sk-SK" kern="100" err="1">
                <a:latin typeface="Calibri" panose="020F0502020204030204" pitchFamily="34" charset="0"/>
                <a:cs typeface="Times New Roman" panose="02020603050405020304" pitchFamily="18" charset="0"/>
              </a:rPr>
              <a:t>undgå</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potentiel</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legal</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problemer</a:t>
            </a:r>
            <a:r>
              <a:rPr lang="sk-SK" kern="100">
                <a:latin typeface="Calibri" panose="020F0502020204030204" pitchFamily="34" charset="0"/>
                <a:cs typeface="Times New Roman" panose="02020603050405020304" pitchFamily="18" charset="0"/>
              </a:rPr>
              <a:t>, a</a:t>
            </a:r>
            <a:r>
              <a:rPr lang="sk-SK" kern="100" err="1">
                <a:latin typeface="Calibri" panose="020F0502020204030204" pitchFamily="34" charset="0"/>
                <a:cs typeface="Times New Roman" panose="02020603050405020304" pitchFamily="18" charset="0"/>
              </a:rPr>
              <a:t>betroet</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tredje</a:t>
            </a:r>
            <a:r>
              <a:rPr lang="sk-SK" kern="100">
                <a:latin typeface="Calibri" panose="020F0502020204030204" pitchFamily="34" charset="0"/>
                <a:cs typeface="Times New Roman" panose="02020603050405020304" pitchFamily="18" charset="0"/>
              </a:rPr>
              <a:t>parti skal</a:t>
            </a:r>
            <a:r>
              <a:rPr lang="sk-SK" kern="100" err="1">
                <a:latin typeface="Calibri" panose="020F0502020204030204" pitchFamily="34" charset="0"/>
                <a:cs typeface="Times New Roman" panose="02020603050405020304" pitchFamily="18" charset="0"/>
              </a:rPr>
              <a:t>overvåge</a:t>
            </a:r>
            <a:r>
              <a:rPr lang="sk-SK" kern="100">
                <a:latin typeface="Calibri" panose="020F0502020204030204" pitchFamily="34" charset="0"/>
                <a:cs typeface="Times New Roman" panose="02020603050405020304" pitchFamily="18" charset="0"/>
              </a:rPr>
              <a:t>og</a:t>
            </a:r>
            <a:r>
              <a:rPr lang="sk-SK" kern="100" err="1">
                <a:latin typeface="Calibri" panose="020F0502020204030204" pitchFamily="34" charset="0"/>
                <a:cs typeface="Times New Roman" panose="02020603050405020304" pitchFamily="18" charset="0"/>
              </a:rPr>
              <a:t>validere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transaktioner</a:t>
            </a:r>
            <a:r>
              <a:rPr lang="sk-SK" kern="100">
                <a:latin typeface="Calibri" panose="020F0502020204030204" pitchFamily="34" charset="0"/>
                <a:cs typeface="Times New Roman" panose="02020603050405020304" pitchFamily="18" charset="0"/>
              </a:rPr>
              <a:t> </a:t>
            </a:r>
            <a:endParaRPr lang="en-GB" kern="100">
              <a:latin typeface="Calibri" panose="020F0502020204030204" pitchFamily="34" charset="0"/>
              <a:cs typeface="Times New Roman" panose="02020603050405020304" pitchFamily="18" charset="0"/>
            </a:endParaRPr>
          </a:p>
          <a:p>
            <a:pPr algn="ctr" rtl="0">
              <a:lnSpc>
                <a:spcPct val="107000"/>
              </a:lnSpc>
              <a:spcAft>
                <a:spcPts val="800"/>
              </a:spcAft>
            </a:pPr>
            <a:r>
              <a:rPr lang="en-GB" kern="100">
                <a:latin typeface="Calibri" panose="020F0502020204030204" pitchFamily="34" charset="0"/>
                <a:cs typeface="Times New Roman" panose="02020603050405020304" pitchFamily="18" charset="0"/>
              </a:rPr>
              <a:t>MEN</a:t>
            </a:r>
          </a:p>
          <a:p>
            <a:pPr marL="285750" indent="-285750" algn="l" rtl="0">
              <a:lnSpc>
                <a:spcPct val="107000"/>
              </a:lnSpc>
              <a:spcAft>
                <a:spcPts val="800"/>
              </a:spcAft>
              <a:buFont typeface="Arial" panose="020B0604020202020204" pitchFamily="34" charset="0"/>
              <a:buChar char="•"/>
            </a:pPr>
            <a:r>
              <a:rPr lang="sk-SK" kern="100" err="1">
                <a:latin typeface="Calibri" panose="020F0502020204030204" pitchFamily="34" charset="0"/>
                <a:cs typeface="Times New Roman" panose="02020603050405020304" pitchFamily="18" charset="0"/>
              </a:rPr>
              <a:t>De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tilstedeværelse</a:t>
            </a:r>
            <a:r>
              <a:rPr lang="sk-SK" kern="100">
                <a:latin typeface="Calibri" panose="020F0502020204030204" pitchFamily="34" charset="0"/>
                <a:cs typeface="Times New Roman" panose="02020603050405020304" pitchFamily="18" charset="0"/>
              </a:rPr>
              <a:t>af</a:t>
            </a:r>
            <a:r>
              <a:rPr lang="sk-SK" kern="100" err="1">
                <a:latin typeface="Calibri" panose="020F0502020204030204" pitchFamily="34" charset="0"/>
                <a:cs typeface="Times New Roman" panose="02020603050405020304" pitchFamily="18" charset="0"/>
              </a:rPr>
              <a:t>denne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central</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myndighed</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ikke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kun</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komplicerer</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de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transaktion</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men</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også</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skaber</a:t>
            </a:r>
            <a:r>
              <a:rPr lang="sk-SK" kern="100">
                <a:latin typeface="Calibri" panose="020F0502020204030204" pitchFamily="34" charset="0"/>
                <a:cs typeface="Times New Roman" panose="02020603050405020304" pitchFamily="18" charset="0"/>
              </a:rPr>
              <a:t>et enkelt punkt af</a:t>
            </a:r>
            <a:r>
              <a:rPr lang="sk-SK" kern="100" err="1">
                <a:latin typeface="Calibri" panose="020F0502020204030204" pitchFamily="34" charset="0"/>
                <a:cs typeface="Times New Roman" panose="02020603050405020304" pitchFamily="18" charset="0"/>
              </a:rPr>
              <a:t>sårbarhed</a:t>
            </a:r>
            <a:endParaRPr lang="en-GB" kern="100">
              <a:latin typeface="Calibri" panose="020F0502020204030204" pitchFamily="34" charset="0"/>
              <a:cs typeface="Times New Roman" panose="02020603050405020304" pitchFamily="18" charset="0"/>
            </a:endParaRPr>
          </a:p>
          <a:p>
            <a:pPr marL="285750" indent="-285750" algn="l" rtl="0">
              <a:lnSpc>
                <a:spcPct val="107000"/>
              </a:lnSpc>
              <a:spcAft>
                <a:spcPts val="800"/>
              </a:spcAft>
              <a:buFont typeface="Arial" panose="020B0604020202020204" pitchFamily="34" charset="0"/>
              <a:buChar char="•"/>
            </a:pPr>
            <a:r>
              <a:rPr lang="sk-SK" kern="100" err="1">
                <a:latin typeface="Calibri" panose="020F0502020204030204" pitchFamily="34" charset="0"/>
                <a:cs typeface="Times New Roman" panose="02020603050405020304" pitchFamily="18" charset="0"/>
              </a:rPr>
              <a:t>Hvis</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de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central</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database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var</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kompromitteret</a:t>
            </a:r>
            <a:r>
              <a:rPr lang="sk-SK" kern="100">
                <a:latin typeface="Calibri" panose="020F0502020204030204" pitchFamily="34" charset="0"/>
                <a:cs typeface="Times New Roman" panose="02020603050405020304" pitchFamily="18" charset="0"/>
              </a:rPr>
              <a:t>,</a:t>
            </a:r>
            <a:r>
              <a:rPr lang="sk-SK" kern="100" err="1">
                <a:latin typeface="Calibri" panose="020F0502020204030204" pitchFamily="34" charset="0"/>
                <a:cs typeface="Times New Roman" panose="02020603050405020304" pitchFamily="18" charset="0"/>
              </a:rPr>
              <a:t>begge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fester</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kunne</a:t>
            </a:r>
            <a:r>
              <a:rPr lang="sk-SK" kern="100">
                <a:latin typeface="Calibri" panose="020F0502020204030204" pitchFamily="34" charset="0"/>
                <a:cs typeface="Times New Roman" panose="02020603050405020304" pitchFamily="18" charset="0"/>
              </a:rPr>
              <a:t> </a:t>
            </a:r>
            <a:r>
              <a:rPr lang="sk-SK" kern="100" err="1">
                <a:latin typeface="Calibri" panose="020F0502020204030204" pitchFamily="34" charset="0"/>
                <a:cs typeface="Times New Roman" panose="02020603050405020304" pitchFamily="18" charset="0"/>
              </a:rPr>
              <a:t>lide</a:t>
            </a:r>
            <a:endParaRPr lang="sk-SK" kern="100">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p>
          <a:p>
            <a:pPr algn="l" rtl="0"/>
            <a:r>
              <a:rPr lang="en-GB" sz="2800"/>
              <a:t>Hvorfor er Blockchain vigtigt?</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877025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gn="l" rtl="0">
              <a:lnSpc>
                <a:spcPct val="107000"/>
              </a:lnSpc>
              <a:spcAft>
                <a:spcPts val="800"/>
              </a:spcAft>
            </a:pPr>
            <a:r>
              <a:rPr lang="en-GB" sz="2400" b="1" kern="100">
                <a:latin typeface="Calibri" panose="020F0502020204030204" pitchFamily="34" charset="0"/>
                <a:cs typeface="Times New Roman" panose="02020603050405020304" pitchFamily="18" charset="0"/>
              </a:rPr>
              <a:t>Energi</a:t>
            </a:r>
          </a:p>
          <a:p>
            <a:pPr marL="285750" indent="-285750" algn="l" rtl="0">
              <a:lnSpc>
                <a:spcPct val="107000"/>
              </a:lnSpc>
              <a:spcAft>
                <a:spcPts val="800"/>
              </a:spcAft>
              <a:buFont typeface="Arial" panose="020B0604020202020204" pitchFamily="34" charset="0"/>
              <a:buChar char="•"/>
            </a:pPr>
            <a:r>
              <a:rPr lang="sk-SK" sz="2400" kern="100">
                <a:latin typeface="Calibri" panose="020F0502020204030204" pitchFamily="34" charset="0"/>
                <a:cs typeface="Times New Roman" panose="02020603050405020304" pitchFamily="18" charset="0"/>
              </a:rPr>
              <a:t>Energi</a:t>
            </a:r>
            <a:r>
              <a:rPr lang="sk-SK" sz="2400" kern="100" err="1">
                <a:latin typeface="Calibri" panose="020F0502020204030204" pitchFamily="34" charset="0"/>
                <a:cs typeface="Times New Roman" panose="02020603050405020304" pitchFamily="18" charset="0"/>
              </a:rPr>
              <a:t>virksomheder</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bruge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blockchain</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teknologi</a:t>
            </a:r>
            <a:r>
              <a:rPr lang="sk-SK" sz="2400" kern="100">
                <a:latin typeface="Calibri" panose="020F0502020204030204" pitchFamily="34" charset="0"/>
                <a:cs typeface="Times New Roman" panose="02020603050405020304" pitchFamily="18" charset="0"/>
              </a:rPr>
              <a:t>til</a:t>
            </a:r>
            <a:r>
              <a:rPr lang="sk-SK" sz="2400" kern="100" err="1">
                <a:latin typeface="Calibri" panose="020F0502020204030204" pitchFamily="34" charset="0"/>
                <a:cs typeface="Times New Roman" panose="02020603050405020304" pitchFamily="18" charset="0"/>
              </a:rPr>
              <a:t>skabe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jævnaldrende</a:t>
            </a:r>
            <a:r>
              <a:rPr lang="sk-SK" sz="2400" kern="100">
                <a:latin typeface="Calibri" panose="020F0502020204030204" pitchFamily="34" charset="0"/>
                <a:cs typeface="Times New Roman" panose="02020603050405020304" pitchFamily="18" charset="0"/>
              </a:rPr>
              <a:t>-til-</a:t>
            </a:r>
            <a:r>
              <a:rPr lang="sk-SK" sz="2400" kern="100" err="1">
                <a:latin typeface="Calibri" panose="020F0502020204030204" pitchFamily="34" charset="0"/>
                <a:cs typeface="Times New Roman" panose="02020603050405020304" pitchFamily="18" charset="0"/>
              </a:rPr>
              <a:t>jævnaldrende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energi</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handel</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platforme</a:t>
            </a:r>
            <a:r>
              <a:rPr lang="sk-SK" sz="2400" kern="100">
                <a:latin typeface="Calibri" panose="020F0502020204030204" pitchFamily="34" charset="0"/>
                <a:cs typeface="Times New Roman" panose="02020603050405020304" pitchFamily="18" charset="0"/>
              </a:rPr>
              <a:t>og</a:t>
            </a:r>
            <a:r>
              <a:rPr lang="sk-SK" sz="2400" kern="100" err="1">
                <a:latin typeface="Calibri" panose="020F0502020204030204" pitchFamily="34" charset="0"/>
                <a:cs typeface="Times New Roman" panose="02020603050405020304" pitchFamily="18" charset="0"/>
              </a:rPr>
              <a:t>strømline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adgang</a:t>
            </a:r>
            <a:r>
              <a:rPr lang="sk-SK" sz="2400" kern="100">
                <a:latin typeface="Calibri" panose="020F0502020204030204" pitchFamily="34" charset="0"/>
                <a:cs typeface="Times New Roman" panose="02020603050405020304" pitchFamily="18" charset="0"/>
              </a:rPr>
              <a:t>til</a:t>
            </a:r>
            <a:r>
              <a:rPr lang="sk-SK" sz="2400" kern="100" err="1">
                <a:latin typeface="Calibri" panose="020F0502020204030204" pitchFamily="34" charset="0"/>
                <a:cs typeface="Times New Roman" panose="02020603050405020304" pitchFamily="18" charset="0"/>
              </a:rPr>
              <a:t>vedvarende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energi</a:t>
            </a:r>
            <a:r>
              <a:rPr lang="sk-SK" sz="2400" kern="100">
                <a:latin typeface="Calibri" panose="020F0502020204030204" pitchFamily="34" charset="0"/>
                <a:cs typeface="Times New Roman" panose="02020603050405020304" pitchFamily="18" charset="0"/>
              </a:rPr>
              <a:t>. For</a:t>
            </a:r>
            <a:r>
              <a:rPr lang="sk-SK" sz="2400" kern="100" err="1">
                <a:latin typeface="Calibri" panose="020F0502020204030204" pitchFamily="34" charset="0"/>
                <a:cs typeface="Times New Roman" panose="02020603050405020304" pitchFamily="18" charset="0"/>
              </a:rPr>
              <a:t>eksempel</a:t>
            </a:r>
            <a:r>
              <a:rPr lang="sk-SK" sz="2400" kern="100">
                <a:latin typeface="Calibri" panose="020F0502020204030204" pitchFamily="34" charset="0"/>
                <a:cs typeface="Times New Roman" panose="02020603050405020304" pitchFamily="18" charset="0"/>
              </a:rPr>
              <a:t>,</a:t>
            </a:r>
            <a:r>
              <a:rPr lang="sk-SK" sz="2400" kern="100" err="1">
                <a:latin typeface="Calibri" panose="020F0502020204030204" pitchFamily="34" charset="0"/>
                <a:cs typeface="Times New Roman" panose="02020603050405020304" pitchFamily="18" charset="0"/>
              </a:rPr>
              <a:t>overveje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disse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bruger</a:t>
            </a:r>
            <a:r>
              <a:rPr lang="sk-SK" sz="2400" kern="100">
                <a:latin typeface="Calibri" panose="020F0502020204030204" pitchFamily="34" charset="0"/>
                <a:cs typeface="Times New Roman" panose="02020603050405020304" pitchFamily="18" charset="0"/>
              </a:rPr>
              <a:t>:</a:t>
            </a:r>
          </a:p>
          <a:p>
            <a:pPr marL="1343025" lvl="6" indent="-285750" algn="l" rtl="0">
              <a:lnSpc>
                <a:spcPct val="107000"/>
              </a:lnSpc>
              <a:spcAft>
                <a:spcPts val="800"/>
              </a:spcAft>
              <a:buFont typeface="Wingdings" panose="05000000000000000000" pitchFamily="2" charset="2"/>
              <a:buChar char="§"/>
            </a:pPr>
            <a:r>
              <a:rPr lang="sk-SK" sz="2400" kern="100" err="1">
                <a:solidFill>
                  <a:srgbClr val="262626"/>
                </a:solidFill>
                <a:latin typeface="Calibri" panose="020F0502020204030204" pitchFamily="34" charset="0"/>
                <a:cs typeface="Times New Roman" panose="02020603050405020304" pitchFamily="18" charset="0"/>
              </a:rPr>
              <a:t>Blockchain-baseret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energi</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virksomheder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have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oprettet</a:t>
            </a:r>
            <a:r>
              <a:rPr lang="sk-SK" sz="2400" kern="100">
                <a:solidFill>
                  <a:srgbClr val="262626"/>
                </a:solidFill>
                <a:latin typeface="Calibri" panose="020F0502020204030204" pitchFamily="34" charset="0"/>
                <a:cs typeface="Times New Roman" panose="02020603050405020304" pitchFamily="18" charset="0"/>
              </a:rPr>
              <a:t>-en</a:t>
            </a:r>
            <a:r>
              <a:rPr lang="sk-SK" sz="2400" kern="100" err="1">
                <a:solidFill>
                  <a:srgbClr val="262626"/>
                </a:solidFill>
                <a:latin typeface="Calibri" panose="020F0502020204030204" pitchFamily="34" charset="0"/>
                <a:cs typeface="Times New Roman" panose="02020603050405020304" pitchFamily="18" charset="0"/>
              </a:rPr>
              <a:t>handel</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platform</a:t>
            </a:r>
            <a:r>
              <a:rPr lang="sk-SK" sz="2400" kern="100">
                <a:solidFill>
                  <a:srgbClr val="262626"/>
                </a:solidFill>
                <a:latin typeface="Calibri" panose="020F0502020204030204" pitchFamily="34" charset="0"/>
                <a:cs typeface="Times New Roman" panose="02020603050405020304" pitchFamily="18" charset="0"/>
              </a:rPr>
              <a:t>for</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salg</a:t>
            </a:r>
            <a:r>
              <a:rPr lang="sk-SK" sz="2400" kern="100">
                <a:solidFill>
                  <a:srgbClr val="262626"/>
                </a:solidFill>
                <a:latin typeface="Calibri" panose="020F0502020204030204" pitchFamily="34" charset="0"/>
                <a:cs typeface="Times New Roman" panose="02020603050405020304" pitchFamily="18" charset="0"/>
              </a:rPr>
              <a:t>af</a:t>
            </a:r>
            <a:r>
              <a:rPr lang="sk-SK" sz="2400" kern="100" err="1">
                <a:solidFill>
                  <a:srgbClr val="262626"/>
                </a:solidFill>
                <a:latin typeface="Calibri" panose="020F0502020204030204" pitchFamily="34" charset="0"/>
                <a:cs typeface="Times New Roman" panose="02020603050405020304" pitchFamily="18" charset="0"/>
              </a:rPr>
              <a:t>elektricitet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mellem</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enkeltpersoner</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Husejere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med</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solenergi</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paneler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bruge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denne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platform</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sælge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deres</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overskud</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solenergi</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energi</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naboer</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behandle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stort set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automatiseret</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smart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meter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skabe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transaktioner</a:t>
            </a:r>
            <a:r>
              <a:rPr lang="sk-SK" sz="2400" kern="100">
                <a:solidFill>
                  <a:srgbClr val="262626"/>
                </a:solidFill>
                <a:latin typeface="Calibri" panose="020F0502020204030204" pitchFamily="34" charset="0"/>
                <a:cs typeface="Times New Roman" panose="02020603050405020304" pitchFamily="18" charset="0"/>
              </a:rPr>
              <a:t>, og</a:t>
            </a:r>
            <a:r>
              <a:rPr lang="sk-SK" sz="2400" kern="100" err="1">
                <a:solidFill>
                  <a:srgbClr val="262626"/>
                </a:solidFill>
                <a:latin typeface="Calibri" panose="020F0502020204030204" pitchFamily="34" charset="0"/>
                <a:cs typeface="Times New Roman" panose="02020603050405020304" pitchFamily="18" charset="0"/>
              </a:rPr>
              <a:t>blockchain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optegnelser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dem</a:t>
            </a:r>
            <a:r>
              <a:rPr lang="sk-SK" sz="2400" kern="100">
                <a:solidFill>
                  <a:srgbClr val="262626"/>
                </a:solidFill>
                <a:latin typeface="Calibri" panose="020F0502020204030204" pitchFamily="34" charset="0"/>
                <a:cs typeface="Times New Roman" panose="02020603050405020304" pitchFamily="18" charset="0"/>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endParaRPr lang="cs-CZ" sz="2800"/>
          </a:p>
          <a:p>
            <a:pPr algn="l" rtl="0"/>
            <a:r>
              <a:rPr lang="en-GB" sz="2800"/>
              <a:t>Hvordan bruger forskellige industrier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769524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285750" indent="-285750" algn="l" rtl="0">
              <a:lnSpc>
                <a:spcPct val="107000"/>
              </a:lnSpc>
              <a:spcAft>
                <a:spcPts val="800"/>
              </a:spcAft>
              <a:buFont typeface="Arial" panose="020B0604020202020204" pitchFamily="34" charset="0"/>
              <a:buChar char="•"/>
            </a:pPr>
            <a:r>
              <a:rPr lang="sk-SK" sz="2400" kern="100" err="1">
                <a:latin typeface="Calibri" panose="020F0502020204030204" pitchFamily="34" charset="0"/>
                <a:cs typeface="Times New Roman" panose="02020603050405020304" pitchFamily="18" charset="0"/>
              </a:rPr>
              <a:t>Blockchain</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er</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en</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dukker op</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teknologi</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at</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er</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væren</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vedtaget</a:t>
            </a:r>
            <a:r>
              <a:rPr lang="sk-SK" sz="2400" kern="100">
                <a:latin typeface="Calibri" panose="020F0502020204030204" pitchFamily="34" charset="0"/>
                <a:cs typeface="Times New Roman" panose="02020603050405020304" pitchFamily="18" charset="0"/>
              </a:rPr>
              <a:t>i</a:t>
            </a:r>
            <a:r>
              <a:rPr lang="sk-SK" sz="2400" kern="100" err="1">
                <a:latin typeface="Calibri" panose="020F0502020204030204" pitchFamily="34" charset="0"/>
                <a:cs typeface="Times New Roman" panose="02020603050405020304" pitchFamily="18" charset="0"/>
              </a:rPr>
              <a:t>innovative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måde</a:t>
            </a:r>
            <a:r>
              <a:rPr lang="sk-SK" sz="2400" kern="100">
                <a:latin typeface="Calibri" panose="020F0502020204030204" pitchFamily="34" charset="0"/>
                <a:cs typeface="Times New Roman" panose="02020603050405020304" pitchFamily="18" charset="0"/>
              </a:rPr>
              <a:t>ved</a:t>
            </a:r>
            <a:r>
              <a:rPr lang="sk-SK" sz="2400" kern="100" err="1">
                <a:latin typeface="Calibri" panose="020F0502020204030204" pitchFamily="34" charset="0"/>
                <a:cs typeface="Times New Roman" panose="02020603050405020304" pitchFamily="18" charset="0"/>
              </a:rPr>
              <a:t>forskellige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industrier</a:t>
            </a:r>
            <a:r>
              <a:rPr lang="sk-SK" sz="2400" kern="100">
                <a:latin typeface="Calibri" panose="020F0502020204030204" pitchFamily="34" charset="0"/>
                <a:cs typeface="Times New Roman" panose="02020603050405020304" pitchFamily="18" charset="0"/>
              </a:rPr>
              <a:t>.</a:t>
            </a:r>
            <a:r>
              <a:rPr lang="sk-SK" sz="2400" kern="100" err="1">
                <a:latin typeface="Calibri" panose="020F0502020204030204" pitchFamily="34" charset="0"/>
                <a:cs typeface="Times New Roman" panose="02020603050405020304" pitchFamily="18" charset="0"/>
              </a:rPr>
              <a:t>Vi</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beskrive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nogle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bruge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sager</a:t>
            </a:r>
            <a:r>
              <a:rPr lang="sk-SK" sz="2400" kern="100">
                <a:latin typeface="Calibri" panose="020F0502020204030204" pitchFamily="34" charset="0"/>
                <a:cs typeface="Times New Roman" panose="02020603050405020304" pitchFamily="18" charset="0"/>
              </a:rPr>
              <a:t>i</a:t>
            </a:r>
            <a:r>
              <a:rPr lang="sk-SK" sz="2400" kern="100" err="1">
                <a:latin typeface="Calibri" panose="020F0502020204030204" pitchFamily="34" charset="0"/>
                <a:cs typeface="Times New Roman" panose="02020603050405020304" pitchFamily="18" charset="0"/>
              </a:rPr>
              <a:t>anderledes</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industrier</a:t>
            </a:r>
            <a:r>
              <a:rPr lang="sk-SK" sz="2400" kern="100">
                <a:latin typeface="Calibri" panose="020F0502020204030204" pitchFamily="34" charset="0"/>
                <a:cs typeface="Times New Roman" panose="02020603050405020304" pitchFamily="18" charset="0"/>
              </a:rPr>
              <a:t>i</a:t>
            </a:r>
            <a:r>
              <a:rPr lang="sk-SK" sz="2400" kern="100" err="1">
                <a:latin typeface="Calibri" panose="020F0502020204030204" pitchFamily="34" charset="0"/>
                <a:cs typeface="Times New Roman" panose="02020603050405020304" pitchFamily="18" charset="0"/>
              </a:rPr>
              <a:t>de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følge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underafsnit</a:t>
            </a:r>
            <a:r>
              <a:rPr lang="sk-SK" sz="2400" kern="100">
                <a:latin typeface="Calibri" panose="020F0502020204030204" pitchFamily="34" charset="0"/>
                <a:cs typeface="Times New Roman" panose="02020603050405020304" pitchFamily="18" charset="0"/>
              </a:rPr>
              <a:t>:</a:t>
            </a:r>
          </a:p>
          <a:p>
            <a:pPr marL="1343025" lvl="6" indent="-285750" algn="l" rtl="0">
              <a:lnSpc>
                <a:spcPct val="107000"/>
              </a:lnSpc>
              <a:spcAft>
                <a:spcPts val="800"/>
              </a:spcAft>
              <a:buFont typeface="Wingdings" panose="05000000000000000000" pitchFamily="2" charset="2"/>
              <a:buChar char="§"/>
            </a:pPr>
            <a:r>
              <a:rPr lang="en-GB" sz="2400" kern="100">
                <a:solidFill>
                  <a:srgbClr val="262626"/>
                </a:solidFill>
                <a:latin typeface="Calibri" panose="020F0502020204030204" pitchFamily="34" charset="0"/>
                <a:cs typeface="Times New Roman" panose="02020603050405020304" pitchFamily="18" charset="0"/>
              </a:rPr>
              <a:t>energi</a:t>
            </a:r>
          </a:p>
          <a:p>
            <a:pPr marL="1343025" lvl="6" indent="-285750" algn="l" rtl="0">
              <a:lnSpc>
                <a:spcPct val="107000"/>
              </a:lnSpc>
              <a:spcAft>
                <a:spcPts val="800"/>
              </a:spcAft>
              <a:buFont typeface="Wingdings" panose="05000000000000000000" pitchFamily="2" charset="2"/>
              <a:buChar char="§"/>
            </a:pPr>
            <a:r>
              <a:rPr lang="en-GB" sz="2400" kern="100">
                <a:solidFill>
                  <a:srgbClr val="262626"/>
                </a:solidFill>
                <a:latin typeface="Calibri" panose="020F0502020204030204" pitchFamily="34" charset="0"/>
                <a:cs typeface="Times New Roman" panose="02020603050405020304" pitchFamily="18" charset="0"/>
              </a:rPr>
              <a:t>finansiere</a:t>
            </a:r>
          </a:p>
          <a:p>
            <a:pPr marL="1343025" lvl="6" indent="-285750" algn="l" rtl="0">
              <a:lnSpc>
                <a:spcPct val="107000"/>
              </a:lnSpc>
              <a:spcAft>
                <a:spcPts val="800"/>
              </a:spcAft>
              <a:buFont typeface="Wingdings" panose="05000000000000000000" pitchFamily="2" charset="2"/>
              <a:buChar char="§"/>
            </a:pPr>
            <a:r>
              <a:rPr lang="en-GB" sz="2400" kern="100">
                <a:solidFill>
                  <a:srgbClr val="262626"/>
                </a:solidFill>
                <a:latin typeface="Calibri" panose="020F0502020204030204" pitchFamily="34" charset="0"/>
                <a:cs typeface="Times New Roman" panose="02020603050405020304" pitchFamily="18" charset="0"/>
              </a:rPr>
              <a:t>medier og underholdning</a:t>
            </a:r>
          </a:p>
          <a:p>
            <a:pPr marL="1343025" lvl="6" indent="-285750" algn="l" rtl="0">
              <a:lnSpc>
                <a:spcPct val="107000"/>
              </a:lnSpc>
              <a:spcAft>
                <a:spcPts val="800"/>
              </a:spcAft>
              <a:buFont typeface="Wingdings" panose="05000000000000000000" pitchFamily="2" charset="2"/>
              <a:buChar char="§"/>
            </a:pPr>
            <a:r>
              <a:rPr lang="en-GB" sz="2400" kern="100">
                <a:solidFill>
                  <a:srgbClr val="262626"/>
                </a:solidFill>
                <a:latin typeface="Calibri" panose="020F0502020204030204" pitchFamily="34" charset="0"/>
                <a:cs typeface="Times New Roman" panose="02020603050405020304" pitchFamily="18" charset="0"/>
              </a:rPr>
              <a:t>detailhandel</a:t>
            </a:r>
          </a:p>
          <a:p>
            <a:pPr marL="1343025" lvl="6" indent="-285750" algn="l" rtl="0">
              <a:lnSpc>
                <a:spcPct val="107000"/>
              </a:lnSpc>
              <a:spcAft>
                <a:spcPts val="800"/>
              </a:spcAft>
              <a:buFont typeface="Wingdings" panose="05000000000000000000" pitchFamily="2" charset="2"/>
              <a:buChar char="§"/>
            </a:pPr>
            <a:r>
              <a:rPr lang="en-GB" sz="2400" kern="100">
                <a:solidFill>
                  <a:srgbClr val="262626"/>
                </a:solidFill>
                <a:latin typeface="Calibri" panose="020F0502020204030204" pitchFamily="34" charset="0"/>
                <a:cs typeface="Times New Roman" panose="02020603050405020304" pitchFamily="18" charset="0"/>
              </a:rPr>
              <a:t>landbrug</a:t>
            </a:r>
            <a:endParaRPr lang="sk-SK" sz="2400" kern="100">
              <a:solidFill>
                <a:srgbClr val="262626"/>
              </a:solidFill>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endParaRPr lang="cs-CZ" sz="2800"/>
          </a:p>
          <a:p>
            <a:pPr algn="l" rtl="0"/>
            <a:r>
              <a:rPr lang="en-GB" sz="2800"/>
              <a:t>Hvordan bruger forskellige industrier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4074733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gn="l" rtl="0">
              <a:lnSpc>
                <a:spcPct val="107000"/>
              </a:lnSpc>
              <a:spcAft>
                <a:spcPts val="800"/>
              </a:spcAft>
            </a:pPr>
            <a:r>
              <a:rPr lang="en-GB" sz="2400" b="1" kern="100">
                <a:latin typeface="Calibri" panose="020F0502020204030204" pitchFamily="34" charset="0"/>
                <a:cs typeface="Times New Roman" panose="02020603050405020304" pitchFamily="18" charset="0"/>
              </a:rPr>
              <a:t>Energi</a:t>
            </a:r>
          </a:p>
          <a:p>
            <a:pPr marL="285750" indent="-285750" algn="l" rtl="0">
              <a:lnSpc>
                <a:spcPct val="107000"/>
              </a:lnSpc>
              <a:spcAft>
                <a:spcPts val="800"/>
              </a:spcAft>
              <a:buFont typeface="Arial" panose="020B0604020202020204" pitchFamily="34" charset="0"/>
              <a:buChar char="•"/>
            </a:pPr>
            <a:r>
              <a:rPr lang="sk-SK" sz="2400" kern="100">
                <a:latin typeface="Calibri" panose="020F0502020204030204" pitchFamily="34" charset="0"/>
                <a:cs typeface="Times New Roman" panose="02020603050405020304" pitchFamily="18" charset="0"/>
              </a:rPr>
              <a:t>Energi</a:t>
            </a:r>
            <a:r>
              <a:rPr lang="sk-SK" sz="2400" kern="100" err="1">
                <a:latin typeface="Calibri" panose="020F0502020204030204" pitchFamily="34" charset="0"/>
                <a:cs typeface="Times New Roman" panose="02020603050405020304" pitchFamily="18" charset="0"/>
              </a:rPr>
              <a:t>virksomheder</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bruge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blockchain</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teknologi</a:t>
            </a:r>
            <a:r>
              <a:rPr lang="sk-SK" sz="2400" kern="100">
                <a:latin typeface="Calibri" panose="020F0502020204030204" pitchFamily="34" charset="0"/>
                <a:cs typeface="Times New Roman" panose="02020603050405020304" pitchFamily="18" charset="0"/>
              </a:rPr>
              <a:t>til</a:t>
            </a:r>
            <a:r>
              <a:rPr lang="sk-SK" sz="2400" kern="100" err="1">
                <a:latin typeface="Calibri" panose="020F0502020204030204" pitchFamily="34" charset="0"/>
                <a:cs typeface="Times New Roman" panose="02020603050405020304" pitchFamily="18" charset="0"/>
              </a:rPr>
              <a:t>skabe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jævnaldrende</a:t>
            </a:r>
            <a:r>
              <a:rPr lang="sk-SK" sz="2400" kern="100">
                <a:latin typeface="Calibri" panose="020F0502020204030204" pitchFamily="34" charset="0"/>
                <a:cs typeface="Times New Roman" panose="02020603050405020304" pitchFamily="18" charset="0"/>
              </a:rPr>
              <a:t>-til-</a:t>
            </a:r>
            <a:r>
              <a:rPr lang="sk-SK" sz="2400" kern="100" err="1">
                <a:latin typeface="Calibri" panose="020F0502020204030204" pitchFamily="34" charset="0"/>
                <a:cs typeface="Times New Roman" panose="02020603050405020304" pitchFamily="18" charset="0"/>
              </a:rPr>
              <a:t>jævnaldrende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energi</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handel</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platforme</a:t>
            </a:r>
            <a:r>
              <a:rPr lang="sk-SK" sz="2400" kern="100">
                <a:latin typeface="Calibri" panose="020F0502020204030204" pitchFamily="34" charset="0"/>
                <a:cs typeface="Times New Roman" panose="02020603050405020304" pitchFamily="18" charset="0"/>
              </a:rPr>
              <a:t>og</a:t>
            </a:r>
            <a:r>
              <a:rPr lang="sk-SK" sz="2400" kern="100" err="1">
                <a:latin typeface="Calibri" panose="020F0502020204030204" pitchFamily="34" charset="0"/>
                <a:cs typeface="Times New Roman" panose="02020603050405020304" pitchFamily="18" charset="0"/>
              </a:rPr>
              <a:t>strømline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adgang</a:t>
            </a:r>
            <a:r>
              <a:rPr lang="sk-SK" sz="2400" kern="100">
                <a:latin typeface="Calibri" panose="020F0502020204030204" pitchFamily="34" charset="0"/>
                <a:cs typeface="Times New Roman" panose="02020603050405020304" pitchFamily="18" charset="0"/>
              </a:rPr>
              <a:t>til</a:t>
            </a:r>
            <a:r>
              <a:rPr lang="sk-SK" sz="2400" kern="100" err="1">
                <a:latin typeface="Calibri" panose="020F0502020204030204" pitchFamily="34" charset="0"/>
                <a:cs typeface="Times New Roman" panose="02020603050405020304" pitchFamily="18" charset="0"/>
              </a:rPr>
              <a:t>vedvarende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energi</a:t>
            </a:r>
            <a:r>
              <a:rPr lang="sk-SK" sz="2400" kern="100">
                <a:latin typeface="Calibri" panose="020F0502020204030204" pitchFamily="34" charset="0"/>
                <a:cs typeface="Times New Roman" panose="02020603050405020304" pitchFamily="18" charset="0"/>
              </a:rPr>
              <a:t>. For</a:t>
            </a:r>
            <a:r>
              <a:rPr lang="sk-SK" sz="2400" kern="100" err="1">
                <a:latin typeface="Calibri" panose="020F0502020204030204" pitchFamily="34" charset="0"/>
                <a:cs typeface="Times New Roman" panose="02020603050405020304" pitchFamily="18" charset="0"/>
              </a:rPr>
              <a:t>eksempel</a:t>
            </a:r>
            <a:r>
              <a:rPr lang="sk-SK" sz="2400" kern="100">
                <a:latin typeface="Calibri" panose="020F0502020204030204" pitchFamily="34" charset="0"/>
                <a:cs typeface="Times New Roman" panose="02020603050405020304" pitchFamily="18" charset="0"/>
              </a:rPr>
              <a:t>,</a:t>
            </a:r>
            <a:r>
              <a:rPr lang="sk-SK" sz="2400" kern="100" err="1">
                <a:latin typeface="Calibri" panose="020F0502020204030204" pitchFamily="34" charset="0"/>
                <a:cs typeface="Times New Roman" panose="02020603050405020304" pitchFamily="18" charset="0"/>
              </a:rPr>
              <a:t>overveje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disse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bruger</a:t>
            </a:r>
            <a:r>
              <a:rPr lang="sk-SK" sz="2400" kern="100">
                <a:latin typeface="Calibri" panose="020F0502020204030204" pitchFamily="34" charset="0"/>
                <a:cs typeface="Times New Roman" panose="02020603050405020304" pitchFamily="18" charset="0"/>
              </a:rPr>
              <a:t>:</a:t>
            </a:r>
          </a:p>
          <a:p>
            <a:pPr marL="1343025" lvl="6" indent="-285750" algn="l" rtl="0">
              <a:lnSpc>
                <a:spcPct val="107000"/>
              </a:lnSpc>
              <a:spcAft>
                <a:spcPts val="800"/>
              </a:spcAft>
              <a:buFont typeface="Wingdings" panose="05000000000000000000" pitchFamily="2" charset="2"/>
              <a:buChar char="§"/>
            </a:pPr>
            <a:r>
              <a:rPr lang="sk-SK" sz="2400" kern="100" err="1">
                <a:solidFill>
                  <a:srgbClr val="262626"/>
                </a:solidFill>
                <a:latin typeface="Calibri" panose="020F0502020204030204" pitchFamily="34" charset="0"/>
                <a:cs typeface="Times New Roman" panose="02020603050405020304" pitchFamily="18" charset="0"/>
              </a:rPr>
              <a:t>Med</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blockchain-baseret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menneskemængde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finansiering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initiativer</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brugere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kan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sponsor</a:t>
            </a:r>
            <a:r>
              <a:rPr lang="sk-SK" sz="2400" kern="100">
                <a:solidFill>
                  <a:srgbClr val="262626"/>
                </a:solidFill>
                <a:latin typeface="Calibri" panose="020F0502020204030204" pitchFamily="34" charset="0"/>
                <a:cs typeface="Times New Roman" panose="02020603050405020304" pitchFamily="18" charset="0"/>
              </a:rPr>
              <a:t>og</a:t>
            </a:r>
            <a:r>
              <a:rPr lang="sk-SK" sz="2400" kern="100" err="1">
                <a:solidFill>
                  <a:srgbClr val="262626"/>
                </a:solidFill>
                <a:latin typeface="Calibri" panose="020F0502020204030204" pitchFamily="34" charset="0"/>
                <a:cs typeface="Times New Roman" panose="02020603050405020304" pitchFamily="18" charset="0"/>
              </a:rPr>
              <a:t>egen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solenergi</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paneler</a:t>
            </a:r>
            <a:r>
              <a:rPr lang="sk-SK" sz="2400" kern="100">
                <a:solidFill>
                  <a:srgbClr val="262626"/>
                </a:solidFill>
                <a:latin typeface="Calibri" panose="020F0502020204030204" pitchFamily="34" charset="0"/>
                <a:cs typeface="Times New Roman" panose="02020603050405020304" pitchFamily="18" charset="0"/>
              </a:rPr>
              <a:t>i</a:t>
            </a:r>
            <a:r>
              <a:rPr lang="sk-SK" sz="2400" kern="100" err="1">
                <a:solidFill>
                  <a:srgbClr val="262626"/>
                </a:solidFill>
                <a:latin typeface="Calibri" panose="020F0502020204030204" pitchFamily="34" charset="0"/>
                <a:cs typeface="Times New Roman" panose="02020603050405020304" pitchFamily="18" charset="0"/>
              </a:rPr>
              <a:t>fællesskaber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at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mangel</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energi</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adgang</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Sponsorer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magt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også</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modtage</a:t>
            </a:r>
            <a:r>
              <a:rPr lang="sk-SK" sz="2400" kern="100">
                <a:solidFill>
                  <a:srgbClr val="262626"/>
                </a:solidFill>
                <a:latin typeface="Calibri" panose="020F0502020204030204" pitchFamily="34" charset="0"/>
                <a:cs typeface="Times New Roman" panose="02020603050405020304" pitchFamily="18" charset="0"/>
              </a:rPr>
              <a:t>leje for</a:t>
            </a:r>
            <a:r>
              <a:rPr lang="sk-SK" sz="2400" kern="100" err="1">
                <a:solidFill>
                  <a:srgbClr val="262626"/>
                </a:solidFill>
                <a:latin typeface="Calibri" panose="020F0502020204030204" pitchFamily="34" charset="0"/>
                <a:cs typeface="Times New Roman" panose="02020603050405020304" pitchFamily="18" charset="0"/>
              </a:rPr>
              <a:t>disse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fællesskaber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engang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solenergi</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paneler</a:t>
            </a:r>
            <a:r>
              <a:rPr lang="sk-SK" sz="2400" kern="100">
                <a:solidFill>
                  <a:srgbClr val="262626"/>
                </a:solidFill>
                <a:latin typeface="Calibri" panose="020F0502020204030204" pitchFamily="34" charset="0"/>
                <a:cs typeface="Times New Roman" panose="02020603050405020304" pitchFamily="18" charset="0"/>
              </a:rPr>
              <a:t>er</a:t>
            </a:r>
            <a:r>
              <a:rPr lang="sk-SK" sz="2400" kern="100" err="1">
                <a:solidFill>
                  <a:srgbClr val="262626"/>
                </a:solidFill>
                <a:latin typeface="Calibri" panose="020F0502020204030204" pitchFamily="34" charset="0"/>
                <a:cs typeface="Times New Roman" panose="02020603050405020304" pitchFamily="18" charset="0"/>
              </a:rPr>
              <a:t>konstrueret</a:t>
            </a:r>
            <a:r>
              <a:rPr lang="sk-SK" sz="2400" kern="100">
                <a:solidFill>
                  <a:srgbClr val="262626"/>
                </a:solidFill>
                <a:latin typeface="Calibri" panose="020F0502020204030204" pitchFamily="34" charset="0"/>
                <a:cs typeface="Times New Roman" panose="02020603050405020304" pitchFamily="18" charset="0"/>
              </a:rPr>
              <a:t>.</a:t>
            </a:r>
            <a:endParaRPr lang="en-GB" sz="2400" kern="100">
              <a:solidFill>
                <a:srgbClr val="262626"/>
              </a:solidFill>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endParaRPr lang="cs-CZ" sz="2800"/>
          </a:p>
          <a:p>
            <a:pPr algn="l" rtl="0"/>
            <a:r>
              <a:rPr lang="en-GB" sz="2800"/>
              <a:t>Hvordan bruger forskellige industrier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568482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gn="l" rtl="0">
              <a:lnSpc>
                <a:spcPct val="100000"/>
              </a:lnSpc>
              <a:spcBef>
                <a:spcPts val="600"/>
              </a:spcBef>
              <a:spcAft>
                <a:spcPts val="600"/>
              </a:spcAft>
            </a:pPr>
            <a:r>
              <a:rPr lang="en-GB" sz="2400" b="1" kern="100">
                <a:latin typeface="Calibri" panose="020F0502020204030204" pitchFamily="34" charset="0"/>
                <a:cs typeface="Times New Roman" panose="02020603050405020304" pitchFamily="18" charset="0"/>
              </a:rPr>
              <a:t>Finansiere</a:t>
            </a:r>
          </a:p>
          <a:p>
            <a:pPr marL="285750" indent="-285750" algn="l" rtl="0">
              <a:lnSpc>
                <a:spcPct val="100000"/>
              </a:lnSpc>
              <a:spcBef>
                <a:spcPts val="600"/>
              </a:spcBef>
              <a:spcAft>
                <a:spcPts val="600"/>
              </a:spcAft>
              <a:buFont typeface="Arial" panose="020B0604020202020204" pitchFamily="34" charset="0"/>
              <a:buChar char="•"/>
            </a:pPr>
            <a:r>
              <a:rPr lang="sk-SK" sz="2400" kern="100" err="1">
                <a:latin typeface="Calibri" panose="020F0502020204030204" pitchFamily="34" charset="0"/>
                <a:cs typeface="Times New Roman" panose="02020603050405020304" pitchFamily="18" charset="0"/>
              </a:rPr>
              <a:t>Traditionel</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finansiel</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systemer</a:t>
            </a:r>
            <a:r>
              <a:rPr lang="sk-SK" sz="2400" kern="100">
                <a:latin typeface="Calibri" panose="020F0502020204030204" pitchFamily="34" charset="0"/>
                <a:cs typeface="Times New Roman" panose="02020603050405020304" pitchFamily="18" charset="0"/>
              </a:rPr>
              <a:t>,</a:t>
            </a:r>
            <a:r>
              <a:rPr lang="sk-SK" sz="2400" kern="100" err="1">
                <a:latin typeface="Calibri" panose="020F0502020204030204" pitchFamily="34" charset="0"/>
                <a:cs typeface="Times New Roman" panose="02020603050405020304" pitchFamily="18" charset="0"/>
              </a:rPr>
              <a:t>ligesom</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banker</a:t>
            </a:r>
            <a:r>
              <a:rPr lang="sk-SK" sz="2400" kern="100">
                <a:latin typeface="Calibri" panose="020F0502020204030204" pitchFamily="34" charset="0"/>
                <a:cs typeface="Times New Roman" panose="02020603050405020304" pitchFamily="18" charset="0"/>
              </a:rPr>
              <a:t>og</a:t>
            </a:r>
            <a:r>
              <a:rPr lang="sk-SK" sz="2400" kern="100" err="1">
                <a:latin typeface="Calibri" panose="020F0502020204030204" pitchFamily="34" charset="0"/>
                <a:cs typeface="Times New Roman" panose="02020603050405020304" pitchFamily="18" charset="0"/>
              </a:rPr>
              <a:t>lager</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udvekslinger</a:t>
            </a:r>
            <a:r>
              <a:rPr lang="sk-SK" sz="2400" kern="100">
                <a:latin typeface="Calibri" panose="020F0502020204030204" pitchFamily="34" charset="0"/>
                <a:cs typeface="Times New Roman" panose="02020603050405020304" pitchFamily="18" charset="0"/>
              </a:rPr>
              <a:t>,</a:t>
            </a:r>
            <a:r>
              <a:rPr lang="sk-SK" sz="2400" kern="100" err="1">
                <a:latin typeface="Calibri" panose="020F0502020204030204" pitchFamily="34" charset="0"/>
                <a:cs typeface="Times New Roman" panose="02020603050405020304" pitchFamily="18" charset="0"/>
              </a:rPr>
              <a:t>bruge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blockchain</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tjenester</a:t>
            </a:r>
            <a:r>
              <a:rPr lang="sk-SK" sz="2400" kern="100">
                <a:latin typeface="Calibri" panose="020F0502020204030204" pitchFamily="34" charset="0"/>
                <a:cs typeface="Times New Roman" panose="02020603050405020304" pitchFamily="18" charset="0"/>
              </a:rPr>
              <a:t>til</a:t>
            </a:r>
            <a:r>
              <a:rPr lang="sk-SK" sz="2400" kern="100" err="1">
                <a:latin typeface="Calibri" panose="020F0502020204030204" pitchFamily="34" charset="0"/>
                <a:cs typeface="Times New Roman" panose="02020603050405020304" pitchFamily="18" charset="0"/>
              </a:rPr>
              <a:t>styre</a:t>
            </a:r>
            <a:r>
              <a:rPr lang="sk-SK" sz="2400" kern="100">
                <a:latin typeface="Calibri" panose="020F0502020204030204" pitchFamily="34" charset="0"/>
                <a:cs typeface="Times New Roman" panose="02020603050405020304" pitchFamily="18" charset="0"/>
              </a:rPr>
              <a:t>online</a:t>
            </a:r>
            <a:r>
              <a:rPr lang="sk-SK" sz="2400" kern="100" err="1">
                <a:latin typeface="Calibri" panose="020F0502020204030204" pitchFamily="34" charset="0"/>
                <a:cs typeface="Times New Roman" panose="02020603050405020304" pitchFamily="18" charset="0"/>
              </a:rPr>
              <a:t>betalinger</a:t>
            </a:r>
            <a:r>
              <a:rPr lang="sk-SK" sz="2400" kern="100">
                <a:latin typeface="Calibri" panose="020F0502020204030204" pitchFamily="34" charset="0"/>
                <a:cs typeface="Times New Roman" panose="02020603050405020304" pitchFamily="18" charset="0"/>
              </a:rPr>
              <a:t>,</a:t>
            </a:r>
            <a:r>
              <a:rPr lang="sk-SK" sz="2400" kern="100" err="1">
                <a:latin typeface="Calibri" panose="020F0502020204030204" pitchFamily="34" charset="0"/>
                <a:cs typeface="Times New Roman" panose="02020603050405020304" pitchFamily="18" charset="0"/>
              </a:rPr>
              <a:t>regnskaber</a:t>
            </a:r>
            <a:r>
              <a:rPr lang="sk-SK" sz="2400" kern="100">
                <a:latin typeface="Calibri" panose="020F0502020204030204" pitchFamily="34" charset="0"/>
                <a:cs typeface="Times New Roman" panose="02020603050405020304" pitchFamily="18" charset="0"/>
              </a:rPr>
              <a:t>, og</a:t>
            </a:r>
            <a:r>
              <a:rPr lang="sk-SK" sz="2400" kern="100" err="1">
                <a:latin typeface="Calibri" panose="020F0502020204030204" pitchFamily="34" charset="0"/>
                <a:cs typeface="Times New Roman" panose="02020603050405020304" pitchFamily="18" charset="0"/>
              </a:rPr>
              <a:t>marked</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handel</a:t>
            </a:r>
            <a:r>
              <a:rPr lang="sk-SK" sz="2400" kern="100">
                <a:latin typeface="Calibri" panose="020F0502020204030204" pitchFamily="34" charset="0"/>
                <a:cs typeface="Times New Roman" panose="02020603050405020304" pitchFamily="18" charset="0"/>
              </a:rPr>
              <a:t>.</a:t>
            </a:r>
            <a:endParaRPr lang="en-GB" sz="2400" kern="100">
              <a:latin typeface="Calibri" panose="020F0502020204030204" pitchFamily="34" charset="0"/>
              <a:cs typeface="Times New Roman" panose="02020603050405020304" pitchFamily="18" charset="0"/>
            </a:endParaRPr>
          </a:p>
          <a:p>
            <a:pPr marL="285750" indent="-285750" algn="l" rtl="0">
              <a:lnSpc>
                <a:spcPct val="100000"/>
              </a:lnSpc>
              <a:spcBef>
                <a:spcPts val="600"/>
              </a:spcBef>
              <a:spcAft>
                <a:spcPts val="600"/>
              </a:spcAft>
              <a:buFont typeface="Arial" panose="020B0604020202020204" pitchFamily="34" charset="0"/>
              <a:buChar char="•"/>
            </a:pPr>
            <a:r>
              <a:rPr lang="sk-SK" sz="2400" kern="100">
                <a:latin typeface="Calibri" panose="020F0502020204030204" pitchFamily="34" charset="0"/>
                <a:cs typeface="Times New Roman" panose="02020603050405020304" pitchFamily="18" charset="0"/>
              </a:rPr>
              <a:t>For</a:t>
            </a:r>
            <a:r>
              <a:rPr lang="sk-SK" sz="2400" kern="100" err="1">
                <a:latin typeface="Calibri" panose="020F0502020204030204" pitchFamily="34" charset="0"/>
                <a:cs typeface="Times New Roman" panose="02020603050405020304" pitchFamily="18" charset="0"/>
              </a:rPr>
              <a:t>eksempel</a:t>
            </a:r>
            <a:r>
              <a:rPr lang="sk-SK" sz="2400" kern="100">
                <a:latin typeface="Calibri" panose="020F0502020204030204" pitchFamily="34" charset="0"/>
                <a:cs typeface="Times New Roman" panose="02020603050405020304" pitchFamily="18" charset="0"/>
              </a:rPr>
              <a:t>,</a:t>
            </a:r>
            <a:r>
              <a:rPr lang="sk-SK" sz="2400" kern="100" err="1">
                <a:latin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Singapore</a:t>
            </a:r>
            <a:r>
              <a:rPr lang="sk-SK" sz="2400" kern="100">
                <a:latin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Udveksle</a:t>
            </a:r>
            <a:r>
              <a:rPr lang="sk-SK" sz="2400" kern="100" err="1">
                <a:latin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Begrænset</a:t>
            </a:r>
            <a:r>
              <a:rPr lang="sk-SK" sz="2400" kern="100">
                <a:latin typeface="Calibri" panose="020F0502020204030204" pitchFamily="34" charset="0"/>
                <a:cs typeface="Times New Roman" panose="02020603050405020304" pitchFamily="18" charset="0"/>
              </a:rPr>
              <a:t>,</a:t>
            </a:r>
            <a:r>
              <a:rPr lang="sk-SK" sz="2400" kern="100" err="1">
                <a:latin typeface="Calibri" panose="020F0502020204030204" pitchFamily="34" charset="0"/>
                <a:cs typeface="Times New Roman" panose="02020603050405020304" pitchFamily="18" charset="0"/>
              </a:rPr>
              <a:t>en</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investering</a:t>
            </a:r>
            <a:r>
              <a:rPr lang="sk-SK" sz="2400" kern="100">
                <a:latin typeface="Calibri" panose="020F0502020204030204" pitchFamily="34" charset="0"/>
                <a:cs typeface="Times New Roman" panose="02020603050405020304" pitchFamily="18" charset="0"/>
              </a:rPr>
              <a:t>bedrift</a:t>
            </a:r>
            <a:r>
              <a:rPr lang="sk-SK" sz="2400" kern="100" err="1">
                <a:latin typeface="Calibri" panose="020F0502020204030204" pitchFamily="34" charset="0"/>
                <a:cs typeface="Times New Roman" panose="02020603050405020304" pitchFamily="18" charset="0"/>
              </a:rPr>
              <a:t>selskab</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at</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giver</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finansiel</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handel</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tjenester</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hele vejen igennem</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Asien</a:t>
            </a:r>
            <a:r>
              <a:rPr lang="sk-SK" sz="2400" kern="100">
                <a:latin typeface="Calibri" panose="020F0502020204030204" pitchFamily="34" charset="0"/>
                <a:cs typeface="Times New Roman" panose="02020603050405020304" pitchFamily="18" charset="0"/>
              </a:rPr>
              <a:t>,</a:t>
            </a:r>
            <a:r>
              <a:rPr lang="sk-SK" sz="2400" kern="100" err="1">
                <a:latin typeface="Calibri" panose="020F0502020204030204" pitchFamily="34" charset="0"/>
                <a:cs typeface="Times New Roman" panose="02020603050405020304" pitchFamily="18" charset="0"/>
              </a:rPr>
              <a:t>bruger</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blockchain</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teknologi</a:t>
            </a:r>
            <a:r>
              <a:rPr lang="sk-SK" sz="2400" kern="100">
                <a:latin typeface="Calibri" panose="020F0502020204030204" pitchFamily="34" charset="0"/>
                <a:cs typeface="Times New Roman" panose="02020603050405020304" pitchFamily="18" charset="0"/>
              </a:rPr>
              <a:t>til</a:t>
            </a:r>
            <a:r>
              <a:rPr lang="sk-SK" sz="2400" kern="100" err="1">
                <a:latin typeface="Calibri" panose="020F0502020204030204" pitchFamily="34" charset="0"/>
                <a:cs typeface="Times New Roman" panose="02020603050405020304" pitchFamily="18" charset="0"/>
              </a:rPr>
              <a:t>bygge</a:t>
            </a:r>
            <a:r>
              <a:rPr lang="sk-SK" sz="2400" kern="100">
                <a:latin typeface="Calibri" panose="020F0502020204030204" pitchFamily="34" charset="0"/>
                <a:cs typeface="Times New Roman" panose="02020603050405020304" pitchFamily="18" charset="0"/>
              </a:rPr>
              <a:t>en mere</a:t>
            </a:r>
            <a:r>
              <a:rPr lang="sk-SK" sz="2400" kern="100" err="1">
                <a:latin typeface="Calibri" panose="020F0502020204030204" pitchFamily="34" charset="0"/>
                <a:cs typeface="Times New Roman" panose="02020603050405020304" pitchFamily="18" charset="0"/>
              </a:rPr>
              <a:t>effektiv</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interbank</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betaling</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konto</a:t>
            </a:r>
            <a:r>
              <a:rPr lang="sk-SK" sz="2400" kern="100">
                <a:latin typeface="Calibri" panose="020F0502020204030204" pitchFamily="34" charset="0"/>
                <a:cs typeface="Times New Roman" panose="02020603050405020304" pitchFamily="18" charset="0"/>
              </a:rPr>
              <a:t>.</a:t>
            </a:r>
            <a:endParaRPr lang="en-GB" sz="2400" kern="100">
              <a:latin typeface="Calibri" panose="020F0502020204030204" pitchFamily="34" charset="0"/>
              <a:cs typeface="Times New Roman" panose="02020603050405020304" pitchFamily="18" charset="0"/>
            </a:endParaRPr>
          </a:p>
          <a:p>
            <a:pPr marL="285750" indent="-285750" algn="l" rtl="0">
              <a:lnSpc>
                <a:spcPct val="100000"/>
              </a:lnSpc>
              <a:spcBef>
                <a:spcPts val="600"/>
              </a:spcBef>
              <a:spcAft>
                <a:spcPts val="600"/>
              </a:spcAft>
              <a:buFont typeface="Arial" panose="020B0604020202020204" pitchFamily="34" charset="0"/>
              <a:buChar char="•"/>
            </a:pPr>
            <a:r>
              <a:rPr lang="sk-SK" sz="2400" kern="100">
                <a:latin typeface="Calibri" panose="020F0502020204030204" pitchFamily="34" charset="0"/>
                <a:cs typeface="Times New Roman" panose="02020603050405020304" pitchFamily="18" charset="0"/>
              </a:rPr>
              <a:t>Ved</a:t>
            </a:r>
            <a:r>
              <a:rPr lang="sk-SK" sz="2400" kern="100" err="1">
                <a:latin typeface="Calibri" panose="020F0502020204030204" pitchFamily="34" charset="0"/>
                <a:cs typeface="Times New Roman" panose="02020603050405020304" pitchFamily="18" charset="0"/>
              </a:rPr>
              <a:t>adoptere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blockchain</a:t>
            </a:r>
            <a:r>
              <a:rPr lang="sk-SK" sz="2400" kern="100">
                <a:latin typeface="Calibri" panose="020F0502020204030204" pitchFamily="34" charset="0"/>
                <a:cs typeface="Times New Roman" panose="02020603050405020304" pitchFamily="18" charset="0"/>
              </a:rPr>
              <a:t>,</a:t>
            </a:r>
            <a:r>
              <a:rPr lang="sk-SK" sz="2400" kern="100" err="1">
                <a:latin typeface="Calibri" panose="020F0502020204030204" pitchFamily="34" charset="0"/>
                <a:cs typeface="Times New Roman" panose="02020603050405020304" pitchFamily="18" charset="0"/>
              </a:rPr>
              <a:t>de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løst</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flere</a:t>
            </a:r>
            <a:r>
              <a:rPr lang="sk-SK" sz="2400" kern="100">
                <a:latin typeface="Calibri" panose="020F0502020204030204" pitchFamily="34" charset="0"/>
                <a:cs typeface="Times New Roman" panose="02020603050405020304" pitchFamily="18" charset="0"/>
              </a:rPr>
              <a:t> </a:t>
            </a:r>
            <a:r>
              <a:rPr lang="sk-SK" sz="2400" kern="100" err="1">
                <a:latin typeface="Calibri" panose="020F0502020204030204" pitchFamily="34" charset="0"/>
                <a:cs typeface="Times New Roman" panose="02020603050405020304" pitchFamily="18" charset="0"/>
              </a:rPr>
              <a:t>udfordringer</a:t>
            </a:r>
            <a:r>
              <a:rPr lang="sk-SK" sz="2400" kern="100">
                <a:latin typeface="Calibri" panose="020F0502020204030204" pitchFamily="34" charset="0"/>
                <a:cs typeface="Times New Roman" panose="02020603050405020304" pitchFamily="18" charset="0"/>
              </a:rPr>
              <a:t>,</a:t>
            </a:r>
            <a:r>
              <a:rPr lang="sk-SK" sz="2400" kern="100" err="1">
                <a:latin typeface="Calibri" panose="020F0502020204030204" pitchFamily="34" charset="0"/>
                <a:cs typeface="Times New Roman" panose="02020603050405020304" pitchFamily="18" charset="0"/>
              </a:rPr>
              <a:t>inklusive</a:t>
            </a:r>
            <a:r>
              <a:rPr lang="en-GB" sz="2400" kern="100">
                <a:latin typeface="Calibri" panose="020F0502020204030204" pitchFamily="34" charset="0"/>
                <a:cs typeface="Times New Roman" panose="02020603050405020304" pitchFamily="18" charset="0"/>
              </a:rPr>
              <a:t>:</a:t>
            </a:r>
          </a:p>
          <a:p>
            <a:pPr marL="1343025" lvl="6" indent="-285750" algn="l" rtl="0">
              <a:lnSpc>
                <a:spcPct val="100000"/>
              </a:lnSpc>
              <a:spcBef>
                <a:spcPts val="600"/>
              </a:spcBef>
              <a:spcAft>
                <a:spcPts val="600"/>
              </a:spcAft>
              <a:buFont typeface="Wingdings" panose="05000000000000000000" pitchFamily="2" charset="2"/>
              <a:buChar char="§"/>
            </a:pPr>
            <a:r>
              <a:rPr lang="sk-SK" sz="2400" kern="100" err="1">
                <a:solidFill>
                  <a:srgbClr val="262626"/>
                </a:solidFill>
                <a:latin typeface="Calibri" panose="020F0502020204030204" pitchFamily="34" charset="0"/>
                <a:cs typeface="Times New Roman" panose="02020603050405020304" pitchFamily="18" charset="0"/>
              </a:rPr>
              <a:t>batch</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forarbejdning</a:t>
            </a:r>
            <a:r>
              <a:rPr lang="en-GB" sz="2400" kern="100">
                <a:solidFill>
                  <a:srgbClr val="262626"/>
                </a:solidFill>
                <a:latin typeface="Calibri" panose="020F0502020204030204" pitchFamily="34" charset="0"/>
                <a:cs typeface="Times New Roman" panose="02020603050405020304" pitchFamily="18" charset="0"/>
              </a:rPr>
              <a:t>og</a:t>
            </a:r>
          </a:p>
          <a:p>
            <a:pPr marL="1343025" lvl="6" indent="-285750" algn="l" rtl="0">
              <a:lnSpc>
                <a:spcPct val="100000"/>
              </a:lnSpc>
              <a:spcBef>
                <a:spcPts val="600"/>
              </a:spcBef>
              <a:spcAft>
                <a:spcPts val="600"/>
              </a:spcAft>
              <a:buFont typeface="Wingdings" panose="05000000000000000000" pitchFamily="2" charset="2"/>
              <a:buChar char="§"/>
            </a:pPr>
            <a:r>
              <a:rPr lang="sk-SK" sz="2400" kern="100" err="1">
                <a:solidFill>
                  <a:srgbClr val="262626"/>
                </a:solidFill>
                <a:latin typeface="Calibri" panose="020F0502020204030204" pitchFamily="34" charset="0"/>
                <a:cs typeface="Times New Roman" panose="02020603050405020304" pitchFamily="18" charset="0"/>
              </a:rPr>
              <a:t>manuel</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forsoning</a:t>
            </a:r>
            <a:r>
              <a:rPr lang="sk-SK" sz="2400" kern="100">
                <a:solidFill>
                  <a:srgbClr val="262626"/>
                </a:solidFill>
                <a:latin typeface="Calibri" panose="020F0502020204030204" pitchFamily="34" charset="0"/>
                <a:cs typeface="Times New Roman" panose="02020603050405020304" pitchFamily="18" charset="0"/>
              </a:rPr>
              <a:t>af</a:t>
            </a:r>
            <a:r>
              <a:rPr lang="sk-SK" sz="2400" kern="100" err="1">
                <a:solidFill>
                  <a:srgbClr val="262626"/>
                </a:solidFill>
                <a:latin typeface="Calibri" panose="020F0502020204030204" pitchFamily="34" charset="0"/>
                <a:cs typeface="Times New Roman" panose="02020603050405020304" pitchFamily="18" charset="0"/>
              </a:rPr>
              <a:t>flere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tusind</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finansiel</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transaktioner</a:t>
            </a:r>
            <a:endParaRPr lang="sk-SK" sz="2400" kern="100">
              <a:solidFill>
                <a:srgbClr val="262626"/>
              </a:solidFill>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endParaRPr lang="cs-CZ" sz="2800"/>
          </a:p>
          <a:p>
            <a:pPr algn="l" rtl="0"/>
            <a:r>
              <a:rPr lang="en-GB" sz="2800"/>
              <a:t>Hvordan bruger forskellige industrier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4291664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lIns="91440" tIns="45720" rIns="91440" bIns="45720" anchor="t"/>
          <a:lstStyle/>
          <a:p>
            <a:pPr algn="l" rtl="0">
              <a:lnSpc>
                <a:spcPct val="100000"/>
              </a:lnSpc>
              <a:spcBef>
                <a:spcPts val="600"/>
              </a:spcBef>
              <a:spcAft>
                <a:spcPts val="600"/>
              </a:spcAft>
            </a:pPr>
            <a:r>
              <a:rPr lang="en-GB" sz="2400" b="1" kern="100">
                <a:latin typeface="Calibri"/>
                <a:ea typeface="Calibri"/>
                <a:cs typeface="Times New Roman"/>
              </a:rPr>
              <a:t>Medier og</a:t>
            </a:r>
            <a:r>
              <a:rPr lang="en-GB" b="1" kern="100">
                <a:latin typeface="Calibri"/>
                <a:ea typeface="Calibri"/>
                <a:cs typeface="Times New Roman"/>
              </a:rPr>
              <a:t>Underholdning</a:t>
            </a:r>
            <a:endParaRPr lang="en-GB" sz="2400" b="1" kern="100">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Virksomheder</a:t>
            </a:r>
            <a:r>
              <a:rPr lang="sk-SK" sz="2400" kern="100">
                <a:solidFill>
                  <a:srgbClr val="262626"/>
                </a:solidFill>
                <a:latin typeface="Calibri" panose="020F0502020204030204" pitchFamily="34" charset="0"/>
                <a:cs typeface="Times New Roman" panose="02020603050405020304" pitchFamily="18" charset="0"/>
              </a:rPr>
              <a:t>i</a:t>
            </a:r>
            <a:r>
              <a:rPr lang="sk-SK" sz="2400" kern="100" err="1">
                <a:solidFill>
                  <a:srgbClr val="262626"/>
                </a:solidFill>
                <a:latin typeface="Calibri" panose="020F0502020204030204" pitchFamily="34" charset="0"/>
                <a:cs typeface="Times New Roman" panose="02020603050405020304" pitchFamily="18" charset="0"/>
              </a:rPr>
              <a:t>medier</a:t>
            </a:r>
            <a:r>
              <a:rPr lang="sk-SK" sz="2400" kern="100">
                <a:solidFill>
                  <a:srgbClr val="262626"/>
                </a:solidFill>
                <a:latin typeface="Calibri" panose="020F0502020204030204" pitchFamily="34" charset="0"/>
                <a:cs typeface="Times New Roman" panose="02020603050405020304" pitchFamily="18" charset="0"/>
              </a:rPr>
              <a:t>og</a:t>
            </a:r>
            <a:r>
              <a:rPr lang="sk-SK" sz="2400" kern="100" err="1">
                <a:solidFill>
                  <a:srgbClr val="262626"/>
                </a:solidFill>
                <a:latin typeface="Calibri" panose="020F0502020204030204" pitchFamily="34" charset="0"/>
                <a:cs typeface="Times New Roman" panose="02020603050405020304" pitchFamily="18" charset="0"/>
              </a:rPr>
              <a:t>underholdning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bruge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blockchain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systemer</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styre</a:t>
            </a:r>
            <a:r>
              <a:rPr lang="sk-SK" sz="2400" kern="100">
                <a:solidFill>
                  <a:srgbClr val="262626"/>
                </a:solidFill>
                <a:latin typeface="Calibri" panose="020F0502020204030204" pitchFamily="34" charset="0"/>
                <a:cs typeface="Times New Roman" panose="02020603050405020304" pitchFamily="18" charset="0"/>
              </a:rPr>
              <a:t>ophavsret</a:t>
            </a:r>
            <a:r>
              <a:rPr lang="sk-SK" sz="2400" kern="100" err="1">
                <a:solidFill>
                  <a:srgbClr val="262626"/>
                </a:solidFill>
                <a:latin typeface="Calibri" panose="020F0502020204030204" pitchFamily="34" charset="0"/>
                <a:cs typeface="Times New Roman" panose="02020603050405020304" pitchFamily="18" charset="0"/>
              </a:rPr>
              <a:t>data</a:t>
            </a:r>
            <a:r>
              <a:rPr lang="sk-SK" sz="2400" kern="100">
                <a:solidFill>
                  <a:srgbClr val="262626"/>
                </a:solidFill>
                <a:latin typeface="Calibri" panose="020F0502020204030204" pitchFamily="34" charset="0"/>
                <a:cs typeface="Times New Roman" panose="02020603050405020304" pitchFamily="18" charset="0"/>
              </a:rPr>
              <a:t>.</a:t>
            </a:r>
            <a:endParaRPr lang="en-GB" sz="2400" kern="100">
              <a:solidFill>
                <a:srgbClr val="262626"/>
              </a:solidFill>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a:solidFill>
                  <a:srgbClr val="262626"/>
                </a:solidFill>
                <a:latin typeface="Calibri" panose="020F0502020204030204" pitchFamily="34" charset="0"/>
                <a:cs typeface="Times New Roman" panose="02020603050405020304" pitchFamily="18" charset="0"/>
              </a:rPr>
              <a:t>Copyright</a:t>
            </a:r>
            <a:r>
              <a:rPr lang="sk-SK" sz="2400" kern="100" err="1">
                <a:solidFill>
                  <a:srgbClr val="262626"/>
                </a:solidFill>
                <a:latin typeface="Calibri" panose="020F0502020204030204" pitchFamily="34" charset="0"/>
                <a:cs typeface="Times New Roman" panose="02020603050405020304" pitchFamily="18" charset="0"/>
              </a:rPr>
              <a:t>verifikation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kritisk</a:t>
            </a:r>
            <a:r>
              <a:rPr lang="sk-SK" sz="2400" kern="100">
                <a:solidFill>
                  <a:srgbClr val="262626"/>
                </a:solidFill>
                <a:latin typeface="Calibri" panose="020F0502020204030204" pitchFamily="34" charset="0"/>
                <a:cs typeface="Times New Roman" panose="02020603050405020304" pitchFamily="18" charset="0"/>
              </a:rPr>
              <a:t>for</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retfærdig</a:t>
            </a:r>
            <a:r>
              <a:rPr lang="sk-SK" sz="2400" kern="100" err="1">
                <a:solidFill>
                  <a:srgbClr val="262626"/>
                </a:solidFill>
                <a:latin typeface="Calibri" panose="020F0502020204030204" pitchFamily="34" charset="0"/>
                <a:cs typeface="Times New Roman" panose="02020603050405020304" pitchFamily="18" charset="0"/>
              </a:rPr>
              <a:t>kompensation</a:t>
            </a:r>
            <a:r>
              <a:rPr lang="sk-SK" sz="2400" kern="100">
                <a:solidFill>
                  <a:srgbClr val="262626"/>
                </a:solidFill>
                <a:latin typeface="Calibri" panose="020F0502020204030204" pitchFamily="34" charset="0"/>
                <a:cs typeface="Times New Roman" panose="02020603050405020304" pitchFamily="18" charset="0"/>
              </a:rPr>
              <a:t>af</a:t>
            </a:r>
            <a:r>
              <a:rPr lang="sk-SK" sz="2400" kern="100" err="1">
                <a:solidFill>
                  <a:srgbClr val="262626"/>
                </a:solidFill>
                <a:latin typeface="Calibri" panose="020F0502020204030204" pitchFamily="34" charset="0"/>
                <a:cs typeface="Times New Roman" panose="02020603050405020304" pitchFamily="18" charset="0"/>
              </a:rPr>
              <a:t>kunstnere</a:t>
            </a:r>
            <a:r>
              <a:rPr lang="sk-SK" sz="2400" kern="100">
                <a:solidFill>
                  <a:srgbClr val="262626"/>
                </a:solidFill>
                <a:latin typeface="Calibri" panose="020F0502020204030204" pitchFamily="34" charset="0"/>
                <a:cs typeface="Times New Roman" panose="02020603050405020304" pitchFamily="18" charset="0"/>
              </a:rPr>
              <a:t>.</a:t>
            </a:r>
            <a:endParaRPr lang="en-GB" sz="2400" kern="100">
              <a:solidFill>
                <a:srgbClr val="262626"/>
              </a:solidFill>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Det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tager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flere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transaktioner</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optage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salg</a:t>
            </a:r>
            <a:r>
              <a:rPr lang="sk-SK" sz="2400" kern="100">
                <a:solidFill>
                  <a:srgbClr val="262626"/>
                </a:solidFill>
                <a:latin typeface="Calibri" panose="020F0502020204030204" pitchFamily="34" charset="0"/>
                <a:cs typeface="Times New Roman" panose="02020603050405020304" pitchFamily="18" charset="0"/>
              </a:rPr>
              <a:t>eller overførsel af ophavsret</a:t>
            </a:r>
            <a:r>
              <a:rPr lang="sk-SK" sz="2400" kern="100" err="1">
                <a:solidFill>
                  <a:srgbClr val="262626"/>
                </a:solidFill>
                <a:latin typeface="Calibri" panose="020F0502020204030204" pitchFamily="34" charset="0"/>
                <a:cs typeface="Times New Roman" panose="02020603050405020304" pitchFamily="18" charset="0"/>
              </a:rPr>
              <a:t>tilfreds</a:t>
            </a:r>
            <a:r>
              <a:rPr lang="sk-SK" sz="2400" kern="100">
                <a:solidFill>
                  <a:srgbClr val="262626"/>
                </a:solidFill>
                <a:latin typeface="Calibri" panose="020F0502020204030204" pitchFamily="34" charset="0"/>
                <a:cs typeface="Times New Roman" panose="02020603050405020304" pitchFamily="18" charset="0"/>
              </a:rPr>
              <a:t>.</a:t>
            </a:r>
            <a:endParaRPr lang="en-GB" sz="2400" kern="100">
              <a:solidFill>
                <a:srgbClr val="262626"/>
              </a:solidFill>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a:solidFill>
                  <a:srgbClr val="262626"/>
                </a:solidFill>
                <a:latin typeface="Calibri"/>
                <a:ea typeface="Calibri"/>
                <a:cs typeface="Times New Roman"/>
                <a:hlinkClick r:id="rId2">
                  <a:extLst>
                    <a:ext uri="{A12FA001-AC4F-418D-AE19-62706E023703}">
                      <ahyp:hlinkClr xmlns:ahyp="http://schemas.microsoft.com/office/drawing/2018/hyperlinkcolor" val="tx"/>
                    </a:ext>
                  </a:extLst>
                </a:hlinkClick>
              </a:rPr>
              <a:t>Sony Music Entertainment Japan</a:t>
            </a:r>
            <a:r>
              <a:rPr lang="sk-SK" sz="2400" kern="100">
                <a:solidFill>
                  <a:srgbClr val="262626"/>
                </a:solidFill>
                <a:latin typeface="Calibri"/>
                <a:ea typeface="Calibri"/>
                <a:cs typeface="Times New Roman"/>
              </a:rPr>
              <a:t> </a:t>
            </a:r>
            <a:r>
              <a:rPr lang="sk-SK" sz="2400" kern="100" err="1">
                <a:solidFill>
                  <a:srgbClr val="262626"/>
                </a:solidFill>
                <a:latin typeface="Calibri"/>
                <a:ea typeface="Calibri"/>
                <a:cs typeface="Times New Roman"/>
              </a:rPr>
              <a:t>bruger</a:t>
            </a:r>
            <a:r>
              <a:rPr lang="sk-SK" sz="2400" kern="100">
                <a:solidFill>
                  <a:srgbClr val="262626"/>
                </a:solidFill>
                <a:latin typeface="Calibri"/>
                <a:ea typeface="Calibri"/>
                <a:cs typeface="Times New Roman"/>
              </a:rPr>
              <a:t> </a:t>
            </a:r>
            <a:r>
              <a:rPr lang="sk-SK" sz="2400" kern="100" err="1">
                <a:solidFill>
                  <a:srgbClr val="262626"/>
                </a:solidFill>
                <a:latin typeface="Calibri"/>
                <a:ea typeface="Calibri"/>
                <a:cs typeface="Times New Roman"/>
              </a:rPr>
              <a:t>blockchain</a:t>
            </a:r>
            <a:r>
              <a:rPr lang="sk-SK" sz="2400" kern="100">
                <a:solidFill>
                  <a:srgbClr val="262626"/>
                </a:solidFill>
                <a:latin typeface="Calibri"/>
                <a:ea typeface="Calibri"/>
                <a:cs typeface="Times New Roman"/>
              </a:rPr>
              <a:t> </a:t>
            </a:r>
            <a:r>
              <a:rPr lang="sk-SK" sz="2400" kern="100" err="1">
                <a:solidFill>
                  <a:srgbClr val="262626"/>
                </a:solidFill>
                <a:latin typeface="Calibri"/>
                <a:ea typeface="Calibri"/>
                <a:cs typeface="Times New Roman"/>
              </a:rPr>
              <a:t>tjenester</a:t>
            </a:r>
            <a:r>
              <a:rPr lang="sk-SK" sz="2400" kern="100">
                <a:solidFill>
                  <a:srgbClr val="262626"/>
                </a:solidFill>
                <a:latin typeface="Calibri"/>
                <a:ea typeface="Calibri"/>
                <a:cs typeface="Times New Roman"/>
              </a:rPr>
              <a:t>til</a:t>
            </a:r>
            <a:r>
              <a:rPr lang="sk-SK" sz="2400" kern="100" err="1">
                <a:solidFill>
                  <a:srgbClr val="262626"/>
                </a:solidFill>
                <a:latin typeface="Calibri"/>
                <a:ea typeface="Calibri"/>
                <a:cs typeface="Times New Roman"/>
              </a:rPr>
              <a:t>lave</a:t>
            </a:r>
            <a:r>
              <a:rPr lang="sk-SK" sz="2400" kern="100">
                <a:solidFill>
                  <a:srgbClr val="262626"/>
                </a:solidFill>
                <a:latin typeface="Calibri"/>
                <a:ea typeface="Calibri"/>
                <a:cs typeface="Times New Roman"/>
              </a:rPr>
              <a:t> </a:t>
            </a:r>
            <a:r>
              <a:rPr lang="sk-SK" sz="2400" kern="100" err="1">
                <a:solidFill>
                  <a:srgbClr val="262626"/>
                </a:solidFill>
                <a:latin typeface="Calibri"/>
                <a:ea typeface="Calibri"/>
                <a:cs typeface="Times New Roman"/>
              </a:rPr>
              <a:t>digital</a:t>
            </a:r>
            <a:r>
              <a:rPr lang="sk-SK" sz="2400" kern="100">
                <a:solidFill>
                  <a:srgbClr val="262626"/>
                </a:solidFill>
                <a:latin typeface="Calibri"/>
                <a:ea typeface="Calibri"/>
                <a:cs typeface="Times New Roman"/>
              </a:rPr>
              <a:t> </a:t>
            </a:r>
            <a:r>
              <a:rPr lang="sk-SK" sz="2400" kern="100" err="1">
                <a:solidFill>
                  <a:srgbClr val="262626"/>
                </a:solidFill>
                <a:latin typeface="Calibri"/>
                <a:ea typeface="Calibri"/>
                <a:cs typeface="Times New Roman"/>
              </a:rPr>
              <a:t>rettigheder</a:t>
            </a:r>
            <a:r>
              <a:rPr lang="sk-SK" sz="2400" kern="100">
                <a:solidFill>
                  <a:srgbClr val="262626"/>
                </a:solidFill>
                <a:latin typeface="Calibri"/>
                <a:ea typeface="Calibri"/>
                <a:cs typeface="Times New Roman"/>
              </a:rPr>
              <a:t>ledelse mere</a:t>
            </a:r>
            <a:r>
              <a:rPr lang="sk-SK" sz="2400" kern="100" err="1">
                <a:solidFill>
                  <a:srgbClr val="262626"/>
                </a:solidFill>
                <a:latin typeface="Calibri"/>
                <a:ea typeface="Calibri"/>
                <a:cs typeface="Times New Roman"/>
              </a:rPr>
              <a:t>effektiv</a:t>
            </a:r>
            <a:r>
              <a:rPr lang="sk-SK" sz="2400" kern="100">
                <a:solidFill>
                  <a:srgbClr val="262626"/>
                </a:solidFill>
                <a:latin typeface="Calibri"/>
                <a:ea typeface="Calibri"/>
                <a:cs typeface="Times New Roman"/>
              </a:rPr>
              <a:t>.</a:t>
            </a:r>
            <a:endParaRPr lang="en-GB" sz="2400" kern="100">
              <a:solidFill>
                <a:srgbClr val="262626"/>
              </a:solidFill>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have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med succes</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brugt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blockchain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strategi</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forbedre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produktivitet</a:t>
            </a:r>
            <a:r>
              <a:rPr lang="sk-SK" sz="2400" kern="100">
                <a:solidFill>
                  <a:srgbClr val="262626"/>
                </a:solidFill>
                <a:latin typeface="Calibri" panose="020F0502020204030204" pitchFamily="34" charset="0"/>
                <a:cs typeface="Times New Roman" panose="02020603050405020304" pitchFamily="18" charset="0"/>
              </a:rPr>
              <a:t>og</a:t>
            </a:r>
            <a:r>
              <a:rPr lang="sk-SK" sz="2400" kern="100" err="1">
                <a:solidFill>
                  <a:srgbClr val="262626"/>
                </a:solidFill>
                <a:latin typeface="Calibri" panose="020F0502020204030204" pitchFamily="34" charset="0"/>
                <a:cs typeface="Times New Roman" panose="02020603050405020304" pitchFamily="18" charset="0"/>
              </a:rPr>
              <a:t>reducere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omkostninger</a:t>
            </a:r>
            <a:r>
              <a:rPr lang="sk-SK" sz="2400" kern="100">
                <a:solidFill>
                  <a:srgbClr val="262626"/>
                </a:solidFill>
                <a:latin typeface="Calibri" panose="020F0502020204030204" pitchFamily="34" charset="0"/>
                <a:cs typeface="Times New Roman" panose="02020603050405020304" pitchFamily="18" charset="0"/>
              </a:rPr>
              <a:t>i copyright</a:t>
            </a:r>
            <a:r>
              <a:rPr lang="sk-SK" sz="2400" kern="100" err="1">
                <a:solidFill>
                  <a:srgbClr val="262626"/>
                </a:solidFill>
                <a:latin typeface="Calibri" panose="020F0502020204030204" pitchFamily="34" charset="0"/>
                <a:cs typeface="Times New Roman" panose="02020603050405020304" pitchFamily="18" charset="0"/>
              </a:rPr>
              <a:t>forarbejdning</a:t>
            </a:r>
            <a:endParaRPr lang="sk-SK" sz="2400" kern="100">
              <a:solidFill>
                <a:srgbClr val="262626"/>
              </a:solidFill>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endParaRPr lang="cs-CZ" sz="2800"/>
          </a:p>
          <a:p>
            <a:pPr algn="l" rtl="0"/>
            <a:r>
              <a:rPr lang="en-GB" sz="2800"/>
              <a:t>Hvordan bruger forskellige industrier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8374293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gn="l" rtl="0">
              <a:lnSpc>
                <a:spcPct val="107000"/>
              </a:lnSpc>
              <a:spcAft>
                <a:spcPts val="800"/>
              </a:spcAft>
            </a:pPr>
            <a:r>
              <a:rPr lang="sk-SK" sz="2400" b="1" kern="100">
                <a:latin typeface="Calibri" panose="020F0502020204030204" pitchFamily="34" charset="0"/>
                <a:cs typeface="Times New Roman" panose="02020603050405020304" pitchFamily="18" charset="0"/>
              </a:rPr>
              <a:t>Landbrug</a:t>
            </a:r>
            <a:endParaRPr lang="en-GB" sz="2400" b="1" kern="100">
              <a:latin typeface="Calibri" panose="020F0502020204030204" pitchFamily="34" charset="0"/>
              <a:cs typeface="Times New Roman" panose="02020603050405020304" pitchFamily="18" charset="0"/>
            </a:endParaRPr>
          </a:p>
          <a:p>
            <a:pPr marL="285750" lvl="6" indent="-285750" algn="l" rtl="0">
              <a:lnSpc>
                <a:spcPct val="107000"/>
              </a:lnSpc>
              <a:spcAft>
                <a:spcPts val="800"/>
              </a:spcAft>
              <a:buFont typeface="Arial" panose="020B0604020202020204" pitchFamily="34" charset="0"/>
              <a:buChar char="•"/>
            </a:pPr>
            <a:r>
              <a:rPr lang="sk-SK" sz="2400" kern="100" err="1">
                <a:solidFill>
                  <a:srgbClr val="262626"/>
                </a:solidFill>
                <a:latin typeface="Calibri" panose="020F0502020204030204" pitchFamily="34" charset="0"/>
                <a:cs typeface="Times New Roman" panose="02020603050405020304" pitchFamily="18" charset="0"/>
              </a:rPr>
              <a:t>Blockchain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teknologi</a:t>
            </a:r>
            <a:r>
              <a:rPr lang="sk-SK" sz="2400" kern="100">
                <a:solidFill>
                  <a:srgbClr val="262626"/>
                </a:solidFill>
                <a:latin typeface="Calibri" panose="020F0502020204030204" pitchFamily="34" charset="0"/>
                <a:cs typeface="Times New Roman" panose="02020603050405020304" pitchFamily="18" charset="0"/>
              </a:rPr>
              <a:t>i</a:t>
            </a:r>
            <a:r>
              <a:rPr lang="sk-SK" sz="2400" kern="100" err="1">
                <a:solidFill>
                  <a:srgbClr val="262626"/>
                </a:solidFill>
                <a:latin typeface="Calibri" panose="020F0502020204030204" pitchFamily="34" charset="0"/>
                <a:cs typeface="Times New Roman" panose="02020603050405020304" pitchFamily="18" charset="0"/>
              </a:rPr>
              <a:t>landbrugs</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produktion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bringer</a:t>
            </a:r>
            <a:r>
              <a:rPr lang="sk-SK" sz="2400" kern="100">
                <a:solidFill>
                  <a:srgbClr val="262626"/>
                </a:solidFill>
                <a:latin typeface="Calibri" panose="020F0502020204030204" pitchFamily="34" charset="0"/>
                <a:cs typeface="Times New Roman" panose="02020603050405020304" pitchFamily="18" charset="0"/>
              </a:rPr>
              <a:t>-en</a:t>
            </a:r>
            <a:r>
              <a:rPr lang="sk-SK" sz="2400" kern="100" err="1">
                <a:solidFill>
                  <a:srgbClr val="262626"/>
                </a:solidFill>
                <a:latin typeface="Calibri" panose="020F0502020204030204" pitchFamily="34" charset="0"/>
                <a:cs typeface="Times New Roman" panose="02020603050405020304" pitchFamily="18" charset="0"/>
              </a:rPr>
              <a:t>antal</a:t>
            </a:r>
            <a:r>
              <a:rPr lang="sk-SK" sz="2400" kern="100">
                <a:solidFill>
                  <a:srgbClr val="262626"/>
                </a:solidFill>
                <a:latin typeface="Calibri" panose="020F0502020204030204" pitchFamily="34" charset="0"/>
                <a:cs typeface="Times New Roman" panose="02020603050405020304" pitchFamily="18" charset="0"/>
              </a:rPr>
              <a:t>af</a:t>
            </a:r>
            <a:r>
              <a:rPr lang="sk-SK" sz="2400" kern="100" err="1">
                <a:solidFill>
                  <a:srgbClr val="262626"/>
                </a:solidFill>
                <a:latin typeface="Calibri" panose="020F0502020204030204" pitchFamily="34" charset="0"/>
                <a:cs typeface="Times New Roman" panose="02020603050405020304" pitchFamily="18" charset="0"/>
              </a:rPr>
              <a:t>fordele</a:t>
            </a:r>
            <a:r>
              <a:rPr lang="sk-SK" sz="2400" kern="100">
                <a:solidFill>
                  <a:srgbClr val="262626"/>
                </a:solidFill>
                <a:latin typeface="Calibri" panose="020F0502020204030204" pitchFamily="34" charset="0"/>
                <a:cs typeface="Times New Roman" panose="02020603050405020304" pitchFamily="18" charset="0"/>
              </a:rPr>
              <a:t>og</a:t>
            </a:r>
            <a:r>
              <a:rPr lang="sk-SK" sz="2400" kern="100" err="1">
                <a:solidFill>
                  <a:srgbClr val="262626"/>
                </a:solidFill>
                <a:latin typeface="Calibri" panose="020F0502020204030204" pitchFamily="34" charset="0"/>
                <a:cs typeface="Times New Roman" panose="02020603050405020304" pitchFamily="18" charset="0"/>
              </a:rPr>
              <a:t>muligheder</a:t>
            </a:r>
            <a:r>
              <a:rPr lang="sk-SK" sz="2400" kern="100">
                <a:solidFill>
                  <a:srgbClr val="262626"/>
                </a:solidFill>
                <a:latin typeface="Calibri" panose="020F0502020204030204" pitchFamily="34" charset="0"/>
                <a:cs typeface="Times New Roman" panose="02020603050405020304" pitchFamily="18" charset="0"/>
              </a:rPr>
              <a:t>for</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modernisering</a:t>
            </a:r>
            <a:r>
              <a:rPr lang="sk-SK" sz="2400" kern="100">
                <a:solidFill>
                  <a:srgbClr val="262626"/>
                </a:solidFill>
                <a:latin typeface="Calibri" panose="020F0502020204030204" pitchFamily="34" charset="0"/>
                <a:cs typeface="Times New Roman" panose="02020603050405020304" pitchFamily="18" charset="0"/>
              </a:rPr>
              <a:t>og</a:t>
            </a:r>
            <a:r>
              <a:rPr lang="sk-SK" sz="2400" kern="100" err="1">
                <a:solidFill>
                  <a:srgbClr val="262626"/>
                </a:solidFill>
                <a:latin typeface="Calibri" panose="020F0502020204030204" pitchFamily="34" charset="0"/>
                <a:cs typeface="Times New Roman" panose="02020603050405020304" pitchFamily="18" charset="0"/>
              </a:rPr>
              <a:t>forbedring</a:t>
            </a:r>
            <a:r>
              <a:rPr lang="sk-SK" sz="2400" kern="100">
                <a:solidFill>
                  <a:srgbClr val="262626"/>
                </a:solidFill>
                <a:latin typeface="Calibri" panose="020F0502020204030204" pitchFamily="34" charset="0"/>
                <a:cs typeface="Times New Roman" panose="02020603050405020304" pitchFamily="18" charset="0"/>
              </a:rPr>
              <a:t>af</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hel</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industri</a:t>
            </a:r>
            <a:r>
              <a:rPr lang="sk-SK" sz="2400" kern="100">
                <a:solidFill>
                  <a:srgbClr val="262626"/>
                </a:solidFill>
                <a:latin typeface="Calibri" panose="020F0502020204030204" pitchFamily="34" charset="0"/>
                <a:cs typeface="Times New Roman" panose="02020603050405020304" pitchFamily="18" charset="0"/>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endParaRPr lang="cs-CZ" sz="2800"/>
          </a:p>
          <a:p>
            <a:pPr algn="l" rtl="0"/>
            <a:r>
              <a:rPr lang="en-GB" sz="2800"/>
              <a:t>Hvordan bruger forskellige industrier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498595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228600" marR="0" lvl="0" indent="-228600" algn="l" defTabSz="914400" rtl="0" eaLnBrk="1" fontAlgn="auto" latinLnBrk="0" hangingPunct="1">
              <a:lnSpc>
                <a:spcPct val="107000"/>
              </a:lnSpc>
              <a:spcBef>
                <a:spcPts val="1000"/>
              </a:spcBef>
              <a:spcAft>
                <a:spcPts val="800"/>
              </a:spcAft>
              <a:buClrTx/>
              <a:buSzTx/>
              <a:buFont typeface="Arial" panose="020B0604020202020204" pitchFamily="34" charset="0"/>
              <a:buNone/>
              <a:tabLst/>
              <a:defRPr/>
            </a:pPr>
            <a:r>
              <a:rPr lang="en-US"/>
              <a:t>Modulet "Introduktion til Blockchain i</a:t>
            </a:r>
            <a:r>
              <a:rPr lang="en-US" err="1"/>
              <a:t>AgriFood</a:t>
            </a:r>
            <a:r>
              <a:rPr lang="en-US"/>
              <a:t>Chain“ inkluderer introduktionen til blockchain-teknologien, udfordringer og muligheder, som blockchain kan åbne i agrifood-sektoren, og hvordan disse agrifood-udfordringer kan løse. Der er også inkluderet eksempler på virkelige applikationer af Blockchain i</a:t>
            </a:r>
            <a:r>
              <a:rPr lang="en-US" err="1"/>
              <a:t>AgriFood</a:t>
            </a:r>
            <a:r>
              <a:rPr lang="en-US"/>
              <a:t>. Hovedfordelen ved modulet fokuserer på præsentationen af ​​potentielle barrierer og overvejelser.</a:t>
            </a:r>
            <a:endParaRPr lang="en-GB"/>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a:t>modul</a:t>
            </a:r>
            <a:r>
              <a:rPr lang="cs-CZ" err="1"/>
              <a:t>beskrivelse</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1605578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lIns="91440" tIns="45720" rIns="91440" bIns="45720" anchor="t"/>
          <a:lstStyle/>
          <a:p>
            <a:pPr algn="l" rtl="0">
              <a:lnSpc>
                <a:spcPct val="107000"/>
              </a:lnSpc>
              <a:spcAft>
                <a:spcPts val="800"/>
              </a:spcAft>
            </a:pPr>
            <a:r>
              <a:rPr lang="en-GB" b="1" kern="100">
                <a:latin typeface="Calibri"/>
                <a:ea typeface="Calibri"/>
                <a:cs typeface="Times New Roman"/>
              </a:rPr>
              <a:t>Detailhandel</a:t>
            </a:r>
            <a:endParaRPr lang="en-GB" sz="2400" b="1" kern="100">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Detailhandel</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virksomheder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bruge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blockchain</a:t>
            </a:r>
            <a:r>
              <a:rPr lang="sk-SK" sz="2400" kern="100">
                <a:solidFill>
                  <a:srgbClr val="262626"/>
                </a:solidFill>
                <a:latin typeface="Calibri" panose="020F0502020204030204" pitchFamily="34" charset="0"/>
                <a:cs typeface="Times New Roman" panose="02020603050405020304" pitchFamily="18" charset="0"/>
              </a:rPr>
              <a:t>at spore</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bevægelse</a:t>
            </a:r>
            <a:r>
              <a:rPr lang="sk-SK" sz="2400" kern="100">
                <a:solidFill>
                  <a:srgbClr val="262626"/>
                </a:solidFill>
                <a:latin typeface="Calibri" panose="020F0502020204030204" pitchFamily="34" charset="0"/>
                <a:cs typeface="Times New Roman" panose="02020603050405020304" pitchFamily="18" charset="0"/>
              </a:rPr>
              <a:t>af</a:t>
            </a:r>
            <a:r>
              <a:rPr lang="sk-SK" sz="2400" kern="100" err="1">
                <a:solidFill>
                  <a:srgbClr val="262626"/>
                </a:solidFill>
                <a:latin typeface="Calibri" panose="020F0502020204030204" pitchFamily="34" charset="0"/>
                <a:cs typeface="Times New Roman" panose="02020603050405020304" pitchFamily="18" charset="0"/>
              </a:rPr>
              <a:t>gods</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mellem</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leverandører</a:t>
            </a:r>
            <a:r>
              <a:rPr lang="sk-SK" sz="2400" kern="100">
                <a:solidFill>
                  <a:srgbClr val="262626"/>
                </a:solidFill>
                <a:latin typeface="Calibri" panose="020F0502020204030204" pitchFamily="34" charset="0"/>
                <a:cs typeface="Times New Roman" panose="02020603050405020304" pitchFamily="18" charset="0"/>
              </a:rPr>
              <a:t>og</a:t>
            </a:r>
            <a:r>
              <a:rPr lang="sk-SK" sz="2400" kern="100" err="1">
                <a:solidFill>
                  <a:srgbClr val="262626"/>
                </a:solidFill>
                <a:latin typeface="Calibri" panose="020F0502020204030204" pitchFamily="34" charset="0"/>
                <a:cs typeface="Times New Roman" panose="02020603050405020304" pitchFamily="18" charset="0"/>
              </a:rPr>
              <a:t>købere</a:t>
            </a:r>
            <a:r>
              <a:rPr lang="sk-SK" sz="2400" kern="100">
                <a:solidFill>
                  <a:srgbClr val="262626"/>
                </a:solidFill>
                <a:latin typeface="Calibri" panose="020F0502020204030204" pitchFamily="34" charset="0"/>
                <a:cs typeface="Times New Roman" panose="02020603050405020304" pitchFamily="18" charset="0"/>
              </a:rPr>
              <a:t>.</a:t>
            </a:r>
            <a:endParaRPr lang="en-GB" sz="2400" kern="100">
              <a:solidFill>
                <a:srgbClr val="262626"/>
              </a:solidFill>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a:solidFill>
                  <a:srgbClr val="262626"/>
                </a:solidFill>
                <a:latin typeface="Calibri" panose="020F0502020204030204" pitchFamily="34" charset="0"/>
                <a:cs typeface="Times New Roman" panose="02020603050405020304" pitchFamily="18" charset="0"/>
              </a:rPr>
              <a:t>For</a:t>
            </a:r>
            <a:r>
              <a:rPr lang="sk-SK" sz="2400" kern="100" err="1">
                <a:solidFill>
                  <a:srgbClr val="262626"/>
                </a:solidFill>
                <a:latin typeface="Calibri" panose="020F0502020204030204" pitchFamily="34" charset="0"/>
                <a:cs typeface="Times New Roman" panose="02020603050405020304" pitchFamily="18" charset="0"/>
              </a:rPr>
              <a:t>eksempel</a:t>
            </a:r>
            <a:r>
              <a:rPr lang="sk-SK" sz="2400" kern="100">
                <a:solidFill>
                  <a:srgbClr val="262626"/>
                </a:solidFill>
                <a:latin typeface="Calibri" panose="020F0502020204030204" pitchFamily="34" charset="0"/>
                <a:cs typeface="Times New Roman" panose="02020603050405020304" pitchFamily="18" charset="0"/>
              </a:rPr>
              <a:t>, Amazon</a:t>
            </a:r>
            <a:r>
              <a:rPr lang="sk-SK" sz="2400" kern="100" err="1">
                <a:solidFill>
                  <a:srgbClr val="262626"/>
                </a:solidFill>
                <a:latin typeface="Calibri" panose="020F0502020204030204" pitchFamily="34" charset="0"/>
                <a:cs typeface="Times New Roman" panose="02020603050405020304" pitchFamily="18" charset="0"/>
              </a:rPr>
              <a:t>detailhandel</a:t>
            </a:r>
            <a:r>
              <a:rPr lang="sk-SK" sz="2400" kern="100">
                <a:solidFill>
                  <a:srgbClr val="262626"/>
                </a:solidFill>
                <a:latin typeface="Calibri" panose="020F0502020204030204" pitchFamily="34" charset="0"/>
                <a:cs typeface="Times New Roman" panose="02020603050405020304" pitchFamily="18" charset="0"/>
              </a:rPr>
              <a:t>har</a:t>
            </a:r>
            <a:r>
              <a:rPr lang="sk-SK" sz="2400" kern="100" err="1">
                <a:solidFill>
                  <a:srgbClr val="262626"/>
                </a:solidFill>
                <a:latin typeface="Calibri" panose="020F0502020204030204" pitchFamily="34" charset="0"/>
                <a:cs typeface="Times New Roman" panose="02020603050405020304" pitchFamily="18" charset="0"/>
              </a:rPr>
              <a:t>indgivet</a:t>
            </a:r>
            <a:r>
              <a:rPr lang="sk-SK" sz="2400" kern="100">
                <a:solidFill>
                  <a:srgbClr val="262626"/>
                </a:solidFill>
                <a:latin typeface="Calibri" panose="020F0502020204030204" pitchFamily="34" charset="0"/>
                <a:cs typeface="Times New Roman" panose="02020603050405020304" pitchFamily="18" charset="0"/>
              </a:rPr>
              <a:t>et patent på en</a:t>
            </a:r>
            <a:r>
              <a:rPr lang="sk-SK" sz="2400" kern="100" err="1">
                <a:solidFill>
                  <a:srgbClr val="262626"/>
                </a:solidFill>
                <a:latin typeface="Calibri" panose="020F0502020204030204" pitchFamily="34" charset="0"/>
                <a:cs typeface="Times New Roman" panose="02020603050405020304" pitchFamily="18" charset="0"/>
              </a:rPr>
              <a:t>fordelt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hovedbog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teknologi</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system</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at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vilje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bruge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blockchain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teknologi</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verificere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at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alle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gods</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solgt</a:t>
            </a:r>
            <a:r>
              <a:rPr lang="sk-SK" sz="2400" kern="100">
                <a:solidFill>
                  <a:srgbClr val="262626"/>
                </a:solidFill>
                <a:latin typeface="Calibri" panose="020F0502020204030204" pitchFamily="34" charset="0"/>
                <a:cs typeface="Times New Roman" panose="02020603050405020304" pitchFamily="18" charset="0"/>
              </a:rPr>
              <a:t>på</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platform</a:t>
            </a:r>
            <a:r>
              <a:rPr lang="sk-SK" sz="2400" kern="100">
                <a:solidFill>
                  <a:srgbClr val="262626"/>
                </a:solidFill>
                <a:latin typeface="Calibri" panose="020F0502020204030204" pitchFamily="34" charset="0"/>
                <a:cs typeface="Times New Roman" panose="02020603050405020304" pitchFamily="18" charset="0"/>
              </a:rPr>
              <a:t>er</a:t>
            </a:r>
            <a:r>
              <a:rPr lang="sk-SK" sz="2400" kern="100" err="1">
                <a:solidFill>
                  <a:srgbClr val="262626"/>
                </a:solidFill>
                <a:latin typeface="Calibri" panose="020F0502020204030204" pitchFamily="34" charset="0"/>
                <a:cs typeface="Times New Roman" panose="02020603050405020304" pitchFamily="18" charset="0"/>
              </a:rPr>
              <a:t>autentisk</a:t>
            </a:r>
            <a:r>
              <a:rPr lang="sk-SK" sz="2400" kern="100">
                <a:solidFill>
                  <a:srgbClr val="262626"/>
                </a:solidFill>
                <a:latin typeface="Calibri" panose="020F0502020204030204" pitchFamily="34" charset="0"/>
                <a:cs typeface="Times New Roman" panose="02020603050405020304" pitchFamily="18" charset="0"/>
              </a:rPr>
              <a:t>.</a:t>
            </a:r>
            <a:endParaRPr lang="en-GB" sz="2400" kern="100">
              <a:solidFill>
                <a:srgbClr val="262626"/>
              </a:solidFill>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a:solidFill>
                  <a:srgbClr val="262626"/>
                </a:solidFill>
                <a:latin typeface="Calibri" panose="020F0502020204030204" pitchFamily="34" charset="0"/>
                <a:cs typeface="Times New Roman" panose="02020603050405020304" pitchFamily="18" charset="0"/>
              </a:rPr>
              <a:t>Amazon</a:t>
            </a:r>
            <a:r>
              <a:rPr lang="sk-SK" sz="2400" kern="100" err="1">
                <a:solidFill>
                  <a:srgbClr val="262626"/>
                </a:solidFill>
                <a:latin typeface="Calibri" panose="020F0502020204030204" pitchFamily="34" charset="0"/>
                <a:cs typeface="Times New Roman" panose="02020603050405020304" pitchFamily="18" charset="0"/>
              </a:rPr>
              <a:t>sælgere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kan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kort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deres</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global</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levere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kæder</a:t>
            </a:r>
            <a:r>
              <a:rPr lang="sk-SK" sz="2400" kern="100">
                <a:solidFill>
                  <a:srgbClr val="262626"/>
                </a:solidFill>
                <a:latin typeface="Calibri" panose="020F0502020204030204" pitchFamily="34" charset="0"/>
                <a:cs typeface="Times New Roman" panose="02020603050405020304" pitchFamily="18" charset="0"/>
              </a:rPr>
              <a:t>ved</a:t>
            </a:r>
            <a:r>
              <a:rPr lang="sk-SK" sz="2400" kern="100" err="1">
                <a:solidFill>
                  <a:srgbClr val="262626"/>
                </a:solidFill>
                <a:latin typeface="Calibri" panose="020F0502020204030204" pitchFamily="34" charset="0"/>
                <a:cs typeface="Times New Roman" panose="02020603050405020304" pitchFamily="18" charset="0"/>
              </a:rPr>
              <a:t>tillader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deltagere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sådan</a:t>
            </a:r>
            <a:r>
              <a:rPr lang="sk-SK" sz="2400" kern="100">
                <a:solidFill>
                  <a:srgbClr val="262626"/>
                </a:solidFill>
                <a:latin typeface="Calibri" panose="020F0502020204030204" pitchFamily="34" charset="0"/>
                <a:cs typeface="Times New Roman" panose="02020603050405020304" pitchFamily="18" charset="0"/>
              </a:rPr>
              <a:t>som</a:t>
            </a:r>
            <a:r>
              <a:rPr lang="sk-SK" sz="2400" kern="100" err="1">
                <a:solidFill>
                  <a:srgbClr val="262626"/>
                </a:solidFill>
                <a:latin typeface="Calibri" panose="020F0502020204030204" pitchFamily="34" charset="0"/>
                <a:cs typeface="Times New Roman" panose="02020603050405020304" pitchFamily="18" charset="0"/>
              </a:rPr>
              <a:t>producenter</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kurerer</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distributører</a:t>
            </a:r>
            <a:r>
              <a:rPr lang="sk-SK" sz="2400" kern="100">
                <a:solidFill>
                  <a:srgbClr val="262626"/>
                </a:solidFill>
                <a:latin typeface="Calibri" panose="020F0502020204030204" pitchFamily="34" charset="0"/>
                <a:cs typeface="Times New Roman" panose="02020603050405020304" pitchFamily="18" charset="0"/>
              </a:rPr>
              <a:t>, ende</a:t>
            </a:r>
            <a:r>
              <a:rPr lang="sk-SK" sz="2400" kern="100" err="1">
                <a:solidFill>
                  <a:srgbClr val="262626"/>
                </a:solidFill>
                <a:latin typeface="Calibri" panose="020F0502020204030204" pitchFamily="34" charset="0"/>
                <a:cs typeface="Times New Roman" panose="02020603050405020304" pitchFamily="18" charset="0"/>
              </a:rPr>
              <a:t>brugere</a:t>
            </a:r>
            <a:r>
              <a:rPr lang="sk-SK" sz="2400" kern="100">
                <a:solidFill>
                  <a:srgbClr val="262626"/>
                </a:solidFill>
                <a:latin typeface="Calibri" panose="020F0502020204030204" pitchFamily="34" charset="0"/>
                <a:cs typeface="Times New Roman" panose="02020603050405020304" pitchFamily="18" charset="0"/>
              </a:rPr>
              <a:t>, og</a:t>
            </a:r>
            <a:r>
              <a:rPr lang="sk-SK" sz="2400" kern="100" err="1">
                <a:solidFill>
                  <a:srgbClr val="262626"/>
                </a:solidFill>
                <a:latin typeface="Calibri" panose="020F0502020204030204" pitchFamily="34" charset="0"/>
                <a:cs typeface="Times New Roman" panose="02020603050405020304" pitchFamily="18" charset="0"/>
              </a:rPr>
              <a:t>sekundær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brugere</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tilføje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begivenheder</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hovedbog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efter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tilmelding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med</a:t>
            </a:r>
            <a:r>
              <a:rPr lang="sk-SK" sz="2400" kern="100">
                <a:solidFill>
                  <a:srgbClr val="262626"/>
                </a:solidFill>
                <a:latin typeface="Calibri" panose="020F0502020204030204" pitchFamily="34" charset="0"/>
                <a:cs typeface="Times New Roman" panose="02020603050405020304" pitchFamily="18" charset="0"/>
              </a:rPr>
              <a:t>-en</a:t>
            </a:r>
            <a:r>
              <a:rPr lang="sk-SK" sz="2400" kern="100" err="1">
                <a:solidFill>
                  <a:srgbClr val="262626"/>
                </a:solidFill>
                <a:latin typeface="Calibri" panose="020F0502020204030204" pitchFamily="34" charset="0"/>
                <a:cs typeface="Times New Roman" panose="02020603050405020304" pitchFamily="18" charset="0"/>
              </a:rPr>
              <a:t>certifikat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myndighed</a:t>
            </a:r>
            <a:r>
              <a:rPr lang="sk-SK" sz="2400" kern="100">
                <a:solidFill>
                  <a:srgbClr val="262626"/>
                </a:solidFill>
                <a:latin typeface="Calibri" panose="020F0502020204030204" pitchFamily="34" charset="0"/>
                <a:cs typeface="Times New Roman" panose="02020603050405020304" pitchFamily="18" charset="0"/>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endParaRPr lang="cs-CZ" sz="2800"/>
          </a:p>
          <a:p>
            <a:pPr algn="l" rtl="0"/>
            <a:r>
              <a:rPr lang="en-GB" sz="2800"/>
              <a:t>Hvordan bruger forskellige industrier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715056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gn="l" rtl="0">
              <a:lnSpc>
                <a:spcPct val="100000"/>
              </a:lnSpc>
              <a:spcBef>
                <a:spcPts val="600"/>
              </a:spcBef>
              <a:spcAft>
                <a:spcPts val="600"/>
              </a:spcAft>
            </a:pPr>
            <a:r>
              <a:rPr lang="sk-SK" sz="2400" b="1" kern="100">
                <a:latin typeface="Calibri" panose="020F0502020204030204" pitchFamily="34" charset="0"/>
                <a:cs typeface="Times New Roman" panose="02020603050405020304" pitchFamily="18" charset="0"/>
              </a:rPr>
              <a:t>Landbrug</a:t>
            </a:r>
            <a:endParaRPr lang="en-GB" sz="2400" b="1" kern="100">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Denne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innovation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muliggør</a:t>
            </a:r>
            <a:r>
              <a:rPr lang="sk-SK" sz="2400" kern="100">
                <a:solidFill>
                  <a:srgbClr val="262626"/>
                </a:solidFill>
                <a:latin typeface="Calibri" panose="020F0502020204030204" pitchFamily="34" charset="0"/>
                <a:cs typeface="Times New Roman" panose="02020603050405020304" pitchFamily="18" charset="0"/>
              </a:rPr>
              <a:t>gennemsigtig og</a:t>
            </a:r>
            <a:r>
              <a:rPr lang="sk-SK" sz="2400" kern="100" err="1">
                <a:solidFill>
                  <a:srgbClr val="262626"/>
                </a:solidFill>
                <a:latin typeface="Calibri" panose="020F0502020204030204" pitchFamily="34" charset="0"/>
                <a:cs typeface="Times New Roman" panose="02020603050405020304" pitchFamily="18" charset="0"/>
              </a:rPr>
              <a:t>pålidelig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data</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indspilning</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hvilke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bringer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følge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fordele</a:t>
            </a:r>
            <a:r>
              <a:rPr lang="sk-SK" sz="2400" kern="100">
                <a:solidFill>
                  <a:srgbClr val="262626"/>
                </a:solidFill>
                <a:latin typeface="Calibri" panose="020F0502020204030204" pitchFamily="34" charset="0"/>
                <a:cs typeface="Times New Roman" panose="02020603050405020304" pitchFamily="18" charset="0"/>
              </a:rPr>
              <a:t>:</a:t>
            </a:r>
          </a:p>
          <a:p>
            <a:pPr marL="1343025" lvl="6" indent="-285750" algn="l" rtl="0">
              <a:lnSpc>
                <a:spcPct val="100000"/>
              </a:lnSpc>
              <a:spcBef>
                <a:spcPts val="600"/>
              </a:spcBef>
              <a:spcAft>
                <a:spcPts val="600"/>
              </a:spcAft>
              <a:buFont typeface="Wingdings" panose="05000000000000000000" pitchFamily="2" charset="2"/>
              <a:buChar char="§"/>
            </a:pPr>
            <a:r>
              <a:rPr lang="sk-SK" sz="2400" kern="100" err="1">
                <a:solidFill>
                  <a:srgbClr val="262626"/>
                </a:solidFill>
                <a:latin typeface="Calibri" panose="020F0502020204030204" pitchFamily="34" charset="0"/>
                <a:cs typeface="Times New Roman" panose="02020603050405020304" pitchFamily="18" charset="0"/>
              </a:rPr>
              <a:t>Levere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Kæde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Gennemsigtighed</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Blockchain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muliggør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indspilning</a:t>
            </a:r>
            <a:r>
              <a:rPr lang="sk-SK" sz="2400" kern="100">
                <a:solidFill>
                  <a:srgbClr val="262626"/>
                </a:solidFill>
                <a:latin typeface="Calibri" panose="020F0502020204030204" pitchFamily="34" charset="0"/>
                <a:cs typeface="Times New Roman" panose="02020603050405020304" pitchFamily="18" charset="0"/>
              </a:rPr>
              <a:t>og</a:t>
            </a:r>
            <a:r>
              <a:rPr lang="sk-SK" sz="2400" kern="100" err="1">
                <a:solidFill>
                  <a:srgbClr val="262626"/>
                </a:solidFill>
                <a:latin typeface="Calibri" panose="020F0502020204030204" pitchFamily="34" charset="0"/>
                <a:cs typeface="Times New Roman" panose="02020603050405020304" pitchFamily="18" charset="0"/>
              </a:rPr>
              <a:t>sporing</a:t>
            </a:r>
            <a:r>
              <a:rPr lang="sk-SK" sz="2400" kern="100">
                <a:solidFill>
                  <a:srgbClr val="262626"/>
                </a:solidFill>
                <a:latin typeface="Calibri" panose="020F0502020204030204" pitchFamily="34" charset="0"/>
                <a:cs typeface="Times New Roman" panose="02020603050405020304" pitchFamily="18" charset="0"/>
              </a:rPr>
              <a:t>af</a:t>
            </a:r>
            <a:r>
              <a:rPr lang="sk-SK" sz="2400" kern="100" err="1">
                <a:solidFill>
                  <a:srgbClr val="262626"/>
                </a:solidFill>
                <a:latin typeface="Calibri" panose="020F0502020204030204" pitchFamily="34" charset="0"/>
                <a:cs typeface="Times New Roman" panose="02020603050405020304" pitchFamily="18" charset="0"/>
              </a:rPr>
              <a:t>hver</a:t>
            </a:r>
            <a:r>
              <a:rPr lang="sk-SK" sz="2400" kern="100">
                <a:solidFill>
                  <a:srgbClr val="262626"/>
                </a:solidFill>
                <a:latin typeface="Calibri" panose="020F0502020204030204" pitchFamily="34" charset="0"/>
                <a:cs typeface="Times New Roman" panose="02020603050405020304" pitchFamily="18" charset="0"/>
              </a:rPr>
              <a:t>træde ind</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levere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kæde</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fra</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frø</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endelig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produkter</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Denne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stiger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forbruger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tillid</a:t>
            </a:r>
            <a:r>
              <a:rPr lang="sk-SK" sz="2400" kern="100">
                <a:solidFill>
                  <a:srgbClr val="262626"/>
                </a:solidFill>
                <a:latin typeface="Calibri" panose="020F0502020204030204" pitchFamily="34" charset="0"/>
                <a:cs typeface="Times New Roman" panose="02020603050405020304" pitchFamily="18" charset="0"/>
              </a:rPr>
              <a:t>i</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oprindelse</a:t>
            </a:r>
            <a:r>
              <a:rPr lang="sk-SK" sz="2400" kern="100">
                <a:solidFill>
                  <a:srgbClr val="262626"/>
                </a:solidFill>
                <a:latin typeface="Calibri" panose="020F0502020204030204" pitchFamily="34" charset="0"/>
                <a:cs typeface="Times New Roman" panose="02020603050405020304" pitchFamily="18" charset="0"/>
              </a:rPr>
              <a:t>og</a:t>
            </a:r>
            <a:r>
              <a:rPr lang="sk-SK" sz="2400" kern="100" err="1">
                <a:solidFill>
                  <a:srgbClr val="262626"/>
                </a:solidFill>
                <a:latin typeface="Calibri" panose="020F0502020204030204" pitchFamily="34" charset="0"/>
                <a:cs typeface="Times New Roman" panose="02020603050405020304" pitchFamily="18" charset="0"/>
              </a:rPr>
              <a:t>kvalitet</a:t>
            </a:r>
            <a:r>
              <a:rPr lang="sk-SK" sz="2400" kern="100">
                <a:solidFill>
                  <a:srgbClr val="262626"/>
                </a:solidFill>
                <a:latin typeface="Calibri" panose="020F0502020204030204" pitchFamily="34" charset="0"/>
                <a:cs typeface="Times New Roman" panose="02020603050405020304" pitchFamily="18" charset="0"/>
              </a:rPr>
              <a:t>af</a:t>
            </a:r>
            <a:r>
              <a:rPr lang="sk-SK" sz="2400" kern="100" err="1">
                <a:solidFill>
                  <a:srgbClr val="262626"/>
                </a:solidFill>
                <a:latin typeface="Calibri" panose="020F0502020204030204" pitchFamily="34" charset="0"/>
                <a:cs typeface="Times New Roman" panose="02020603050405020304" pitchFamily="18" charset="0"/>
              </a:rPr>
              <a:t>mad</a:t>
            </a:r>
            <a:r>
              <a:rPr lang="sk-SK" sz="2400" kern="100">
                <a:solidFill>
                  <a:srgbClr val="262626"/>
                </a:solidFill>
                <a:latin typeface="Calibri" panose="020F0502020204030204" pitchFamily="34" charset="0"/>
                <a:cs typeface="Times New Roman" panose="02020603050405020304" pitchFamily="18" charset="0"/>
              </a:rPr>
              <a:t>.</a:t>
            </a:r>
          </a:p>
          <a:p>
            <a:pPr marL="1343025" lvl="6" indent="-285750" algn="l" rtl="0">
              <a:lnSpc>
                <a:spcPct val="100000"/>
              </a:lnSpc>
              <a:spcBef>
                <a:spcPts val="600"/>
              </a:spcBef>
              <a:spcAft>
                <a:spcPts val="600"/>
              </a:spcAft>
              <a:buFont typeface="Wingdings" panose="05000000000000000000" pitchFamily="2" charset="2"/>
              <a:buChar char="§"/>
            </a:pPr>
            <a:r>
              <a:rPr lang="sk-SK" sz="2400" kern="100">
                <a:solidFill>
                  <a:srgbClr val="262626"/>
                </a:solidFill>
                <a:latin typeface="Calibri" panose="020F0502020204030204" pitchFamily="34" charset="0"/>
                <a:cs typeface="Times New Roman" panose="02020603050405020304" pitchFamily="18" charset="0"/>
              </a:rPr>
              <a:t>Mad</a:t>
            </a:r>
            <a:r>
              <a:rPr lang="sk-SK" sz="2400" kern="100" err="1">
                <a:solidFill>
                  <a:srgbClr val="262626"/>
                </a:solidFill>
                <a:latin typeface="Calibri" panose="020F0502020204030204" pitchFamily="34" charset="0"/>
                <a:cs typeface="Times New Roman" panose="02020603050405020304" pitchFamily="18" charset="0"/>
              </a:rPr>
              <a:t>sporbarhed</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Tak</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blockchain</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det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mulig</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hurtigt</a:t>
            </a:r>
            <a:r>
              <a:rPr lang="sk-SK" sz="2400" kern="100">
                <a:solidFill>
                  <a:srgbClr val="262626"/>
                </a:solidFill>
                <a:latin typeface="Calibri" panose="020F0502020204030204" pitchFamily="34" charset="0"/>
                <a:cs typeface="Times New Roman" panose="02020603050405020304" pitchFamily="18" charset="0"/>
              </a:rPr>
              <a:t>og</a:t>
            </a:r>
            <a:r>
              <a:rPr lang="sk-SK" sz="2400" kern="100" err="1">
                <a:solidFill>
                  <a:srgbClr val="262626"/>
                </a:solidFill>
                <a:latin typeface="Calibri" panose="020F0502020204030204" pitchFamily="34" charset="0"/>
                <a:cs typeface="Times New Roman" panose="02020603050405020304" pitchFamily="18" charset="0"/>
              </a:rPr>
              <a:t>præcist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bestemme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hvor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mad</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kommer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fra</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Denne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nøgle</a:t>
            </a:r>
            <a:r>
              <a:rPr lang="sk-SK" sz="2400" kern="100">
                <a:solidFill>
                  <a:srgbClr val="262626"/>
                </a:solidFill>
                <a:latin typeface="Calibri" panose="020F0502020204030204" pitchFamily="34" charset="0"/>
                <a:cs typeface="Times New Roman" panose="02020603050405020304" pitchFamily="18" charset="0"/>
              </a:rPr>
              <a:t>til</a:t>
            </a:r>
            <a:r>
              <a:rPr lang="sk-SK" sz="2400" kern="100" err="1">
                <a:solidFill>
                  <a:srgbClr val="262626"/>
                </a:solidFill>
                <a:latin typeface="Calibri" panose="020F0502020204030204" pitchFamily="34" charset="0"/>
                <a:cs typeface="Times New Roman" panose="02020603050405020304" pitchFamily="18" charset="0"/>
              </a:rPr>
              <a:t>sikre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mad</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sikkerhed</a:t>
            </a:r>
            <a:r>
              <a:rPr lang="sk-SK" sz="2400" kern="100">
                <a:solidFill>
                  <a:srgbClr val="262626"/>
                </a:solidFill>
                <a:latin typeface="Calibri" panose="020F0502020204030204" pitchFamily="34" charset="0"/>
                <a:cs typeface="Times New Roman" panose="02020603050405020304" pitchFamily="18" charset="0"/>
              </a:rPr>
              <a:t>og</a:t>
            </a:r>
            <a:r>
              <a:rPr lang="sk-SK" sz="2400" kern="100" err="1">
                <a:solidFill>
                  <a:srgbClr val="262626"/>
                </a:solidFill>
                <a:latin typeface="Calibri" panose="020F0502020204030204" pitchFamily="34" charset="0"/>
                <a:cs typeface="Times New Roman" panose="02020603050405020304" pitchFamily="18" charset="0"/>
              </a:rPr>
              <a:t>tilbagekaldelse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defekt</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produkter</a:t>
            </a:r>
            <a:r>
              <a:rPr lang="sk-SK" sz="2400" kern="100">
                <a:solidFill>
                  <a:srgbClr val="262626"/>
                </a:solidFill>
                <a:latin typeface="Calibri" panose="020F0502020204030204" pitchFamily="34" charset="0"/>
                <a:cs typeface="Times New Roman" panose="02020603050405020304" pitchFamily="18" charset="0"/>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endParaRPr lang="cs-CZ" sz="2800"/>
          </a:p>
          <a:p>
            <a:pPr algn="l" rtl="0"/>
            <a:r>
              <a:rPr lang="en-GB" sz="2800"/>
              <a:t>Hvordan bruger forskellige industrier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3412188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gn="l" rtl="0">
              <a:lnSpc>
                <a:spcPct val="100000"/>
              </a:lnSpc>
              <a:spcBef>
                <a:spcPts val="600"/>
              </a:spcBef>
              <a:spcAft>
                <a:spcPts val="600"/>
              </a:spcAft>
            </a:pPr>
            <a:r>
              <a:rPr lang="sk-SK" sz="2400" b="1" kern="100">
                <a:latin typeface="Calibri" panose="020F0502020204030204" pitchFamily="34" charset="0"/>
                <a:cs typeface="Times New Roman" panose="02020603050405020304" pitchFamily="18" charset="0"/>
              </a:rPr>
              <a:t>Landbrug</a:t>
            </a:r>
            <a:endParaRPr lang="en-GB" sz="2400" b="1" kern="100">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Denne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innovation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muliggør</a:t>
            </a:r>
            <a:r>
              <a:rPr lang="sk-SK" sz="2400" kern="100">
                <a:solidFill>
                  <a:srgbClr val="262626"/>
                </a:solidFill>
                <a:latin typeface="Calibri" panose="020F0502020204030204" pitchFamily="34" charset="0"/>
                <a:cs typeface="Times New Roman" panose="02020603050405020304" pitchFamily="18" charset="0"/>
              </a:rPr>
              <a:t>gennemsigtig og</a:t>
            </a:r>
            <a:r>
              <a:rPr lang="sk-SK" sz="2400" kern="100" err="1">
                <a:solidFill>
                  <a:srgbClr val="262626"/>
                </a:solidFill>
                <a:latin typeface="Calibri" panose="020F0502020204030204" pitchFamily="34" charset="0"/>
                <a:cs typeface="Times New Roman" panose="02020603050405020304" pitchFamily="18" charset="0"/>
              </a:rPr>
              <a:t>pålidelig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data</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indspilning</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hvilke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bringer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følge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fordele</a:t>
            </a:r>
            <a:r>
              <a:rPr lang="sk-SK" sz="2400" kern="100">
                <a:solidFill>
                  <a:srgbClr val="262626"/>
                </a:solidFill>
                <a:latin typeface="Calibri" panose="020F0502020204030204" pitchFamily="34" charset="0"/>
                <a:cs typeface="Times New Roman" panose="02020603050405020304" pitchFamily="18" charset="0"/>
              </a:rPr>
              <a:t>:</a:t>
            </a:r>
          </a:p>
          <a:p>
            <a:pPr marL="1343025" lvl="6" indent="-285750" algn="l" rtl="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Øget</a:t>
            </a:r>
            <a:r>
              <a:rPr lang="sk-SK" sz="2000" kern="100">
                <a:solidFill>
                  <a:srgbClr val="262626"/>
                </a:solidFill>
                <a:latin typeface="Calibri" panose="020F0502020204030204" pitchFamily="34" charset="0"/>
                <a:cs typeface="Times New Roman" panose="02020603050405020304" pitchFamily="18" charset="0"/>
              </a:rPr>
              <a:t>ledelse</a:t>
            </a:r>
            <a:r>
              <a:rPr lang="sk-SK" sz="2000" kern="100" err="1">
                <a:solidFill>
                  <a:srgbClr val="262626"/>
                </a:solidFill>
                <a:latin typeface="Calibri" panose="020F0502020204030204" pitchFamily="34" charset="0"/>
                <a:cs typeface="Times New Roman" panose="02020603050405020304" pitchFamily="18" charset="0"/>
              </a:rPr>
              <a:t>effektivitet</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Blockchain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gør</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det</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nemmere</a:t>
            </a:r>
            <a:r>
              <a:rPr lang="sk-SK" sz="2000" kern="100">
                <a:solidFill>
                  <a:srgbClr val="262626"/>
                </a:solidFill>
                <a:latin typeface="Calibri" panose="020F0502020204030204" pitchFamily="34" charset="0"/>
                <a:cs typeface="Times New Roman" panose="02020603050405020304" pitchFamily="18" charset="0"/>
              </a:rPr>
              <a:t>til</a:t>
            </a:r>
            <a:r>
              <a:rPr lang="sk-SK" sz="2000" kern="100" err="1">
                <a:solidFill>
                  <a:srgbClr val="262626"/>
                </a:solidFill>
                <a:latin typeface="Calibri" panose="020F0502020204030204" pitchFamily="34" charset="0"/>
                <a:cs typeface="Times New Roman" panose="02020603050405020304" pitchFamily="18" charset="0"/>
              </a:rPr>
              <a:t>optage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information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om</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jord</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afgrøder</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vejr</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andre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agronomiske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data</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Denne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hjælper</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landmænd</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bedre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plan</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optimere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produktion</a:t>
            </a:r>
            <a:r>
              <a:rPr lang="sk-SK" sz="2000" kern="100">
                <a:solidFill>
                  <a:srgbClr val="262626"/>
                </a:solidFill>
                <a:latin typeface="Calibri" panose="020F0502020204030204" pitchFamily="34" charset="0"/>
                <a:cs typeface="Times New Roman" panose="02020603050405020304" pitchFamily="18" charset="0"/>
              </a:rPr>
              <a:t>.</a:t>
            </a:r>
          </a:p>
          <a:p>
            <a:pPr marL="1343025" lvl="6" indent="-285750" algn="l" rtl="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Hurtigere</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sikrere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betalinger</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Betalinger</a:t>
            </a:r>
            <a:r>
              <a:rPr lang="sk-SK" sz="2000" kern="100">
                <a:solidFill>
                  <a:srgbClr val="262626"/>
                </a:solidFill>
                <a:latin typeface="Calibri" panose="020F0502020204030204" pitchFamily="34" charset="0"/>
                <a:cs typeface="Times New Roman" panose="02020603050405020304" pitchFamily="18" charset="0"/>
              </a:rPr>
              <a:t>for</a:t>
            </a:r>
            <a:r>
              <a:rPr lang="sk-SK" sz="2000" kern="100" err="1">
                <a:solidFill>
                  <a:srgbClr val="262626"/>
                </a:solidFill>
                <a:latin typeface="Calibri" panose="020F0502020204030204" pitchFamily="34" charset="0"/>
                <a:cs typeface="Times New Roman" panose="02020603050405020304" pitchFamily="18" charset="0"/>
              </a:rPr>
              <a:t>landbrugs</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produkter</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tjenester</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kan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være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lavet</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ved</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kryptovalutaer</a:t>
            </a:r>
            <a:r>
              <a:rPr lang="sk-SK" sz="2000" kern="100">
                <a:solidFill>
                  <a:srgbClr val="262626"/>
                </a:solidFill>
                <a:latin typeface="Calibri" panose="020F0502020204030204" pitchFamily="34" charset="0"/>
                <a:cs typeface="Times New Roman" panose="02020603050405020304" pitchFamily="18" charset="0"/>
              </a:rPr>
              <a:t>på</a:t>
            </a:r>
            <a:r>
              <a:rPr lang="sk-SK" sz="2000" kern="100" err="1">
                <a:solidFill>
                  <a:srgbClr val="262626"/>
                </a:solidFill>
                <a:latin typeface="Calibri" panose="020F0502020204030204" pitchFamily="34" charset="0"/>
                <a:cs typeface="Times New Roman" panose="02020603050405020304" pitchFamily="18" charset="0"/>
              </a:rPr>
              <a:t>de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blockchain</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fremstilling</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transaktioner</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nemmere</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hurtigere</a:t>
            </a:r>
            <a:r>
              <a:rPr lang="sk-SK" sz="2000" kern="100">
                <a:solidFill>
                  <a:srgbClr val="262626"/>
                </a:solidFill>
                <a:latin typeface="Calibri" panose="020F0502020204030204" pitchFamily="34" charset="0"/>
                <a:cs typeface="Times New Roman" panose="02020603050405020304" pitchFamily="18" charset="0"/>
              </a:rPr>
              <a:t>.</a:t>
            </a:r>
          </a:p>
          <a:p>
            <a:pPr marL="1343025" lvl="6" indent="-285750" algn="l" rtl="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Certificering</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regulering</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Grøn</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økologisk</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certifikater</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kan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være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gemt</a:t>
            </a:r>
            <a:r>
              <a:rPr lang="sk-SK" sz="2000" kern="100">
                <a:solidFill>
                  <a:srgbClr val="262626"/>
                </a:solidFill>
                <a:latin typeface="Calibri" panose="020F0502020204030204" pitchFamily="34" charset="0"/>
                <a:cs typeface="Times New Roman" panose="02020603050405020304" pitchFamily="18" charset="0"/>
              </a:rPr>
              <a:t>på</a:t>
            </a:r>
            <a:r>
              <a:rPr lang="sk-SK" sz="2000" kern="100" err="1">
                <a:solidFill>
                  <a:srgbClr val="262626"/>
                </a:solidFill>
                <a:latin typeface="Calibri" panose="020F0502020204030204" pitchFamily="34" charset="0"/>
                <a:cs typeface="Times New Roman" panose="02020603050405020304" pitchFamily="18" charset="0"/>
              </a:rPr>
              <a:t>de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blockchain</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tillader</a:t>
            </a:r>
            <a:r>
              <a:rPr lang="sk-SK" sz="2000" kern="100">
                <a:solidFill>
                  <a:srgbClr val="262626"/>
                </a:solidFill>
                <a:latin typeface="Calibri" panose="020F0502020204030204" pitchFamily="34" charset="0"/>
                <a:cs typeface="Times New Roman" panose="02020603050405020304" pitchFamily="18" charset="0"/>
              </a:rPr>
              <a:t>for</a:t>
            </a:r>
            <a:r>
              <a:rPr lang="sk-SK" sz="2000" kern="100" err="1">
                <a:solidFill>
                  <a:srgbClr val="262626"/>
                </a:solidFill>
                <a:latin typeface="Calibri" panose="020F0502020204030204" pitchFamily="34" charset="0"/>
                <a:cs typeface="Times New Roman" panose="02020603050405020304" pitchFamily="18" charset="0"/>
              </a:rPr>
              <a:t>nemmere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verifikation</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overholdelse</a:t>
            </a:r>
            <a:r>
              <a:rPr lang="sk-SK" sz="2000" kern="100">
                <a:solidFill>
                  <a:srgbClr val="262626"/>
                </a:solidFill>
                <a:latin typeface="Calibri" panose="020F0502020204030204" pitchFamily="34" charset="0"/>
                <a:cs typeface="Times New Roman" panose="02020603050405020304" pitchFamily="18" charset="0"/>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endParaRPr lang="cs-CZ" sz="2800"/>
          </a:p>
          <a:p>
            <a:pPr algn="l" rtl="0"/>
            <a:r>
              <a:rPr lang="en-GB" sz="2800"/>
              <a:t>Hvordan bruger forskellige industrier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036172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gn="l" rtl="0">
              <a:lnSpc>
                <a:spcPct val="107000"/>
              </a:lnSpc>
              <a:spcAft>
                <a:spcPts val="800"/>
              </a:spcAft>
            </a:pPr>
            <a:r>
              <a:rPr lang="sk-SK" sz="2400" b="1" kern="100">
                <a:latin typeface="Calibri" panose="020F0502020204030204" pitchFamily="34" charset="0"/>
                <a:cs typeface="Times New Roman" panose="02020603050405020304" pitchFamily="18" charset="0"/>
              </a:rPr>
              <a:t>Landbrug</a:t>
            </a:r>
            <a:endParaRPr lang="en-GB" sz="2400" b="1" kern="100">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Denne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innovation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muliggør</a:t>
            </a:r>
            <a:r>
              <a:rPr lang="sk-SK" sz="2400" kern="100">
                <a:solidFill>
                  <a:srgbClr val="262626"/>
                </a:solidFill>
                <a:latin typeface="Calibri" panose="020F0502020204030204" pitchFamily="34" charset="0"/>
                <a:cs typeface="Times New Roman" panose="02020603050405020304" pitchFamily="18" charset="0"/>
              </a:rPr>
              <a:t>gennemsigtig og</a:t>
            </a:r>
            <a:r>
              <a:rPr lang="sk-SK" sz="2400" kern="100" err="1">
                <a:solidFill>
                  <a:srgbClr val="262626"/>
                </a:solidFill>
                <a:latin typeface="Calibri" panose="020F0502020204030204" pitchFamily="34" charset="0"/>
                <a:cs typeface="Times New Roman" panose="02020603050405020304" pitchFamily="18" charset="0"/>
              </a:rPr>
              <a:t>pålidelig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data</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indspilning</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hvilke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bringer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følge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fordele</a:t>
            </a:r>
            <a:r>
              <a:rPr lang="sk-SK" sz="2400" kern="100">
                <a:solidFill>
                  <a:srgbClr val="262626"/>
                </a:solidFill>
                <a:latin typeface="Calibri" panose="020F0502020204030204" pitchFamily="34" charset="0"/>
                <a:cs typeface="Times New Roman" panose="02020603050405020304" pitchFamily="18" charset="0"/>
              </a:rPr>
              <a:t>:</a:t>
            </a:r>
          </a:p>
          <a:p>
            <a:pPr marL="1343025" lvl="6" indent="-285750" algn="l" rtl="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Mikrofinansiering</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Lille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landmænd</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kan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adgang</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mikrofinansiering</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ved</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blockchain</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hvilke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støtter</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de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udvikling</a:t>
            </a:r>
            <a:r>
              <a:rPr lang="sk-SK" sz="2000" kern="100">
                <a:solidFill>
                  <a:srgbClr val="262626"/>
                </a:solidFill>
                <a:latin typeface="Calibri" panose="020F0502020204030204" pitchFamily="34" charset="0"/>
                <a:cs typeface="Times New Roman" panose="02020603050405020304" pitchFamily="18" charset="0"/>
              </a:rPr>
              <a:t>af</a:t>
            </a:r>
            <a:r>
              <a:rPr lang="sk-SK" sz="2000" kern="100" err="1">
                <a:solidFill>
                  <a:srgbClr val="262626"/>
                </a:solidFill>
                <a:latin typeface="Calibri" panose="020F0502020204030204" pitchFamily="34" charset="0"/>
                <a:cs typeface="Times New Roman" panose="02020603050405020304" pitchFamily="18" charset="0"/>
              </a:rPr>
              <a:t>landbrug</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fællesskaber</a:t>
            </a:r>
            <a:r>
              <a:rPr lang="sk-SK" sz="2000" kern="100">
                <a:solidFill>
                  <a:srgbClr val="262626"/>
                </a:solidFill>
                <a:latin typeface="Calibri" panose="020F0502020204030204" pitchFamily="34" charset="0"/>
                <a:cs typeface="Times New Roman" panose="02020603050405020304" pitchFamily="18" charset="0"/>
              </a:rPr>
              <a:t>.</a:t>
            </a:r>
          </a:p>
          <a:p>
            <a:pPr marL="1343025" lvl="6" indent="-285750" algn="l" rtl="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Vand</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vanding</a:t>
            </a:r>
            <a:r>
              <a:rPr lang="sk-SK" sz="2000" kern="100">
                <a:solidFill>
                  <a:srgbClr val="262626"/>
                </a:solidFill>
                <a:latin typeface="Calibri" panose="020F0502020204030204" pitchFamily="34" charset="0"/>
                <a:cs typeface="Times New Roman" panose="02020603050405020304" pitchFamily="18" charset="0"/>
              </a:rPr>
              <a:t>overvågning:</a:t>
            </a:r>
            <a:r>
              <a:rPr lang="sk-SK" sz="2000" kern="100" err="1">
                <a:solidFill>
                  <a:srgbClr val="262626"/>
                </a:solidFill>
                <a:latin typeface="Calibri" panose="020F0502020204030204" pitchFamily="34" charset="0"/>
                <a:cs typeface="Times New Roman" panose="02020603050405020304" pitchFamily="18" charset="0"/>
              </a:rPr>
              <a:t>Blockchain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kan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hjælp</a:t>
            </a:r>
            <a:r>
              <a:rPr lang="sk-SK" sz="2000" kern="100">
                <a:solidFill>
                  <a:srgbClr val="262626"/>
                </a:solidFill>
                <a:latin typeface="Calibri" panose="020F0502020204030204" pitchFamily="34" charset="0"/>
                <a:cs typeface="Times New Roman" panose="02020603050405020304" pitchFamily="18" charset="0"/>
              </a:rPr>
              <a:t>overvåge og</a:t>
            </a:r>
            <a:r>
              <a:rPr lang="sk-SK" sz="2000" kern="100" err="1">
                <a:solidFill>
                  <a:srgbClr val="262626"/>
                </a:solidFill>
                <a:latin typeface="Calibri" panose="020F0502020204030204" pitchFamily="34" charset="0"/>
                <a:cs typeface="Times New Roman" panose="02020603050405020304" pitchFamily="18" charset="0"/>
              </a:rPr>
              <a:t>optimere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vand</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bruge</a:t>
            </a:r>
            <a:r>
              <a:rPr lang="sk-SK" sz="2000" kern="100">
                <a:solidFill>
                  <a:srgbClr val="262626"/>
                </a:solidFill>
                <a:latin typeface="Calibri" panose="020F0502020204030204" pitchFamily="34" charset="0"/>
                <a:cs typeface="Times New Roman" panose="02020603050405020304" pitchFamily="18" charset="0"/>
              </a:rPr>
              <a:t>på</a:t>
            </a:r>
            <a:r>
              <a:rPr lang="sk-SK" sz="2000" kern="100" err="1">
                <a:solidFill>
                  <a:srgbClr val="262626"/>
                </a:solidFill>
                <a:latin typeface="Calibri" panose="020F0502020204030204" pitchFamily="34" charset="0"/>
                <a:cs typeface="Times New Roman" panose="02020603050405020304" pitchFamily="18" charset="0"/>
              </a:rPr>
              <a:t>gårde</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hvilke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er</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især</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vigtig</a:t>
            </a:r>
            <a:r>
              <a:rPr lang="sk-SK" sz="2000" kern="100">
                <a:solidFill>
                  <a:srgbClr val="262626"/>
                </a:solidFill>
                <a:latin typeface="Calibri" panose="020F0502020204030204" pitchFamily="34" charset="0"/>
                <a:cs typeface="Times New Roman" panose="02020603050405020304" pitchFamily="18" charset="0"/>
              </a:rPr>
              <a:t>i</a:t>
            </a:r>
            <a:r>
              <a:rPr lang="sk-SK" sz="2000" kern="100" err="1">
                <a:solidFill>
                  <a:srgbClr val="262626"/>
                </a:solidFill>
                <a:latin typeface="Calibri" panose="020F0502020204030204" pitchFamily="34" charset="0"/>
                <a:cs typeface="Times New Roman" panose="02020603050405020304" pitchFamily="18" charset="0"/>
              </a:rPr>
              <a:t>tørt</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regioner</a:t>
            </a:r>
            <a:r>
              <a:rPr lang="sk-SK" sz="2000" kern="100">
                <a:solidFill>
                  <a:srgbClr val="262626"/>
                </a:solidFill>
                <a:latin typeface="Calibri" panose="020F0502020204030204" pitchFamily="34" charset="0"/>
                <a:cs typeface="Times New Roman" panose="02020603050405020304" pitchFamily="18" charset="0"/>
              </a:rPr>
              <a:t>.</a:t>
            </a:r>
          </a:p>
          <a:p>
            <a:pPr marL="1343025" lvl="6" indent="-285750" algn="l" rtl="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Kæmpe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mod</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svig</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Blockchain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gør</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det</a:t>
            </a:r>
            <a:r>
              <a:rPr lang="sk-SK" sz="2000" kern="100">
                <a:solidFill>
                  <a:srgbClr val="262626"/>
                </a:solidFill>
                <a:latin typeface="Calibri" panose="020F0502020204030204" pitchFamily="34" charset="0"/>
                <a:cs typeface="Times New Roman" panose="02020603050405020304" pitchFamily="18" charset="0"/>
              </a:rPr>
              <a:t>mere</a:t>
            </a:r>
            <a:r>
              <a:rPr lang="sk-SK" sz="2000" kern="100" err="1">
                <a:solidFill>
                  <a:srgbClr val="262626"/>
                </a:solidFill>
                <a:latin typeface="Calibri" panose="020F0502020204030204" pitchFamily="34" charset="0"/>
                <a:cs typeface="Times New Roman" panose="02020603050405020304" pitchFamily="18" charset="0"/>
              </a:rPr>
              <a:t>vanskelig</a:t>
            </a:r>
            <a:r>
              <a:rPr lang="sk-SK" sz="2000" kern="100">
                <a:solidFill>
                  <a:srgbClr val="262626"/>
                </a:solidFill>
                <a:latin typeface="Calibri" panose="020F0502020204030204" pitchFamily="34" charset="0"/>
                <a:cs typeface="Times New Roman" panose="02020603050405020304" pitchFamily="18" charset="0"/>
              </a:rPr>
              <a:t>til</a:t>
            </a:r>
            <a:r>
              <a:rPr lang="sk-SK" sz="2000" kern="100" err="1">
                <a:solidFill>
                  <a:srgbClr val="262626"/>
                </a:solidFill>
                <a:latin typeface="Calibri" panose="020F0502020204030204" pitchFamily="34" charset="0"/>
                <a:cs typeface="Times New Roman" panose="02020603050405020304" pitchFamily="18" charset="0"/>
              </a:rPr>
              <a:t>smede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certifikater</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etiketter</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hvilke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hjælper</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eliminere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svig</a:t>
            </a:r>
            <a:r>
              <a:rPr lang="sk-SK" sz="2000" kern="100">
                <a:solidFill>
                  <a:srgbClr val="262626"/>
                </a:solidFill>
                <a:latin typeface="Calibri" panose="020F0502020204030204" pitchFamily="34" charset="0"/>
                <a:cs typeface="Times New Roman" panose="02020603050405020304" pitchFamily="18" charset="0"/>
              </a:rPr>
              <a:t>i</a:t>
            </a:r>
            <a:r>
              <a:rPr lang="sk-SK" sz="2000" kern="100" err="1">
                <a:solidFill>
                  <a:srgbClr val="262626"/>
                </a:solidFill>
                <a:latin typeface="Calibri" panose="020F0502020204030204" pitchFamily="34" charset="0"/>
                <a:cs typeface="Times New Roman" panose="02020603050405020304" pitchFamily="18" charset="0"/>
              </a:rPr>
              <a:t>landbrug</a:t>
            </a:r>
            <a:r>
              <a:rPr lang="sk-SK" sz="2000" kern="100">
                <a:solidFill>
                  <a:srgbClr val="262626"/>
                </a:solidFill>
                <a:latin typeface="Calibri" panose="020F0502020204030204" pitchFamily="34" charset="0"/>
                <a:cs typeface="Times New Roman" panose="02020603050405020304" pitchFamily="18" charset="0"/>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endParaRPr lang="cs-CZ" sz="2800"/>
          </a:p>
          <a:p>
            <a:pPr algn="l" rtl="0"/>
            <a:r>
              <a:rPr lang="en-GB" sz="2800"/>
              <a:t>Hvordan bruger forskellige industrier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441332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54872"/>
          </a:xfrm>
          <a:prstGeom prst="rect">
            <a:avLst/>
          </a:prstGeom>
        </p:spPr>
        <p:txBody>
          <a:bodyPr/>
          <a:lstStyle/>
          <a:p>
            <a:pPr algn="l" rtl="0">
              <a:lnSpc>
                <a:spcPct val="107000"/>
              </a:lnSpc>
              <a:spcAft>
                <a:spcPts val="800"/>
              </a:spcAft>
            </a:pPr>
            <a:r>
              <a:rPr lang="sk-SK" sz="2400" b="1" kern="100">
                <a:latin typeface="Calibri" panose="020F0502020204030204" pitchFamily="34" charset="0"/>
                <a:cs typeface="Times New Roman" panose="02020603050405020304" pitchFamily="18" charset="0"/>
              </a:rPr>
              <a:t>Landbrug</a:t>
            </a:r>
            <a:endParaRPr lang="en-GB" sz="2400" b="1" kern="100">
              <a:latin typeface="Calibri" panose="020F0502020204030204" pitchFamily="34" charset="0"/>
              <a:cs typeface="Times New Roman" panose="02020603050405020304" pitchFamily="18" charset="0"/>
            </a:endParaRPr>
          </a:p>
          <a:p>
            <a:pPr marL="285750" lvl="6" indent="-285750" algn="l" rtl="0">
              <a:lnSpc>
                <a:spcPct val="100000"/>
              </a:lnSpc>
              <a:spcBef>
                <a:spcPts val="600"/>
              </a:spcBef>
              <a:spcAft>
                <a:spcPts val="600"/>
              </a:spcAft>
            </a:pPr>
            <a:r>
              <a:rPr lang="sk-SK" sz="2400" kern="100" err="1">
                <a:solidFill>
                  <a:srgbClr val="262626"/>
                </a:solidFill>
                <a:latin typeface="Calibri" panose="020F0502020204030204" pitchFamily="34" charset="0"/>
                <a:cs typeface="Times New Roman" panose="02020603050405020304" pitchFamily="18" charset="0"/>
              </a:rPr>
              <a:t>Denne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innovation</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muliggør</a:t>
            </a:r>
            <a:r>
              <a:rPr lang="sk-SK" sz="2400" kern="100">
                <a:solidFill>
                  <a:srgbClr val="262626"/>
                </a:solidFill>
                <a:latin typeface="Calibri" panose="020F0502020204030204" pitchFamily="34" charset="0"/>
                <a:cs typeface="Times New Roman" panose="02020603050405020304" pitchFamily="18" charset="0"/>
              </a:rPr>
              <a:t>gennemsigtig og</a:t>
            </a:r>
            <a:r>
              <a:rPr lang="sk-SK" sz="2400" kern="100" err="1">
                <a:solidFill>
                  <a:srgbClr val="262626"/>
                </a:solidFill>
                <a:latin typeface="Calibri" panose="020F0502020204030204" pitchFamily="34" charset="0"/>
                <a:cs typeface="Times New Roman" panose="02020603050405020304" pitchFamily="18" charset="0"/>
              </a:rPr>
              <a:t>pålidelig</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data</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indspilning</a:t>
            </a:r>
            <a:r>
              <a:rPr lang="sk-SK" sz="2400" kern="100">
                <a:solidFill>
                  <a:srgbClr val="262626"/>
                </a:solidFill>
                <a:latin typeface="Calibri" panose="020F0502020204030204" pitchFamily="34" charset="0"/>
                <a:cs typeface="Times New Roman" panose="02020603050405020304" pitchFamily="18" charset="0"/>
              </a:rPr>
              <a:t>,</a:t>
            </a:r>
            <a:r>
              <a:rPr lang="sk-SK" sz="2400" kern="100" err="1">
                <a:solidFill>
                  <a:srgbClr val="262626"/>
                </a:solidFill>
                <a:latin typeface="Calibri" panose="020F0502020204030204" pitchFamily="34" charset="0"/>
                <a:cs typeface="Times New Roman" panose="02020603050405020304" pitchFamily="18" charset="0"/>
              </a:rPr>
              <a:t>hvilke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bringer</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de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følge</a:t>
            </a:r>
            <a:r>
              <a:rPr lang="sk-SK" sz="2400" kern="100">
                <a:solidFill>
                  <a:srgbClr val="262626"/>
                </a:solidFill>
                <a:latin typeface="Calibri" panose="020F0502020204030204" pitchFamily="34" charset="0"/>
                <a:cs typeface="Times New Roman" panose="02020603050405020304" pitchFamily="18" charset="0"/>
              </a:rPr>
              <a:t> </a:t>
            </a:r>
            <a:r>
              <a:rPr lang="sk-SK" sz="2400" kern="100" err="1">
                <a:solidFill>
                  <a:srgbClr val="262626"/>
                </a:solidFill>
                <a:latin typeface="Calibri" panose="020F0502020204030204" pitchFamily="34" charset="0"/>
                <a:cs typeface="Times New Roman" panose="02020603050405020304" pitchFamily="18" charset="0"/>
              </a:rPr>
              <a:t>fordele</a:t>
            </a:r>
            <a:r>
              <a:rPr lang="sk-SK" sz="2400" kern="100">
                <a:solidFill>
                  <a:srgbClr val="262626"/>
                </a:solidFill>
                <a:latin typeface="Calibri" panose="020F0502020204030204" pitchFamily="34" charset="0"/>
                <a:cs typeface="Times New Roman" panose="02020603050405020304" pitchFamily="18" charset="0"/>
              </a:rPr>
              <a:t>:</a:t>
            </a:r>
          </a:p>
          <a:p>
            <a:pPr marL="1343025" lvl="6" indent="-285750" algn="l" rtl="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Forbedret</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samarbejde</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Landmænd</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producenter</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handlende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kan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nemt</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dele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data</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information</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støttende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industri</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samarbejde</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innovation</a:t>
            </a:r>
            <a:r>
              <a:rPr lang="sk-SK" sz="2000" kern="100">
                <a:solidFill>
                  <a:srgbClr val="262626"/>
                </a:solidFill>
                <a:latin typeface="Calibri" panose="020F0502020204030204" pitchFamily="34" charset="0"/>
                <a:cs typeface="Times New Roman" panose="02020603050405020304" pitchFamily="18" charset="0"/>
              </a:rPr>
              <a:t>.</a:t>
            </a:r>
          </a:p>
          <a:p>
            <a:pPr marL="1343025" lvl="6" indent="-285750" algn="l" rtl="0">
              <a:lnSpc>
                <a:spcPct val="100000"/>
              </a:lnSpc>
              <a:spcBef>
                <a:spcPts val="600"/>
              </a:spcBef>
              <a:spcAft>
                <a:spcPts val="600"/>
              </a:spcAft>
              <a:buFont typeface="Wingdings" panose="05000000000000000000" pitchFamily="2" charset="2"/>
              <a:buChar char="§"/>
            </a:pPr>
            <a:r>
              <a:rPr lang="sk-SK" sz="2000" kern="100" err="1">
                <a:solidFill>
                  <a:srgbClr val="262626"/>
                </a:solidFill>
                <a:latin typeface="Calibri" panose="020F0502020204030204" pitchFamily="34" charset="0"/>
                <a:cs typeface="Times New Roman" panose="02020603050405020304" pitchFamily="18" charset="0"/>
              </a:rPr>
              <a:t>Formildende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de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effekter</a:t>
            </a:r>
            <a:r>
              <a:rPr lang="sk-SK" sz="2000" kern="100">
                <a:solidFill>
                  <a:srgbClr val="262626"/>
                </a:solidFill>
                <a:latin typeface="Calibri" panose="020F0502020204030204" pitchFamily="34" charset="0"/>
                <a:cs typeface="Times New Roman" panose="02020603050405020304" pitchFamily="18" charset="0"/>
              </a:rPr>
              <a:t>af</a:t>
            </a:r>
            <a:r>
              <a:rPr lang="sk-SK" sz="2000" kern="100" err="1">
                <a:solidFill>
                  <a:srgbClr val="262626"/>
                </a:solidFill>
                <a:latin typeface="Calibri" panose="020F0502020204030204" pitchFamily="34" charset="0"/>
                <a:cs typeface="Times New Roman" panose="02020603050405020304" pitchFamily="18" charset="0"/>
              </a:rPr>
              <a:t>klima</a:t>
            </a:r>
            <a:r>
              <a:rPr lang="sk-SK" sz="2000" kern="100">
                <a:solidFill>
                  <a:srgbClr val="262626"/>
                </a:solidFill>
                <a:latin typeface="Calibri" panose="020F0502020204030204" pitchFamily="34" charset="0"/>
                <a:cs typeface="Times New Roman" panose="02020603050405020304" pitchFamily="18" charset="0"/>
              </a:rPr>
              <a:t>forandring:</a:t>
            </a:r>
            <a:r>
              <a:rPr lang="sk-SK" sz="2000" kern="100" err="1">
                <a:solidFill>
                  <a:srgbClr val="262626"/>
                </a:solidFill>
                <a:latin typeface="Calibri" panose="020F0502020204030204" pitchFamily="34" charset="0"/>
                <a:cs typeface="Times New Roman" panose="02020603050405020304" pitchFamily="18" charset="0"/>
              </a:rPr>
              <a:t>Blockchain</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gør</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det</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mulig</a:t>
            </a:r>
            <a:r>
              <a:rPr lang="sk-SK" sz="2000" kern="100">
                <a:solidFill>
                  <a:srgbClr val="262626"/>
                </a:solidFill>
                <a:latin typeface="Calibri" panose="020F0502020204030204" pitchFamily="34" charset="0"/>
                <a:cs typeface="Times New Roman" panose="02020603050405020304" pitchFamily="18" charset="0"/>
              </a:rPr>
              <a:t>at spore</a:t>
            </a:r>
            <a:r>
              <a:rPr lang="sk-SK" sz="2000" kern="100" err="1">
                <a:solidFill>
                  <a:srgbClr val="262626"/>
                </a:solidFill>
                <a:latin typeface="Calibri" panose="020F0502020204030204" pitchFamily="34" charset="0"/>
                <a:cs typeface="Times New Roman" panose="02020603050405020304" pitchFamily="18" charset="0"/>
              </a:rPr>
              <a:t>de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kulstof</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fodspor</a:t>
            </a:r>
            <a:r>
              <a:rPr lang="sk-SK" sz="2000" kern="100">
                <a:solidFill>
                  <a:srgbClr val="262626"/>
                </a:solidFill>
                <a:latin typeface="Calibri" panose="020F0502020204030204" pitchFamily="34" charset="0"/>
                <a:cs typeface="Times New Roman" panose="02020603050405020304" pitchFamily="18" charset="0"/>
              </a:rPr>
              <a:t>og</a:t>
            </a:r>
            <a:r>
              <a:rPr lang="sk-SK" sz="2000" kern="100" err="1">
                <a:solidFill>
                  <a:srgbClr val="262626"/>
                </a:solidFill>
                <a:latin typeface="Calibri" panose="020F0502020204030204" pitchFamily="34" charset="0"/>
                <a:cs typeface="Times New Roman" panose="02020603050405020304" pitchFamily="18" charset="0"/>
              </a:rPr>
              <a:t>økologiske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aspekter</a:t>
            </a:r>
            <a:r>
              <a:rPr lang="sk-SK" sz="2000" kern="100">
                <a:solidFill>
                  <a:srgbClr val="262626"/>
                </a:solidFill>
                <a:latin typeface="Calibri" panose="020F0502020204030204" pitchFamily="34" charset="0"/>
                <a:cs typeface="Times New Roman" panose="02020603050405020304" pitchFamily="18" charset="0"/>
              </a:rPr>
              <a:t>af</a:t>
            </a:r>
            <a:r>
              <a:rPr lang="sk-SK" sz="2000" kern="100" err="1">
                <a:solidFill>
                  <a:srgbClr val="262626"/>
                </a:solidFill>
                <a:latin typeface="Calibri" panose="020F0502020204030204" pitchFamily="34" charset="0"/>
                <a:cs typeface="Times New Roman" panose="02020603050405020304" pitchFamily="18" charset="0"/>
              </a:rPr>
              <a:t>landbrugs</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produktion</a:t>
            </a:r>
            <a:r>
              <a:rPr lang="sk-SK" sz="2000" kern="100">
                <a:solidFill>
                  <a:srgbClr val="262626"/>
                </a:solidFill>
                <a:latin typeface="Calibri" panose="020F0502020204030204" pitchFamily="34" charset="0"/>
                <a:cs typeface="Times New Roman" panose="02020603050405020304" pitchFamily="18" charset="0"/>
              </a:rPr>
              <a:t>,</a:t>
            </a:r>
            <a:r>
              <a:rPr lang="sk-SK" sz="2000" kern="100" err="1">
                <a:solidFill>
                  <a:srgbClr val="262626"/>
                </a:solidFill>
                <a:latin typeface="Calibri" panose="020F0502020204030204" pitchFamily="34" charset="0"/>
                <a:cs typeface="Times New Roman" panose="02020603050405020304" pitchFamily="18" charset="0"/>
              </a:rPr>
              <a:t>derved</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bidrager</a:t>
            </a:r>
            <a:r>
              <a:rPr lang="sk-SK" sz="2000" kern="100">
                <a:solidFill>
                  <a:srgbClr val="262626"/>
                </a:solidFill>
                <a:latin typeface="Calibri" panose="020F0502020204030204" pitchFamily="34" charset="0"/>
                <a:cs typeface="Times New Roman" panose="02020603050405020304" pitchFamily="18" charset="0"/>
              </a:rPr>
              <a:t>til flere</a:t>
            </a:r>
            <a:r>
              <a:rPr lang="sk-SK" sz="2000" kern="100" err="1">
                <a:solidFill>
                  <a:srgbClr val="262626"/>
                </a:solidFill>
                <a:latin typeface="Calibri" panose="020F0502020204030204" pitchFamily="34" charset="0"/>
                <a:cs typeface="Times New Roman" panose="02020603050405020304" pitchFamily="18" charset="0"/>
              </a:rPr>
              <a:t>bæredygtige</a:t>
            </a:r>
            <a:r>
              <a:rPr lang="sk-SK" sz="2000" kern="100">
                <a:solidFill>
                  <a:srgbClr val="262626"/>
                </a:solidFill>
                <a:latin typeface="Calibri" panose="020F0502020204030204" pitchFamily="34" charset="0"/>
                <a:cs typeface="Times New Roman" panose="02020603050405020304" pitchFamily="18" charset="0"/>
              </a:rPr>
              <a:t> </a:t>
            </a:r>
            <a:r>
              <a:rPr lang="sk-SK" sz="2000" kern="100" err="1">
                <a:solidFill>
                  <a:srgbClr val="262626"/>
                </a:solidFill>
                <a:latin typeface="Calibri" panose="020F0502020204030204" pitchFamily="34" charset="0"/>
                <a:cs typeface="Times New Roman" panose="02020603050405020304" pitchFamily="18" charset="0"/>
              </a:rPr>
              <a:t>landbrug</a:t>
            </a:r>
            <a:r>
              <a:rPr lang="sk-SK" sz="2000" kern="100">
                <a:solidFill>
                  <a:srgbClr val="262626"/>
                </a:solidFill>
                <a:latin typeface="Calibri" panose="020F0502020204030204" pitchFamily="34" charset="0"/>
                <a:cs typeface="Times New Roman" panose="02020603050405020304" pitchFamily="18" charset="0"/>
              </a:rPr>
              <a:t>.</a:t>
            </a:r>
          </a:p>
          <a:p>
            <a:pPr lvl="6" algn="l" rtl="0">
              <a:lnSpc>
                <a:spcPct val="107000"/>
              </a:lnSpc>
              <a:spcAft>
                <a:spcPts val="800"/>
              </a:spcAft>
            </a:pPr>
            <a:endParaRPr lang="sk-SK" sz="2400" kern="100">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endParaRPr lang="cs-CZ" sz="2800"/>
          </a:p>
          <a:p>
            <a:pPr algn="l" rtl="0"/>
            <a:r>
              <a:rPr lang="en-GB" sz="2800"/>
              <a:t>Hvordan bruger forskellige industrier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998455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267331" y="3040505"/>
            <a:ext cx="6226464" cy="2757828"/>
          </a:xfrm>
        </p:spPr>
        <p:txBody>
          <a:bodyPr lIns="91440" tIns="45720" rIns="91440" bIns="45720" anchor="t">
            <a:normAutofit/>
          </a:bodyPr>
          <a:lstStyle/>
          <a:p>
            <a:pPr algn="l" rtl="0"/>
            <a:r>
              <a:rPr lang="en-GB" sz="3900"/>
              <a:t>De</a:t>
            </a:r>
            <a:r>
              <a:rPr lang="en-GB" sz="3900" err="1"/>
              <a:t>AgriFood</a:t>
            </a:r>
            <a:r>
              <a:rPr lang="en-GB" sz="3900"/>
              <a:t>Kæde: Udfordringer og muligheder</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pPr algn="l" rtl="0"/>
            <a:r>
              <a:rPr lang="en-US"/>
              <a:t>0</a:t>
            </a:r>
            <a:r>
              <a:rPr lang="cs-CZ"/>
              <a:t>2</a:t>
            </a:r>
            <a:endParaRPr lang="en-US"/>
          </a:p>
        </p:txBody>
      </p:sp>
    </p:spTree>
    <p:extLst>
      <p:ext uri="{BB962C8B-B14F-4D97-AF65-F5344CB8AC3E}">
        <p14:creationId xmlns:p14="http://schemas.microsoft.com/office/powerpoint/2010/main" val="38542715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3849918"/>
          </a:xfrm>
          <a:prstGeom prst="rect">
            <a:avLst/>
          </a:prstGeom>
        </p:spPr>
        <p:txBody>
          <a:bodyPr/>
          <a:lstStyle/>
          <a:p>
            <a:pPr marL="342900" indent="-342900" algn="l" rtl="0" fontAlgn="base">
              <a:buFont typeface="Arial" panose="020B0604020202020204" pitchFamily="34" charset="0"/>
              <a:buChar char="•"/>
            </a:pPr>
            <a:r>
              <a:rPr lang="en-GB"/>
              <a:t>Samarbejde mellem interessenter, herunder regeringer, landbrugsorganisationer og teknologiudbydere, er afgørende for at overvinde disse udfordringer og fremme adoptionen af ​​blockchain i</a:t>
            </a:r>
            <a:r>
              <a:rPr lang="en-GB" err="1"/>
              <a:t>agrosektor</a:t>
            </a:r>
            <a:r>
              <a:rPr lang="en-GB"/>
              <a:t>.</a:t>
            </a:r>
            <a:endParaRPr lang="sk-SK"/>
          </a:p>
          <a:p>
            <a:pPr marL="0" indent="0" algn="l" rtl="0" fontAlgn="base"/>
            <a:endParaRPr lang="en-US"/>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De</a:t>
            </a:r>
            <a:r>
              <a:rPr lang="en-GB" err="1"/>
              <a:t>AgriFood</a:t>
            </a:r>
            <a:r>
              <a:rPr lang="en-GB"/>
              <a:t>Kæde: Udfordringer og muligheder</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078361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3849918"/>
          </a:xfrm>
          <a:prstGeom prst="rect">
            <a:avLst/>
          </a:prstGeom>
        </p:spPr>
        <p:txBody>
          <a:bodyPr/>
          <a:lstStyle/>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Datastandardisering:</a:t>
            </a:r>
            <a:r>
              <a:rPr lang="en-GB" kern="100">
                <a:effectLst/>
                <a:latin typeface="Calibri" panose="020F0502020204030204" pitchFamily="34" charset="0"/>
                <a:ea typeface="Calibri" panose="020F0502020204030204" pitchFamily="34" charset="0"/>
                <a:cs typeface="Times New Roman" panose="02020603050405020304" pitchFamily="18" charset="0"/>
              </a:rPr>
              <a:t>Landbrugsdata kan variere betydeligt i format og kvalitet. Det kan være en udfordring at sikre, at data fra forskellige kilder kan standardiseres og integreres i en blockchain.</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Databeskyttelse og sikkerhed:</a:t>
            </a:r>
            <a:r>
              <a:rPr lang="en-GB" kern="100">
                <a:effectLst/>
                <a:latin typeface="Calibri" panose="020F0502020204030204" pitchFamily="34" charset="0"/>
                <a:ea typeface="Calibri" panose="020F0502020204030204" pitchFamily="34" charset="0"/>
                <a:cs typeface="Times New Roman" panose="02020603050405020304" pitchFamily="18" charset="0"/>
              </a:rPr>
              <a:t>Beskyttelse af følsomme landbrugsdata på en blockchain er afgørende. Det er vigtigt at sikre, at private oplysninger er korrekt krypteret og kun tilgængelige for autoriserede parter.</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Infrastruktur og forbindelse:</a:t>
            </a:r>
            <a:r>
              <a:rPr lang="en-GB" kern="100">
                <a:effectLst/>
                <a:latin typeface="Calibri" panose="020F0502020204030204" pitchFamily="34" charset="0"/>
                <a:ea typeface="Calibri" panose="020F0502020204030204" pitchFamily="34" charset="0"/>
                <a:cs typeface="Times New Roman" panose="02020603050405020304" pitchFamily="18" charset="0"/>
              </a:rPr>
              <a:t>Adgang til pålidelig internet- og teknologiinfrastruktur kan være begrænset i nogle landdistrikter. Blockchain-løsninger kan kræve robuste tilslutningsmuligheder, som måske ikke er let tilgængelige overalt.</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Udfordringer</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11086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3849918"/>
          </a:xfrm>
          <a:prstGeom prst="rect">
            <a:avLst/>
          </a:prstGeom>
        </p:spPr>
        <p:txBody>
          <a:bodyPr/>
          <a:lstStyle/>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Udgifter til implementering:</a:t>
            </a:r>
            <a:r>
              <a:rPr lang="en-GB" kern="100">
                <a:effectLst/>
                <a:latin typeface="Calibri" panose="020F0502020204030204" pitchFamily="34" charset="0"/>
                <a:ea typeface="Calibri" panose="020F0502020204030204" pitchFamily="34" charset="0"/>
                <a:cs typeface="Times New Roman" panose="02020603050405020304" pitchFamily="18" charset="0"/>
              </a:rPr>
              <a:t>Det kan være dyrt at integrere blockchain-teknologi, især for små landmænd og landbrugsvirksomheder. At finde omkostningseffektive løsninger er afgørende for udbredt anvendelse.</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Uddannelse og træning:</a:t>
            </a:r>
            <a:r>
              <a:rPr lang="en-GB" kern="100">
                <a:effectLst/>
                <a:latin typeface="Calibri" panose="020F0502020204030204" pitchFamily="34" charset="0"/>
                <a:ea typeface="Calibri" panose="020F0502020204030204" pitchFamily="34" charset="0"/>
                <a:cs typeface="Times New Roman" panose="02020603050405020304" pitchFamily="18" charset="0"/>
              </a:rPr>
              <a:t>Mange landmænd og interessenter i landbrugssektoren er måske ikke bekendt med blockchain-teknologi. Det er afgørende at give undervisning og træning i, hvordan man bruger blockchain effektivt.</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spcAft>
                <a:spcPts val="800"/>
              </a:spcAft>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Interoperabilitet:</a:t>
            </a:r>
            <a:r>
              <a:rPr lang="en-GB" kern="100">
                <a:effectLst/>
                <a:latin typeface="Calibri" panose="020F0502020204030204" pitchFamily="34" charset="0"/>
                <a:ea typeface="Calibri" panose="020F0502020204030204" pitchFamily="34" charset="0"/>
                <a:cs typeface="Times New Roman" panose="02020603050405020304" pitchFamily="18" charset="0"/>
              </a:rPr>
              <a:t>Det er en vedvarende udfordring at sikre, at forskellige blockchain-platforme kan fungere sammen og dele data problemfrit. Standarder og protokoller skal etableres for at løse dette problem.</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Udfordringer</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8045511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4522000"/>
          </a:xfrm>
          <a:prstGeom prst="rect">
            <a:avLst/>
          </a:prstGeom>
        </p:spPr>
        <p:txBody>
          <a:bodyPr/>
          <a:lstStyle/>
          <a:p>
            <a:pPr marL="342900" lvl="0" indent="-342900" algn="l" rtl="0">
              <a:lnSpc>
                <a:spcPct val="107000"/>
              </a:lnSpc>
              <a:buFont typeface="Calibri" panose="020F0502020204030204" pitchFamily="34" charset="0"/>
              <a:buChar char="•"/>
            </a:pPr>
            <a:r>
              <a:rPr lang="en-GB" sz="2000" b="1" kern="100" dirty="0" err="1">
                <a:effectLst/>
                <a:latin typeface="Calibri" panose="020F0502020204030204" pitchFamily="34" charset="0"/>
                <a:ea typeface="Calibri" panose="020F0502020204030204" pitchFamily="34" charset="0"/>
                <a:cs typeface="Times New Roman" panose="02020603050405020304" pitchFamily="18" charset="0"/>
              </a:rPr>
              <a:t>Forsyningskædegennemsigtighed:</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Blockchain</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kan</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give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ende-til-ende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synlighed</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i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forsyningskæden</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hvilket</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giver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forbrugerne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mulighed</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for at spore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oprindelsen</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af</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deres</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fødevarer</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og</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verificere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deres</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ægthed</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Denne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gennemsigtighed</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kan</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være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med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til</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skabe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tillid</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til</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landbrugsindustrien</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sz="2000" b="1" kern="100" dirty="0" err="1">
                <a:effectLst/>
                <a:latin typeface="Calibri" panose="020F0502020204030204" pitchFamily="34" charset="0"/>
                <a:ea typeface="Calibri" panose="020F0502020204030204" pitchFamily="34" charset="0"/>
                <a:cs typeface="Times New Roman" panose="02020603050405020304" pitchFamily="18" charset="0"/>
              </a:rPr>
              <a:t>Herkomst</a:t>
            </a:r>
            <a:r>
              <a:rPr lang="en-GB" sz="2000" b="1"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b="1" kern="100" dirty="0" err="1">
                <a:effectLst/>
                <a:latin typeface="Calibri" panose="020F0502020204030204" pitchFamily="34" charset="0"/>
                <a:ea typeface="Calibri" panose="020F0502020204030204" pitchFamily="34" charset="0"/>
                <a:cs typeface="Times New Roman" panose="02020603050405020304" pitchFamily="18" charset="0"/>
              </a:rPr>
              <a:t>og</a:t>
            </a:r>
            <a:r>
              <a:rPr lang="en-GB" sz="2000" b="1"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b="1" kern="100" dirty="0" err="1">
                <a:effectLst/>
                <a:latin typeface="Calibri" panose="020F0502020204030204" pitchFamily="34" charset="0"/>
                <a:ea typeface="Calibri" panose="020F0502020204030204" pitchFamily="34" charset="0"/>
                <a:cs typeface="Times New Roman" panose="02020603050405020304" pitchFamily="18" charset="0"/>
              </a:rPr>
              <a:t>kvalitetssikring:</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Blockchain</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kan</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registrere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afgørende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information om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landbrugsprodukter</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såsom</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deres</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produktionsmetoder</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kvalitet</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og</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certificeringer</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Dette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kan</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være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med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til</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sikre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forbrugerne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får</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sikre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produkter</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af</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høj</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kvalitet</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sz="2000" b="1" kern="100" dirty="0" err="1">
                <a:effectLst/>
                <a:latin typeface="Calibri" panose="020F0502020204030204" pitchFamily="34" charset="0"/>
                <a:ea typeface="Calibri" panose="020F0502020204030204" pitchFamily="34" charset="0"/>
                <a:cs typeface="Times New Roman" panose="02020603050405020304" pitchFamily="18" charset="0"/>
              </a:rPr>
              <a:t>Effektiv</a:t>
            </a:r>
            <a:r>
              <a:rPr lang="en-GB" sz="2000" b="1"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b="1" kern="100" dirty="0" err="1">
                <a:effectLst/>
                <a:latin typeface="Calibri" panose="020F0502020204030204" pitchFamily="34" charset="0"/>
                <a:ea typeface="Calibri" panose="020F0502020204030204" pitchFamily="34" charset="0"/>
                <a:cs typeface="Times New Roman" panose="02020603050405020304" pitchFamily="18" charset="0"/>
              </a:rPr>
              <a:t>sporbarhed:</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I</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tilfælde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af</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tilbagekaldelse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eller</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udbrud</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af</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fødevarer</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kan</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blockchain-</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teknologi</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muliggøre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hurtig</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og</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præcis</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sporbarhed</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hvilket</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giver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myndighederne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mulighed</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for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identificere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og</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tilbagekalde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forurenede</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produkter</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 mere </a:t>
            </a:r>
            <a:r>
              <a:rPr lang="en-GB" sz="2000" kern="100" dirty="0" err="1">
                <a:effectLst/>
                <a:latin typeface="Calibri" panose="020F0502020204030204" pitchFamily="34" charset="0"/>
                <a:ea typeface="Calibri" panose="020F0502020204030204" pitchFamily="34" charset="0"/>
                <a:cs typeface="Times New Roman" panose="02020603050405020304" pitchFamily="18" charset="0"/>
              </a:rPr>
              <a:t>effektivt</a:t>
            </a:r>
            <a:r>
              <a:rPr lang="en-GB" sz="2000" kern="100" dirty="0">
                <a:effectLst/>
                <a:latin typeface="Calibri" panose="020F0502020204030204" pitchFamily="34" charset="0"/>
                <a:ea typeface="Calibri" panose="020F0502020204030204" pitchFamily="34" charset="0"/>
                <a:cs typeface="Times New Roman" panose="02020603050405020304" pitchFamily="18" charset="0"/>
              </a:rPr>
              <a:t>.</a:t>
            </a:r>
            <a:endParaRPr lang="sk-SK"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Muligheder</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352135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algn="l" rtl="0">
              <a:lnSpc>
                <a:spcPct val="107000"/>
              </a:lnSpc>
              <a:spcAft>
                <a:spcPts val="800"/>
              </a:spcAft>
            </a:pPr>
            <a:r>
              <a:rPr lang="en-GB"/>
              <a:t>Kandidater fra modulet vil tilegne sig grundlæggende teoretisk viden inden for blockchain-teknologi</a:t>
            </a:r>
            <a:r>
              <a:rPr lang="en-GB" baseline="0"/>
              <a:t>og dets potentiale for landbrugsfødevaresektoren</a:t>
            </a:r>
            <a:r>
              <a:rPr lang="en-GB"/>
              <a:t>. Viden fastlægges af et casestudie verificeret af en quiz.</a:t>
            </a:r>
          </a:p>
          <a:p>
            <a:pPr algn="l" rtl="0">
              <a:lnSpc>
                <a:spcPct val="107000"/>
              </a:lnSpc>
              <a:spcAft>
                <a:spcPts val="800"/>
              </a:spcAft>
            </a:pPr>
            <a:r>
              <a:rPr lang="en-GB"/>
              <a:t>Resultaterne er:</a:t>
            </a:r>
          </a:p>
          <a:p>
            <a:pPr marL="342900" indent="-342900" algn="l" rtl="0">
              <a:lnSpc>
                <a:spcPct val="107000"/>
              </a:lnSpc>
              <a:spcBef>
                <a:spcPts val="0"/>
              </a:spcBef>
              <a:buFont typeface="Arial" panose="020B0604020202020204" pitchFamily="34" charset="0"/>
              <a:buChar char="•"/>
            </a:pPr>
            <a:r>
              <a:rPr lang="en-GB"/>
              <a:t>Modul med undervisningsmateriale</a:t>
            </a:r>
          </a:p>
          <a:p>
            <a:pPr marL="342900" indent="-342900" algn="l" rtl="0">
              <a:lnSpc>
                <a:spcPct val="107000"/>
              </a:lnSpc>
              <a:spcBef>
                <a:spcPts val="0"/>
              </a:spcBef>
              <a:buFont typeface="Arial" panose="020B0604020202020204" pitchFamily="34" charset="0"/>
              <a:buChar char="•"/>
            </a:pPr>
            <a:r>
              <a:rPr lang="en-GB"/>
              <a:t>Casestudie</a:t>
            </a:r>
          </a:p>
          <a:p>
            <a:pPr marL="342900" indent="-342900" algn="l" rtl="0">
              <a:lnSpc>
                <a:spcPct val="107000"/>
              </a:lnSpc>
              <a:spcBef>
                <a:spcPts val="0"/>
              </a:spcBef>
              <a:buFont typeface="Arial" panose="020B0604020202020204" pitchFamily="34" charset="0"/>
              <a:buChar char="•"/>
            </a:pPr>
            <a:r>
              <a:rPr lang="en-GB"/>
              <a:t>Interaktiv aktivitet</a:t>
            </a:r>
          </a:p>
          <a:p>
            <a:pPr marL="342900" indent="-342900" algn="l" rtl="0">
              <a:lnSpc>
                <a:spcPct val="107000"/>
              </a:lnSpc>
              <a:spcBef>
                <a:spcPts val="0"/>
              </a:spcBef>
              <a:buFont typeface="Arial" panose="020B0604020202020204" pitchFamily="34" charset="0"/>
              <a:buChar char="•"/>
            </a:pPr>
            <a:r>
              <a:rPr lang="en-GB"/>
              <a:t>Quiz</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a:t>Læring</a:t>
            </a:r>
            <a:r>
              <a:rPr lang="cs-CZ" err="1"/>
              <a:t>Resultater</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809319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4288084"/>
          </a:xfrm>
          <a:prstGeom prst="rect">
            <a:avLst/>
          </a:prstGeom>
        </p:spPr>
        <p:txBody>
          <a:bodyPr/>
          <a:lstStyle/>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Smarte kontrakter:</a:t>
            </a:r>
            <a:r>
              <a:rPr lang="en-GB" kern="100">
                <a:effectLst/>
                <a:latin typeface="Calibri" panose="020F0502020204030204" pitchFamily="34" charset="0"/>
                <a:ea typeface="Calibri" panose="020F0502020204030204" pitchFamily="34" charset="0"/>
                <a:cs typeface="Times New Roman" panose="02020603050405020304" pitchFamily="18" charset="0"/>
              </a:rPr>
              <a:t>Smarte kontrakter på en blockchain kan automatisere forskellige processer i</a:t>
            </a:r>
            <a:r>
              <a:rPr lang="en-GB" kern="100" err="1">
                <a:effectLst/>
                <a:latin typeface="Calibri" panose="020F0502020204030204" pitchFamily="34" charset="0"/>
                <a:ea typeface="Calibri" panose="020F0502020204030204" pitchFamily="34" charset="0"/>
                <a:cs typeface="Times New Roman" panose="02020603050405020304" pitchFamily="18" charset="0"/>
              </a:rPr>
              <a:t>agrosektor</a:t>
            </a:r>
            <a:r>
              <a:rPr lang="en-GB" kern="100">
                <a:effectLst/>
                <a:latin typeface="Calibri" panose="020F0502020204030204" pitchFamily="34" charset="0"/>
                <a:ea typeface="Calibri" panose="020F0502020204030204" pitchFamily="34" charset="0"/>
                <a:cs typeface="Times New Roman" panose="02020603050405020304" pitchFamily="18" charset="0"/>
              </a:rPr>
              <a:t>, såsom betalinger til landmænd baseret på foruddefinerede betingelser (f.eks. afgrødeudbytte). Dette kan reducere administrative omkostninger og strømline transaktioner.</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Adgang til finansiering:</a:t>
            </a:r>
            <a:r>
              <a:rPr lang="en-GB" kern="100">
                <a:effectLst/>
                <a:latin typeface="Calibri" panose="020F0502020204030204" pitchFamily="34" charset="0"/>
                <a:ea typeface="Calibri" panose="020F0502020204030204" pitchFamily="34" charset="0"/>
                <a:cs typeface="Times New Roman" panose="02020603050405020304" pitchFamily="18" charset="0"/>
              </a:rPr>
              <a:t>Blockchain-baserede platforme kan gøre det muligt for landmænd at få lettere adgang til finansielle tjenester og kredit, da deres transaktionshistorik og aktiver kan registreres på blockchain.</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Reduktion af madspild:</a:t>
            </a:r>
            <a:r>
              <a:rPr lang="en-GB" kern="100">
                <a:effectLst/>
                <a:latin typeface="Calibri" panose="020F0502020204030204" pitchFamily="34" charset="0"/>
                <a:ea typeface="Calibri" panose="020F0502020204030204" pitchFamily="34" charset="0"/>
                <a:cs typeface="Times New Roman" panose="02020603050405020304" pitchFamily="18" charset="0"/>
              </a:rPr>
              <a:t>Ved at levere realtidsdata om landbrugsprodukters status og placering kan blockchain hjælpe med at reducere madspild ved at optimere logistikken i forsyningskæden.</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Muligheder</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0018479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3849918"/>
          </a:xfrm>
          <a:prstGeom prst="rect">
            <a:avLst/>
          </a:prstGeom>
        </p:spPr>
        <p:txBody>
          <a:bodyPr/>
          <a:lstStyle/>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Bæredygtigt landbrug:</a:t>
            </a:r>
            <a:r>
              <a:rPr lang="en-GB" kern="100">
                <a:effectLst/>
                <a:latin typeface="Calibri" panose="020F0502020204030204" pitchFamily="34" charset="0"/>
                <a:ea typeface="Calibri" panose="020F0502020204030204" pitchFamily="34" charset="0"/>
                <a:cs typeface="Times New Roman" panose="02020603050405020304" pitchFamily="18" charset="0"/>
              </a:rPr>
              <a:t>Blockchain kan bruges til at spore og belønne bæredygtig landbrugspraksis, fremme miljøvenligt og socialt ansvarligt landbrug.</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spcAft>
                <a:spcPts val="800"/>
              </a:spcAft>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Markedsadgang:</a:t>
            </a:r>
            <a:r>
              <a:rPr lang="en-GB" kern="100">
                <a:effectLst/>
                <a:latin typeface="Calibri" panose="020F0502020204030204" pitchFamily="34" charset="0"/>
                <a:ea typeface="Calibri" panose="020F0502020204030204" pitchFamily="34" charset="0"/>
                <a:cs typeface="Times New Roman" panose="02020603050405020304" pitchFamily="18" charset="0"/>
              </a:rPr>
              <a:t>Små landmænd og producenter i fjerntliggende områder kan få adgang til bredere markeder gennem blockchain-baserede platforme, hvilket reducerer behovet for mellemmænd.</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Muligheder</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8948710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3849918"/>
          </a:xfrm>
          <a:prstGeom prst="rect">
            <a:avLst/>
          </a:prstGeom>
        </p:spPr>
        <p:txBody>
          <a:bodyPr/>
          <a:lstStyle/>
          <a:p>
            <a:pPr marL="342900" indent="-342900" algn="l" rtl="0">
              <a:lnSpc>
                <a:spcPct val="107000"/>
              </a:lnSpc>
              <a:spcAft>
                <a:spcPts val="800"/>
              </a:spcAft>
              <a:buFont typeface="Calibri" panose="020F0502020204030204" pitchFamily="34" charset="0"/>
              <a:buChar char="•"/>
            </a:pPr>
            <a:r>
              <a:rPr lang="en-GB" kern="100">
                <a:latin typeface="Calibri" panose="020F0502020204030204" pitchFamily="34" charset="0"/>
                <a:cs typeface="Times New Roman" panose="02020603050405020304" pitchFamily="18" charset="0"/>
              </a:rPr>
              <a:t>Landbruget er kernen i vores globale fødevareforsyning og leverer næring til milliarder af mennesker. I de senere år har landbrugssektoren været vidne til en transformation drevet af teknologiske fremskridt. Blandt disse innovationer er blockchain-teknologi dukket op som et lovende værktøj med potentiale til at revolutionere den måde, data administreres og deles på i landbruget. En kritisk udfordring, der skal løses, er datastandardisering.</a:t>
            </a:r>
            <a:endParaRPr lang="sk-SK" kern="100">
              <a:latin typeface="Calibri" panose="020F0502020204030204" pitchFamily="34" charset="0"/>
              <a:cs typeface="Times New Roman" panose="02020603050405020304" pitchFamily="18" charset="0"/>
            </a:endParaRPr>
          </a:p>
          <a:p>
            <a:pPr marL="342900" indent="-342900" algn="l" rtl="0">
              <a:lnSpc>
                <a:spcPct val="107000"/>
              </a:lnSpc>
              <a:spcAft>
                <a:spcPts val="800"/>
              </a:spcAft>
              <a:buFont typeface="Calibri" panose="020F0502020204030204" pitchFamily="34" charset="0"/>
              <a:buChar char="•"/>
            </a:pPr>
            <a:r>
              <a:rPr lang="en-GB" kern="100">
                <a:latin typeface="Calibri" panose="020F0502020204030204" pitchFamily="34" charset="0"/>
                <a:cs typeface="Times New Roman" panose="02020603050405020304" pitchFamily="18" charset="0"/>
              </a:rPr>
              <a:t>Datastandardisering i landbruget refererer til processen med at skabe ensartede strukturer og formater til indsamling, lagring og deling af landbrugsdata. Det spiller en central rolle i at forbedre effektiviteten, nøjagtigheden og gennemsigtigheden i branchen.</a:t>
            </a:r>
            <a:endParaRPr lang="sk-SK" kern="100">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lIns="91440" tIns="45720" rIns="91440" bIns="45720" anchor="t">
            <a:noAutofit/>
          </a:bodyPr>
          <a:lstStyle/>
          <a:p>
            <a:pPr algn="l" rtl="0"/>
            <a:r>
              <a:rPr lang="en-GB"/>
              <a:t>Datastandardisering</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5295179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3849918"/>
          </a:xfrm>
          <a:prstGeom prst="rect">
            <a:avLst/>
          </a:prstGeom>
        </p:spPr>
        <p:txBody>
          <a:bodyPr/>
          <a:lstStyle/>
          <a:p>
            <a:pPr algn="l" rtl="0">
              <a:lnSpc>
                <a:spcPct val="107000"/>
              </a:lnSpc>
              <a:spcAft>
                <a:spcPts val="800"/>
              </a:spcAft>
            </a:pPr>
            <a:r>
              <a:rPr lang="en-GB" kern="100">
                <a:effectLst/>
                <a:latin typeface="Calibri" panose="020F0502020204030204" pitchFamily="34" charset="0"/>
                <a:ea typeface="Calibri" panose="020F0502020204030204" pitchFamily="34" charset="0"/>
                <a:cs typeface="Times New Roman" panose="02020603050405020304" pitchFamily="18" charset="0"/>
              </a:rPr>
              <a:t>Flere faktorer understreger betydningen af ​​datastandardisering i landbruget:</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Interoperabilitet:</a:t>
            </a:r>
            <a:r>
              <a:rPr lang="en-GB" kern="100">
                <a:effectLst/>
                <a:latin typeface="Calibri" panose="020F0502020204030204" pitchFamily="34" charset="0"/>
                <a:ea typeface="Calibri" panose="020F0502020204030204" pitchFamily="34" charset="0"/>
                <a:cs typeface="Times New Roman" panose="02020603050405020304" pitchFamily="18" charset="0"/>
              </a:rPr>
              <a:t>Landbrug involverer en bred vifte af interessenter, herunder landmænd, landbrugsvirksomheder, offentlige myndigheder og forbrugere. For at disse enheder effektivt kan samarbejde og dele information, skal data standardiseres for at sikre kompatibilitet og interoperabilitet på tværs af forskellige systemer og platforme.</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Beslutningstagning:</a:t>
            </a:r>
            <a:r>
              <a:rPr lang="en-GB" kern="100">
                <a:effectLst/>
                <a:latin typeface="Calibri" panose="020F0502020204030204" pitchFamily="34" charset="0"/>
                <a:ea typeface="Calibri" panose="020F0502020204030204" pitchFamily="34" charset="0"/>
                <a:cs typeface="Times New Roman" panose="02020603050405020304" pitchFamily="18" charset="0"/>
              </a:rPr>
              <a:t>Landmænd og fagfolk i landbruget er afhængige af data til kritisk beslutningstagning, såsom plantningsplaner, kunstvandingsstyring og skadedyrsbekæmpelse. Standardiserede data sikrer, at disse beslutninger er baseret på nøjagtige og konsistente oplysninger, hvilket forbedrer landbrugspraksis og udbytte.</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lIns="91440" tIns="45720" rIns="91440" bIns="45720" anchor="t">
            <a:noAutofit/>
          </a:bodyPr>
          <a:lstStyle/>
          <a:p>
            <a:pPr algn="l" rtl="0"/>
            <a:r>
              <a:rPr lang="en-GB"/>
              <a:t>Datastandardisering</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5416016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925374" y="2123349"/>
            <a:ext cx="10595237" cy="3849918"/>
          </a:xfrm>
          <a:prstGeom prst="rect">
            <a:avLst/>
          </a:prstGeom>
        </p:spPr>
        <p:txBody>
          <a:bodyPr/>
          <a:lstStyle/>
          <a:p>
            <a:pPr algn="l" rtl="0">
              <a:lnSpc>
                <a:spcPct val="107000"/>
              </a:lnSpc>
              <a:spcAft>
                <a:spcPts val="800"/>
              </a:spcAft>
            </a:pPr>
            <a:r>
              <a:rPr lang="en-GB" sz="2000" kern="100">
                <a:effectLst/>
                <a:latin typeface="Calibri" panose="020F0502020204030204" pitchFamily="34" charset="0"/>
                <a:ea typeface="Calibri" panose="020F0502020204030204" pitchFamily="34" charset="0"/>
                <a:cs typeface="Times New Roman" panose="02020603050405020304" pitchFamily="18" charset="0"/>
              </a:rPr>
              <a:t>Flere faktorer understreger betydningen af ​​datastandardisering i landbruget:</a:t>
            </a:r>
            <a:endParaRPr lang="sk-SK" sz="20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sz="2000" b="1" kern="100">
                <a:effectLst/>
                <a:latin typeface="Calibri" panose="020F0502020204030204" pitchFamily="34" charset="0"/>
                <a:ea typeface="Calibri" panose="020F0502020204030204" pitchFamily="34" charset="0"/>
                <a:cs typeface="Times New Roman" panose="02020603050405020304" pitchFamily="18" charset="0"/>
              </a:rPr>
              <a:t>Forsyningskædeeffektivitet:</a:t>
            </a:r>
            <a:r>
              <a:rPr lang="en-GB" sz="2000" kern="100">
                <a:effectLst/>
                <a:latin typeface="Calibri" panose="020F0502020204030204" pitchFamily="34" charset="0"/>
                <a:ea typeface="Calibri" panose="020F0502020204030204" pitchFamily="34" charset="0"/>
                <a:cs typeface="Times New Roman" panose="02020603050405020304" pitchFamily="18" charset="0"/>
              </a:rPr>
              <a:t>Landbrugets forsyningskæde er kompleks og involverer adskillige stadier fra jord til bord. Standardiserede data muliggør problemfri sporing og sporbarhed af produkter, hvilket reducerer forsinkelser, fejl og fødevaresikkerhedsrisici.</a:t>
            </a:r>
            <a:endParaRPr lang="sk-SK" sz="20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sz="2000" b="1" kern="100">
                <a:effectLst/>
                <a:latin typeface="Calibri" panose="020F0502020204030204" pitchFamily="34" charset="0"/>
                <a:ea typeface="Calibri" panose="020F0502020204030204" pitchFamily="34" charset="0"/>
                <a:cs typeface="Times New Roman" panose="02020603050405020304" pitchFamily="18" charset="0"/>
              </a:rPr>
              <a:t>Markedsadgang:</a:t>
            </a:r>
            <a:r>
              <a:rPr lang="en-GB" sz="2000" kern="100">
                <a:effectLst/>
                <a:latin typeface="Calibri" panose="020F0502020204030204" pitchFamily="34" charset="0"/>
                <a:ea typeface="Calibri" panose="020F0502020204030204" pitchFamily="34" charset="0"/>
                <a:cs typeface="Times New Roman" panose="02020603050405020304" pitchFamily="18" charset="0"/>
              </a:rPr>
              <a:t>Adgang til globale markeder er afgørende for mange landbrugsproducenter. Standardiserede data kan forenkle overholdelse af internationale handelsregler og certificeringskrav, hvilket letter markedsadgang og eksportmuligheder.</a:t>
            </a:r>
            <a:endParaRPr lang="sk-SK" sz="20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spcAft>
                <a:spcPts val="800"/>
              </a:spcAft>
              <a:buFont typeface="Calibri" panose="020F0502020204030204" pitchFamily="34" charset="0"/>
              <a:buChar char="•"/>
            </a:pPr>
            <a:r>
              <a:rPr lang="en-GB" sz="2000" b="1" kern="100">
                <a:effectLst/>
                <a:latin typeface="Calibri" panose="020F0502020204030204" pitchFamily="34" charset="0"/>
                <a:ea typeface="Calibri" panose="020F0502020204030204" pitchFamily="34" charset="0"/>
                <a:cs typeface="Times New Roman" panose="02020603050405020304" pitchFamily="18" charset="0"/>
              </a:rPr>
              <a:t>Forskning og udvikling:</a:t>
            </a:r>
            <a:r>
              <a:rPr lang="en-GB" sz="2000" kern="100">
                <a:effectLst/>
                <a:latin typeface="Calibri" panose="020F0502020204030204" pitchFamily="34" charset="0"/>
                <a:ea typeface="Calibri" panose="020F0502020204030204" pitchFamily="34" charset="0"/>
                <a:cs typeface="Times New Roman" panose="02020603050405020304" pitchFamily="18" charset="0"/>
              </a:rPr>
              <a:t>Landbrugsforskning er afhængig af data til at udvikle innovative løsninger, såsom tørkeresistente afgrøder eller bæredygtige landbrugsmetoder. Standardiserede data fremskynder forskningsindsatsen og fremmer videndeling.</a:t>
            </a:r>
            <a:r>
              <a:rPr lang="sk-SK" sz="2000" kern="100">
                <a:effectLst/>
                <a:latin typeface="Calibri" panose="020F0502020204030204" pitchFamily="34" charset="0"/>
                <a:ea typeface="Calibri" panose="020F0502020204030204" pitchFamily="34" charset="0"/>
                <a:cs typeface="Times New Roman" panose="02020603050405020304" pitchFamily="18" charset="0"/>
              </a:rPr>
              <a:t> </a:t>
            </a:r>
            <a:r>
              <a:rPr lang="en-GB" sz="2000" kern="100">
                <a:effectLst/>
                <a:latin typeface="Calibri" panose="020F0502020204030204" pitchFamily="34" charset="0"/>
                <a:ea typeface="Calibri" panose="020F0502020204030204" pitchFamily="34" charset="0"/>
                <a:cs typeface="Times New Roman" panose="02020603050405020304" pitchFamily="18" charset="0"/>
              </a:rPr>
              <a:t> </a:t>
            </a:r>
            <a:endParaRPr lang="sk-SK" sz="200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lIns="91440" tIns="45720" rIns="91440" bIns="45720" anchor="t">
            <a:noAutofit/>
          </a:bodyPr>
          <a:lstStyle/>
          <a:p>
            <a:pPr algn="l" rtl="0"/>
            <a:r>
              <a:rPr lang="en-GB"/>
              <a:t>Datastandardisering</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8107173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a:bodyPr>
          <a:lstStyle/>
          <a:p>
            <a:pPr algn="l" rtl="0"/>
            <a:r>
              <a:rPr lang="en-GB" sz="3900"/>
              <a:t>Hvordan Blockchain adresserer</a:t>
            </a:r>
            <a:r>
              <a:rPr lang="en-GB" sz="3900" err="1"/>
              <a:t>AgriFood</a:t>
            </a:r>
            <a:r>
              <a:rPr lang="en-GB" sz="3900"/>
              <a:t>Udfordringer</a:t>
            </a:r>
            <a:r>
              <a:rPr lang="cs-CZ" sz="3900"/>
              <a:t>?</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pPr algn="l" rtl="0"/>
            <a:r>
              <a:rPr lang="en-US"/>
              <a:t>0</a:t>
            </a:r>
            <a:r>
              <a:rPr lang="cs-CZ"/>
              <a:t>3</a:t>
            </a:r>
            <a:endParaRPr lang="en-US"/>
          </a:p>
        </p:txBody>
      </p:sp>
    </p:spTree>
    <p:extLst>
      <p:ext uri="{BB962C8B-B14F-4D97-AF65-F5344CB8AC3E}">
        <p14:creationId xmlns:p14="http://schemas.microsoft.com/office/powerpoint/2010/main" val="16298938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gn="l" rtl="0" fontAlgn="base">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Landbrug er en af ​​de vigtigste sektorer, hvor blockchain-teknologi har potentialet til at tackle vidtrækkende bekymringer med produkttyveri, sporbarhed, prissvig og mistillid til kunder.</a:t>
            </a:r>
          </a:p>
          <a:p>
            <a:pPr marL="342900" indent="-342900" algn="l" rtl="0" fontAlgn="base">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Udviklingen af ​​et mere pålideligt, bæredygtigt og sikkert landbrugsfødevaresystem er muligt ved brug af blockchain-teknologi.</a:t>
            </a:r>
            <a:endParaRPr lang="sk-SK" kern="100">
              <a:latin typeface="Calibri" panose="020F0502020204030204" pitchFamily="34" charset="0"/>
              <a:cs typeface="Times New Roman" panose="02020603050405020304" pitchFamily="18" charset="0"/>
            </a:endParaRPr>
          </a:p>
          <a:p>
            <a:pPr marL="0" indent="0" algn="l" rtl="0" fontAlgn="base"/>
            <a:endParaRPr lang="en-US" b="1">
              <a:solidFill>
                <a:srgbClr val="000000"/>
              </a:solidFill>
              <a:effectLst/>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9779347" cy="1292553"/>
          </a:xfrm>
          <a:prstGeom prst="rect">
            <a:avLst/>
          </a:prstGeom>
        </p:spPr>
        <p:txBody>
          <a:bodyPr/>
          <a:lstStyle/>
          <a:p>
            <a:pPr algn="l" rtl="0"/>
            <a:r>
              <a:rPr lang="en-US" sz="3600"/>
              <a:t>Hvad er nøglekomponenterne i blockchain-teknologi?</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987285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gn="l" rtl="0" fontAlgn="base">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Udsigterne for blockchain udviklede sig hurtigt, hvor blockchain blev brugt på andre områder end kryptovalutaer og smarte kontrakter, der spillede en central rolle og skabte et enormt potentiale.</a:t>
            </a:r>
          </a:p>
          <a:p>
            <a:pPr marL="342900" indent="-342900" algn="l" rtl="0" fontAlgn="base">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For eksempel kan en blockchain øge gennemsigtigheden og ansvarligheden i forsyningskædenetværk og hjælpe med at opdage forfalskede produkter nemt, reducere mellemled og lette produktsporbarhed.</a:t>
            </a:r>
          </a:p>
          <a:p>
            <a:pPr marL="342900" indent="-342900" algn="l" rtl="0" fontAlgn="base">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Kvaliteten og den digitale identitet af varer (såning, behandlinger, afgrøde, IoT, forarbejdning, opbevaring, distribution osv.) kan blive certificeret af dette integrerede system, hvilket sikrer ægthed for slutbrugere og styrker agri-fødevareindustriens kaliber osv. .</a:t>
            </a:r>
            <a:endParaRPr lang="sk-SK" kern="100">
              <a:latin typeface="Calibri" panose="020F0502020204030204" pitchFamily="34" charset="0"/>
              <a:cs typeface="Times New Roman" panose="02020603050405020304" pitchFamily="18" charset="0"/>
            </a:endParaRPr>
          </a:p>
          <a:p>
            <a:pPr marL="0" indent="0" algn="l" rtl="0" fontAlgn="base"/>
            <a:endParaRPr lang="en-US" b="1">
              <a:solidFill>
                <a:srgbClr val="000000"/>
              </a:solidFill>
              <a:effectLst/>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2" y="761602"/>
            <a:ext cx="9553024" cy="1292553"/>
          </a:xfrm>
          <a:prstGeom prst="rect">
            <a:avLst/>
          </a:prstGeom>
        </p:spPr>
        <p:txBody>
          <a:bodyPr/>
          <a:lstStyle/>
          <a:p>
            <a:pPr algn="l" rtl="0"/>
            <a:r>
              <a:rPr lang="en-US" sz="3600"/>
              <a:t>Hvad er nøglekomponenterne i blockchain-teknologi?</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743189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gn="l" rtl="0" fontAlgn="base">
              <a:lnSpc>
                <a:spcPct val="107000"/>
              </a:lnSpc>
              <a:buFont typeface="Calibri" panose="020F0502020204030204" pitchFamily="34" charset="0"/>
              <a:buChar char="•"/>
            </a:pPr>
            <a:r>
              <a:rPr lang="en-GB" sz="2000" kern="100" dirty="0" err="1">
                <a:latin typeface="Calibri" panose="020F0502020204030204" pitchFamily="34" charset="0"/>
                <a:cs typeface="Times New Roman" panose="02020603050405020304" pitchFamily="18" charset="0"/>
              </a:rPr>
              <a:t>Sådanne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egenskaber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kan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potentielt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gavne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landbrugssektoren</a:t>
            </a:r>
            <a:r>
              <a:rPr lang="en-GB" sz="2000" kern="100" dirty="0">
                <a:latin typeface="Calibri" panose="020F0502020204030204" pitchFamily="34" charset="0"/>
                <a:cs typeface="Times New Roman" panose="02020603050405020304" pitchFamily="18" charset="0"/>
              </a:rPr>
              <a:t>.</a:t>
            </a:r>
          </a:p>
          <a:p>
            <a:pPr marL="342900" indent="-342900" algn="l" rtl="0" fontAlgn="base">
              <a:lnSpc>
                <a:spcPct val="107000"/>
              </a:lnSpc>
              <a:buFont typeface="Calibri" panose="020F0502020204030204" pitchFamily="34" charset="0"/>
              <a:buChar char="•"/>
            </a:pPr>
            <a:r>
              <a:rPr lang="en-GB" sz="2000" kern="100" dirty="0" err="1">
                <a:latin typeface="Calibri" panose="020F0502020204030204" pitchFamily="34" charset="0"/>
                <a:cs typeface="Times New Roman" panose="02020603050405020304" pitchFamily="18" charset="0"/>
              </a:rPr>
              <a:t>Landbrugets</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forsyningskæde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består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af</a:t>
            </a:r>
            <a:r>
              <a:rPr lang="en-GB" sz="2000" kern="100" dirty="0">
                <a:latin typeface="Calibri" panose="020F0502020204030204" pitchFamily="34" charset="0"/>
                <a:cs typeface="Times New Roman" panose="02020603050405020304" pitchFamily="18" charset="0"/>
              </a:rPr>
              <a:t> mange </a:t>
            </a:r>
            <a:r>
              <a:rPr lang="en-GB" sz="2000" kern="100" dirty="0" err="1">
                <a:latin typeface="Calibri" panose="020F0502020204030204" pitchFamily="34" charset="0"/>
                <a:cs typeface="Times New Roman" panose="02020603050405020304" pitchFamily="18" charset="0"/>
              </a:rPr>
              <a:t>forskellige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parter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f.eks</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landmænd</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og</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forhandlere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som</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normalt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ikke</a:t>
            </a:r>
            <a:r>
              <a:rPr lang="en-GB" sz="2000" kern="100" dirty="0">
                <a:latin typeface="Calibri" panose="020F0502020204030204" pitchFamily="34" charset="0"/>
                <a:cs typeface="Times New Roman" panose="02020603050405020304" pitchFamily="18" charset="0"/>
              </a:rPr>
              <a:t> er </a:t>
            </a:r>
            <a:r>
              <a:rPr lang="en-GB" sz="2000" kern="100" dirty="0" err="1">
                <a:latin typeface="Calibri" panose="020F0502020204030204" pitchFamily="34" charset="0"/>
                <a:cs typeface="Times New Roman" panose="02020603050405020304" pitchFamily="18" charset="0"/>
              </a:rPr>
              <a:t>placeret</a:t>
            </a:r>
            <a:r>
              <a:rPr lang="en-GB" sz="2000" kern="100" dirty="0">
                <a:latin typeface="Calibri" panose="020F0502020204030204" pitchFamily="34" charset="0"/>
                <a:cs typeface="Times New Roman" panose="02020603050405020304" pitchFamily="18" charset="0"/>
              </a:rPr>
              <a:t> i </a:t>
            </a:r>
            <a:r>
              <a:rPr lang="en-GB" sz="2000" kern="100" dirty="0" err="1">
                <a:latin typeface="Calibri" panose="020F0502020204030204" pitchFamily="34" charset="0"/>
                <a:cs typeface="Times New Roman" panose="02020603050405020304" pitchFamily="18" charset="0"/>
              </a:rPr>
              <a:t>samme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geografiske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område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og</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beskæftiger</a:t>
            </a:r>
            <a:r>
              <a:rPr lang="en-GB" sz="2000" kern="100" dirty="0">
                <a:latin typeface="Calibri" panose="020F0502020204030204" pitchFamily="34" charset="0"/>
                <a:cs typeface="Times New Roman" panose="02020603050405020304" pitchFamily="18" charset="0"/>
              </a:rPr>
              <a:t> sig med </a:t>
            </a:r>
            <a:r>
              <a:rPr lang="en-GB" sz="2000" kern="100" dirty="0" err="1">
                <a:latin typeface="Calibri" panose="020F0502020204030204" pitchFamily="34" charset="0"/>
                <a:cs typeface="Times New Roman" panose="02020603050405020304" pitchFamily="18" charset="0"/>
              </a:rPr>
              <a:t>naturlige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produkter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eller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tjenester</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uden</a:t>
            </a:r>
            <a:r>
              <a:rPr lang="en-GB" sz="2000" kern="100" dirty="0">
                <a:latin typeface="Calibri" panose="020F0502020204030204" pitchFamily="34" charset="0"/>
                <a:cs typeface="Times New Roman" panose="02020603050405020304" pitchFamily="18" charset="0"/>
              </a:rPr>
              <a:t> at </a:t>
            </a:r>
            <a:r>
              <a:rPr lang="en-GB" sz="2000" kern="100" dirty="0" err="1">
                <a:latin typeface="Calibri" panose="020F0502020204030204" pitchFamily="34" charset="0"/>
                <a:cs typeface="Times New Roman" panose="02020603050405020304" pitchFamily="18" charset="0"/>
              </a:rPr>
              <a:t>kende</a:t>
            </a:r>
            <a:r>
              <a:rPr lang="en-GB" sz="2000" kern="100" dirty="0">
                <a:latin typeface="Calibri" panose="020F0502020204030204" pitchFamily="34" charset="0"/>
                <a:cs typeface="Times New Roman" panose="02020603050405020304" pitchFamily="18" charset="0"/>
              </a:rPr>
              <a:t> alle de </a:t>
            </a:r>
            <a:r>
              <a:rPr lang="en-GB" sz="2000" kern="100" dirty="0" err="1">
                <a:latin typeface="Calibri" panose="020F0502020204030204" pitchFamily="34" charset="0"/>
                <a:cs typeface="Times New Roman" panose="02020603050405020304" pitchFamily="18" charset="0"/>
              </a:rPr>
              <a:t>andre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partnere</a:t>
            </a:r>
            <a:r>
              <a:rPr lang="en-GB" sz="2000" kern="100" dirty="0">
                <a:latin typeface="Calibri" panose="020F0502020204030204" pitchFamily="34" charset="0"/>
                <a:cs typeface="Times New Roman" panose="02020603050405020304" pitchFamily="18" charset="0"/>
              </a:rPr>
              <a:t>.</a:t>
            </a:r>
          </a:p>
          <a:p>
            <a:pPr marL="342900" indent="-342900" algn="l" rtl="0" fontAlgn="base">
              <a:lnSpc>
                <a:spcPct val="107000"/>
              </a:lnSpc>
              <a:buFont typeface="Calibri" panose="020F0502020204030204" pitchFamily="34" charset="0"/>
              <a:buChar char="•"/>
            </a:pPr>
            <a:r>
              <a:rPr lang="en-GB" sz="2000" b="1" kern="100" dirty="0">
                <a:latin typeface="Calibri" panose="020F0502020204030204" pitchFamily="34" charset="0"/>
                <a:cs typeface="Times New Roman" panose="02020603050405020304" pitchFamily="18" charset="0"/>
              </a:rPr>
              <a:t>Denne </a:t>
            </a:r>
            <a:r>
              <a:rPr lang="en-GB" sz="2000" b="1" kern="100" dirty="0" err="1">
                <a:latin typeface="Calibri" panose="020F0502020204030204" pitchFamily="34" charset="0"/>
                <a:cs typeface="Times New Roman" panose="02020603050405020304" pitchFamily="18" charset="0"/>
              </a:rPr>
              <a:t>kompleksitet</a:t>
            </a:r>
            <a:r>
              <a:rPr lang="en-GB" sz="2000" b="1" kern="100" dirty="0">
                <a:latin typeface="Calibri" panose="020F0502020204030204" pitchFamily="34" charset="0"/>
                <a:cs typeface="Times New Roman" panose="02020603050405020304" pitchFamily="18" charset="0"/>
              </a:rPr>
              <a:t> i </a:t>
            </a:r>
            <a:r>
              <a:rPr lang="en-GB" sz="2000" b="1" kern="100" dirty="0" err="1">
                <a:latin typeface="Calibri" panose="020F0502020204030204" pitchFamily="34" charset="0"/>
                <a:cs typeface="Times New Roman" panose="02020603050405020304" pitchFamily="18" charset="0"/>
              </a:rPr>
              <a:t>forsyningskæden</a:t>
            </a:r>
            <a:r>
              <a:rPr lang="en-GB" sz="2000" b="1" kern="100" dirty="0">
                <a:latin typeface="Calibri" panose="020F0502020204030204" pitchFamily="34" charset="0"/>
                <a:cs typeface="Times New Roman" panose="02020603050405020304" pitchFamily="18" charset="0"/>
              </a:rPr>
              <a:t> </a:t>
            </a:r>
            <a:r>
              <a:rPr lang="en-GB" sz="2000" b="1" kern="100" dirty="0" err="1">
                <a:latin typeface="Calibri" panose="020F0502020204030204" pitchFamily="34" charset="0"/>
                <a:cs typeface="Times New Roman" panose="02020603050405020304" pitchFamily="18" charset="0"/>
              </a:rPr>
              <a:t>kan</a:t>
            </a:r>
            <a:r>
              <a:rPr lang="en-GB" sz="2000" b="1" kern="100" dirty="0">
                <a:latin typeface="Calibri" panose="020F0502020204030204" pitchFamily="34" charset="0"/>
                <a:cs typeface="Times New Roman" panose="02020603050405020304" pitchFamily="18" charset="0"/>
              </a:rPr>
              <a:t> </a:t>
            </a:r>
            <a:r>
              <a:rPr lang="en-GB" sz="2000" b="1" kern="100" dirty="0" err="1">
                <a:latin typeface="Calibri" panose="020F0502020204030204" pitchFamily="34" charset="0"/>
                <a:cs typeface="Times New Roman" panose="02020603050405020304" pitchFamily="18" charset="0"/>
              </a:rPr>
              <a:t>være</a:t>
            </a:r>
            <a:r>
              <a:rPr lang="en-GB" sz="2000" b="1" kern="100" dirty="0">
                <a:latin typeface="Calibri" panose="020F0502020204030204" pitchFamily="34" charset="0"/>
                <a:cs typeface="Times New Roman" panose="02020603050405020304" pitchFamily="18" charset="0"/>
              </a:rPr>
              <a:t> </a:t>
            </a:r>
            <a:r>
              <a:rPr lang="en-GB" sz="2000" b="1" kern="100" dirty="0" err="1">
                <a:latin typeface="Calibri" panose="020F0502020204030204" pitchFamily="34" charset="0"/>
                <a:cs typeface="Times New Roman" panose="02020603050405020304" pitchFamily="18" charset="0"/>
              </a:rPr>
              <a:t>problematisk</a:t>
            </a:r>
            <a:r>
              <a:rPr lang="en-GB" sz="2000" b="1" kern="100" dirty="0">
                <a:latin typeface="Calibri" panose="020F0502020204030204" pitchFamily="34" charset="0"/>
                <a:cs typeface="Times New Roman" panose="02020603050405020304" pitchFamily="18" charset="0"/>
              </a:rPr>
              <a:t> </a:t>
            </a:r>
            <a:r>
              <a:rPr lang="en-GB" sz="2000" b="1" kern="100" dirty="0" err="1">
                <a:latin typeface="Calibri" panose="020F0502020204030204" pitchFamily="34" charset="0"/>
                <a:cs typeface="Times New Roman" panose="02020603050405020304" pitchFamily="18" charset="0"/>
              </a:rPr>
              <a:t>og</a:t>
            </a:r>
            <a:r>
              <a:rPr lang="en-GB" sz="2000" b="1" kern="100" dirty="0">
                <a:latin typeface="Calibri" panose="020F0502020204030204" pitchFamily="34" charset="0"/>
                <a:cs typeface="Times New Roman" panose="02020603050405020304" pitchFamily="18" charset="0"/>
              </a:rPr>
              <a:t> en </a:t>
            </a:r>
            <a:r>
              <a:rPr lang="en-GB" sz="2000" b="1" kern="100" dirty="0" err="1">
                <a:latin typeface="Calibri" panose="020F0502020204030204" pitchFamily="34" charset="0"/>
                <a:cs typeface="Times New Roman" panose="02020603050405020304" pitchFamily="18" charset="0"/>
              </a:rPr>
              <a:t>hindring</a:t>
            </a:r>
            <a:r>
              <a:rPr lang="en-GB" sz="2000" b="1" kern="100" dirty="0">
                <a:latin typeface="Calibri" panose="020F0502020204030204" pitchFamily="34" charset="0"/>
                <a:cs typeface="Times New Roman" panose="02020603050405020304" pitchFamily="18" charset="0"/>
              </a:rPr>
              <a:t> for </a:t>
            </a:r>
            <a:r>
              <a:rPr lang="en-GB" sz="2000" b="1" kern="100" dirty="0" err="1">
                <a:latin typeface="Calibri" panose="020F0502020204030204" pitchFamily="34" charset="0"/>
                <a:cs typeface="Times New Roman" panose="02020603050405020304" pitchFamily="18" charset="0"/>
              </a:rPr>
              <a:t>samarbejdet</a:t>
            </a:r>
            <a:r>
              <a:rPr lang="en-GB" sz="2000" b="1" kern="100" dirty="0">
                <a:latin typeface="Calibri" panose="020F0502020204030204" pitchFamily="34" charset="0"/>
                <a:cs typeface="Times New Roman" panose="02020603050405020304" pitchFamily="18" charset="0"/>
              </a:rPr>
              <a:t> </a:t>
            </a:r>
            <a:r>
              <a:rPr lang="en-GB" sz="2000" b="1" kern="100" dirty="0" err="1">
                <a:latin typeface="Calibri" panose="020F0502020204030204" pitchFamily="34" charset="0"/>
                <a:cs typeface="Times New Roman" panose="02020603050405020304" pitchFamily="18" charset="0"/>
              </a:rPr>
              <a:t>mellem</a:t>
            </a:r>
            <a:r>
              <a:rPr lang="en-GB" sz="2000" b="1" kern="100" dirty="0">
                <a:latin typeface="Calibri" panose="020F0502020204030204" pitchFamily="34" charset="0"/>
                <a:cs typeface="Times New Roman" panose="02020603050405020304" pitchFamily="18" charset="0"/>
              </a:rPr>
              <a:t> </a:t>
            </a:r>
            <a:r>
              <a:rPr lang="en-GB" sz="2000" b="1" kern="100" dirty="0" err="1">
                <a:latin typeface="Calibri" panose="020F0502020204030204" pitchFamily="34" charset="0"/>
                <a:cs typeface="Times New Roman" panose="02020603050405020304" pitchFamily="18" charset="0"/>
              </a:rPr>
              <a:t>parterne</a:t>
            </a:r>
            <a:r>
              <a:rPr lang="en-GB" sz="2000" b="1" kern="100" dirty="0">
                <a:latin typeface="Calibri" panose="020F0502020204030204" pitchFamily="34" charset="0"/>
                <a:cs typeface="Times New Roman" panose="02020603050405020304" pitchFamily="18" charset="0"/>
              </a:rPr>
              <a:t>.</a:t>
            </a:r>
          </a:p>
          <a:p>
            <a:pPr marL="342900" indent="-342900" algn="l" rtl="0" fontAlgn="base">
              <a:lnSpc>
                <a:spcPct val="107000"/>
              </a:lnSpc>
              <a:buFont typeface="Calibri" panose="020F0502020204030204" pitchFamily="34" charset="0"/>
              <a:buChar char="•"/>
            </a:pPr>
            <a:r>
              <a:rPr lang="en-GB" sz="2000" kern="100" dirty="0">
                <a:latin typeface="Calibri" panose="020F0502020204030204" pitchFamily="34" charset="0"/>
                <a:cs typeface="Times New Roman" panose="02020603050405020304" pitchFamily="18" charset="0"/>
              </a:rPr>
              <a:t>Blockchain </a:t>
            </a:r>
            <a:r>
              <a:rPr lang="en-GB" sz="2000" kern="100" dirty="0" err="1">
                <a:latin typeface="Calibri" panose="020F0502020204030204" pitchFamily="34" charset="0"/>
                <a:cs typeface="Times New Roman" panose="02020603050405020304" pitchFamily="18" charset="0"/>
              </a:rPr>
              <a:t>kan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tilbyde</a:t>
            </a:r>
            <a:r>
              <a:rPr lang="en-GB" sz="2000" kern="100" dirty="0">
                <a:latin typeface="Calibri" panose="020F0502020204030204" pitchFamily="34" charset="0"/>
                <a:cs typeface="Times New Roman" panose="02020603050405020304" pitchFamily="18" charset="0"/>
              </a:rPr>
              <a:t> en </a:t>
            </a:r>
            <a:r>
              <a:rPr lang="en-GB" sz="2000" kern="100" dirty="0" err="1">
                <a:latin typeface="Calibri" panose="020F0502020204030204" pitchFamily="34" charset="0"/>
                <a:cs typeface="Times New Roman" panose="02020603050405020304" pitchFamily="18" charset="0"/>
              </a:rPr>
              <a:t>mulig</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løsning</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på</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dette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ved</a:t>
            </a:r>
            <a:r>
              <a:rPr lang="en-GB" sz="2000" kern="100" dirty="0">
                <a:latin typeface="Calibri" panose="020F0502020204030204" pitchFamily="34" charset="0"/>
                <a:cs typeface="Times New Roman" panose="02020603050405020304" pitchFamily="18" charset="0"/>
              </a:rPr>
              <a:t> at </a:t>
            </a:r>
            <a:r>
              <a:rPr lang="en-GB" sz="2000" kern="100" dirty="0" err="1">
                <a:latin typeface="Calibri" panose="020F0502020204030204" pitchFamily="34" charset="0"/>
                <a:cs typeface="Times New Roman" panose="02020603050405020304" pitchFamily="18" charset="0"/>
              </a:rPr>
              <a:t>forbedre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niveauet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af</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tillid</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mellem</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deltagerne</a:t>
            </a:r>
            <a:r>
              <a:rPr lang="en-GB" sz="2000" kern="100" dirty="0">
                <a:latin typeface="Calibri" panose="020F0502020204030204" pitchFamily="34" charset="0"/>
                <a:cs typeface="Times New Roman" panose="02020603050405020304" pitchFamily="18" charset="0"/>
              </a:rPr>
              <a:t> i </a:t>
            </a:r>
            <a:r>
              <a:rPr lang="en-GB" sz="2000" kern="100" dirty="0" err="1">
                <a:latin typeface="Calibri" panose="020F0502020204030204" pitchFamily="34" charset="0"/>
                <a:cs typeface="Times New Roman" panose="02020603050405020304" pitchFamily="18" charset="0"/>
              </a:rPr>
              <a:t>forsyningskæden</a:t>
            </a:r>
            <a:r>
              <a:rPr lang="en-GB" sz="2000" kern="100" dirty="0">
                <a:latin typeface="Calibri" panose="020F0502020204030204" pitchFamily="34" charset="0"/>
                <a:cs typeface="Times New Roman" panose="02020603050405020304" pitchFamily="18" charset="0"/>
              </a:rPr>
              <a:t>.</a:t>
            </a:r>
          </a:p>
          <a:p>
            <a:pPr marL="342900" indent="-342900" algn="l" rtl="0" fontAlgn="base">
              <a:lnSpc>
                <a:spcPct val="107000"/>
              </a:lnSpc>
              <a:buFont typeface="Calibri" panose="020F0502020204030204" pitchFamily="34" charset="0"/>
              <a:buChar char="•"/>
            </a:pPr>
            <a:r>
              <a:rPr lang="en-GB" sz="2000" kern="100" dirty="0" err="1">
                <a:latin typeface="Calibri" panose="020F0502020204030204" pitchFamily="34" charset="0"/>
                <a:cs typeface="Times New Roman" panose="02020603050405020304" pitchFamily="18" charset="0"/>
              </a:rPr>
              <a:t>Desuden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kan</a:t>
            </a:r>
            <a:r>
              <a:rPr lang="en-GB" sz="2000" kern="100" dirty="0">
                <a:latin typeface="Calibri" panose="020F0502020204030204" pitchFamily="34" charset="0"/>
                <a:cs typeface="Times New Roman" panose="02020603050405020304" pitchFamily="18" charset="0"/>
              </a:rPr>
              <a:t> der </a:t>
            </a:r>
            <a:r>
              <a:rPr lang="en-GB" sz="2000" kern="100" dirty="0" err="1">
                <a:latin typeface="Calibri" panose="020F0502020204030204" pitchFamily="34" charset="0"/>
                <a:cs typeface="Times New Roman" panose="02020603050405020304" pitchFamily="18" charset="0"/>
              </a:rPr>
              <a:t>gennem</a:t>
            </a:r>
            <a:r>
              <a:rPr lang="en-GB" sz="2000" kern="100" dirty="0">
                <a:latin typeface="Calibri" panose="020F0502020204030204" pitchFamily="34" charset="0"/>
                <a:cs typeface="Times New Roman" panose="02020603050405020304" pitchFamily="18" charset="0"/>
              </a:rPr>
              <a:t> blockchain </a:t>
            </a:r>
            <a:r>
              <a:rPr lang="en-GB" sz="2000" kern="100" dirty="0" err="1">
                <a:latin typeface="Calibri" panose="020F0502020204030204" pitchFamily="34" charset="0"/>
                <a:cs typeface="Times New Roman" panose="02020603050405020304" pitchFamily="18" charset="0"/>
              </a:rPr>
              <a:t>være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gennemsigtighed</a:t>
            </a:r>
            <a:r>
              <a:rPr lang="en-GB" sz="2000" kern="100" dirty="0">
                <a:latin typeface="Calibri" panose="020F0502020204030204" pitchFamily="34" charset="0"/>
                <a:cs typeface="Times New Roman" panose="02020603050405020304" pitchFamily="18" charset="0"/>
              </a:rPr>
              <a:t> i hele </a:t>
            </a:r>
            <a:r>
              <a:rPr lang="en-GB" sz="2000" kern="100" dirty="0" err="1">
                <a:latin typeface="Calibri" panose="020F0502020204030204" pitchFamily="34" charset="0"/>
                <a:cs typeface="Times New Roman" panose="02020603050405020304" pitchFamily="18" charset="0"/>
              </a:rPr>
              <a:t>landbrugskæden</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hvilket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vil</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bidrage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til</a:t>
            </a:r>
            <a:r>
              <a:rPr lang="en-GB" sz="2000" kern="100" dirty="0">
                <a:latin typeface="Calibri" panose="020F0502020204030204" pitchFamily="34" charset="0"/>
                <a:cs typeface="Times New Roman" panose="02020603050405020304" pitchFamily="18" charset="0"/>
              </a:rPr>
              <a:t> at </a:t>
            </a:r>
            <a:r>
              <a:rPr lang="en-GB" sz="2000" kern="100" dirty="0" err="1">
                <a:latin typeface="Calibri" panose="020F0502020204030204" pitchFamily="34" charset="0"/>
                <a:cs typeface="Times New Roman" panose="02020603050405020304" pitchFamily="18" charset="0"/>
              </a:rPr>
              <a:t>opbygge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tillid</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indirekte</a:t>
            </a:r>
            <a:r>
              <a:rPr lang="en-GB" sz="2000" kern="100" dirty="0">
                <a:latin typeface="Calibri" panose="020F0502020204030204" pitchFamily="34" charset="0"/>
                <a:cs typeface="Times New Roman" panose="02020603050405020304" pitchFamily="18" charset="0"/>
              </a:rPr>
              <a:t>.</a:t>
            </a:r>
            <a:endParaRPr lang="sk-SK" sz="2000" kern="100" dirty="0">
              <a:latin typeface="Calibri" panose="020F0502020204030204" pitchFamily="34" charset="0"/>
              <a:cs typeface="Times New Roman" panose="02020603050405020304" pitchFamily="18" charset="0"/>
            </a:endParaRPr>
          </a:p>
          <a:p>
            <a:pPr marL="0" indent="0" algn="l" rtl="0" fontAlgn="base"/>
            <a:endParaRPr lang="en-US" sz="2000" b="1" dirty="0">
              <a:solidFill>
                <a:srgbClr val="000000"/>
              </a:solidFill>
              <a:effectLst/>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2" y="761602"/>
            <a:ext cx="9944728" cy="1292553"/>
          </a:xfrm>
          <a:prstGeom prst="rect">
            <a:avLst/>
          </a:prstGeom>
        </p:spPr>
        <p:txBody>
          <a:bodyPr/>
          <a:lstStyle/>
          <a:p>
            <a:pPr algn="l" rtl="0"/>
            <a:r>
              <a:rPr lang="en-US" sz="3600" dirty="0" err="1"/>
              <a:t>Hvad</a:t>
            </a:r>
            <a:r>
              <a:rPr lang="en-US" sz="3600" dirty="0"/>
              <a:t> er </a:t>
            </a:r>
            <a:r>
              <a:rPr lang="en-US" sz="3600" dirty="0" err="1"/>
              <a:t>nøglekomponenterne</a:t>
            </a:r>
            <a:r>
              <a:rPr lang="en-US" sz="3600" dirty="0"/>
              <a:t> i blockchain-</a:t>
            </a:r>
            <a:r>
              <a:rPr lang="en-US" sz="3600" dirty="0" err="1"/>
              <a:t>teknologi</a:t>
            </a:r>
            <a:r>
              <a:rPr lang="en-US" sz="3600" dirty="0"/>
              <a:t>?</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4865635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267331" y="2721528"/>
            <a:ext cx="5418389" cy="2757828"/>
          </a:xfrm>
        </p:spPr>
        <p:txBody>
          <a:bodyPr lIns="91440" tIns="45720" rIns="91440" bIns="45720" anchor="t">
            <a:normAutofit/>
          </a:bodyPr>
          <a:lstStyle/>
          <a:p>
            <a:pPr algn="l" rtl="0"/>
            <a:r>
              <a:rPr lang="en-GB" sz="3900"/>
              <a:t>Real-World Anvendelse af Blockchain i</a:t>
            </a:r>
            <a:r>
              <a:rPr lang="en-GB" sz="3900" err="1"/>
              <a:t>AgriFood</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pPr algn="l" rtl="0"/>
            <a:r>
              <a:rPr lang="en-US"/>
              <a:t>0</a:t>
            </a:r>
            <a:r>
              <a:rPr lang="cs-CZ"/>
              <a:t>4</a:t>
            </a:r>
            <a:endParaRPr lang="en-US"/>
          </a:p>
        </p:txBody>
      </p:sp>
    </p:spTree>
    <p:extLst>
      <p:ext uri="{BB962C8B-B14F-4D97-AF65-F5344CB8AC3E}">
        <p14:creationId xmlns:p14="http://schemas.microsoft.com/office/powerpoint/2010/main" val="3350657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BC8CA0EC-3203-874B-818E-A3951341F2E9}"/>
              </a:ext>
            </a:extLst>
          </p:cNvPr>
          <p:cNvSpPr>
            <a:spLocks noGrp="1"/>
          </p:cNvSpPr>
          <p:nvPr>
            <p:ph type="body" sz="quarter" idx="15"/>
          </p:nvPr>
        </p:nvSpPr>
        <p:spPr/>
        <p:txBody>
          <a:bodyPr/>
          <a:lstStyle/>
          <a:p>
            <a:pPr algn="l" rtl="0"/>
            <a:r>
              <a:rPr lang="en-US"/>
              <a:t>01</a:t>
            </a:r>
          </a:p>
        </p:txBody>
      </p:sp>
      <p:sp>
        <p:nvSpPr>
          <p:cNvPr id="15" name="Text Placeholder 14">
            <a:extLst>
              <a:ext uri="{FF2B5EF4-FFF2-40B4-BE49-F238E27FC236}">
                <a16:creationId xmlns:a16="http://schemas.microsoft.com/office/drawing/2014/main" id="{C4E048F0-9773-C54B-A71E-3C9CFEB59C8E}"/>
              </a:ext>
            </a:extLst>
          </p:cNvPr>
          <p:cNvSpPr>
            <a:spLocks noGrp="1"/>
          </p:cNvSpPr>
          <p:nvPr>
            <p:ph type="body" sz="quarter" idx="14"/>
          </p:nvPr>
        </p:nvSpPr>
        <p:spPr/>
        <p:txBody>
          <a:bodyPr/>
          <a:lstStyle/>
          <a:p>
            <a:pPr algn="l" rtl="0"/>
            <a:r>
              <a:rPr lang="en-GB" sz="2400">
                <a:effectLst/>
                <a:latin typeface="Calibri" panose="020F0502020204030204" pitchFamily="34" charset="0"/>
                <a:ea typeface="Calibri" panose="020F0502020204030204" pitchFamily="34" charset="0"/>
                <a:cs typeface="Times New Roman" panose="02020603050405020304" pitchFamily="18" charset="0"/>
              </a:rPr>
              <a:t>Introduktion til</a:t>
            </a:r>
            <a:r>
              <a:rPr lang="en-GB" sz="2400">
                <a:latin typeface="Calibri" panose="020F0502020204030204" pitchFamily="34" charset="0"/>
                <a:ea typeface="Calibri" panose="020F0502020204030204" pitchFamily="34" charset="0"/>
                <a:cs typeface="Times New Roman" panose="02020603050405020304" pitchFamily="18" charset="0"/>
              </a:rPr>
              <a:t>de</a:t>
            </a:r>
            <a:r>
              <a:rPr lang="en-GB" sz="2400">
                <a:effectLst/>
                <a:latin typeface="Calibri" panose="020F0502020204030204" pitchFamily="34" charset="0"/>
                <a:ea typeface="Calibri" panose="020F0502020204030204" pitchFamily="34" charset="0"/>
                <a:cs typeface="Times New Roman" panose="02020603050405020304" pitchFamily="18" charset="0"/>
              </a:rPr>
              <a:t>Blockchain teknologi</a:t>
            </a:r>
            <a:endParaRPr lang="en-US"/>
          </a:p>
        </p:txBody>
      </p:sp>
      <p:sp>
        <p:nvSpPr>
          <p:cNvPr id="19" name="Text Placeholder 18">
            <a:extLst>
              <a:ext uri="{FF2B5EF4-FFF2-40B4-BE49-F238E27FC236}">
                <a16:creationId xmlns:a16="http://schemas.microsoft.com/office/drawing/2014/main" id="{5B018A2C-261B-FE40-8CCB-12ABA36272E0}"/>
              </a:ext>
            </a:extLst>
          </p:cNvPr>
          <p:cNvSpPr>
            <a:spLocks noGrp="1"/>
          </p:cNvSpPr>
          <p:nvPr>
            <p:ph type="body" sz="quarter" idx="29"/>
          </p:nvPr>
        </p:nvSpPr>
        <p:spPr/>
        <p:txBody>
          <a:bodyPr/>
          <a:lstStyle/>
          <a:p>
            <a:pPr algn="l" rtl="0"/>
            <a:r>
              <a:rPr lang="en-US"/>
              <a:t>02</a:t>
            </a:r>
          </a:p>
        </p:txBody>
      </p:sp>
      <p:sp>
        <p:nvSpPr>
          <p:cNvPr id="20" name="Text Placeholder 19">
            <a:extLst>
              <a:ext uri="{FF2B5EF4-FFF2-40B4-BE49-F238E27FC236}">
                <a16:creationId xmlns:a16="http://schemas.microsoft.com/office/drawing/2014/main" id="{F1085800-9569-4843-B00A-CC81BB1D9B93}"/>
              </a:ext>
            </a:extLst>
          </p:cNvPr>
          <p:cNvSpPr>
            <a:spLocks noGrp="1"/>
          </p:cNvSpPr>
          <p:nvPr>
            <p:ph type="body" sz="quarter" idx="30"/>
          </p:nvPr>
        </p:nvSpPr>
        <p:spPr>
          <a:xfrm>
            <a:off x="3478966" y="2649153"/>
            <a:ext cx="6874660" cy="689515"/>
          </a:xfrm>
        </p:spPr>
        <p:txBody>
          <a:bodyPr/>
          <a:lstStyle/>
          <a:p>
            <a:pPr algn="l" rtl="0"/>
            <a:r>
              <a:rPr lang="en-GB" sz="2400">
                <a:effectLst/>
                <a:latin typeface="Calibri" panose="020F0502020204030204" pitchFamily="34" charset="0"/>
                <a:ea typeface="Calibri" panose="020F0502020204030204" pitchFamily="34" charset="0"/>
                <a:cs typeface="Times New Roman" panose="02020603050405020304" pitchFamily="18" charset="0"/>
              </a:rPr>
              <a:t>De</a:t>
            </a:r>
            <a:r>
              <a:rPr lang="en-GB" sz="2400" err="1">
                <a:effectLst/>
                <a:latin typeface="Calibri" panose="020F0502020204030204" pitchFamily="34" charset="0"/>
                <a:ea typeface="Calibri" panose="020F0502020204030204" pitchFamily="34" charset="0"/>
                <a:cs typeface="Times New Roman" panose="02020603050405020304" pitchFamily="18" charset="0"/>
              </a:rPr>
              <a:t>AgriFood</a:t>
            </a:r>
            <a:r>
              <a:rPr lang="en-GB" sz="2400">
                <a:effectLst/>
                <a:latin typeface="Calibri" panose="020F0502020204030204" pitchFamily="34" charset="0"/>
                <a:ea typeface="Calibri" panose="020F0502020204030204" pitchFamily="34" charset="0"/>
                <a:cs typeface="Times New Roman" panose="02020603050405020304" pitchFamily="18" charset="0"/>
              </a:rPr>
              <a:t>Kæde: Udfordringer og muligheder</a:t>
            </a:r>
            <a:r>
              <a:rPr lang="cs-CZ"/>
              <a:t> </a:t>
            </a:r>
            <a:endParaRPr lang="en-US"/>
          </a:p>
        </p:txBody>
      </p:sp>
      <p:sp>
        <p:nvSpPr>
          <p:cNvPr id="21" name="Text Placeholder 20">
            <a:extLst>
              <a:ext uri="{FF2B5EF4-FFF2-40B4-BE49-F238E27FC236}">
                <a16:creationId xmlns:a16="http://schemas.microsoft.com/office/drawing/2014/main" id="{E66C7987-60BB-DC47-A0C2-99C652EF4EF7}"/>
              </a:ext>
            </a:extLst>
          </p:cNvPr>
          <p:cNvSpPr>
            <a:spLocks noGrp="1"/>
          </p:cNvSpPr>
          <p:nvPr>
            <p:ph type="body" sz="quarter" idx="31"/>
          </p:nvPr>
        </p:nvSpPr>
        <p:spPr/>
        <p:txBody>
          <a:bodyPr/>
          <a:lstStyle/>
          <a:p>
            <a:pPr algn="l" rtl="0"/>
            <a:r>
              <a:rPr lang="en-US"/>
              <a:t>03</a:t>
            </a:r>
          </a:p>
        </p:txBody>
      </p:sp>
      <p:sp>
        <p:nvSpPr>
          <p:cNvPr id="22" name="Text Placeholder 21">
            <a:extLst>
              <a:ext uri="{FF2B5EF4-FFF2-40B4-BE49-F238E27FC236}">
                <a16:creationId xmlns:a16="http://schemas.microsoft.com/office/drawing/2014/main" id="{4AB945CA-DD37-8744-AC8D-A87A2B36C598}"/>
              </a:ext>
            </a:extLst>
          </p:cNvPr>
          <p:cNvSpPr>
            <a:spLocks noGrp="1"/>
          </p:cNvSpPr>
          <p:nvPr>
            <p:ph type="body" sz="quarter" idx="32"/>
          </p:nvPr>
        </p:nvSpPr>
        <p:spPr/>
        <p:txBody>
          <a:bodyPr/>
          <a:lstStyle/>
          <a:p>
            <a:pPr algn="l" rtl="0"/>
            <a:r>
              <a:rPr lang="en-GB" sz="2400">
                <a:effectLst/>
                <a:latin typeface="Calibri" panose="020F0502020204030204" pitchFamily="34" charset="0"/>
                <a:ea typeface="Calibri" panose="020F0502020204030204" pitchFamily="34" charset="0"/>
                <a:cs typeface="Times New Roman" panose="02020603050405020304" pitchFamily="18" charset="0"/>
              </a:rPr>
              <a:t>Hvordan Blockchain adresserer</a:t>
            </a:r>
            <a:r>
              <a:rPr lang="en-GB" sz="2400" err="1">
                <a:effectLst/>
                <a:latin typeface="Calibri" panose="020F0502020204030204" pitchFamily="34" charset="0"/>
                <a:ea typeface="Calibri" panose="020F0502020204030204" pitchFamily="34" charset="0"/>
                <a:cs typeface="Times New Roman" panose="02020603050405020304" pitchFamily="18" charset="0"/>
              </a:rPr>
              <a:t>AgriFood</a:t>
            </a:r>
            <a:r>
              <a:rPr lang="en-GB" sz="2400">
                <a:effectLst/>
                <a:latin typeface="Calibri" panose="020F0502020204030204" pitchFamily="34" charset="0"/>
                <a:ea typeface="Calibri" panose="020F0502020204030204" pitchFamily="34" charset="0"/>
                <a:cs typeface="Times New Roman" panose="02020603050405020304" pitchFamily="18" charset="0"/>
              </a:rPr>
              <a:t>Udfordringer</a:t>
            </a:r>
            <a:endParaRPr lang="en-US"/>
          </a:p>
        </p:txBody>
      </p:sp>
      <p:sp>
        <p:nvSpPr>
          <p:cNvPr id="23" name="Text Placeholder 22">
            <a:extLst>
              <a:ext uri="{FF2B5EF4-FFF2-40B4-BE49-F238E27FC236}">
                <a16:creationId xmlns:a16="http://schemas.microsoft.com/office/drawing/2014/main" id="{8343CF12-FDE6-8849-AC52-1E26D392F86A}"/>
              </a:ext>
            </a:extLst>
          </p:cNvPr>
          <p:cNvSpPr>
            <a:spLocks noGrp="1"/>
          </p:cNvSpPr>
          <p:nvPr>
            <p:ph type="body" sz="quarter" idx="33"/>
          </p:nvPr>
        </p:nvSpPr>
        <p:spPr/>
        <p:txBody>
          <a:bodyPr/>
          <a:lstStyle/>
          <a:p>
            <a:pPr algn="l" rtl="0"/>
            <a:r>
              <a:rPr lang="en-US"/>
              <a:t>04</a:t>
            </a:r>
          </a:p>
        </p:txBody>
      </p:sp>
      <p:sp>
        <p:nvSpPr>
          <p:cNvPr id="24" name="Text Placeholder 23">
            <a:extLst>
              <a:ext uri="{FF2B5EF4-FFF2-40B4-BE49-F238E27FC236}">
                <a16:creationId xmlns:a16="http://schemas.microsoft.com/office/drawing/2014/main" id="{5691577C-B257-3147-BB4B-29D2F40873AE}"/>
              </a:ext>
            </a:extLst>
          </p:cNvPr>
          <p:cNvSpPr>
            <a:spLocks noGrp="1"/>
          </p:cNvSpPr>
          <p:nvPr>
            <p:ph type="body" sz="quarter" idx="34"/>
          </p:nvPr>
        </p:nvSpPr>
        <p:spPr/>
        <p:txBody>
          <a:bodyPr/>
          <a:lstStyle/>
          <a:p>
            <a:pPr algn="l" rtl="0"/>
            <a:r>
              <a:rPr lang="en-GB" sz="2400">
                <a:effectLst/>
                <a:latin typeface="Calibri" panose="020F0502020204030204" pitchFamily="34" charset="0"/>
                <a:ea typeface="Calibri" panose="020F0502020204030204" pitchFamily="34" charset="0"/>
                <a:cs typeface="Times New Roman" panose="02020603050405020304" pitchFamily="18" charset="0"/>
              </a:rPr>
              <a:t>Real-world-applikationer af Blockchain i</a:t>
            </a:r>
            <a:r>
              <a:rPr lang="en-GB" sz="2400" err="1">
                <a:effectLst/>
                <a:latin typeface="Calibri" panose="020F0502020204030204" pitchFamily="34" charset="0"/>
                <a:ea typeface="Calibri" panose="020F0502020204030204" pitchFamily="34" charset="0"/>
                <a:cs typeface="Times New Roman" panose="02020603050405020304" pitchFamily="18" charset="0"/>
              </a:rPr>
              <a:t>AgriFood</a:t>
            </a:r>
            <a:endParaRPr lang="en-US"/>
          </a:p>
        </p:txBody>
      </p:sp>
      <p:sp>
        <p:nvSpPr>
          <p:cNvPr id="25" name="Text Placeholder 24">
            <a:extLst>
              <a:ext uri="{FF2B5EF4-FFF2-40B4-BE49-F238E27FC236}">
                <a16:creationId xmlns:a16="http://schemas.microsoft.com/office/drawing/2014/main" id="{C649836C-4763-0A4B-8068-8B6B3A14D501}"/>
              </a:ext>
            </a:extLst>
          </p:cNvPr>
          <p:cNvSpPr>
            <a:spLocks noGrp="1"/>
          </p:cNvSpPr>
          <p:nvPr>
            <p:ph type="body" sz="quarter" idx="35"/>
          </p:nvPr>
        </p:nvSpPr>
        <p:spPr/>
        <p:txBody>
          <a:bodyPr/>
          <a:lstStyle/>
          <a:p>
            <a:pPr algn="l" rtl="0"/>
            <a:r>
              <a:rPr lang="en-US"/>
              <a:t>05</a:t>
            </a:r>
          </a:p>
        </p:txBody>
      </p:sp>
      <p:sp>
        <p:nvSpPr>
          <p:cNvPr id="26" name="Text Placeholder 25">
            <a:extLst>
              <a:ext uri="{FF2B5EF4-FFF2-40B4-BE49-F238E27FC236}">
                <a16:creationId xmlns:a16="http://schemas.microsoft.com/office/drawing/2014/main" id="{AF2A8952-1670-2F4B-B3F8-033CA2659F15}"/>
              </a:ext>
            </a:extLst>
          </p:cNvPr>
          <p:cNvSpPr>
            <a:spLocks noGrp="1"/>
          </p:cNvSpPr>
          <p:nvPr>
            <p:ph type="body" sz="quarter" idx="36"/>
          </p:nvPr>
        </p:nvSpPr>
        <p:spPr>
          <a:xfrm>
            <a:off x="3478966" y="4761090"/>
            <a:ext cx="6874660" cy="689519"/>
          </a:xfrm>
        </p:spPr>
        <p:txBody>
          <a:bodyPr/>
          <a:lstStyle/>
          <a:p>
            <a:pPr algn="l" rtl="0"/>
            <a:r>
              <a:rPr lang="en-GB" sz="2400">
                <a:latin typeface="Calibri" panose="020F0502020204030204" pitchFamily="34" charset="0"/>
                <a:cs typeface="Times New Roman" panose="02020603050405020304" pitchFamily="18" charset="0"/>
              </a:rPr>
              <a:t>Casestudier af vellykket implementering</a:t>
            </a:r>
            <a:endParaRPr lang="en-US" sz="2400">
              <a:latin typeface="Calibri" panose="020F0502020204030204" pitchFamily="34" charset="0"/>
              <a:cs typeface="Times New Roman" panose="02020603050405020304" pitchFamily="18" charset="0"/>
            </a:endParaRPr>
          </a:p>
        </p:txBody>
      </p:sp>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prstGeom prst="rect">
            <a:avLst/>
          </a:prstGeom>
        </p:spPr>
        <p:txBody>
          <a:bodyPr/>
          <a:lstStyle/>
          <a:p>
            <a:pPr algn="l" rtl="0"/>
            <a:r>
              <a:rPr lang="en-US"/>
              <a:t>indhold</a:t>
            </a:r>
          </a:p>
        </p:txBody>
      </p:sp>
      <p:pic>
        <p:nvPicPr>
          <p:cNvPr id="5" name="Picture 4">
            <a:extLst>
              <a:ext uri="{FF2B5EF4-FFF2-40B4-BE49-F238E27FC236}">
                <a16:creationId xmlns:a16="http://schemas.microsoft.com/office/drawing/2014/main" id="{15DBD3A6-8392-150C-C054-8E88D8F0403A}"/>
              </a:ext>
            </a:extLst>
          </p:cNvPr>
          <p:cNvPicPr>
            <a:picLocks noChangeAspect="1"/>
          </p:cNvPicPr>
          <p:nvPr/>
        </p:nvPicPr>
        <p:blipFill>
          <a:blip r:embed="rId3"/>
          <a:stretch>
            <a:fillRect/>
          </a:stretch>
        </p:blipFill>
        <p:spPr>
          <a:xfrm>
            <a:off x="2659918" y="5952554"/>
            <a:ext cx="1638095" cy="342857"/>
          </a:xfrm>
          <a:prstGeom prst="rect">
            <a:avLst/>
          </a:prstGeom>
        </p:spPr>
      </p:pic>
      <p:sp>
        <p:nvSpPr>
          <p:cNvPr id="6" name="TextBox 5">
            <a:extLst>
              <a:ext uri="{FF2B5EF4-FFF2-40B4-BE49-F238E27FC236}">
                <a16:creationId xmlns:a16="http://schemas.microsoft.com/office/drawing/2014/main" id="{6713CCE5-F6FD-4EE7-0FD6-7F613157ADE0}"/>
              </a:ext>
            </a:extLst>
          </p:cNvPr>
          <p:cNvSpPr txBox="1"/>
          <p:nvPr/>
        </p:nvSpPr>
        <p:spPr>
          <a:xfrm>
            <a:off x="4298013" y="5893149"/>
            <a:ext cx="6097508" cy="461665"/>
          </a:xfrm>
          <a:prstGeom prst="rect">
            <a:avLst/>
          </a:prstGeom>
          <a:noFill/>
        </p:spPr>
        <p:txBody>
          <a:bodyPr wrap="square">
            <a:spAutoFit/>
          </a:body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extLst>
      <p:ext uri="{BB962C8B-B14F-4D97-AF65-F5344CB8AC3E}">
        <p14:creationId xmlns:p14="http://schemas.microsoft.com/office/powerpoint/2010/main" val="302860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gn="l" rtl="0">
              <a:lnSpc>
                <a:spcPct val="107000"/>
              </a:lnSpc>
              <a:spcAft>
                <a:spcPts val="800"/>
              </a:spcAft>
              <a:buFont typeface="Symbol" panose="05050102010706020507" pitchFamily="18" charset="2"/>
              <a:buChar char=""/>
            </a:pPr>
            <a:r>
              <a:rPr lang="en-GB">
                <a:latin typeface="Calibri" panose="020F0502020204030204" pitchFamily="34" charset="0"/>
                <a:cs typeface="Times New Roman" panose="02020603050405020304" pitchFamily="18" charset="0"/>
              </a:rPr>
              <a:t>For at gøre landbrugsapplikationer mere effektive og pålidelige kan vi opdele blockchain-applikationer i fire kategorier</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Anvendelse af blockchain i den virkelige verden</a:t>
            </a:r>
            <a:r>
              <a:rPr lang="en-GB" err="1"/>
              <a:t>AgriFood</a:t>
            </a:r>
            <a:endParaRPr lang="en-US"/>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graphicFrame>
        <p:nvGraphicFramePr>
          <p:cNvPr id="11" name="Diagram 10">
            <a:extLst>
              <a:ext uri="{FF2B5EF4-FFF2-40B4-BE49-F238E27FC236}">
                <a16:creationId xmlns:a16="http://schemas.microsoft.com/office/drawing/2014/main" id="{41DFC35C-BC34-A930-2E3F-E39FE45DF16C}"/>
              </a:ext>
            </a:extLst>
          </p:cNvPr>
          <p:cNvGraphicFramePr/>
          <p:nvPr/>
        </p:nvGraphicFramePr>
        <p:xfrm>
          <a:off x="1425944" y="2254927"/>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65352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Supply Chain Management:</a:t>
            </a:r>
            <a:r>
              <a:rPr lang="en-GB" kern="100">
                <a:effectLst/>
                <a:latin typeface="Calibri" panose="020F0502020204030204" pitchFamily="34" charset="0"/>
                <a:ea typeface="Calibri" panose="020F0502020204030204" pitchFamily="34" charset="0"/>
                <a:cs typeface="Times New Roman" panose="02020603050405020304" pitchFamily="18" charset="0"/>
              </a:rPr>
              <a:t>Landbrugsprodukter kan spores ved hjælp af blockchains for at give en effektiv og gennemsigtig forsyningskæde i landbrugssektoren. Blockchain-teknologi har evnen til at registrere enhver transaktion og bevægelse af varer.</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Fødevaresikkerhed:</a:t>
            </a:r>
            <a:r>
              <a:rPr lang="en-GB" kern="100">
                <a:effectLst/>
                <a:latin typeface="Calibri" panose="020F0502020204030204" pitchFamily="34" charset="0"/>
                <a:ea typeface="Calibri" panose="020F0502020204030204" pitchFamily="34" charset="0"/>
                <a:cs typeface="Times New Roman" panose="02020603050405020304" pitchFamily="18" charset="0"/>
              </a:rPr>
              <a:t>Ved at tilbyde en sikker og uforanderlig registrering af produktets rejse fra jord til bord, kan blockchain hjælpe med at øge fødevaresikkerheden. Dette muliggør målrettet tilbagekaldelse af kontaminerede genstande og kan hjælpe med at lokalisere kilden til enhver forurening.</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Anvendelse af Blockchain i</a:t>
            </a:r>
            <a:r>
              <a:rPr lang="en-GB" err="1"/>
              <a:t>AgriFood</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4158530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gn="l" rtl="0">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Den computeriserede database styrer og sporer digitale og fysiske ressourcer. Brugen af ​​blockchain-teknologi forbedrer transaktionskvaliteten.</a:t>
            </a:r>
          </a:p>
          <a:p>
            <a:pPr marL="342900" indent="-342900" algn="l" rtl="0">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Kunder kan bruge blockchain til at verificere en vares ægthed og lovlighed.</a:t>
            </a:r>
            <a:endParaRPr lang="sk-SK" kern="100">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Anvendelse af Blockchain i</a:t>
            </a:r>
            <a:r>
              <a:rPr lang="en-GB" err="1"/>
              <a:t>AgriFood</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0291712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lvl="0" indent="-342900" algn="l" rtl="0">
              <a:lnSpc>
                <a:spcPct val="107000"/>
              </a:lnSpc>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Matrikelregistret:</a:t>
            </a:r>
            <a:r>
              <a:rPr lang="en-GB" kern="100">
                <a:effectLst/>
                <a:latin typeface="Calibri" panose="020F0502020204030204" pitchFamily="34" charset="0"/>
                <a:ea typeface="Calibri" panose="020F0502020204030204" pitchFamily="34" charset="0"/>
                <a:cs typeface="Times New Roman" panose="02020603050405020304" pitchFamily="18" charset="0"/>
              </a:rPr>
              <a:t>Blockchain kan bruges til at etablere et sikkert og gennemsigtigt matrikelregister ved at reducere risikoen for jordkonflikter og forbedre adgangen til kredit for landmænd.</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rtl="0">
              <a:lnSpc>
                <a:spcPct val="107000"/>
              </a:lnSpc>
              <a:spcAft>
                <a:spcPts val="800"/>
              </a:spcAft>
              <a:buFont typeface="Calibri" panose="020F0502020204030204" pitchFamily="34" charset="0"/>
              <a:buChar char="•"/>
            </a:pPr>
            <a:r>
              <a:rPr lang="en-GB" b="1" kern="100">
                <a:effectLst/>
                <a:latin typeface="Calibri" panose="020F0502020204030204" pitchFamily="34" charset="0"/>
                <a:ea typeface="Calibri" panose="020F0502020204030204" pitchFamily="34" charset="0"/>
                <a:cs typeface="Times New Roman" panose="02020603050405020304" pitchFamily="18" charset="0"/>
              </a:rPr>
              <a:t>Betalingssystemer:</a:t>
            </a:r>
            <a:r>
              <a:rPr lang="en-GB" kern="100">
                <a:effectLst/>
                <a:latin typeface="Calibri" panose="020F0502020204030204" pitchFamily="34" charset="0"/>
                <a:ea typeface="Calibri" panose="020F0502020204030204" pitchFamily="34" charset="0"/>
                <a:cs typeface="Times New Roman" panose="02020603050405020304" pitchFamily="18" charset="0"/>
              </a:rPr>
              <a:t>Blockchain-teknologi giver sikre og effektive betalingssystemer til alle landbrugstransaktioner. Med brugen af ​​cryptocurrency kan landmænd og købere nemt negligere de høje gebyrer, der tilbydes gennem traditionelle betalingssystemer, hvilket kan mindske sandsynligheden for at blive snydt.</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Anvendelse af Blockchain i</a:t>
            </a:r>
            <a:r>
              <a:rPr lang="en-GB" err="1"/>
              <a:t>AgriFood</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9996874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9" y="2011138"/>
            <a:ext cx="5715000" cy="4690604"/>
          </a:xfrm>
          <a:prstGeom prst="rect">
            <a:avLst/>
          </a:prstGeom>
        </p:spPr>
        <p:txBody>
          <a:bodyPr/>
          <a:lstStyle/>
          <a:p>
            <a:pPr marL="342900" indent="-342900" algn="l" rtl="0">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Evnen til at spore et produkts vej hjælper med regulering og juridisk ansvarlighed.</a:t>
            </a:r>
          </a:p>
          <a:p>
            <a:pPr marL="342900" indent="-342900" algn="l" rtl="0">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Uanset transmissionsmåden spiller smarte kontrakter en afgørende rolle i dette scenarie.</a:t>
            </a:r>
          </a:p>
          <a:p>
            <a:pPr marL="342900" indent="-342900" algn="l" rtl="0">
              <a:lnSpc>
                <a:spcPct val="107000"/>
              </a:lnSpc>
              <a:buFont typeface="Calibri" panose="020F0502020204030204" pitchFamily="34" charset="0"/>
              <a:buChar char="•"/>
            </a:pPr>
            <a:r>
              <a:rPr lang="en-GB" kern="100">
                <a:latin typeface="Calibri" panose="020F0502020204030204" pitchFamily="34" charset="0"/>
                <a:cs typeface="Times New Roman" panose="02020603050405020304" pitchFamily="18" charset="0"/>
              </a:rPr>
              <a:t>Når forsyningskæden går fra slutbrugerne til de handlende, styres den derefter af et blockchain-baseret forsyningskædesystem med certificerer fra kendte grupper.</a:t>
            </a:r>
            <a:endParaRPr lang="sk-SK" kern="100">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Anvendelse af Blockchain i</a:t>
            </a:r>
            <a:r>
              <a:rPr lang="en-GB" err="1"/>
              <a:t>AgriFood</a:t>
            </a:r>
            <a:endParaRPr lang="sk-SK"/>
          </a:p>
          <a:p>
            <a:pPr algn="l" rtl="0"/>
            <a:r>
              <a:rPr lang="en-GB" sz="2800" kern="100">
                <a:latin typeface="Calibri" panose="020F0502020204030204" pitchFamily="34" charset="0"/>
                <a:cs typeface="Times New Roman" panose="02020603050405020304" pitchFamily="18" charset="0"/>
              </a:rPr>
              <a:t>Hvordan blockchain kan relatere til fødekæden</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pic>
        <p:nvPicPr>
          <p:cNvPr id="11" name="Obrázok 10" descr="Obrázok, na ktorom je text, diagram, snímka obrazovky  Automaticky generovaný popis">
            <a:hlinkClick r:id="rId2" tgtFrame="&quot;_blank&quot;"/>
            <a:extLst>
              <a:ext uri="{FF2B5EF4-FFF2-40B4-BE49-F238E27FC236}">
                <a16:creationId xmlns:a16="http://schemas.microsoft.com/office/drawing/2014/main" id="{085A533B-E74A-2329-7C7C-0CE0AE679C1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07794" y="2908348"/>
            <a:ext cx="5116192" cy="3120877"/>
          </a:xfrm>
          <a:prstGeom prst="rect">
            <a:avLst/>
          </a:prstGeom>
          <a:noFill/>
          <a:ln>
            <a:noFill/>
          </a:ln>
        </p:spPr>
      </p:pic>
    </p:spTree>
    <p:extLst>
      <p:ext uri="{BB962C8B-B14F-4D97-AF65-F5344CB8AC3E}">
        <p14:creationId xmlns:p14="http://schemas.microsoft.com/office/powerpoint/2010/main" val="754720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0" indent="0" algn="l" rtl="0" fontAlgn="auto"/>
            <a:r>
              <a:rPr lang="en-US" b="0" i="0">
                <a:effectLst/>
                <a:latin typeface="Calibri "/>
              </a:rPr>
              <a:t>Integrationen af ​​blockchain-teknologi i smart landbrugspraksis åbner op for et væld af muligheder. Nogle af de bemærkelsesværdige applikationer inkluderer:</a:t>
            </a:r>
          </a:p>
          <a:p>
            <a:pPr marL="342900" indent="-342900" algn="l" rtl="0" fontAlgn="auto">
              <a:buFont typeface="Arial" panose="020B0604020202020204" pitchFamily="34" charset="0"/>
              <a:buChar char="•"/>
            </a:pPr>
            <a:r>
              <a:rPr lang="en-US" b="1" i="0">
                <a:effectLst/>
                <a:latin typeface="Calibri "/>
              </a:rPr>
              <a:t>Smarte kontrakter til automatiserede aftaler</a:t>
            </a:r>
            <a:r>
              <a:rPr lang="en-US" b="0" i="0">
                <a:effectLst/>
                <a:latin typeface="Calibri "/>
              </a:rPr>
              <a:t>er selvudførende kontrakter med vilkår direkte skrevet ind i koden. I landbruget kan disse kontrakter automatisere aftaler mellem landmænd og distributører, hvilket sikrer rettidige betalinger og overholdelse af kvalitetsstandarder.</a:t>
            </a:r>
          </a:p>
          <a:p>
            <a:pPr marL="342900" indent="-342900" algn="l" rtl="0" fontAlgn="auto">
              <a:buFont typeface="Arial" panose="020B0604020202020204" pitchFamily="34" charset="0"/>
              <a:buChar char="•"/>
            </a:pPr>
            <a:r>
              <a:rPr lang="en-US" b="1" i="0">
                <a:effectLst/>
                <a:latin typeface="Calibri "/>
              </a:rPr>
              <a:t>Internet of Things (IoT)-enheder og datastyring</a:t>
            </a:r>
            <a:r>
              <a:rPr lang="en-US" b="0" i="0">
                <a:effectLst/>
                <a:latin typeface="Calibri "/>
              </a:rPr>
              <a:t>i smart farms generere enorme mængder data. Blockchain giver en sikker og decentraliseret platform til styring og deling af disse data, hvilket letter datadrevet beslutningstagning for optimale landbrugsresultater.</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Anvendelse af Blockchain i Smart Farming</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2322016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0" indent="0" algn="l" rtl="0" fontAlgn="auto"/>
            <a:r>
              <a:rPr lang="en-US" sz="2000" b="0" i="0" dirty="0" err="1">
                <a:effectLst/>
                <a:latin typeface="Calibri "/>
              </a:rPr>
              <a:t>Integrationen</a:t>
            </a:r>
            <a:r>
              <a:rPr lang="en-US" sz="2000" b="0" i="0" dirty="0">
                <a:effectLst/>
                <a:latin typeface="Calibri "/>
              </a:rPr>
              <a:t> </a:t>
            </a:r>
            <a:r>
              <a:rPr lang="en-US" sz="2000" b="0" i="0" dirty="0" err="1">
                <a:effectLst/>
                <a:latin typeface="Calibri "/>
              </a:rPr>
              <a:t>af</a:t>
            </a:r>
            <a:r>
              <a:rPr lang="en-US" sz="2000" b="0" i="0" dirty="0">
                <a:effectLst/>
                <a:latin typeface="Calibri "/>
              </a:rPr>
              <a:t> ​​blockchain-</a:t>
            </a:r>
            <a:r>
              <a:rPr lang="en-US" sz="2000" b="0" i="0" dirty="0" err="1">
                <a:effectLst/>
                <a:latin typeface="Calibri "/>
              </a:rPr>
              <a:t>teknologi</a:t>
            </a:r>
            <a:r>
              <a:rPr lang="en-US" sz="2000" b="0" i="0" dirty="0">
                <a:effectLst/>
                <a:latin typeface="Calibri "/>
              </a:rPr>
              <a:t> i smart </a:t>
            </a:r>
            <a:r>
              <a:rPr lang="en-US" sz="2000" b="0" i="0" dirty="0" err="1">
                <a:effectLst/>
                <a:latin typeface="Calibri "/>
              </a:rPr>
              <a:t>landbrugspraksis</a:t>
            </a:r>
            <a:r>
              <a:rPr lang="en-US" sz="2000" b="0" i="0" dirty="0">
                <a:effectLst/>
                <a:latin typeface="Calibri "/>
              </a:rPr>
              <a:t> </a:t>
            </a:r>
            <a:r>
              <a:rPr lang="en-US" sz="2000" b="0" i="0" dirty="0" err="1">
                <a:effectLst/>
                <a:latin typeface="Calibri "/>
              </a:rPr>
              <a:t>åbner</a:t>
            </a:r>
            <a:r>
              <a:rPr lang="en-US" sz="2000" b="0" i="0" dirty="0">
                <a:effectLst/>
                <a:latin typeface="Calibri "/>
              </a:rPr>
              <a:t> op for et </a:t>
            </a:r>
            <a:r>
              <a:rPr lang="en-US" sz="2000" b="0" i="0" dirty="0" err="1">
                <a:effectLst/>
                <a:latin typeface="Calibri "/>
              </a:rPr>
              <a:t>væld</a:t>
            </a:r>
            <a:r>
              <a:rPr lang="en-US" sz="2000" b="0" i="0" dirty="0">
                <a:effectLst/>
                <a:latin typeface="Calibri "/>
              </a:rPr>
              <a:t> </a:t>
            </a:r>
            <a:r>
              <a:rPr lang="en-US" sz="2000" b="0" i="0" dirty="0" err="1">
                <a:effectLst/>
                <a:latin typeface="Calibri "/>
              </a:rPr>
              <a:t>af</a:t>
            </a:r>
            <a:r>
              <a:rPr lang="en-US" sz="2000" b="0" i="0" dirty="0">
                <a:effectLst/>
                <a:latin typeface="Calibri "/>
              </a:rPr>
              <a:t> </a:t>
            </a:r>
            <a:r>
              <a:rPr lang="en-US" sz="2000" b="0" i="0" dirty="0" err="1">
                <a:effectLst/>
                <a:latin typeface="Calibri "/>
              </a:rPr>
              <a:t>muligheder</a:t>
            </a:r>
            <a:r>
              <a:rPr lang="en-US" sz="2000" b="0" i="0" dirty="0">
                <a:effectLst/>
                <a:latin typeface="Calibri "/>
              </a:rPr>
              <a:t>. </a:t>
            </a:r>
            <a:r>
              <a:rPr lang="en-US" sz="2000" b="0" i="0" dirty="0" err="1">
                <a:effectLst/>
                <a:latin typeface="Calibri "/>
              </a:rPr>
              <a:t>Nogle</a:t>
            </a:r>
            <a:r>
              <a:rPr lang="en-US" sz="2000" b="0" i="0" dirty="0">
                <a:effectLst/>
                <a:latin typeface="Calibri "/>
              </a:rPr>
              <a:t> </a:t>
            </a:r>
            <a:r>
              <a:rPr lang="en-US" sz="2000" b="0" i="0" dirty="0" err="1">
                <a:effectLst/>
                <a:latin typeface="Calibri "/>
              </a:rPr>
              <a:t>af</a:t>
            </a:r>
            <a:r>
              <a:rPr lang="en-US" sz="2000" b="0" i="0" dirty="0">
                <a:effectLst/>
                <a:latin typeface="Calibri "/>
              </a:rPr>
              <a:t> de </a:t>
            </a:r>
            <a:r>
              <a:rPr lang="en-US" sz="2000" b="0" i="0" dirty="0" err="1">
                <a:effectLst/>
                <a:latin typeface="Calibri "/>
              </a:rPr>
              <a:t>bemærkelsesværdige</a:t>
            </a:r>
            <a:r>
              <a:rPr lang="en-US" sz="2000" b="0" i="0" dirty="0">
                <a:effectLst/>
                <a:latin typeface="Calibri "/>
              </a:rPr>
              <a:t> </a:t>
            </a:r>
            <a:r>
              <a:rPr lang="en-US" sz="2000" b="0" i="0" dirty="0" err="1">
                <a:effectLst/>
                <a:latin typeface="Calibri "/>
              </a:rPr>
              <a:t>applikationer</a:t>
            </a:r>
            <a:r>
              <a:rPr lang="en-US" sz="2000" b="0" i="0" dirty="0">
                <a:effectLst/>
                <a:latin typeface="Calibri "/>
              </a:rPr>
              <a:t> </a:t>
            </a:r>
            <a:r>
              <a:rPr lang="en-US" sz="2000" b="0" i="0" dirty="0" err="1">
                <a:effectLst/>
                <a:latin typeface="Calibri "/>
              </a:rPr>
              <a:t>inkluderer</a:t>
            </a:r>
            <a:r>
              <a:rPr lang="en-US" sz="2000" b="0" i="0" dirty="0">
                <a:effectLst/>
                <a:latin typeface="Calibri "/>
              </a:rPr>
              <a:t>:</a:t>
            </a:r>
          </a:p>
          <a:p>
            <a:pPr marL="342900" indent="-342900" algn="l" rtl="0" fontAlgn="auto">
              <a:buFont typeface="Arial" panose="020B0604020202020204" pitchFamily="34" charset="0"/>
              <a:buChar char="•"/>
            </a:pPr>
            <a:r>
              <a:rPr lang="en-US" sz="2000" b="1" i="0" dirty="0" err="1">
                <a:effectLst/>
                <a:latin typeface="Calibri "/>
              </a:rPr>
              <a:t>Afgrødeovervågning</a:t>
            </a:r>
            <a:r>
              <a:rPr lang="en-US" sz="2000" b="1" i="0" dirty="0">
                <a:effectLst/>
                <a:latin typeface="Calibri "/>
              </a:rPr>
              <a:t> </a:t>
            </a:r>
            <a:r>
              <a:rPr lang="en-US" sz="2000" b="1" i="0" dirty="0" err="1">
                <a:effectLst/>
                <a:latin typeface="Calibri "/>
              </a:rPr>
              <a:t>og</a:t>
            </a:r>
            <a:r>
              <a:rPr lang="en-US" sz="2000" b="1" i="0" dirty="0">
                <a:effectLst/>
                <a:latin typeface="Calibri "/>
              </a:rPr>
              <a:t> </a:t>
            </a:r>
            <a:r>
              <a:rPr lang="en-US" sz="2000" b="1" i="0" dirty="0" err="1">
                <a:effectLst/>
                <a:latin typeface="Calibri "/>
              </a:rPr>
              <a:t>kvalitetskontrol</a:t>
            </a:r>
            <a:r>
              <a:rPr lang="en-US" sz="2000" i="0" dirty="0" err="1">
                <a:effectLst/>
                <a:latin typeface="Calibri "/>
              </a:rPr>
              <a:t>b</a:t>
            </a:r>
            <a:r>
              <a:rPr lang="en-US" sz="2000" b="0" i="0" dirty="0" err="1">
                <a:effectLst/>
                <a:latin typeface="Calibri "/>
              </a:rPr>
              <a:t>Ved</a:t>
            </a:r>
            <a:r>
              <a:rPr lang="en-US" sz="2000" b="0" i="0" dirty="0">
                <a:effectLst/>
                <a:latin typeface="Calibri "/>
              </a:rPr>
              <a:t> at </a:t>
            </a:r>
            <a:r>
              <a:rPr lang="en-US" sz="2000" b="0" i="0" dirty="0" err="1">
                <a:effectLst/>
                <a:latin typeface="Calibri "/>
              </a:rPr>
              <a:t>kombinere</a:t>
            </a:r>
            <a:r>
              <a:rPr lang="en-US" sz="2000" b="0" i="0" dirty="0">
                <a:effectLst/>
                <a:latin typeface="Calibri "/>
              </a:rPr>
              <a:t> blockchain med IoT-</a:t>
            </a:r>
            <a:r>
              <a:rPr lang="en-US" sz="2000" b="0" i="0" dirty="0" err="1">
                <a:effectLst/>
                <a:latin typeface="Calibri "/>
              </a:rPr>
              <a:t>sensorer</a:t>
            </a:r>
            <a:r>
              <a:rPr lang="en-US" sz="2000" b="0" i="0" dirty="0">
                <a:effectLst/>
                <a:latin typeface="Calibri "/>
              </a:rPr>
              <a:t> </a:t>
            </a:r>
            <a:r>
              <a:rPr lang="en-US" sz="2000" b="0" i="0" dirty="0" err="1">
                <a:effectLst/>
                <a:latin typeface="Calibri "/>
              </a:rPr>
              <a:t>kan</a:t>
            </a:r>
            <a:r>
              <a:rPr lang="en-US" sz="2000" b="0" i="0" dirty="0">
                <a:effectLst/>
                <a:latin typeface="Calibri "/>
              </a:rPr>
              <a:t> </a:t>
            </a:r>
            <a:r>
              <a:rPr lang="en-US" sz="2000" b="0" i="0" dirty="0" err="1">
                <a:effectLst/>
                <a:latin typeface="Calibri "/>
              </a:rPr>
              <a:t>landmænd</a:t>
            </a:r>
            <a:r>
              <a:rPr lang="en-US" sz="2000" b="0" i="0" dirty="0">
                <a:effectLst/>
                <a:latin typeface="Calibri "/>
              </a:rPr>
              <a:t> </a:t>
            </a:r>
            <a:r>
              <a:rPr lang="en-US" sz="2000" b="0" i="0" dirty="0" err="1">
                <a:effectLst/>
                <a:latin typeface="Calibri "/>
              </a:rPr>
              <a:t>overvåge</a:t>
            </a:r>
            <a:r>
              <a:rPr lang="en-US" sz="2000" b="0" i="0" dirty="0">
                <a:effectLst/>
                <a:latin typeface="Calibri "/>
              </a:rPr>
              <a:t> </a:t>
            </a:r>
            <a:r>
              <a:rPr lang="en-US" sz="2000" b="0" i="0" dirty="0" err="1">
                <a:effectLst/>
                <a:latin typeface="Calibri "/>
              </a:rPr>
              <a:t>afgrøder</a:t>
            </a:r>
            <a:r>
              <a:rPr lang="en-US" sz="2000" b="0" i="0" dirty="0">
                <a:effectLst/>
                <a:latin typeface="Calibri "/>
              </a:rPr>
              <a:t> i </a:t>
            </a:r>
            <a:r>
              <a:rPr lang="en-US" sz="2000" b="0" i="0" dirty="0" err="1">
                <a:effectLst/>
                <a:latin typeface="Calibri "/>
              </a:rPr>
              <a:t>realtid</a:t>
            </a:r>
            <a:r>
              <a:rPr lang="en-US" sz="2000" b="0" i="0" dirty="0">
                <a:effectLst/>
                <a:latin typeface="Calibri "/>
              </a:rPr>
              <a:t>, </a:t>
            </a:r>
            <a:r>
              <a:rPr lang="en-US" sz="2000" b="0" i="0" dirty="0" err="1">
                <a:effectLst/>
                <a:latin typeface="Calibri "/>
              </a:rPr>
              <a:t>modtage</a:t>
            </a:r>
            <a:r>
              <a:rPr lang="en-US" sz="2000" b="0" i="0" dirty="0">
                <a:effectLst/>
                <a:latin typeface="Calibri "/>
              </a:rPr>
              <a:t> data om </a:t>
            </a:r>
            <a:r>
              <a:rPr lang="en-US" sz="2000" b="0" i="0" dirty="0" err="1">
                <a:effectLst/>
                <a:latin typeface="Calibri "/>
              </a:rPr>
              <a:t>temperatur</a:t>
            </a:r>
            <a:r>
              <a:rPr lang="en-US" sz="2000" b="0" i="0" dirty="0">
                <a:effectLst/>
                <a:latin typeface="Calibri "/>
              </a:rPr>
              <a:t>, </a:t>
            </a:r>
            <a:r>
              <a:rPr lang="en-US" sz="2000" b="0" i="0" dirty="0" err="1">
                <a:effectLst/>
                <a:latin typeface="Calibri "/>
              </a:rPr>
              <a:t>luftfugtighed</a:t>
            </a:r>
            <a:r>
              <a:rPr lang="en-US" sz="2000" b="0" i="0" dirty="0">
                <a:effectLst/>
                <a:latin typeface="Calibri "/>
              </a:rPr>
              <a:t>, </a:t>
            </a:r>
            <a:r>
              <a:rPr lang="en-US" sz="2000" b="0" i="0" dirty="0" err="1">
                <a:effectLst/>
                <a:latin typeface="Calibri "/>
              </a:rPr>
              <a:t>jordfugtighed</a:t>
            </a:r>
            <a:r>
              <a:rPr lang="en-US" sz="2000" b="0" i="0" dirty="0">
                <a:effectLst/>
                <a:latin typeface="Calibri "/>
              </a:rPr>
              <a:t> </a:t>
            </a:r>
            <a:r>
              <a:rPr lang="en-US" sz="2000" b="0" i="0" dirty="0" err="1">
                <a:effectLst/>
                <a:latin typeface="Calibri "/>
              </a:rPr>
              <a:t>og</a:t>
            </a:r>
            <a:r>
              <a:rPr lang="en-US" sz="2000" b="0" i="0" dirty="0">
                <a:effectLst/>
                <a:latin typeface="Calibri "/>
              </a:rPr>
              <a:t> </a:t>
            </a:r>
            <a:r>
              <a:rPr lang="en-US" sz="2000" b="0" i="0" dirty="0" err="1">
                <a:effectLst/>
                <a:latin typeface="Calibri "/>
              </a:rPr>
              <a:t>meget</a:t>
            </a:r>
            <a:r>
              <a:rPr lang="en-US" sz="2000" b="0" i="0" dirty="0">
                <a:effectLst/>
                <a:latin typeface="Calibri "/>
              </a:rPr>
              <a:t> mere. Denne information </a:t>
            </a:r>
            <a:r>
              <a:rPr lang="en-US" sz="2000" b="0" i="0" dirty="0" err="1">
                <a:effectLst/>
                <a:latin typeface="Calibri "/>
              </a:rPr>
              <a:t>hjælper</a:t>
            </a:r>
            <a:r>
              <a:rPr lang="en-US" sz="2000" b="0" i="0" dirty="0">
                <a:effectLst/>
                <a:latin typeface="Calibri "/>
              </a:rPr>
              <a:t> </a:t>
            </a:r>
            <a:r>
              <a:rPr lang="en-US" sz="2000" b="0" i="0" dirty="0" err="1">
                <a:effectLst/>
                <a:latin typeface="Calibri "/>
              </a:rPr>
              <a:t>landmænd</a:t>
            </a:r>
            <a:r>
              <a:rPr lang="en-US" sz="2000" b="0" i="0" dirty="0">
                <a:effectLst/>
                <a:latin typeface="Calibri "/>
              </a:rPr>
              <a:t> med at </a:t>
            </a:r>
            <a:r>
              <a:rPr lang="en-US" sz="2000" b="0" i="0" dirty="0" err="1">
                <a:effectLst/>
                <a:latin typeface="Calibri "/>
              </a:rPr>
              <a:t>træffe</a:t>
            </a:r>
            <a:r>
              <a:rPr lang="en-US" sz="2000" b="0" i="0" dirty="0">
                <a:effectLst/>
                <a:latin typeface="Calibri "/>
              </a:rPr>
              <a:t> </a:t>
            </a:r>
            <a:r>
              <a:rPr lang="en-US" sz="2000" b="0" i="0" dirty="0" err="1">
                <a:effectLst/>
                <a:latin typeface="Calibri "/>
              </a:rPr>
              <a:t>informerede</a:t>
            </a:r>
            <a:r>
              <a:rPr lang="en-US" sz="2000" b="0" i="0" dirty="0">
                <a:effectLst/>
                <a:latin typeface="Calibri "/>
              </a:rPr>
              <a:t> </a:t>
            </a:r>
            <a:r>
              <a:rPr lang="en-US" sz="2000" b="0" i="0" dirty="0" err="1">
                <a:effectLst/>
                <a:latin typeface="Calibri "/>
              </a:rPr>
              <a:t>beslutninger</a:t>
            </a:r>
            <a:r>
              <a:rPr lang="en-US" sz="2000" b="0" i="0" dirty="0">
                <a:effectLst/>
                <a:latin typeface="Calibri "/>
              </a:rPr>
              <a:t> </a:t>
            </a:r>
            <a:r>
              <a:rPr lang="en-US" sz="2000" b="0" i="0" dirty="0" err="1">
                <a:effectLst/>
                <a:latin typeface="Calibri "/>
              </a:rPr>
              <a:t>og</a:t>
            </a:r>
            <a:r>
              <a:rPr lang="en-US" sz="2000" b="0" i="0" dirty="0">
                <a:effectLst/>
                <a:latin typeface="Calibri "/>
              </a:rPr>
              <a:t> </a:t>
            </a:r>
            <a:r>
              <a:rPr lang="en-US" sz="2000" b="0" i="0" dirty="0" err="1">
                <a:effectLst/>
                <a:latin typeface="Calibri "/>
              </a:rPr>
              <a:t>opretholde</a:t>
            </a:r>
            <a:r>
              <a:rPr lang="en-US" sz="2000" b="0" i="0" dirty="0">
                <a:effectLst/>
                <a:latin typeface="Calibri "/>
              </a:rPr>
              <a:t> optimal </a:t>
            </a:r>
            <a:r>
              <a:rPr lang="en-US" sz="2000" b="0" i="0" dirty="0" err="1">
                <a:effectLst/>
                <a:latin typeface="Calibri "/>
              </a:rPr>
              <a:t>afgrødekvalitet</a:t>
            </a:r>
            <a:r>
              <a:rPr lang="en-US" sz="2000" b="0" i="0" dirty="0">
                <a:effectLst/>
                <a:latin typeface="Calibri "/>
              </a:rPr>
              <a:t>.</a:t>
            </a:r>
          </a:p>
          <a:p>
            <a:pPr marL="342900" indent="-342900" algn="l" rtl="0" fontAlgn="auto">
              <a:buFont typeface="Arial" panose="020B0604020202020204" pitchFamily="34" charset="0"/>
              <a:buChar char="•"/>
            </a:pPr>
            <a:r>
              <a:rPr lang="en-US" sz="2000" b="1" i="0" dirty="0">
                <a:effectLst/>
                <a:latin typeface="Calibri "/>
              </a:rPr>
              <a:t>Fair Trade </a:t>
            </a:r>
            <a:r>
              <a:rPr lang="en-US" sz="2000" b="1" i="0" dirty="0" err="1">
                <a:effectLst/>
                <a:latin typeface="Calibri "/>
              </a:rPr>
              <a:t>og</a:t>
            </a:r>
            <a:r>
              <a:rPr lang="en-US" sz="2000" b="1" i="0" dirty="0">
                <a:effectLst/>
                <a:latin typeface="Calibri "/>
              </a:rPr>
              <a:t> </a:t>
            </a:r>
            <a:r>
              <a:rPr lang="en-US" sz="2000" b="1" i="0" dirty="0" err="1">
                <a:effectLst/>
                <a:latin typeface="Calibri "/>
              </a:rPr>
              <a:t>etisk</a:t>
            </a:r>
            <a:r>
              <a:rPr lang="en-US" sz="2000" b="1" i="0" dirty="0">
                <a:effectLst/>
                <a:latin typeface="Calibri "/>
              </a:rPr>
              <a:t> </a:t>
            </a:r>
            <a:r>
              <a:rPr lang="en-US" sz="2000" b="1" i="0" dirty="0" err="1">
                <a:effectLst/>
                <a:latin typeface="Calibri "/>
              </a:rPr>
              <a:t>mærkning,</a:t>
            </a:r>
            <a:r>
              <a:rPr lang="en-US" sz="2000" i="0" dirty="0" err="1">
                <a:effectLst/>
                <a:latin typeface="Calibri "/>
              </a:rPr>
              <a:t>hvor</a:t>
            </a:r>
            <a:r>
              <a:rPr lang="en-US" sz="2000" i="0" dirty="0">
                <a:effectLst/>
                <a:latin typeface="Calibri "/>
              </a:rPr>
              <a:t> b</a:t>
            </a:r>
            <a:r>
              <a:rPr lang="en-US" sz="2000" b="0" i="0" dirty="0">
                <a:effectLst/>
                <a:latin typeface="Calibri "/>
              </a:rPr>
              <a:t>lockchain </a:t>
            </a:r>
            <a:r>
              <a:rPr lang="en-US" sz="2000" b="0" i="0" dirty="0" err="1">
                <a:effectLst/>
                <a:latin typeface="Calibri "/>
              </a:rPr>
              <a:t>kan</a:t>
            </a:r>
            <a:r>
              <a:rPr lang="en-US" sz="2000" b="0" i="0" dirty="0">
                <a:effectLst/>
                <a:latin typeface="Calibri "/>
              </a:rPr>
              <a:t> </a:t>
            </a:r>
            <a:r>
              <a:rPr lang="en-US" sz="2000" b="0" i="0" dirty="0" err="1">
                <a:effectLst/>
                <a:latin typeface="Calibri "/>
              </a:rPr>
              <a:t>bruges</a:t>
            </a:r>
            <a:r>
              <a:rPr lang="en-US" sz="2000" b="0" i="0" dirty="0">
                <a:effectLst/>
                <a:latin typeface="Calibri "/>
              </a:rPr>
              <a:t> </a:t>
            </a:r>
            <a:r>
              <a:rPr lang="en-US" sz="2000" b="0" i="0" dirty="0" err="1">
                <a:effectLst/>
                <a:latin typeface="Calibri "/>
              </a:rPr>
              <a:t>til</a:t>
            </a:r>
            <a:r>
              <a:rPr lang="en-US" sz="2000" b="0" i="0" dirty="0">
                <a:effectLst/>
                <a:latin typeface="Calibri "/>
              </a:rPr>
              <a:t> at </a:t>
            </a:r>
            <a:r>
              <a:rPr lang="en-US" sz="2000" b="0" i="0" dirty="0" err="1">
                <a:effectLst/>
                <a:latin typeface="Calibri "/>
              </a:rPr>
              <a:t>verificere</a:t>
            </a:r>
            <a:r>
              <a:rPr lang="en-US" sz="2000" b="0" i="0" dirty="0">
                <a:effectLst/>
                <a:latin typeface="Calibri "/>
              </a:rPr>
              <a:t> fair </a:t>
            </a:r>
            <a:r>
              <a:rPr lang="en-US" sz="2000" b="0" i="0" dirty="0" err="1">
                <a:effectLst/>
                <a:latin typeface="Calibri "/>
              </a:rPr>
              <a:t>handelspraksis</a:t>
            </a:r>
            <a:r>
              <a:rPr lang="en-US" sz="2000" b="0" i="0" dirty="0">
                <a:effectLst/>
                <a:latin typeface="Calibri "/>
              </a:rPr>
              <a:t> </a:t>
            </a:r>
            <a:r>
              <a:rPr lang="en-US" sz="2000" b="0" i="0" dirty="0" err="1">
                <a:effectLst/>
                <a:latin typeface="Calibri "/>
              </a:rPr>
              <a:t>og</a:t>
            </a:r>
            <a:r>
              <a:rPr lang="en-US" sz="2000" b="0" i="0" dirty="0">
                <a:effectLst/>
                <a:latin typeface="Calibri "/>
              </a:rPr>
              <a:t> </a:t>
            </a:r>
            <a:r>
              <a:rPr lang="en-US" sz="2000" b="0" i="0" dirty="0" err="1">
                <a:effectLst/>
                <a:latin typeface="Calibri "/>
              </a:rPr>
              <a:t>etisk</a:t>
            </a:r>
            <a:r>
              <a:rPr lang="en-US" sz="2000" b="0" i="0" dirty="0">
                <a:effectLst/>
                <a:latin typeface="Calibri "/>
              </a:rPr>
              <a:t> </a:t>
            </a:r>
            <a:r>
              <a:rPr lang="en-US" sz="2000" b="0" i="0" dirty="0" err="1">
                <a:effectLst/>
                <a:latin typeface="Calibri "/>
              </a:rPr>
              <a:t>indkøb</a:t>
            </a:r>
            <a:r>
              <a:rPr lang="en-US" sz="2000" b="0" i="0" dirty="0">
                <a:effectLst/>
                <a:latin typeface="Calibri "/>
              </a:rPr>
              <a:t> </a:t>
            </a:r>
            <a:r>
              <a:rPr lang="en-US" sz="2000" b="0" i="0" dirty="0" err="1">
                <a:effectLst/>
                <a:latin typeface="Calibri "/>
              </a:rPr>
              <a:t>af</a:t>
            </a:r>
            <a:r>
              <a:rPr lang="en-US" sz="2000" b="0" i="0" dirty="0">
                <a:effectLst/>
                <a:latin typeface="Calibri "/>
              </a:rPr>
              <a:t> </a:t>
            </a:r>
            <a:r>
              <a:rPr lang="en-US" sz="2000" b="0" i="0" dirty="0" err="1">
                <a:effectLst/>
                <a:latin typeface="Calibri "/>
              </a:rPr>
              <a:t>landbrugsprodukter</a:t>
            </a:r>
            <a:r>
              <a:rPr lang="en-US" sz="2000" b="0" i="0" dirty="0">
                <a:effectLst/>
                <a:latin typeface="Calibri "/>
              </a:rPr>
              <a:t>. </a:t>
            </a:r>
            <a:r>
              <a:rPr lang="en-US" sz="2000" b="0" i="0" dirty="0" err="1">
                <a:effectLst/>
                <a:latin typeface="Calibri "/>
              </a:rPr>
              <a:t>Forbrugere</a:t>
            </a:r>
            <a:r>
              <a:rPr lang="en-US" sz="2000" b="0" i="0" dirty="0">
                <a:effectLst/>
                <a:latin typeface="Calibri "/>
              </a:rPr>
              <a:t> </a:t>
            </a:r>
            <a:r>
              <a:rPr lang="en-US" sz="2000" b="0" i="0" dirty="0" err="1">
                <a:effectLst/>
                <a:latin typeface="Calibri "/>
              </a:rPr>
              <a:t>kan</a:t>
            </a:r>
            <a:r>
              <a:rPr lang="en-US" sz="2000" b="0" i="0" dirty="0">
                <a:effectLst/>
                <a:latin typeface="Calibri "/>
              </a:rPr>
              <a:t> </a:t>
            </a:r>
            <a:r>
              <a:rPr lang="en-US" sz="2000" b="0" i="0" dirty="0" err="1">
                <a:effectLst/>
                <a:latin typeface="Calibri "/>
              </a:rPr>
              <a:t>scanne</a:t>
            </a:r>
            <a:r>
              <a:rPr lang="en-US" sz="2000" b="0" i="0" dirty="0">
                <a:effectLst/>
                <a:latin typeface="Calibri "/>
              </a:rPr>
              <a:t> QR-</a:t>
            </a:r>
            <a:r>
              <a:rPr lang="en-US" sz="2000" b="0" i="0" dirty="0" err="1">
                <a:effectLst/>
                <a:latin typeface="Calibri "/>
              </a:rPr>
              <a:t>koder</a:t>
            </a:r>
            <a:r>
              <a:rPr lang="en-US" sz="2000" b="0" i="0" dirty="0">
                <a:effectLst/>
                <a:latin typeface="Calibri "/>
              </a:rPr>
              <a:t> </a:t>
            </a:r>
            <a:r>
              <a:rPr lang="en-US" sz="2000" b="0" i="0" dirty="0" err="1">
                <a:effectLst/>
                <a:latin typeface="Calibri "/>
              </a:rPr>
              <a:t>på</a:t>
            </a:r>
            <a:r>
              <a:rPr lang="en-US" sz="2000" b="0" i="0" dirty="0">
                <a:effectLst/>
                <a:latin typeface="Calibri "/>
              </a:rPr>
              <a:t> </a:t>
            </a:r>
            <a:r>
              <a:rPr lang="en-US" sz="2000" b="0" i="0" dirty="0" err="1">
                <a:effectLst/>
                <a:latin typeface="Calibri "/>
              </a:rPr>
              <a:t>produkter</a:t>
            </a:r>
            <a:r>
              <a:rPr lang="en-US" sz="2000" b="0" i="0" dirty="0">
                <a:effectLst/>
                <a:latin typeface="Calibri "/>
              </a:rPr>
              <a:t> for at </a:t>
            </a:r>
            <a:r>
              <a:rPr lang="en-US" sz="2000" b="0" i="0" dirty="0" err="1">
                <a:effectLst/>
                <a:latin typeface="Calibri "/>
              </a:rPr>
              <a:t>få</a:t>
            </a:r>
            <a:r>
              <a:rPr lang="en-US" sz="2000" b="0" i="0" dirty="0">
                <a:effectLst/>
                <a:latin typeface="Calibri "/>
              </a:rPr>
              <a:t> </a:t>
            </a:r>
            <a:r>
              <a:rPr lang="en-US" sz="2000" b="0" i="0" dirty="0" err="1">
                <a:effectLst/>
                <a:latin typeface="Calibri "/>
              </a:rPr>
              <a:t>adgang</a:t>
            </a:r>
            <a:r>
              <a:rPr lang="en-US" sz="2000" b="0" i="0" dirty="0">
                <a:effectLst/>
                <a:latin typeface="Calibri "/>
              </a:rPr>
              <a:t> </a:t>
            </a:r>
            <a:r>
              <a:rPr lang="en-US" sz="2000" b="0" i="0" dirty="0" err="1">
                <a:effectLst/>
                <a:latin typeface="Calibri "/>
              </a:rPr>
              <a:t>til</a:t>
            </a:r>
            <a:r>
              <a:rPr lang="en-US" sz="2000" b="0" i="0" dirty="0">
                <a:effectLst/>
                <a:latin typeface="Calibri "/>
              </a:rPr>
              <a:t> information om </a:t>
            </a:r>
            <a:r>
              <a:rPr lang="en-US" sz="2000" b="0" i="0" dirty="0" err="1">
                <a:effectLst/>
                <a:latin typeface="Calibri "/>
              </a:rPr>
              <a:t>produktets</a:t>
            </a:r>
            <a:r>
              <a:rPr lang="en-US" sz="2000" b="0" i="0" dirty="0">
                <a:effectLst/>
                <a:latin typeface="Calibri "/>
              </a:rPr>
              <a:t> </a:t>
            </a:r>
            <a:r>
              <a:rPr lang="en-US" sz="2000" b="0" i="0" dirty="0" err="1">
                <a:effectLst/>
                <a:latin typeface="Calibri "/>
              </a:rPr>
              <a:t>rejse</a:t>
            </a:r>
            <a:r>
              <a:rPr lang="en-US" sz="2000" b="0" i="0" dirty="0">
                <a:effectLst/>
                <a:latin typeface="Calibri "/>
              </a:rPr>
              <a:t> </a:t>
            </a:r>
            <a:r>
              <a:rPr lang="en-US" sz="2000" b="0" i="0" dirty="0" err="1">
                <a:effectLst/>
                <a:latin typeface="Calibri "/>
              </a:rPr>
              <a:t>og</a:t>
            </a:r>
            <a:r>
              <a:rPr lang="en-US" sz="2000" b="0" i="0" dirty="0">
                <a:effectLst/>
                <a:latin typeface="Calibri "/>
              </a:rPr>
              <a:t> </a:t>
            </a:r>
            <a:r>
              <a:rPr lang="en-US" sz="2000" b="0" i="0" dirty="0" err="1">
                <a:effectLst/>
                <a:latin typeface="Calibri "/>
              </a:rPr>
              <a:t>verificere</a:t>
            </a:r>
            <a:r>
              <a:rPr lang="en-US" sz="2000" b="0" i="0" dirty="0">
                <a:effectLst/>
                <a:latin typeface="Calibri "/>
              </a:rPr>
              <a:t> dets </a:t>
            </a:r>
            <a:r>
              <a:rPr lang="en-US" sz="2000" b="0" i="0" dirty="0" err="1">
                <a:effectLst/>
                <a:latin typeface="Calibri "/>
              </a:rPr>
              <a:t>ægthed</a:t>
            </a:r>
            <a:r>
              <a:rPr lang="en-US" sz="2000" b="0" i="0" dirty="0">
                <a:effectLst/>
                <a:latin typeface="Calibri "/>
              </a:rPr>
              <a:t>.</a:t>
            </a:r>
          </a:p>
          <a:p>
            <a:pPr marL="342900" indent="-342900" algn="l" rtl="0" fontAlgn="auto">
              <a:buFont typeface="Arial" panose="020B0604020202020204" pitchFamily="34" charset="0"/>
              <a:buChar char="•"/>
            </a:pPr>
            <a:r>
              <a:rPr lang="en-US" sz="2000" b="1" i="0" dirty="0" err="1">
                <a:effectLst/>
                <a:latin typeface="Calibri "/>
              </a:rPr>
              <a:t>Certificering</a:t>
            </a:r>
            <a:r>
              <a:rPr lang="en-US" sz="2000" b="1" i="0" dirty="0">
                <a:effectLst/>
                <a:latin typeface="Calibri "/>
              </a:rPr>
              <a:t> </a:t>
            </a:r>
            <a:r>
              <a:rPr lang="en-US" sz="2000" b="1" i="0" dirty="0" err="1">
                <a:effectLst/>
                <a:latin typeface="Calibri "/>
              </a:rPr>
              <a:t>og</a:t>
            </a:r>
            <a:r>
              <a:rPr lang="en-US" sz="2000" b="1" i="0" dirty="0">
                <a:effectLst/>
                <a:latin typeface="Calibri "/>
              </a:rPr>
              <a:t> </a:t>
            </a:r>
            <a:r>
              <a:rPr lang="en-US" sz="2000" b="1" i="0" dirty="0" err="1">
                <a:effectLst/>
                <a:latin typeface="Calibri "/>
              </a:rPr>
              <a:t>overholdelse</a:t>
            </a:r>
            <a:r>
              <a:rPr lang="en-US" sz="2000" i="0" dirty="0">
                <a:effectLst/>
                <a:latin typeface="Calibri "/>
              </a:rPr>
              <a:t>- b</a:t>
            </a:r>
            <a:r>
              <a:rPr lang="en-US" sz="2000" b="0" i="0" dirty="0">
                <a:effectLst/>
                <a:latin typeface="Calibri "/>
              </a:rPr>
              <a:t>lockchain </a:t>
            </a:r>
            <a:r>
              <a:rPr lang="en-US" sz="2000" b="0" i="0" dirty="0" err="1">
                <a:effectLst/>
                <a:latin typeface="Calibri "/>
              </a:rPr>
              <a:t>strømliner</a:t>
            </a:r>
            <a:r>
              <a:rPr lang="en-US" sz="2000" b="0" i="0" dirty="0">
                <a:effectLst/>
                <a:latin typeface="Calibri "/>
              </a:rPr>
              <a:t> </a:t>
            </a:r>
            <a:r>
              <a:rPr lang="en-US" sz="2000" b="0" i="0" dirty="0" err="1">
                <a:effectLst/>
                <a:latin typeface="Calibri "/>
              </a:rPr>
              <a:t>processen</a:t>
            </a:r>
            <a:r>
              <a:rPr lang="en-US" sz="2000" b="0" i="0" dirty="0">
                <a:effectLst/>
                <a:latin typeface="Calibri "/>
              </a:rPr>
              <a:t> med at </a:t>
            </a:r>
            <a:r>
              <a:rPr lang="en-US" sz="2000" b="0" i="0" dirty="0" err="1">
                <a:effectLst/>
                <a:latin typeface="Calibri "/>
              </a:rPr>
              <a:t>opnå</a:t>
            </a:r>
            <a:r>
              <a:rPr lang="en-US" sz="2000" b="0" i="0" dirty="0">
                <a:effectLst/>
                <a:latin typeface="Calibri "/>
              </a:rPr>
              <a:t> </a:t>
            </a:r>
            <a:r>
              <a:rPr lang="en-US" sz="2000" b="0" i="0" dirty="0" err="1">
                <a:effectLst/>
                <a:latin typeface="Calibri "/>
              </a:rPr>
              <a:t>certificeringer</a:t>
            </a:r>
            <a:r>
              <a:rPr lang="en-US" sz="2000" b="0" i="0" dirty="0">
                <a:effectLst/>
                <a:latin typeface="Calibri "/>
              </a:rPr>
              <a:t> for </a:t>
            </a:r>
            <a:r>
              <a:rPr lang="en-US" sz="2000" b="0" i="0" dirty="0" err="1">
                <a:effectLst/>
                <a:latin typeface="Calibri "/>
              </a:rPr>
              <a:t>økologisk</a:t>
            </a:r>
            <a:r>
              <a:rPr lang="en-US" sz="2000" b="0" i="0" dirty="0">
                <a:effectLst/>
                <a:latin typeface="Calibri "/>
              </a:rPr>
              <a:t> </a:t>
            </a:r>
            <a:r>
              <a:rPr lang="en-US" sz="2000" b="0" i="0" dirty="0" err="1">
                <a:effectLst/>
                <a:latin typeface="Calibri "/>
              </a:rPr>
              <a:t>og</a:t>
            </a:r>
            <a:r>
              <a:rPr lang="en-US" sz="2000" b="0" i="0" dirty="0">
                <a:effectLst/>
                <a:latin typeface="Calibri "/>
              </a:rPr>
              <a:t> </a:t>
            </a:r>
            <a:r>
              <a:rPr lang="en-US" sz="2000" b="0" i="0" dirty="0" err="1">
                <a:effectLst/>
                <a:latin typeface="Calibri "/>
              </a:rPr>
              <a:t>bæredygtig</a:t>
            </a:r>
            <a:r>
              <a:rPr lang="en-US" sz="2000" b="0" i="0" dirty="0">
                <a:effectLst/>
                <a:latin typeface="Calibri "/>
              </a:rPr>
              <a:t> </a:t>
            </a:r>
            <a:r>
              <a:rPr lang="en-US" sz="2000" b="0" i="0" dirty="0" err="1">
                <a:effectLst/>
                <a:latin typeface="Calibri "/>
              </a:rPr>
              <a:t>praksis</a:t>
            </a:r>
            <a:r>
              <a:rPr lang="en-US" sz="2000" b="0" i="0" dirty="0">
                <a:effectLst/>
                <a:latin typeface="Calibri "/>
              </a:rPr>
              <a:t>. </a:t>
            </a:r>
            <a:r>
              <a:rPr lang="en-US" sz="2000" b="0" i="0" dirty="0" err="1">
                <a:effectLst/>
                <a:latin typeface="Calibri "/>
              </a:rPr>
              <a:t>Certifikater</a:t>
            </a:r>
            <a:r>
              <a:rPr lang="en-US" sz="2000" b="0" i="0" dirty="0">
                <a:effectLst/>
                <a:latin typeface="Calibri "/>
              </a:rPr>
              <a:t> </a:t>
            </a:r>
            <a:r>
              <a:rPr lang="en-US" sz="2000" b="0" i="0" dirty="0" err="1">
                <a:effectLst/>
                <a:latin typeface="Calibri "/>
              </a:rPr>
              <a:t>kan</a:t>
            </a:r>
            <a:r>
              <a:rPr lang="en-US" sz="2000" b="0" i="0" dirty="0">
                <a:effectLst/>
                <a:latin typeface="Calibri "/>
              </a:rPr>
              <a:t> </a:t>
            </a:r>
            <a:r>
              <a:rPr lang="en-US" sz="2000" b="0" i="0" dirty="0" err="1">
                <a:effectLst/>
                <a:latin typeface="Calibri "/>
              </a:rPr>
              <a:t>gemmes</a:t>
            </a:r>
            <a:r>
              <a:rPr lang="en-US" sz="2000" b="0" i="0" dirty="0">
                <a:effectLst/>
                <a:latin typeface="Calibri "/>
              </a:rPr>
              <a:t> </a:t>
            </a:r>
            <a:r>
              <a:rPr lang="en-US" sz="2000" b="0" i="0" dirty="0" err="1">
                <a:effectLst/>
                <a:latin typeface="Calibri "/>
              </a:rPr>
              <a:t>på</a:t>
            </a:r>
            <a:r>
              <a:rPr lang="en-US" sz="2000" b="0" i="0" dirty="0">
                <a:effectLst/>
                <a:latin typeface="Calibri "/>
              </a:rPr>
              <a:t> blockchain, </a:t>
            </a:r>
            <a:r>
              <a:rPr lang="en-US" sz="2000" b="0" i="0" dirty="0" err="1">
                <a:effectLst/>
                <a:latin typeface="Calibri "/>
              </a:rPr>
              <a:t>hvilket</a:t>
            </a:r>
            <a:r>
              <a:rPr lang="en-US" sz="2000" b="0" i="0" dirty="0">
                <a:effectLst/>
                <a:latin typeface="Calibri "/>
              </a:rPr>
              <a:t> giver </a:t>
            </a:r>
            <a:r>
              <a:rPr lang="en-US" sz="2000" b="0" i="0" dirty="0" err="1">
                <a:effectLst/>
                <a:latin typeface="Calibri "/>
              </a:rPr>
              <a:t>nem</a:t>
            </a:r>
            <a:r>
              <a:rPr lang="en-US" sz="2000" b="0" i="0" dirty="0">
                <a:effectLst/>
                <a:latin typeface="Calibri "/>
              </a:rPr>
              <a:t> </a:t>
            </a:r>
            <a:r>
              <a:rPr lang="en-US" sz="2000" b="0" i="0" dirty="0" err="1">
                <a:effectLst/>
                <a:latin typeface="Calibri "/>
              </a:rPr>
              <a:t>adgang</a:t>
            </a:r>
            <a:r>
              <a:rPr lang="en-US" sz="2000" b="0" i="0" dirty="0">
                <a:effectLst/>
                <a:latin typeface="Calibri "/>
              </a:rPr>
              <a:t> for </a:t>
            </a:r>
            <a:r>
              <a:rPr lang="en-US" sz="2000" b="0" i="0" dirty="0" err="1">
                <a:effectLst/>
                <a:latin typeface="Calibri "/>
              </a:rPr>
              <a:t>både</a:t>
            </a:r>
            <a:r>
              <a:rPr lang="en-US" sz="2000" b="0" i="0" dirty="0">
                <a:effectLst/>
                <a:latin typeface="Calibri "/>
              </a:rPr>
              <a:t> </a:t>
            </a:r>
            <a:r>
              <a:rPr lang="en-US" sz="2000" b="0" i="0" dirty="0" err="1">
                <a:effectLst/>
                <a:latin typeface="Calibri "/>
              </a:rPr>
              <a:t>regulatorer</a:t>
            </a:r>
            <a:r>
              <a:rPr lang="en-US" sz="2000" b="0" i="0" dirty="0">
                <a:effectLst/>
                <a:latin typeface="Calibri "/>
              </a:rPr>
              <a:t> </a:t>
            </a:r>
            <a:r>
              <a:rPr lang="en-US" sz="2000" b="0" i="0" dirty="0" err="1">
                <a:effectLst/>
                <a:latin typeface="Calibri "/>
              </a:rPr>
              <a:t>og</a:t>
            </a:r>
            <a:r>
              <a:rPr lang="en-US" sz="2000" b="0" i="0" dirty="0">
                <a:effectLst/>
                <a:latin typeface="Calibri "/>
              </a:rPr>
              <a:t> </a:t>
            </a:r>
            <a:r>
              <a:rPr lang="en-US" sz="2000" b="0" i="0" dirty="0" err="1">
                <a:effectLst/>
                <a:latin typeface="Calibri "/>
              </a:rPr>
              <a:t>forbrugere</a:t>
            </a:r>
            <a:r>
              <a:rPr lang="en-US" sz="2000" b="0" i="0" dirty="0">
                <a:effectLst/>
                <a:latin typeface="Calibri "/>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dirty="0" err="1"/>
              <a:t>Anvendelse</a:t>
            </a:r>
            <a:r>
              <a:rPr lang="en-GB" dirty="0"/>
              <a:t> </a:t>
            </a:r>
            <a:r>
              <a:rPr lang="en-GB" dirty="0" err="1"/>
              <a:t>af</a:t>
            </a:r>
            <a:r>
              <a:rPr lang="en-GB" dirty="0"/>
              <a:t> Blockchain i Smart Farming</a:t>
            </a:r>
            <a:endParaRPr lang="sk-SK"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2861361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a:bodyPr>
          <a:lstStyle/>
          <a:p>
            <a:pPr algn="l" rtl="0"/>
            <a:r>
              <a:rPr lang="en-GB" sz="3900" kern="100">
                <a:effectLst/>
                <a:latin typeface="Calibri Light" panose="020F0302020204030204" pitchFamily="34" charset="0"/>
                <a:ea typeface="Times New Roman" panose="02020603050405020304" pitchFamily="18" charset="0"/>
                <a:cs typeface="Times New Roman" panose="02020603050405020304" pitchFamily="18" charset="0"/>
              </a:rPr>
              <a:t>Casestudier af vellykket implementering</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pPr algn="l" rtl="0"/>
            <a:r>
              <a:rPr lang="en-US"/>
              <a:t>0</a:t>
            </a:r>
            <a:r>
              <a:rPr lang="en-GB"/>
              <a:t>5</a:t>
            </a:r>
            <a:endParaRPr lang="en-US"/>
          </a:p>
        </p:txBody>
      </p:sp>
    </p:spTree>
    <p:extLst>
      <p:ext uri="{BB962C8B-B14F-4D97-AF65-F5344CB8AC3E}">
        <p14:creationId xmlns:p14="http://schemas.microsoft.com/office/powerpoint/2010/main" val="7961386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gn="l" rtl="0">
              <a:lnSpc>
                <a:spcPct val="107000"/>
              </a:lnSpc>
              <a:spcAft>
                <a:spcPts val="800"/>
              </a:spcAft>
              <a:buFont typeface="Symbol" panose="05050102010706020507" pitchFamily="18" charset="2"/>
              <a:buChar char=""/>
            </a:pPr>
            <a:r>
              <a:rPr lang="en-GB">
                <a:latin typeface="Calibri" panose="020F0502020204030204" pitchFamily="34" charset="0"/>
                <a:cs typeface="Times New Roman" panose="02020603050405020304" pitchFamily="18" charset="0"/>
              </a:rPr>
              <a:t>De</a:t>
            </a:r>
            <a:r>
              <a:rPr lang="en-GB" err="1">
                <a:latin typeface="Calibri" panose="020F0502020204030204" pitchFamily="34" charset="0"/>
                <a:cs typeface="Times New Roman" panose="02020603050405020304" pitchFamily="18" charset="0"/>
              </a:rPr>
              <a:t>AgriDigital</a:t>
            </a:r>
            <a:r>
              <a:rPr lang="en-GB">
                <a:latin typeface="Calibri" panose="020F0502020204030204" pitchFamily="34" charset="0"/>
                <a:cs typeface="Times New Roman" panose="02020603050405020304" pitchFamily="18" charset="0"/>
              </a:rPr>
              <a:t>virksomhedens succes bruges som motivation for den fremtidige anvendelse af denne teknologi i landbrugets forsyningskæde.</a:t>
            </a:r>
            <a:r>
              <a:rPr lang="en-GB" err="1">
                <a:latin typeface="Calibri" panose="020F0502020204030204" pitchFamily="34" charset="0"/>
                <a:cs typeface="Times New Roman" panose="02020603050405020304" pitchFamily="18" charset="0"/>
              </a:rPr>
              <a:t>AgriDigital</a:t>
            </a:r>
            <a:r>
              <a:rPr lang="en-GB">
                <a:latin typeface="Calibri" panose="020F0502020204030204" pitchFamily="34" charset="0"/>
                <a:cs typeface="Times New Roman" panose="02020603050405020304" pitchFamily="18" charset="0"/>
              </a:rPr>
              <a:t>arbejder nu på at udvikle pålidelige og effektive landbrugsforsyningsnetværk ved hjælp af blockchain-teknologi. Netop af denne grund kan efterspørgslen efter blockchain-teknologi se progressiv vækst på landbrugsområdet.</a:t>
            </a:r>
            <a:endParaRPr lang="sk-SK">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sz="3600" err="1"/>
              <a:t>AgriDigital</a:t>
            </a:r>
            <a:endParaRPr lang="en-US" sz="36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9990410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gn="l" rtl="0">
              <a:lnSpc>
                <a:spcPct val="107000"/>
              </a:lnSpc>
              <a:spcAft>
                <a:spcPts val="800"/>
              </a:spcAft>
              <a:buFont typeface="Symbol" panose="05050102010706020507" pitchFamily="18" charset="2"/>
              <a:buChar char=""/>
            </a:pPr>
            <a:r>
              <a:rPr lang="en-GB" err="1">
                <a:latin typeface="Calibri" panose="020F0502020204030204" pitchFamily="34" charset="0"/>
                <a:cs typeface="Times New Roman" panose="02020603050405020304" pitchFamily="18" charset="0"/>
              </a:rPr>
              <a:t>AgriDigital</a:t>
            </a:r>
            <a:r>
              <a:rPr lang="en-GB">
                <a:latin typeface="Calibri" panose="020F0502020204030204" pitchFamily="34" charset="0"/>
                <a:cs typeface="Times New Roman" panose="02020603050405020304" pitchFamily="18" charset="0"/>
              </a:rPr>
              <a:t>, et førende uafhængigt digitalt kornfirma, gennemførte verdens første afregningssalg på 23,46 tons korn på en blockchain. Siden da har mere end 1.300 kunder brugt det cloud-baserede system til at behandle cirka 1,6 millioner tons korn og $360 millioner i producentbetalinger.</a:t>
            </a:r>
            <a:endParaRPr lang="sk-SK">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sz="3600" err="1"/>
              <a:t>AgriDigital</a:t>
            </a:r>
            <a:endParaRPr lang="en-US" sz="36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pic>
        <p:nvPicPr>
          <p:cNvPr id="12" name="Obrázok 11">
            <a:extLst>
              <a:ext uri="{FF2B5EF4-FFF2-40B4-BE49-F238E27FC236}">
                <a16:creationId xmlns:a16="http://schemas.microsoft.com/office/drawing/2014/main" id="{A53ADC7B-03C2-225C-D2B2-9A08DD3724CC}"/>
              </a:ext>
            </a:extLst>
          </p:cNvPr>
          <p:cNvPicPr>
            <a:picLocks noChangeAspect="1"/>
          </p:cNvPicPr>
          <p:nvPr/>
        </p:nvPicPr>
        <p:blipFill>
          <a:blip r:embed="rId2"/>
          <a:stretch>
            <a:fillRect/>
          </a:stretch>
        </p:blipFill>
        <p:spPr>
          <a:xfrm>
            <a:off x="3383666" y="3639565"/>
            <a:ext cx="5424668" cy="3062177"/>
          </a:xfrm>
          <a:prstGeom prst="rect">
            <a:avLst/>
          </a:prstGeom>
        </p:spPr>
      </p:pic>
    </p:spTree>
    <p:extLst>
      <p:ext uri="{BB962C8B-B14F-4D97-AF65-F5344CB8AC3E}">
        <p14:creationId xmlns:p14="http://schemas.microsoft.com/office/powerpoint/2010/main" val="4009670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BC8CA0EC-3203-874B-818E-A3951341F2E9}"/>
              </a:ext>
            </a:extLst>
          </p:cNvPr>
          <p:cNvSpPr>
            <a:spLocks noGrp="1"/>
          </p:cNvSpPr>
          <p:nvPr>
            <p:ph type="body" sz="quarter" idx="15"/>
          </p:nvPr>
        </p:nvSpPr>
        <p:spPr/>
        <p:txBody>
          <a:bodyPr/>
          <a:lstStyle/>
          <a:p>
            <a:pPr algn="l" rtl="0"/>
            <a:r>
              <a:rPr lang="en-US"/>
              <a:t>0</a:t>
            </a:r>
            <a:r>
              <a:rPr lang="cs-CZ"/>
              <a:t>6</a:t>
            </a:r>
            <a:endParaRPr lang="en-US"/>
          </a:p>
        </p:txBody>
      </p:sp>
      <p:sp>
        <p:nvSpPr>
          <p:cNvPr id="15" name="Text Placeholder 14">
            <a:extLst>
              <a:ext uri="{FF2B5EF4-FFF2-40B4-BE49-F238E27FC236}">
                <a16:creationId xmlns:a16="http://schemas.microsoft.com/office/drawing/2014/main" id="{C4E048F0-9773-C54B-A71E-3C9CFEB59C8E}"/>
              </a:ext>
            </a:extLst>
          </p:cNvPr>
          <p:cNvSpPr>
            <a:spLocks noGrp="1"/>
          </p:cNvSpPr>
          <p:nvPr>
            <p:ph type="body" sz="quarter" idx="14"/>
          </p:nvPr>
        </p:nvSpPr>
        <p:spPr>
          <a:xfrm>
            <a:off x="3478966" y="1920178"/>
            <a:ext cx="6874660" cy="689519"/>
          </a:xfrm>
        </p:spPr>
        <p:txBody>
          <a:bodyPr/>
          <a:lstStyle/>
          <a:p>
            <a:pPr algn="l" rtl="0"/>
            <a:r>
              <a:rPr lang="en-GB" sz="2400">
                <a:latin typeface="Calibri" panose="020F0502020204030204" pitchFamily="34" charset="0"/>
                <a:cs typeface="Times New Roman" panose="02020603050405020304" pitchFamily="18" charset="0"/>
              </a:rPr>
              <a:t>Konklusion</a:t>
            </a:r>
            <a:endParaRPr lang="en-US" sz="2400">
              <a:latin typeface="Calibri" panose="020F0502020204030204" pitchFamily="34" charset="0"/>
              <a:cs typeface="Times New Roman" panose="02020603050405020304" pitchFamily="18" charset="0"/>
            </a:endParaRPr>
          </a:p>
        </p:txBody>
      </p:sp>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prstGeom prst="rect">
            <a:avLst/>
          </a:prstGeom>
        </p:spPr>
        <p:txBody>
          <a:bodyPr/>
          <a:lstStyle/>
          <a:p>
            <a:pPr algn="l" rtl="0"/>
            <a:r>
              <a:rPr lang="en-US"/>
              <a:t>indhold</a:t>
            </a:r>
          </a:p>
        </p:txBody>
      </p:sp>
      <p:sp>
        <p:nvSpPr>
          <p:cNvPr id="6" name="Text Placeholder 15">
            <a:extLst>
              <a:ext uri="{FF2B5EF4-FFF2-40B4-BE49-F238E27FC236}">
                <a16:creationId xmlns:a16="http://schemas.microsoft.com/office/drawing/2014/main" id="{1001061E-DAE0-6861-32DA-F19D28A208E0}"/>
              </a:ext>
            </a:extLst>
          </p:cNvPr>
          <p:cNvSpPr txBox="1">
            <a:spLocks/>
          </p:cNvSpPr>
          <p:nvPr/>
        </p:nvSpPr>
        <p:spPr>
          <a:xfrm>
            <a:off x="2643669" y="2716126"/>
            <a:ext cx="700387"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r>
              <a:rPr lang="en-US"/>
              <a:t>0</a:t>
            </a:r>
            <a:r>
              <a:rPr lang="en-GB"/>
              <a:t>7</a:t>
            </a:r>
            <a:endParaRPr lang="en-US"/>
          </a:p>
        </p:txBody>
      </p:sp>
      <p:sp>
        <p:nvSpPr>
          <p:cNvPr id="7" name="Text Placeholder 14">
            <a:extLst>
              <a:ext uri="{FF2B5EF4-FFF2-40B4-BE49-F238E27FC236}">
                <a16:creationId xmlns:a16="http://schemas.microsoft.com/office/drawing/2014/main" id="{71E3BF94-1079-24D0-A86E-4170DFC1B60B}"/>
              </a:ext>
            </a:extLst>
          </p:cNvPr>
          <p:cNvSpPr txBox="1">
            <a:spLocks/>
          </p:cNvSpPr>
          <p:nvPr/>
        </p:nvSpPr>
        <p:spPr>
          <a:xfrm>
            <a:off x="3478966" y="2698941"/>
            <a:ext cx="6874660"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r>
              <a:rPr lang="en-GB" sz="2400">
                <a:latin typeface="Calibri" panose="020F0502020204030204" pitchFamily="34" charset="0"/>
                <a:cs typeface="Times New Roman" panose="02020603050405020304" pitchFamily="18" charset="0"/>
              </a:rPr>
              <a:t>Referencer og yderligere læsning</a:t>
            </a:r>
            <a:endParaRPr lang="en-US" sz="2400">
              <a:latin typeface="Calibri" panose="020F0502020204030204" pitchFamily="34" charset="0"/>
              <a:cs typeface="Times New Roman" panose="02020603050405020304" pitchFamily="18" charset="0"/>
            </a:endParaRPr>
          </a:p>
        </p:txBody>
      </p:sp>
      <p:sp>
        <p:nvSpPr>
          <p:cNvPr id="2" name="Text Placeholder 15">
            <a:extLst>
              <a:ext uri="{FF2B5EF4-FFF2-40B4-BE49-F238E27FC236}">
                <a16:creationId xmlns:a16="http://schemas.microsoft.com/office/drawing/2014/main" id="{4BBB6430-5FCF-A388-684A-3FBBC770B47B}"/>
              </a:ext>
            </a:extLst>
          </p:cNvPr>
          <p:cNvSpPr txBox="1">
            <a:spLocks/>
          </p:cNvSpPr>
          <p:nvPr/>
        </p:nvSpPr>
        <p:spPr>
          <a:xfrm>
            <a:off x="2661159" y="3405010"/>
            <a:ext cx="700387"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r>
              <a:rPr lang="en-US"/>
              <a:t>0</a:t>
            </a:r>
            <a:r>
              <a:rPr lang="en-GB"/>
              <a:t>8</a:t>
            </a:r>
            <a:endParaRPr lang="en-US"/>
          </a:p>
        </p:txBody>
      </p:sp>
      <p:sp>
        <p:nvSpPr>
          <p:cNvPr id="3" name="Text Placeholder 14">
            <a:extLst>
              <a:ext uri="{FF2B5EF4-FFF2-40B4-BE49-F238E27FC236}">
                <a16:creationId xmlns:a16="http://schemas.microsoft.com/office/drawing/2014/main" id="{604761E7-6218-3FC1-8C55-F87D1B94DE2E}"/>
              </a:ext>
            </a:extLst>
          </p:cNvPr>
          <p:cNvSpPr txBox="1">
            <a:spLocks/>
          </p:cNvSpPr>
          <p:nvPr/>
        </p:nvSpPr>
        <p:spPr>
          <a:xfrm>
            <a:off x="3496456" y="3387825"/>
            <a:ext cx="6874660"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r>
              <a:rPr lang="en-GB" sz="2400">
                <a:latin typeface="Calibri" panose="020F0502020204030204" pitchFamily="34" charset="0"/>
                <a:cs typeface="Times New Roman" panose="02020603050405020304" pitchFamily="18" charset="0"/>
              </a:rPr>
              <a:t>Interaktiv læringsaktivitet</a:t>
            </a:r>
            <a:endParaRPr lang="en-US" sz="2400">
              <a:latin typeface="Calibri" panose="020F0502020204030204" pitchFamily="34" charset="0"/>
              <a:cs typeface="Times New Roman" panose="02020603050405020304" pitchFamily="18" charset="0"/>
            </a:endParaRPr>
          </a:p>
        </p:txBody>
      </p:sp>
      <p:sp>
        <p:nvSpPr>
          <p:cNvPr id="4" name="Text Placeholder 15">
            <a:extLst>
              <a:ext uri="{FF2B5EF4-FFF2-40B4-BE49-F238E27FC236}">
                <a16:creationId xmlns:a16="http://schemas.microsoft.com/office/drawing/2014/main" id="{CD2271C7-6F03-4120-1C6F-1DD12D23E755}"/>
              </a:ext>
            </a:extLst>
          </p:cNvPr>
          <p:cNvSpPr txBox="1">
            <a:spLocks/>
          </p:cNvSpPr>
          <p:nvPr/>
        </p:nvSpPr>
        <p:spPr>
          <a:xfrm>
            <a:off x="2678649" y="4094529"/>
            <a:ext cx="700387"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r>
              <a:rPr lang="en-US"/>
              <a:t>0</a:t>
            </a:r>
            <a:r>
              <a:rPr lang="en-GB"/>
              <a:t>9</a:t>
            </a:r>
            <a:endParaRPr lang="en-US"/>
          </a:p>
        </p:txBody>
      </p:sp>
      <p:sp>
        <p:nvSpPr>
          <p:cNvPr id="5" name="Text Placeholder 14">
            <a:extLst>
              <a:ext uri="{FF2B5EF4-FFF2-40B4-BE49-F238E27FC236}">
                <a16:creationId xmlns:a16="http://schemas.microsoft.com/office/drawing/2014/main" id="{92AAAF51-EB6A-C028-5379-23D403523BD6}"/>
              </a:ext>
            </a:extLst>
          </p:cNvPr>
          <p:cNvSpPr txBox="1">
            <a:spLocks/>
          </p:cNvSpPr>
          <p:nvPr/>
        </p:nvSpPr>
        <p:spPr>
          <a:xfrm>
            <a:off x="3513946" y="4077344"/>
            <a:ext cx="6874660"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r>
              <a:rPr lang="en-GB" sz="2400">
                <a:latin typeface="Calibri" panose="020F0502020204030204" pitchFamily="34" charset="0"/>
                <a:cs typeface="Times New Roman" panose="02020603050405020304" pitchFamily="18" charset="0"/>
              </a:rPr>
              <a:t>Quiz</a:t>
            </a:r>
            <a:endParaRPr lang="en-US" sz="2400">
              <a:latin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20C28D4C-8047-F76C-EE69-4DA38E8FDC43}"/>
              </a:ext>
            </a:extLst>
          </p:cNvPr>
          <p:cNvPicPr>
            <a:picLocks noChangeAspect="1"/>
          </p:cNvPicPr>
          <p:nvPr/>
        </p:nvPicPr>
        <p:blipFill>
          <a:blip r:embed="rId3"/>
          <a:stretch>
            <a:fillRect/>
          </a:stretch>
        </p:blipFill>
        <p:spPr>
          <a:xfrm>
            <a:off x="2643669" y="6027585"/>
            <a:ext cx="1638095" cy="342857"/>
          </a:xfrm>
          <a:prstGeom prst="rect">
            <a:avLst/>
          </a:prstGeom>
        </p:spPr>
      </p:pic>
      <p:sp>
        <p:nvSpPr>
          <p:cNvPr id="9" name="TextBox 8">
            <a:extLst>
              <a:ext uri="{FF2B5EF4-FFF2-40B4-BE49-F238E27FC236}">
                <a16:creationId xmlns:a16="http://schemas.microsoft.com/office/drawing/2014/main" id="{6C213E3A-54D1-39BC-CFC8-B9DBDA7ABD2E}"/>
              </a:ext>
            </a:extLst>
          </p:cNvPr>
          <p:cNvSpPr txBox="1"/>
          <p:nvPr/>
        </p:nvSpPr>
        <p:spPr>
          <a:xfrm>
            <a:off x="4298013" y="5893149"/>
            <a:ext cx="6097508" cy="461665"/>
          </a:xfrm>
          <a:prstGeom prst="rect">
            <a:avLst/>
          </a:prstGeom>
          <a:noFill/>
        </p:spPr>
        <p:txBody>
          <a:bodyPr wrap="square">
            <a:spAutoFit/>
          </a:body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extLst>
      <p:ext uri="{BB962C8B-B14F-4D97-AF65-F5344CB8AC3E}">
        <p14:creationId xmlns:p14="http://schemas.microsoft.com/office/powerpoint/2010/main" val="28234080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423056"/>
          </a:xfrm>
          <a:prstGeom prst="rect">
            <a:avLst/>
          </a:prstGeom>
        </p:spPr>
        <p:txBody>
          <a:bodyPr/>
          <a:lstStyle/>
          <a:p>
            <a:pPr marL="342900" indent="-342900" algn="l" rtl="0">
              <a:lnSpc>
                <a:spcPct val="107000"/>
              </a:lnSpc>
              <a:spcAft>
                <a:spcPts val="800"/>
              </a:spcAft>
              <a:buFont typeface="Arial" panose="020B0604020202020204" pitchFamily="34" charset="0"/>
              <a:buChar char="•"/>
            </a:pPr>
            <a:r>
              <a:rPr lang="en-US">
                <a:hlinkClick r:id="rId2"/>
              </a:rPr>
              <a:t>Blockchain-teknologi transformerer landbrugs- og fødevareforsyningskæden - Webinar</a:t>
            </a:r>
            <a:r>
              <a:rPr lang="en-US"/>
              <a:t>: Dette webinar diskuterer potentialet ved blockchain-teknologi til at revolutionere landbrugsfødevaremarkedet i de næste 10 år.</a:t>
            </a:r>
          </a:p>
          <a:p>
            <a:pPr marL="342900" indent="-342900" algn="l" rtl="0">
              <a:lnSpc>
                <a:spcPct val="107000"/>
              </a:lnSpc>
              <a:spcAft>
                <a:spcPts val="800"/>
              </a:spcAft>
              <a:buFont typeface="Arial" panose="020B0604020202020204" pitchFamily="34" charset="0"/>
              <a:buChar char="•"/>
            </a:pPr>
            <a:r>
              <a:rPr lang="en-US">
                <a:hlinkClick r:id="rId3"/>
              </a:rPr>
              <a:t>Hvordan Blockchain kan muliggøre sporbarhed og gennemsigtighed i</a:t>
            </a:r>
            <a:r>
              <a:rPr lang="en-US" err="1">
                <a:hlinkClick r:id="rId3"/>
              </a:rPr>
              <a:t>agri</a:t>
            </a:r>
            <a:r>
              <a:rPr lang="en-US">
                <a:hlinkClick r:id="rId3"/>
              </a:rPr>
              <a:t>fødevareforsyningskæde</a:t>
            </a:r>
            <a:r>
              <a:rPr lang="en-US"/>
              <a:t>: Denne video udforsker, hvordan blockchain kan give ende-til-ende sporbarhed og gennemsigtighed i agro-fødevareforsyningskæden til gavn for landmænd, virksomheder og forbrugere.</a:t>
            </a:r>
          </a:p>
          <a:p>
            <a:pPr marL="342900" indent="-342900" algn="l" rtl="0">
              <a:lnSpc>
                <a:spcPct val="107000"/>
              </a:lnSpc>
              <a:spcAft>
                <a:spcPts val="800"/>
              </a:spcAft>
              <a:buFont typeface="Arial" panose="020B0604020202020204" pitchFamily="34" charset="0"/>
              <a:buChar char="•"/>
            </a:pPr>
            <a:r>
              <a:rPr lang="en-US">
                <a:hlinkClick r:id="rId4"/>
              </a:rPr>
              <a:t>Automatisk generering af Blockchain Agri-food sporbarhedssystemer</a:t>
            </a:r>
            <a:r>
              <a:rPr lang="en-US"/>
              <a:t>: Denne video fokuserer på brugen af ​​blockchain til forsyningskædestyring, produktherkomst og sporbarhed i landbrugsfødevaresektoren.</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a:t>Video</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0755985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342900" indent="-342900" algn="l" rtl="0">
              <a:lnSpc>
                <a:spcPct val="107000"/>
              </a:lnSpc>
              <a:spcAft>
                <a:spcPts val="800"/>
              </a:spcAft>
              <a:buFont typeface="Arial" panose="020B0604020202020204" pitchFamily="34" charset="0"/>
              <a:buChar char="•"/>
            </a:pPr>
            <a:r>
              <a:rPr lang="en-US">
                <a:hlinkClick r:id="rId2"/>
              </a:rPr>
              <a:t>Blockchain til landbrugets forsyningskæde</a:t>
            </a:r>
            <a:r>
              <a:rPr lang="en-US"/>
              <a:t>: Denne video viser, hvordan Infosys blockchain-løsninger kan hjælpe med at forbedre effektiviteten og gennemsigtigheden af ​​landbrugsforsyningskæder.</a:t>
            </a:r>
          </a:p>
          <a:p>
            <a:pPr marL="342900" indent="-342900" algn="l" rtl="0">
              <a:lnSpc>
                <a:spcPct val="107000"/>
              </a:lnSpc>
              <a:spcAft>
                <a:spcPts val="800"/>
              </a:spcAft>
              <a:buFont typeface="Arial" panose="020B0604020202020204" pitchFamily="34" charset="0"/>
              <a:buChar char="•"/>
            </a:pPr>
            <a:r>
              <a:rPr lang="en-US">
                <a:hlinkClick r:id="rId3"/>
              </a:rPr>
              <a:t>Blockchain i håndtering og sortering efter høst</a:t>
            </a:r>
            <a:r>
              <a:rPr lang="en-US"/>
              <a:t>: Denne video diskuterer blockchains potentiale til at forbedre effektiviteten og gennemsigtigheden i håndtering og sorteringsprocesser efter høst.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a:t>Video</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1940781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a:bodyPr>
          <a:lstStyle/>
          <a:p>
            <a:pPr algn="l" rtl="0"/>
            <a:r>
              <a:rPr lang="en-GB" sz="3900" kern="100">
                <a:effectLst/>
                <a:latin typeface="Calibri Light" panose="020F0302020204030204" pitchFamily="34" charset="0"/>
                <a:ea typeface="Times New Roman" panose="02020603050405020304" pitchFamily="18" charset="0"/>
                <a:cs typeface="Times New Roman" panose="02020603050405020304" pitchFamily="18" charset="0"/>
              </a:rPr>
              <a:t>Konklusion</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pPr algn="l" rtl="0"/>
            <a:r>
              <a:rPr lang="en-US"/>
              <a:t>0</a:t>
            </a:r>
            <a:r>
              <a:rPr lang="en-GB"/>
              <a:t>6</a:t>
            </a:r>
            <a:endParaRPr lang="en-US"/>
          </a:p>
        </p:txBody>
      </p:sp>
    </p:spTree>
    <p:extLst>
      <p:ext uri="{BB962C8B-B14F-4D97-AF65-F5344CB8AC3E}">
        <p14:creationId xmlns:p14="http://schemas.microsoft.com/office/powerpoint/2010/main" val="12646264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text 4">
            <a:extLst>
              <a:ext uri="{FF2B5EF4-FFF2-40B4-BE49-F238E27FC236}">
                <a16:creationId xmlns:a16="http://schemas.microsoft.com/office/drawing/2014/main" id="{C180B5FA-F7F3-1BC9-414D-0CF500DD79CE}"/>
              </a:ext>
            </a:extLst>
          </p:cNvPr>
          <p:cNvSpPr>
            <a:spLocks noGrp="1"/>
          </p:cNvSpPr>
          <p:nvPr>
            <p:ph type="body" sz="quarter" idx="18"/>
          </p:nvPr>
        </p:nvSpPr>
        <p:spPr/>
        <p:txBody>
          <a:bodyPr/>
          <a:lstStyle/>
          <a:p>
            <a:pPr marL="342900" indent="-342900" algn="l" rtl="0">
              <a:buFont typeface="Arial" panose="020B0604020202020204" pitchFamily="34" charset="0"/>
              <a:buChar char="•"/>
            </a:pPr>
            <a:r>
              <a:rPr lang="en-US"/>
              <a:t>Dette modul har givet et omfattende overblik over blockchain-teknologi og dens applikationer inden for</a:t>
            </a:r>
            <a:r>
              <a:rPr lang="en-US" err="1"/>
              <a:t>AgriFood</a:t>
            </a:r>
            <a:r>
              <a:rPr lang="en-US"/>
              <a:t>kæde.</a:t>
            </a:r>
          </a:p>
          <a:p>
            <a:pPr marL="342900" indent="-342900" algn="l" rtl="0">
              <a:buFont typeface="Arial" panose="020B0604020202020204" pitchFamily="34" charset="0"/>
              <a:buChar char="•"/>
            </a:pPr>
            <a:r>
              <a:rPr lang="en-US"/>
              <a:t>Vi har udforsket de grundlæggende begreber af blockchain, dens decentraliserede karakter og det transformative potentiale, det rummer for forskellige industrier, herunder landbrug.</a:t>
            </a:r>
          </a:p>
          <a:p>
            <a:pPr marL="342900" indent="-342900" algn="l" rtl="0">
              <a:buFont typeface="Arial" panose="020B0604020202020204" pitchFamily="34" charset="0"/>
              <a:buChar char="•"/>
            </a:pPr>
            <a:r>
              <a:rPr lang="en-US"/>
              <a:t>Ved at dykke ned i eksempler fra den virkelige verden og casestudier har vi været vidne til, hvordan blockchain revolutionerer supply chain management, sikrer fødevaresikkerhed, øger gennemsigtighed og fremmer innovation i landbrugssektoren.</a:t>
            </a:r>
          </a:p>
        </p:txBody>
      </p:sp>
      <p:sp>
        <p:nvSpPr>
          <p:cNvPr id="4" name="Zástupný text 3">
            <a:extLst>
              <a:ext uri="{FF2B5EF4-FFF2-40B4-BE49-F238E27FC236}">
                <a16:creationId xmlns:a16="http://schemas.microsoft.com/office/drawing/2014/main" id="{CBF760B2-DF51-A5D4-26BC-6A3995B827AA}"/>
              </a:ext>
            </a:extLst>
          </p:cNvPr>
          <p:cNvSpPr>
            <a:spLocks noGrp="1"/>
          </p:cNvSpPr>
          <p:nvPr>
            <p:ph type="body" sz="quarter" idx="16"/>
          </p:nvPr>
        </p:nvSpPr>
        <p:spPr/>
        <p:txBody>
          <a:bodyPr/>
          <a:lstStyle/>
          <a:p>
            <a:pPr algn="l" rtl="0"/>
            <a:r>
              <a:rPr lang="en-GB"/>
              <a:t>Konklusion</a:t>
            </a:r>
            <a:endParaRPr lang="sk-SK"/>
          </a:p>
        </p:txBody>
      </p:sp>
    </p:spTree>
    <p:extLst>
      <p:ext uri="{BB962C8B-B14F-4D97-AF65-F5344CB8AC3E}">
        <p14:creationId xmlns:p14="http://schemas.microsoft.com/office/powerpoint/2010/main" val="20112660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2E384-CA24-F219-60F3-E871F4E9BE30}"/>
            </a:ext>
          </a:extLst>
        </p:cNvPr>
        <p:cNvGrpSpPr/>
        <p:nvPr/>
      </p:nvGrpSpPr>
      <p:grpSpPr>
        <a:xfrm>
          <a:off x="0" y="0"/>
          <a:ext cx="0" cy="0"/>
          <a:chOff x="0" y="0"/>
          <a:chExt cx="0" cy="0"/>
        </a:xfrm>
      </p:grpSpPr>
      <p:sp>
        <p:nvSpPr>
          <p:cNvPr id="5" name="Zástupný text 4">
            <a:extLst>
              <a:ext uri="{FF2B5EF4-FFF2-40B4-BE49-F238E27FC236}">
                <a16:creationId xmlns:a16="http://schemas.microsoft.com/office/drawing/2014/main" id="{F3BA9FE7-A96C-0ED8-C6DD-3F8D8E713B84}"/>
              </a:ext>
            </a:extLst>
          </p:cNvPr>
          <p:cNvSpPr>
            <a:spLocks noGrp="1"/>
          </p:cNvSpPr>
          <p:nvPr>
            <p:ph type="body" sz="quarter" idx="18"/>
          </p:nvPr>
        </p:nvSpPr>
        <p:spPr/>
        <p:txBody>
          <a:bodyPr/>
          <a:lstStyle/>
          <a:p>
            <a:pPr marL="342900" indent="-342900" algn="l" rtl="0">
              <a:buFont typeface="Arial" panose="020B0604020202020204" pitchFamily="34" charset="0"/>
              <a:buChar char="•"/>
            </a:pPr>
            <a:r>
              <a:rPr lang="en-US"/>
              <a:t>Gennem forståelse af de udfordringer og muligheder, som blockchain-teknologien giver, kan interessenter i</a:t>
            </a:r>
            <a:r>
              <a:rPr lang="en-US" err="1"/>
              <a:t>AgriFood</a:t>
            </a:r>
            <a:r>
              <a:rPr lang="en-US"/>
              <a:t>kæden bedre kan navigere i kompleksiteten af ​​datastandardisering, privatliv, infrastruktur og implementeringsomkostninger.</a:t>
            </a:r>
          </a:p>
          <a:p>
            <a:pPr marL="342900" indent="-342900" algn="l" rtl="0">
              <a:buFont typeface="Arial" panose="020B0604020202020204" pitchFamily="34" charset="0"/>
              <a:buChar char="•"/>
            </a:pPr>
            <a:r>
              <a:rPr lang="en-US"/>
              <a:t>Desuden har vi fremhævet den afgørende rolle, som samarbejde mellem regeringer, landbrugsorganisationer og teknologiudbydere spiller for at drive adoptionen af ​​blockchain og realisere dets fulde potentiale i at fremme</a:t>
            </a:r>
            <a:r>
              <a:rPr lang="en-US" err="1"/>
              <a:t>AgriFood</a:t>
            </a:r>
            <a:r>
              <a:rPr lang="en-US"/>
              <a:t>industri.</a:t>
            </a:r>
          </a:p>
        </p:txBody>
      </p:sp>
      <p:sp>
        <p:nvSpPr>
          <p:cNvPr id="4" name="Zástupný text 3">
            <a:extLst>
              <a:ext uri="{FF2B5EF4-FFF2-40B4-BE49-F238E27FC236}">
                <a16:creationId xmlns:a16="http://schemas.microsoft.com/office/drawing/2014/main" id="{E9BDDE84-1F45-7FF1-A727-24D0F90CCCC2}"/>
              </a:ext>
            </a:extLst>
          </p:cNvPr>
          <p:cNvSpPr>
            <a:spLocks noGrp="1"/>
          </p:cNvSpPr>
          <p:nvPr>
            <p:ph type="body" sz="quarter" idx="16"/>
          </p:nvPr>
        </p:nvSpPr>
        <p:spPr/>
        <p:txBody>
          <a:bodyPr/>
          <a:lstStyle/>
          <a:p>
            <a:pPr algn="l" rtl="0"/>
            <a:r>
              <a:rPr lang="en-GB"/>
              <a:t>Konklusion</a:t>
            </a:r>
            <a:endParaRPr lang="sk-SK"/>
          </a:p>
        </p:txBody>
      </p:sp>
    </p:spTree>
    <p:extLst>
      <p:ext uri="{BB962C8B-B14F-4D97-AF65-F5344CB8AC3E}">
        <p14:creationId xmlns:p14="http://schemas.microsoft.com/office/powerpoint/2010/main" val="31041557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76D80-4F79-1F47-4074-E9D351B76FE1}"/>
            </a:ext>
          </a:extLst>
        </p:cNvPr>
        <p:cNvGrpSpPr/>
        <p:nvPr/>
      </p:nvGrpSpPr>
      <p:grpSpPr>
        <a:xfrm>
          <a:off x="0" y="0"/>
          <a:ext cx="0" cy="0"/>
          <a:chOff x="0" y="0"/>
          <a:chExt cx="0" cy="0"/>
        </a:xfrm>
      </p:grpSpPr>
      <p:sp>
        <p:nvSpPr>
          <p:cNvPr id="5" name="Zástupný text 4">
            <a:extLst>
              <a:ext uri="{FF2B5EF4-FFF2-40B4-BE49-F238E27FC236}">
                <a16:creationId xmlns:a16="http://schemas.microsoft.com/office/drawing/2014/main" id="{A27238B9-0C08-60E3-2B99-EF66786E4EB1}"/>
              </a:ext>
            </a:extLst>
          </p:cNvPr>
          <p:cNvSpPr>
            <a:spLocks noGrp="1"/>
          </p:cNvSpPr>
          <p:nvPr>
            <p:ph type="body" sz="quarter" idx="18"/>
          </p:nvPr>
        </p:nvSpPr>
        <p:spPr/>
        <p:txBody>
          <a:bodyPr/>
          <a:lstStyle/>
          <a:p>
            <a:pPr marL="342900" indent="-342900" algn="l" rtl="0">
              <a:buFont typeface="Arial" panose="020B0604020202020204" pitchFamily="34" charset="0"/>
              <a:buChar char="•"/>
            </a:pPr>
            <a:r>
              <a:rPr lang="en-US"/>
              <a:t>Det er bydende nødvendigt at give landmænd og interessenter den viden og de færdigheder, der er nødvendige for at udnytte blockchain effektivt.</a:t>
            </a:r>
          </a:p>
          <a:p>
            <a:pPr marL="342900" indent="-342900" algn="l" rtl="0">
              <a:buFont typeface="Arial" panose="020B0604020202020204" pitchFamily="34" charset="0"/>
              <a:buChar char="•"/>
            </a:pPr>
            <a:r>
              <a:rPr lang="en-US"/>
              <a:t>Ved at omfavne blockchain-teknologi kan vi skabe en mere robust, bæredygtig og gennemsigtig</a:t>
            </a:r>
            <a:r>
              <a:rPr lang="en-US" err="1"/>
              <a:t>AgriFood</a:t>
            </a:r>
            <a:r>
              <a:rPr lang="en-US"/>
              <a:t>økosystem, der øger tilliden, forbedrer effektiviteten og i sidste ende gavner både forbrugere, producenter og miljøet.</a:t>
            </a:r>
            <a:endParaRPr lang="sk-SK"/>
          </a:p>
        </p:txBody>
      </p:sp>
      <p:sp>
        <p:nvSpPr>
          <p:cNvPr id="4" name="Zástupný text 3">
            <a:extLst>
              <a:ext uri="{FF2B5EF4-FFF2-40B4-BE49-F238E27FC236}">
                <a16:creationId xmlns:a16="http://schemas.microsoft.com/office/drawing/2014/main" id="{397CB4BE-DA46-BE89-614E-E4528ED4658C}"/>
              </a:ext>
            </a:extLst>
          </p:cNvPr>
          <p:cNvSpPr>
            <a:spLocks noGrp="1"/>
          </p:cNvSpPr>
          <p:nvPr>
            <p:ph type="body" sz="quarter" idx="16"/>
          </p:nvPr>
        </p:nvSpPr>
        <p:spPr/>
        <p:txBody>
          <a:bodyPr/>
          <a:lstStyle/>
          <a:p>
            <a:pPr algn="l" rtl="0"/>
            <a:r>
              <a:rPr lang="en-GB"/>
              <a:t>Konklusion</a:t>
            </a:r>
            <a:endParaRPr lang="sk-SK"/>
          </a:p>
        </p:txBody>
      </p:sp>
    </p:spTree>
    <p:extLst>
      <p:ext uri="{BB962C8B-B14F-4D97-AF65-F5344CB8AC3E}">
        <p14:creationId xmlns:p14="http://schemas.microsoft.com/office/powerpoint/2010/main" val="13202661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54794-58D0-37D9-885F-D0931A00C14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91A5658C-6BC6-15E3-5ACE-EF51BBC57272}"/>
              </a:ext>
            </a:extLst>
          </p:cNvPr>
          <p:cNvSpPr>
            <a:spLocks noGrp="1"/>
          </p:cNvSpPr>
          <p:nvPr>
            <p:ph type="body" sz="quarter" idx="16"/>
          </p:nvPr>
        </p:nvSpPr>
        <p:spPr/>
        <p:txBody>
          <a:bodyPr lIns="91440" tIns="45720" rIns="91440" bIns="45720" anchor="t">
            <a:normAutofit/>
          </a:bodyPr>
          <a:lstStyle/>
          <a:p>
            <a:pPr algn="l" rtl="0"/>
            <a:r>
              <a:rPr lang="en-GB" sz="3900" kern="100">
                <a:effectLst/>
                <a:latin typeface="Calibri Light" panose="020F0302020204030204" pitchFamily="34" charset="0"/>
                <a:ea typeface="Times New Roman" panose="02020603050405020304" pitchFamily="18" charset="0"/>
                <a:cs typeface="Times New Roman" panose="02020603050405020304" pitchFamily="18" charset="0"/>
              </a:rPr>
              <a:t>Referencer og yderligere læsning</a:t>
            </a:r>
            <a:endParaRPr lang="en-US" sz="3900"/>
          </a:p>
        </p:txBody>
      </p:sp>
      <p:sp>
        <p:nvSpPr>
          <p:cNvPr id="5" name="Text Placeholder 4">
            <a:extLst>
              <a:ext uri="{FF2B5EF4-FFF2-40B4-BE49-F238E27FC236}">
                <a16:creationId xmlns:a16="http://schemas.microsoft.com/office/drawing/2014/main" id="{DD1CFBDB-1101-BB58-74EC-50F033597C81}"/>
              </a:ext>
            </a:extLst>
          </p:cNvPr>
          <p:cNvSpPr>
            <a:spLocks noGrp="1"/>
          </p:cNvSpPr>
          <p:nvPr>
            <p:ph type="body" sz="quarter" idx="17"/>
          </p:nvPr>
        </p:nvSpPr>
        <p:spPr/>
        <p:txBody>
          <a:bodyPr/>
          <a:lstStyle/>
          <a:p>
            <a:pPr algn="l" rtl="0"/>
            <a:r>
              <a:rPr lang="en-US"/>
              <a:t>0</a:t>
            </a:r>
            <a:r>
              <a:rPr lang="en-GB"/>
              <a:t>7</a:t>
            </a:r>
            <a:endParaRPr lang="en-US"/>
          </a:p>
        </p:txBody>
      </p:sp>
    </p:spTree>
    <p:extLst>
      <p:ext uri="{BB962C8B-B14F-4D97-AF65-F5344CB8AC3E}">
        <p14:creationId xmlns:p14="http://schemas.microsoft.com/office/powerpoint/2010/main" val="36995788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gn="l" rtl="0">
              <a:lnSpc>
                <a:spcPct val="107000"/>
              </a:lnSpc>
              <a:spcAft>
                <a:spcPts val="800"/>
              </a:spcAft>
              <a:buFont typeface="Arial" panose="020B0604020202020204" pitchFamily="34" charset="0"/>
              <a:buChar char="•"/>
            </a:pPr>
            <a:r>
              <a:rPr lang="en-GB">
                <a:cs typeface="Times New Roman" panose="02020603050405020304" pitchFamily="18" charset="0"/>
                <a:hlinkClick r:id="rId2">
                  <a:extLst>
                    <a:ext uri="{A12FA001-AC4F-418D-AE19-62706E023703}">
                      <ahyp:hlinkClr xmlns:ahyp="http://schemas.microsoft.com/office/drawing/2018/hyperlinkcolor" val="tx"/>
                    </a:ext>
                  </a:extLst>
                </a:hlinkClick>
              </a:rPr>
              <a:t>https://www.pcmag.com/how-to/what-is-the-blockchain-and-whats-it-used-for</a:t>
            </a:r>
            <a:r>
              <a:rPr lang="en-GB">
                <a:cs typeface="Times New Roman" panose="02020603050405020304" pitchFamily="18" charset="0"/>
              </a:rPr>
              <a:t> </a:t>
            </a:r>
          </a:p>
          <a:p>
            <a:pPr marL="342900" indent="-342900" algn="l" rtl="0">
              <a:lnSpc>
                <a:spcPct val="107000"/>
              </a:lnSpc>
              <a:spcAft>
                <a:spcPts val="800"/>
              </a:spcAft>
              <a:buFont typeface="Arial" panose="020B0604020202020204" pitchFamily="34" charset="0"/>
              <a:buChar char="•"/>
            </a:pPr>
            <a:r>
              <a:rPr lang="sk-SK">
                <a:cs typeface="Times New Roman" panose="02020603050405020304" pitchFamily="18" charset="0"/>
                <a:hlinkClick r:id="rId3">
                  <a:extLst>
                    <a:ext uri="{A12FA001-AC4F-418D-AE19-62706E023703}">
                      <ahyp:hlinkClr xmlns:ahyp="http://schemas.microsoft.com/office/drawing/2018/hyperlinkcolor" val="tx"/>
                    </a:ext>
                  </a:extLst>
                </a:hlinkClick>
              </a:rPr>
              <a:t>https://www.agmatix.com/blog/importance-of-data-standardization-and-harmonization-in-agriculture/</a:t>
            </a:r>
            <a:r>
              <a:rPr lang="en-GB">
                <a:cs typeface="Times New Roman" panose="02020603050405020304" pitchFamily="18" charset="0"/>
              </a:rPr>
              <a:t> </a:t>
            </a:r>
            <a:r>
              <a:rPr lang="sk-SK">
                <a:cs typeface="Times New Roman" panose="02020603050405020304" pitchFamily="18" charset="0"/>
              </a:rPr>
              <a:t> </a:t>
            </a:r>
            <a:r>
              <a:rPr lang="en-GB">
                <a:cs typeface="Times New Roman" panose="02020603050405020304" pitchFamily="18" charset="0"/>
              </a:rPr>
              <a:t> </a:t>
            </a:r>
          </a:p>
          <a:p>
            <a:pPr marL="342900" indent="-342900" algn="l" rtl="0">
              <a:lnSpc>
                <a:spcPct val="107000"/>
              </a:lnSpc>
              <a:spcAft>
                <a:spcPts val="800"/>
              </a:spcAft>
              <a:buFont typeface="Arial" panose="020B0604020202020204" pitchFamily="34" charset="0"/>
              <a:buChar char="•"/>
            </a:pPr>
            <a:r>
              <a:rPr lang="en-GB">
                <a:cs typeface="Times New Roman" panose="02020603050405020304" pitchFamily="18" charset="0"/>
                <a:hlinkClick r:id="rId4"/>
              </a:rPr>
              <a:t>https://www.scnsoft.com/blockchain/food-supply-chain</a:t>
            </a:r>
            <a:endParaRPr lang="en-GB">
              <a:cs typeface="Times New Roman" panose="02020603050405020304" pitchFamily="18" charset="0"/>
            </a:endParaRPr>
          </a:p>
          <a:p>
            <a:pPr marL="342900" indent="-342900" algn="l" rtl="0">
              <a:buFont typeface="Arial" panose="020B0604020202020204" pitchFamily="34" charset="0"/>
              <a:buChar char="•"/>
            </a:pPr>
            <a:r>
              <a:rPr lang="sk-SK">
                <a:cs typeface="Times New Roman" panose="02020603050405020304" pitchFamily="18" charset="0"/>
                <a:hlinkClick r:id="rId5">
                  <a:extLst>
                    <a:ext uri="{A12FA001-AC4F-418D-AE19-62706E023703}">
                      <ahyp:hlinkClr xmlns:ahyp="http://schemas.microsoft.com/office/drawing/2018/hyperlinkcolor" val="tx"/>
                    </a:ext>
                  </a:extLst>
                </a:hlinkClick>
              </a:rPr>
              <a:t>https://www.agridigital.io</a:t>
            </a:r>
            <a:r>
              <a:rPr lang="sk-SK">
                <a:cs typeface="Times New Roman" panose="02020603050405020304" pitchFamily="18" charset="0"/>
              </a:rPr>
              <a:t> </a:t>
            </a:r>
          </a:p>
          <a:p>
            <a:pPr marL="342900" indent="-342900" algn="l" rtl="0">
              <a:buFont typeface="Arial" panose="020B0604020202020204" pitchFamily="34" charset="0"/>
              <a:buChar char="•"/>
            </a:pPr>
            <a:r>
              <a:rPr lang="sk-SK">
                <a:cs typeface="Times New Roman" panose="02020603050405020304" pitchFamily="18" charset="0"/>
                <a:hlinkClick r:id="rId6">
                  <a:extLst>
                    <a:ext uri="{A12FA001-AC4F-418D-AE19-62706E023703}">
                      <ahyp:hlinkClr xmlns:ahyp="http://schemas.microsoft.com/office/drawing/2018/hyperlinkcolor" val="tx"/>
                    </a:ext>
                  </a:extLst>
                </a:hlinkClick>
              </a:rPr>
              <a:t>https://intellipaat.com/blog/blockchain-in-agriculture/#no2</a:t>
            </a:r>
            <a:r>
              <a:rPr lang="sk-SK">
                <a:cs typeface="Times New Roman" panose="02020603050405020304" pitchFamily="18" charset="0"/>
              </a:rPr>
              <a:t> </a:t>
            </a:r>
            <a:endParaRPr lang="en-GB">
              <a:cs typeface="Times New Roman" panose="02020603050405020304" pitchFamily="18" charset="0"/>
            </a:endParaRPr>
          </a:p>
          <a:p>
            <a:pPr marL="342900" indent="-342900" algn="l" rtl="0">
              <a:buFont typeface="Arial" panose="020B0604020202020204" pitchFamily="34" charset="0"/>
              <a:buChar char="•"/>
            </a:pPr>
            <a:r>
              <a:rPr lang="en-GB">
                <a:effectLst/>
                <a:ea typeface="Calibri" panose="020F0502020204030204" pitchFamily="34" charset="0"/>
                <a:cs typeface="Times New Roman" panose="02020603050405020304" pitchFamily="18" charset="0"/>
                <a:hlinkClick r:id="rId7"/>
              </a:rPr>
              <a:t>https://intellipaat.com/blog/blockchain-in-agriculture/</a:t>
            </a:r>
            <a:r>
              <a:rPr lang="en-GB">
                <a:ea typeface="Calibri" panose="020F0502020204030204" pitchFamily="34" charset="0"/>
                <a:cs typeface="Times New Roman" panose="02020603050405020304" pitchFamily="18" charset="0"/>
              </a:rPr>
              <a:t> </a:t>
            </a:r>
            <a:endParaRPr lang="en-GB">
              <a:effectLst/>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sz="3600"/>
              <a:t>Referencer og yderligere læsning</a:t>
            </a:r>
            <a:endParaRPr lang="en-US" sz="36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7223394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529998" y="2011138"/>
            <a:ext cx="10595237" cy="4690604"/>
          </a:xfrm>
          <a:prstGeom prst="rect">
            <a:avLst/>
          </a:prstGeom>
        </p:spPr>
        <p:txBody>
          <a:bodyPr/>
          <a:lstStyle/>
          <a:p>
            <a:pPr marL="342900" indent="-342900" algn="l" rtl="0">
              <a:lnSpc>
                <a:spcPct val="107000"/>
              </a:lnSpc>
              <a:spcAft>
                <a:spcPts val="800"/>
              </a:spcAft>
              <a:buFont typeface="Arial" panose="020B0604020202020204" pitchFamily="34" charset="0"/>
              <a:buChar char="•"/>
            </a:pPr>
            <a:r>
              <a:rPr lang="sk-SK" kern="100" err="1">
                <a:effectLst/>
                <a:latin typeface="Calibri "/>
                <a:ea typeface="Calibri" panose="020F0502020204030204" pitchFamily="34" charset="0"/>
                <a:cs typeface="Times New Roman" panose="02020603050405020304" pitchFamily="18" charset="0"/>
              </a:rPr>
              <a:t>Adil</a:t>
            </a:r>
            <a:r>
              <a:rPr lang="sk-SK" kern="100">
                <a:effectLst/>
                <a:latin typeface="Calibri "/>
                <a:ea typeface="Calibri" panose="020F0502020204030204" pitchFamily="34" charset="0"/>
                <a:cs typeface="Times New Roman" panose="02020603050405020304" pitchFamily="18" charset="0"/>
              </a:rPr>
              <a:t>El Mane, Younes</a:t>
            </a:r>
            <a:r>
              <a:rPr lang="sk-SK" kern="100" err="1">
                <a:effectLst/>
                <a:latin typeface="Calibri "/>
                <a:ea typeface="Calibri" panose="020F0502020204030204" pitchFamily="34" charset="0"/>
                <a:cs typeface="Times New Roman" panose="02020603050405020304" pitchFamily="18" charset="0"/>
              </a:rPr>
              <a:t>Chihab</a:t>
            </a:r>
            <a:r>
              <a:rPr lang="sk-SK" kern="100">
                <a:effectLst/>
                <a:latin typeface="Calibri "/>
                <a:ea typeface="Calibri" panose="020F0502020204030204" pitchFamily="34" charset="0"/>
                <a:cs typeface="Times New Roman" panose="02020603050405020304" pitchFamily="18" charset="0"/>
              </a:rPr>
              <a:t>, Khalid</a:t>
            </a:r>
            <a:r>
              <a:rPr lang="sk-SK" kern="100" err="1">
                <a:effectLst/>
                <a:latin typeface="Calibri "/>
                <a:ea typeface="Calibri" panose="020F0502020204030204" pitchFamily="34" charset="0"/>
                <a:cs typeface="Times New Roman" panose="02020603050405020304" pitchFamily="18" charset="0"/>
              </a:rPr>
              <a:t>Tatane</a:t>
            </a:r>
            <a:r>
              <a:rPr lang="sk-SK" kern="100">
                <a:effectLst/>
                <a:latin typeface="Calibri "/>
                <a:ea typeface="Calibri" panose="020F0502020204030204" pitchFamily="34" charset="0"/>
                <a:cs typeface="Times New Roman" panose="02020603050405020304" pitchFamily="18" charset="0"/>
              </a:rPr>
              <a:t>,</a:t>
            </a:r>
            <a:r>
              <a:rPr lang="sk-SK" kern="100" err="1">
                <a:effectLst/>
                <a:latin typeface="Calibri "/>
                <a:ea typeface="Calibri" panose="020F0502020204030204" pitchFamily="34" charset="0"/>
                <a:cs typeface="Times New Roman" panose="02020603050405020304" pitchFamily="18" charset="0"/>
              </a:rPr>
              <a:t>Redouan</a:t>
            </a:r>
            <a:r>
              <a:rPr lang="sk-SK" kern="100">
                <a:effectLst/>
                <a:latin typeface="Calibri "/>
                <a:ea typeface="Calibri" panose="020F0502020204030204" pitchFamily="34" charset="0"/>
                <a:cs typeface="Times New Roman" panose="02020603050405020304" pitchFamily="18" charset="0"/>
              </a:rPr>
              <a:t> </a:t>
            </a:r>
            <a:r>
              <a:rPr lang="sk-SK" kern="100" err="1">
                <a:effectLst/>
                <a:latin typeface="Calibri "/>
                <a:ea typeface="Calibri" panose="020F0502020204030204" pitchFamily="34" charset="0"/>
                <a:cs typeface="Times New Roman" panose="02020603050405020304" pitchFamily="18" charset="0"/>
              </a:rPr>
              <a:t>Korchiyne</a:t>
            </a:r>
            <a:r>
              <a:rPr lang="sk-SK" kern="100">
                <a:effectLst/>
                <a:latin typeface="Calibri "/>
                <a:ea typeface="Calibri" panose="020F0502020204030204" pitchFamily="34" charset="0"/>
                <a:cs typeface="Times New Roman" panose="02020603050405020304" pitchFamily="18" charset="0"/>
              </a:rPr>
              <a:t>, "Landbrug</a:t>
            </a:r>
            <a:r>
              <a:rPr lang="sk-SK" kern="100" err="1">
                <a:effectLst/>
                <a:latin typeface="Calibri "/>
                <a:ea typeface="Calibri" panose="020F0502020204030204" pitchFamily="34" charset="0"/>
                <a:cs typeface="Times New Roman" panose="02020603050405020304" pitchFamily="18" charset="0"/>
              </a:rPr>
              <a:t>Levere</a:t>
            </a:r>
            <a:r>
              <a:rPr lang="sk-SK" kern="100">
                <a:effectLst/>
                <a:latin typeface="Calibri "/>
                <a:ea typeface="Calibri" panose="020F0502020204030204" pitchFamily="34" charset="0"/>
                <a:cs typeface="Times New Roman" panose="02020603050405020304" pitchFamily="18" charset="0"/>
              </a:rPr>
              <a:t> </a:t>
            </a:r>
            <a:r>
              <a:rPr lang="sk-SK" kern="100" err="1">
                <a:effectLst/>
                <a:latin typeface="Calibri "/>
                <a:ea typeface="Calibri" panose="020F0502020204030204" pitchFamily="34" charset="0"/>
                <a:cs typeface="Times New Roman" panose="02020603050405020304" pitchFamily="18" charset="0"/>
              </a:rPr>
              <a:t>Kæde</a:t>
            </a:r>
            <a:r>
              <a:rPr lang="sk-SK" kern="100">
                <a:effectLst/>
                <a:latin typeface="Calibri "/>
                <a:ea typeface="Calibri" panose="020F0502020204030204" pitchFamily="34" charset="0"/>
                <a:cs typeface="Times New Roman" panose="02020603050405020304" pitchFamily="18" charset="0"/>
              </a:rPr>
              <a:t>Ledelse</a:t>
            </a:r>
            <a:r>
              <a:rPr lang="sk-SK" kern="100" err="1">
                <a:effectLst/>
                <a:latin typeface="Calibri "/>
                <a:ea typeface="Calibri" panose="020F0502020204030204" pitchFamily="34" charset="0"/>
                <a:cs typeface="Times New Roman" panose="02020603050405020304" pitchFamily="18" charset="0"/>
              </a:rPr>
              <a:t>Baseret</a:t>
            </a:r>
            <a:r>
              <a:rPr lang="sk-SK" kern="100">
                <a:effectLst/>
                <a:latin typeface="Calibri "/>
                <a:ea typeface="Calibri" panose="020F0502020204030204" pitchFamily="34" charset="0"/>
                <a:cs typeface="Times New Roman" panose="02020603050405020304" pitchFamily="18" charset="0"/>
              </a:rPr>
              <a:t>på</a:t>
            </a:r>
            <a:r>
              <a:rPr lang="sk-SK" kern="100" err="1">
                <a:effectLst/>
                <a:latin typeface="Calibri "/>
                <a:ea typeface="Calibri" panose="020F0502020204030204" pitchFamily="34" charset="0"/>
                <a:cs typeface="Times New Roman" panose="02020603050405020304" pitchFamily="18" charset="0"/>
              </a:rPr>
              <a:t>Blockchain</a:t>
            </a:r>
            <a:r>
              <a:rPr lang="sk-SK" kern="100">
                <a:effectLst/>
                <a:latin typeface="Calibri "/>
                <a:ea typeface="Calibri" panose="020F0502020204030204" pitchFamily="34" charset="0"/>
                <a:cs typeface="Times New Roman" panose="02020603050405020304" pitchFamily="18" charset="0"/>
              </a:rPr>
              <a:t> </a:t>
            </a:r>
            <a:r>
              <a:rPr lang="sk-SK" kern="100" err="1">
                <a:effectLst/>
                <a:latin typeface="Calibri "/>
                <a:ea typeface="Calibri" panose="020F0502020204030204" pitchFamily="34" charset="0"/>
                <a:cs typeface="Times New Roman" panose="02020603050405020304" pitchFamily="18" charset="0"/>
              </a:rPr>
              <a:t>Arkitektur</a:t>
            </a:r>
            <a:r>
              <a:rPr lang="sk-SK" kern="100">
                <a:effectLst/>
                <a:latin typeface="Calibri "/>
                <a:ea typeface="Calibri" panose="020F0502020204030204" pitchFamily="34" charset="0"/>
                <a:cs typeface="Times New Roman" panose="02020603050405020304" pitchFamily="18" charset="0"/>
              </a:rPr>
              <a:t>og</a:t>
            </a:r>
            <a:r>
              <a:rPr lang="sk-SK" kern="100" err="1">
                <a:effectLst/>
                <a:latin typeface="Calibri "/>
                <a:ea typeface="Calibri" panose="020F0502020204030204" pitchFamily="34" charset="0"/>
                <a:cs typeface="Times New Roman" panose="02020603050405020304" pitchFamily="18" charset="0"/>
              </a:rPr>
              <a:t>Smart</a:t>
            </a:r>
            <a:r>
              <a:rPr lang="sk-SK" kern="100">
                <a:effectLst/>
                <a:latin typeface="Calibri "/>
                <a:ea typeface="Calibri" panose="020F0502020204030204" pitchFamily="34" charset="0"/>
                <a:cs typeface="Times New Roman" panose="02020603050405020304" pitchFamily="18" charset="0"/>
              </a:rPr>
              <a:t>kontrakter",</a:t>
            </a:r>
            <a:r>
              <a:rPr lang="sk-SK" i="1" kern="100" err="1">
                <a:effectLst/>
                <a:latin typeface="Calibri "/>
                <a:ea typeface="Calibri" panose="020F0502020204030204" pitchFamily="34" charset="0"/>
                <a:cs typeface="Times New Roman" panose="02020603050405020304" pitchFamily="18" charset="0"/>
              </a:rPr>
              <a:t>Anvendt</a:t>
            </a:r>
            <a:r>
              <a:rPr lang="sk-SK" i="1" kern="100">
                <a:effectLst/>
                <a:latin typeface="Calibri "/>
                <a:ea typeface="Calibri" panose="020F0502020204030204" pitchFamily="34" charset="0"/>
                <a:cs typeface="Times New Roman" panose="02020603050405020304" pitchFamily="18" charset="0"/>
              </a:rPr>
              <a:t> </a:t>
            </a:r>
            <a:r>
              <a:rPr lang="sk-SK" i="1" kern="100" err="1">
                <a:effectLst/>
                <a:latin typeface="Calibri "/>
                <a:ea typeface="Calibri" panose="020F0502020204030204" pitchFamily="34" charset="0"/>
                <a:cs typeface="Times New Roman" panose="02020603050405020304" pitchFamily="18" charset="0"/>
              </a:rPr>
              <a:t>Beregningsmæssig</a:t>
            </a:r>
            <a:r>
              <a:rPr lang="sk-SK" i="1" kern="100">
                <a:effectLst/>
                <a:latin typeface="Calibri "/>
                <a:ea typeface="Calibri" panose="020F0502020204030204" pitchFamily="34" charset="0"/>
                <a:cs typeface="Times New Roman" panose="02020603050405020304" pitchFamily="18" charset="0"/>
              </a:rPr>
              <a:t>Intelligens og blød</a:t>
            </a:r>
            <a:r>
              <a:rPr lang="sk-SK" i="1" kern="100" err="1">
                <a:effectLst/>
                <a:latin typeface="Calibri "/>
                <a:ea typeface="Calibri" panose="020F0502020204030204" pitchFamily="34" charset="0"/>
                <a:cs typeface="Times New Roman" panose="02020603050405020304" pitchFamily="18" charset="0"/>
              </a:rPr>
              <a:t>Computing</a:t>
            </a:r>
            <a:r>
              <a:rPr lang="sk-SK" kern="100">
                <a:effectLst/>
                <a:latin typeface="Calibri "/>
                <a:ea typeface="Calibri" panose="020F0502020204030204" pitchFamily="34" charset="0"/>
                <a:cs typeface="Times New Roman" panose="02020603050405020304" pitchFamily="18" charset="0"/>
              </a:rPr>
              <a:t>,</a:t>
            </a:r>
            <a:r>
              <a:rPr lang="sk-SK" kern="100" err="1">
                <a:effectLst/>
                <a:latin typeface="Calibri "/>
                <a:ea typeface="Calibri" panose="020F0502020204030204" pitchFamily="34" charset="0"/>
                <a:cs typeface="Times New Roman" panose="02020603050405020304" pitchFamily="18" charset="0"/>
              </a:rPr>
              <a:t>vol</a:t>
            </a:r>
            <a:r>
              <a:rPr lang="sk-SK" kern="100">
                <a:effectLst/>
                <a:latin typeface="Calibri "/>
                <a:ea typeface="Calibri" panose="020F0502020204030204" pitchFamily="34" charset="0"/>
                <a:cs typeface="Times New Roman" panose="02020603050405020304" pitchFamily="18" charset="0"/>
              </a:rPr>
              <a:t>. 2022,</a:t>
            </a:r>
            <a:r>
              <a:rPr lang="sk-SK" kern="100" err="1">
                <a:effectLst/>
                <a:latin typeface="Calibri "/>
                <a:ea typeface="Calibri" panose="020F0502020204030204" pitchFamily="34" charset="0"/>
                <a:cs typeface="Times New Roman" panose="02020603050405020304" pitchFamily="18" charset="0"/>
              </a:rPr>
              <a:t>Artikel</a:t>
            </a:r>
            <a:r>
              <a:rPr lang="sk-SK" kern="100">
                <a:effectLst/>
                <a:latin typeface="Calibri "/>
                <a:ea typeface="Calibri" panose="020F0502020204030204" pitchFamily="34" charset="0"/>
                <a:cs typeface="Times New Roman" panose="02020603050405020304" pitchFamily="18" charset="0"/>
              </a:rPr>
              <a:t>ID 8011525, 23</a:t>
            </a:r>
            <a:r>
              <a:rPr lang="sk-SK" kern="100" err="1">
                <a:effectLst/>
                <a:latin typeface="Calibri "/>
                <a:ea typeface="Calibri" panose="020F0502020204030204" pitchFamily="34" charset="0"/>
                <a:cs typeface="Times New Roman" panose="02020603050405020304" pitchFamily="18" charset="0"/>
              </a:rPr>
              <a:t>sider</a:t>
            </a:r>
            <a:r>
              <a:rPr lang="sk-SK" kern="100">
                <a:effectLst/>
                <a:latin typeface="Calibri "/>
                <a:ea typeface="Calibri" panose="020F0502020204030204" pitchFamily="34" charset="0"/>
                <a:cs typeface="Times New Roman" panose="02020603050405020304" pitchFamily="18" charset="0"/>
              </a:rPr>
              <a:t>, 2022.</a:t>
            </a:r>
            <a:r>
              <a:rPr lang="en-GB" kern="100">
                <a:latin typeface="Calibri "/>
                <a:ea typeface="Calibri" panose="020F0502020204030204" pitchFamily="34" charset="0"/>
                <a:cs typeface="Times New Roman" panose="02020603050405020304" pitchFamily="18" charset="0"/>
              </a:rPr>
              <a:t> </a:t>
            </a:r>
            <a:r>
              <a:rPr lang="sk-SK" kern="100">
                <a:effectLst/>
                <a:latin typeface="Calibri "/>
                <a:ea typeface="Calibri" panose="020F0502020204030204" pitchFamily="34" charset="0"/>
                <a:cs typeface="Times New Roman" panose="02020603050405020304" pitchFamily="18" charset="0"/>
                <a:hlinkClick r:id="rId2"/>
              </a:rPr>
              <a:t>https://doi.org/10.1155/2022/8011525</a:t>
            </a:r>
            <a:r>
              <a:rPr lang="en-GB" kern="100">
                <a:effectLst/>
                <a:latin typeface="Calibri "/>
                <a:ea typeface="Calibri" panose="020F0502020204030204" pitchFamily="34" charset="0"/>
                <a:cs typeface="Times New Roman" panose="02020603050405020304" pitchFamily="18" charset="0"/>
              </a:rPr>
              <a:t> </a:t>
            </a:r>
            <a:r>
              <a:rPr lang="sk-SK" kern="100">
                <a:effectLst/>
                <a:latin typeface="Calibri "/>
                <a:ea typeface="Calibri" panose="020F0502020204030204" pitchFamily="34" charset="0"/>
                <a:cs typeface="Times New Roman" panose="02020603050405020304" pitchFamily="18" charset="0"/>
              </a:rPr>
              <a:t> </a:t>
            </a:r>
            <a:endParaRPr lang="en-GB" kern="100">
              <a:effectLst/>
              <a:latin typeface="Calibri "/>
              <a:ea typeface="Calibri" panose="020F0502020204030204" pitchFamily="34" charset="0"/>
              <a:cs typeface="Times New Roman" panose="02020603050405020304" pitchFamily="18" charset="0"/>
            </a:endParaRPr>
          </a:p>
          <a:p>
            <a:pPr marL="342900" indent="-342900" algn="l" rtl="0">
              <a:lnSpc>
                <a:spcPct val="107000"/>
              </a:lnSpc>
              <a:spcAft>
                <a:spcPts val="800"/>
              </a:spcAft>
              <a:buFont typeface="Arial" panose="020B0604020202020204" pitchFamily="34" charset="0"/>
              <a:buChar char="•"/>
            </a:pPr>
            <a:r>
              <a:rPr lang="en-US" b="0" i="0">
                <a:solidFill>
                  <a:srgbClr val="222222"/>
                </a:solidFill>
                <a:effectLst/>
                <a:latin typeface="Calibri "/>
              </a:rPr>
              <a:t>LB, K. Undersøgelse om anvendelserne af blockchain i landbruget.</a:t>
            </a:r>
            <a:r>
              <a:rPr lang="en-US" b="0" i="1">
                <a:solidFill>
                  <a:srgbClr val="222222"/>
                </a:solidFill>
                <a:effectLst/>
                <a:latin typeface="Calibri "/>
              </a:rPr>
              <a:t>Landbrug</a:t>
            </a:r>
            <a:r>
              <a:rPr lang="en-US" b="0" i="0">
                <a:solidFill>
                  <a:srgbClr val="222222"/>
                </a:solidFill>
                <a:effectLst/>
                <a:latin typeface="Calibri "/>
              </a:rPr>
              <a:t> </a:t>
            </a:r>
            <a:r>
              <a:rPr lang="en-US" b="1" i="0">
                <a:solidFill>
                  <a:srgbClr val="222222"/>
                </a:solidFill>
                <a:effectLst/>
                <a:latin typeface="Calibri "/>
              </a:rPr>
              <a:t>2022</a:t>
            </a:r>
            <a:r>
              <a:rPr lang="en-US" b="0" i="0">
                <a:solidFill>
                  <a:srgbClr val="222222"/>
                </a:solidFill>
                <a:effectLst/>
                <a:latin typeface="Calibri "/>
              </a:rPr>
              <a:t>,</a:t>
            </a:r>
            <a:r>
              <a:rPr lang="en-US" b="0" i="1">
                <a:solidFill>
                  <a:srgbClr val="222222"/>
                </a:solidFill>
                <a:effectLst/>
                <a:latin typeface="Calibri "/>
              </a:rPr>
              <a:t>12</a:t>
            </a:r>
            <a:r>
              <a:rPr lang="en-US" b="0" i="0">
                <a:solidFill>
                  <a:srgbClr val="222222"/>
                </a:solidFill>
                <a:effectLst/>
                <a:latin typeface="Calibri "/>
              </a:rPr>
              <a:t>, 1333.</a:t>
            </a:r>
            <a:r>
              <a:rPr lang="en-US" b="0" i="0">
                <a:solidFill>
                  <a:srgbClr val="222222"/>
                </a:solidFill>
                <a:effectLst/>
                <a:latin typeface="Calibri "/>
                <a:hlinkClick r:id="rId3"/>
              </a:rPr>
              <a:t>https://doi.org/10.3390/agriculture12091333</a:t>
            </a:r>
            <a:r>
              <a:rPr lang="en-GB" b="0" i="0">
                <a:solidFill>
                  <a:srgbClr val="222222"/>
                </a:solidFill>
                <a:effectLst/>
                <a:latin typeface="Calibri "/>
                <a:cs typeface="Times New Roman" panose="02020603050405020304" pitchFamily="18" charset="0"/>
              </a:rPr>
              <a:t> </a:t>
            </a:r>
          </a:p>
          <a:p>
            <a:pPr marL="342900" indent="-342900" algn="l" rtl="0">
              <a:lnSpc>
                <a:spcPct val="107000"/>
              </a:lnSpc>
              <a:spcAft>
                <a:spcPts val="800"/>
              </a:spcAft>
              <a:buFont typeface="Arial" panose="020B0604020202020204" pitchFamily="34" charset="0"/>
              <a:buChar char="•"/>
            </a:pPr>
            <a:r>
              <a:rPr lang="sk-SK" b="0" i="0" err="1">
                <a:solidFill>
                  <a:srgbClr val="222222"/>
                </a:solidFill>
                <a:effectLst/>
                <a:latin typeface="Calibri "/>
              </a:rPr>
              <a:t>Akella</a:t>
            </a:r>
            <a:r>
              <a:rPr lang="sk-SK" b="0" i="0">
                <a:solidFill>
                  <a:srgbClr val="222222"/>
                </a:solidFill>
                <a:effectLst/>
                <a:latin typeface="Calibri "/>
              </a:rPr>
              <a:t>, GK;</a:t>
            </a:r>
            <a:r>
              <a:rPr lang="sk-SK" b="0" i="0" err="1">
                <a:solidFill>
                  <a:srgbClr val="222222"/>
                </a:solidFill>
                <a:effectLst/>
                <a:latin typeface="Calibri "/>
              </a:rPr>
              <a:t>Wibowo</a:t>
            </a:r>
            <a:r>
              <a:rPr lang="sk-SK" b="0" i="0">
                <a:solidFill>
                  <a:srgbClr val="222222"/>
                </a:solidFill>
                <a:effectLst/>
                <a:latin typeface="Calibri "/>
              </a:rPr>
              <a:t>, S.;</a:t>
            </a:r>
            <a:r>
              <a:rPr lang="sk-SK" b="0" i="0" err="1">
                <a:solidFill>
                  <a:srgbClr val="222222"/>
                </a:solidFill>
                <a:effectLst/>
                <a:latin typeface="Calibri "/>
              </a:rPr>
              <a:t>Grandhi</a:t>
            </a:r>
            <a:r>
              <a:rPr lang="sk-SK" b="0" i="0">
                <a:solidFill>
                  <a:srgbClr val="222222"/>
                </a:solidFill>
                <a:effectLst/>
                <a:latin typeface="Calibri "/>
              </a:rPr>
              <a:t>, S.;</a:t>
            </a:r>
            <a:r>
              <a:rPr lang="sk-SK" b="0" i="0" err="1">
                <a:solidFill>
                  <a:srgbClr val="222222"/>
                </a:solidFill>
                <a:effectLst/>
                <a:latin typeface="Calibri "/>
              </a:rPr>
              <a:t>Mubarak</a:t>
            </a:r>
            <a:r>
              <a:rPr lang="sk-SK" b="0" i="0">
                <a:solidFill>
                  <a:srgbClr val="222222"/>
                </a:solidFill>
                <a:effectLst/>
                <a:latin typeface="Calibri "/>
              </a:rPr>
              <a:t>, S.A</a:t>
            </a:r>
            <a:r>
              <a:rPr lang="sk-SK" b="0" i="0" err="1">
                <a:solidFill>
                  <a:srgbClr val="222222"/>
                </a:solidFill>
                <a:effectLst/>
                <a:latin typeface="Calibri "/>
              </a:rPr>
              <a:t>Systematisk</a:t>
            </a:r>
            <a:r>
              <a:rPr lang="sk-SK" b="0" i="0">
                <a:solidFill>
                  <a:srgbClr val="222222"/>
                </a:solidFill>
                <a:effectLst/>
                <a:latin typeface="Calibri "/>
              </a:rPr>
              <a:t> </a:t>
            </a:r>
            <a:r>
              <a:rPr lang="sk-SK" b="0" i="0" err="1">
                <a:solidFill>
                  <a:srgbClr val="222222"/>
                </a:solidFill>
                <a:effectLst/>
                <a:latin typeface="Calibri "/>
              </a:rPr>
              <a:t>Gennemgå</a:t>
            </a:r>
            <a:r>
              <a:rPr lang="sk-SK" b="0" i="0">
                <a:solidFill>
                  <a:srgbClr val="222222"/>
                </a:solidFill>
                <a:effectLst/>
                <a:latin typeface="Calibri "/>
              </a:rPr>
              <a:t>af</a:t>
            </a:r>
            <a:r>
              <a:rPr lang="sk-SK" b="0" i="0" err="1">
                <a:solidFill>
                  <a:srgbClr val="222222"/>
                </a:solidFill>
                <a:effectLst/>
                <a:latin typeface="Calibri "/>
              </a:rPr>
              <a:t>Blockchain</a:t>
            </a:r>
            <a:r>
              <a:rPr lang="sk-SK" b="0" i="0">
                <a:solidFill>
                  <a:srgbClr val="222222"/>
                </a:solidFill>
                <a:effectLst/>
                <a:latin typeface="Calibri "/>
              </a:rPr>
              <a:t> </a:t>
            </a:r>
            <a:r>
              <a:rPr lang="sk-SK" b="0" i="0" err="1">
                <a:solidFill>
                  <a:srgbClr val="222222"/>
                </a:solidFill>
                <a:effectLst/>
                <a:latin typeface="Calibri "/>
              </a:rPr>
              <a:t>Teknologi</a:t>
            </a:r>
            <a:r>
              <a:rPr lang="sk-SK" b="0" i="0">
                <a:solidFill>
                  <a:srgbClr val="222222"/>
                </a:solidFill>
                <a:effectLst/>
                <a:latin typeface="Calibri "/>
              </a:rPr>
              <a:t> </a:t>
            </a:r>
            <a:r>
              <a:rPr lang="sk-SK" b="0" i="0" err="1">
                <a:solidFill>
                  <a:srgbClr val="222222"/>
                </a:solidFill>
                <a:effectLst/>
                <a:latin typeface="Calibri "/>
              </a:rPr>
              <a:t>Adoption</a:t>
            </a:r>
            <a:r>
              <a:rPr lang="sk-SK" b="0" i="0">
                <a:solidFill>
                  <a:srgbClr val="222222"/>
                </a:solidFill>
                <a:effectLst/>
                <a:latin typeface="Calibri "/>
              </a:rPr>
              <a:t> </a:t>
            </a:r>
            <a:r>
              <a:rPr lang="sk-SK" b="0" i="0" err="1">
                <a:solidFill>
                  <a:srgbClr val="222222"/>
                </a:solidFill>
                <a:effectLst/>
                <a:latin typeface="Calibri "/>
              </a:rPr>
              <a:t>Barrierer</a:t>
            </a:r>
            <a:r>
              <a:rPr lang="sk-SK" b="0" i="0">
                <a:solidFill>
                  <a:srgbClr val="222222"/>
                </a:solidFill>
                <a:effectLst/>
                <a:latin typeface="Calibri "/>
              </a:rPr>
              <a:t>og</a:t>
            </a:r>
            <a:r>
              <a:rPr lang="sk-SK" b="0" i="0" err="1">
                <a:solidFill>
                  <a:srgbClr val="222222"/>
                </a:solidFill>
                <a:effectLst/>
                <a:latin typeface="Calibri "/>
              </a:rPr>
              <a:t>Enablere</a:t>
            </a:r>
            <a:r>
              <a:rPr lang="sk-SK" b="0" i="0">
                <a:solidFill>
                  <a:srgbClr val="222222"/>
                </a:solidFill>
                <a:effectLst/>
                <a:latin typeface="Calibri "/>
              </a:rPr>
              <a:t>for</a:t>
            </a:r>
            <a:r>
              <a:rPr lang="sk-SK" b="0" i="0" err="1">
                <a:solidFill>
                  <a:srgbClr val="222222"/>
                </a:solidFill>
                <a:effectLst/>
                <a:latin typeface="Calibri "/>
              </a:rPr>
              <a:t>Smart</a:t>
            </a:r>
            <a:r>
              <a:rPr lang="sk-SK" b="0" i="0">
                <a:solidFill>
                  <a:srgbClr val="222222"/>
                </a:solidFill>
                <a:effectLst/>
                <a:latin typeface="Calibri "/>
              </a:rPr>
              <a:t>og</a:t>
            </a:r>
            <a:r>
              <a:rPr lang="sk-SK" b="0" i="0" err="1">
                <a:solidFill>
                  <a:srgbClr val="222222"/>
                </a:solidFill>
                <a:effectLst/>
                <a:latin typeface="Calibri "/>
              </a:rPr>
              <a:t>Bæredygtig</a:t>
            </a:r>
            <a:r>
              <a:rPr lang="sk-SK" b="0" i="0">
                <a:solidFill>
                  <a:srgbClr val="222222"/>
                </a:solidFill>
                <a:effectLst/>
                <a:latin typeface="Calibri "/>
              </a:rPr>
              <a:t>Landbrug.</a:t>
            </a:r>
            <a:r>
              <a:rPr lang="sk-SK" b="0" i="1">
                <a:solidFill>
                  <a:srgbClr val="222222"/>
                </a:solidFill>
                <a:effectLst/>
                <a:latin typeface="Calibri "/>
              </a:rPr>
              <a:t>Stor</a:t>
            </a:r>
            <a:r>
              <a:rPr lang="sk-SK" b="0" i="1" err="1">
                <a:solidFill>
                  <a:srgbClr val="222222"/>
                </a:solidFill>
                <a:effectLst/>
                <a:latin typeface="Calibri "/>
              </a:rPr>
              <a:t>Data</a:t>
            </a:r>
            <a:r>
              <a:rPr lang="sk-SK" b="0" i="1">
                <a:solidFill>
                  <a:srgbClr val="222222"/>
                </a:solidFill>
                <a:effectLst/>
                <a:latin typeface="Calibri "/>
              </a:rPr>
              <a:t> </a:t>
            </a:r>
            <a:r>
              <a:rPr lang="sk-SK" b="0" i="1" err="1">
                <a:solidFill>
                  <a:srgbClr val="222222"/>
                </a:solidFill>
                <a:effectLst/>
                <a:latin typeface="Calibri "/>
              </a:rPr>
              <a:t>Cogn</a:t>
            </a:r>
            <a:r>
              <a:rPr lang="sk-SK" b="0" i="1">
                <a:solidFill>
                  <a:srgbClr val="222222"/>
                </a:solidFill>
                <a:effectLst/>
                <a:latin typeface="Calibri "/>
              </a:rPr>
              <a:t>.</a:t>
            </a:r>
            <a:r>
              <a:rPr lang="sk-SK" b="0" i="1" err="1">
                <a:solidFill>
                  <a:srgbClr val="222222"/>
                </a:solidFill>
                <a:effectLst/>
                <a:latin typeface="Calibri "/>
              </a:rPr>
              <a:t>Comput</a:t>
            </a:r>
            <a:r>
              <a:rPr lang="sk-SK" b="0" i="1">
                <a:solidFill>
                  <a:srgbClr val="222222"/>
                </a:solidFill>
                <a:effectLst/>
                <a:latin typeface="Calibri "/>
              </a:rPr>
              <a:t>.</a:t>
            </a:r>
            <a:r>
              <a:rPr lang="sk-SK" b="0" i="0">
                <a:solidFill>
                  <a:srgbClr val="222222"/>
                </a:solidFill>
                <a:effectLst/>
                <a:latin typeface="Calibri "/>
              </a:rPr>
              <a:t> </a:t>
            </a:r>
            <a:r>
              <a:rPr lang="sk-SK" b="1" i="0">
                <a:solidFill>
                  <a:srgbClr val="222222"/>
                </a:solidFill>
                <a:effectLst/>
                <a:latin typeface="Calibri "/>
              </a:rPr>
              <a:t>2023</a:t>
            </a:r>
            <a:r>
              <a:rPr lang="sk-SK" b="0" i="0">
                <a:solidFill>
                  <a:srgbClr val="222222"/>
                </a:solidFill>
                <a:effectLst/>
                <a:latin typeface="Calibri "/>
              </a:rPr>
              <a:t>,</a:t>
            </a:r>
            <a:r>
              <a:rPr lang="sk-SK" b="0" i="1">
                <a:solidFill>
                  <a:srgbClr val="222222"/>
                </a:solidFill>
                <a:effectLst/>
                <a:latin typeface="Calibri "/>
              </a:rPr>
              <a:t>7</a:t>
            </a:r>
            <a:r>
              <a:rPr lang="sk-SK" b="0" i="0">
                <a:solidFill>
                  <a:srgbClr val="222222"/>
                </a:solidFill>
                <a:effectLst/>
                <a:latin typeface="Calibri "/>
              </a:rPr>
              <a:t>, 86.</a:t>
            </a:r>
            <a:r>
              <a:rPr lang="sk-SK" b="0" i="0">
                <a:solidFill>
                  <a:srgbClr val="222222"/>
                </a:solidFill>
                <a:effectLst/>
                <a:latin typeface="Calibri "/>
                <a:hlinkClick r:id="rId4"/>
              </a:rPr>
              <a:t>https://doi.org/10.3390/bdcc7020086</a:t>
            </a:r>
            <a:r>
              <a:rPr lang="en-GB">
                <a:solidFill>
                  <a:srgbClr val="222222"/>
                </a:solidFill>
                <a:latin typeface="Calibri "/>
                <a:cs typeface="Times New Roman" panose="02020603050405020304" pitchFamily="18" charset="0"/>
              </a:rPr>
              <a:t> </a:t>
            </a:r>
            <a:endParaRPr lang="en-GB">
              <a:latin typeface="Calibri "/>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sz="3600"/>
              <a:t>Referencer og yderligere læsning</a:t>
            </a:r>
            <a:endParaRPr lang="en-US" sz="36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4966476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a:bodyPr>
          <a:lstStyle/>
          <a:p>
            <a:pPr algn="l" rtl="0"/>
            <a:r>
              <a:rPr lang="cs-CZ" sz="3900" kern="100" err="1">
                <a:effectLst/>
                <a:latin typeface="Calibri Light" panose="020F0302020204030204" pitchFamily="34" charset="0"/>
                <a:ea typeface="Times New Roman" panose="02020603050405020304" pitchFamily="18" charset="0"/>
                <a:cs typeface="Times New Roman" panose="02020603050405020304" pitchFamily="18" charset="0"/>
              </a:rPr>
              <a:t>Interaktiv</a:t>
            </a:r>
            <a:r>
              <a:rPr lang="cs-CZ" sz="3900" kern="100">
                <a:effectLst/>
                <a:latin typeface="Calibri Light" panose="020F0302020204030204" pitchFamily="34" charset="0"/>
                <a:ea typeface="Times New Roman" panose="02020603050405020304" pitchFamily="18" charset="0"/>
                <a:cs typeface="Times New Roman" panose="02020603050405020304" pitchFamily="18" charset="0"/>
              </a:rPr>
              <a:t>læring</a:t>
            </a:r>
            <a:r>
              <a:rPr lang="cs-CZ" sz="3900" kern="100" err="1">
                <a:effectLst/>
                <a:latin typeface="Calibri Light" panose="020F0302020204030204" pitchFamily="34" charset="0"/>
                <a:ea typeface="Times New Roman" panose="02020603050405020304" pitchFamily="18" charset="0"/>
                <a:cs typeface="Times New Roman" panose="02020603050405020304" pitchFamily="18" charset="0"/>
              </a:rPr>
              <a:t>aktivitet</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861664" y="1103100"/>
            <a:ext cx="2066906" cy="1618428"/>
          </a:xfrm>
        </p:spPr>
        <p:txBody>
          <a:bodyPr/>
          <a:lstStyle/>
          <a:p>
            <a:pPr algn="l" rtl="0"/>
            <a:r>
              <a:rPr lang="en-GB"/>
              <a:t>08</a:t>
            </a:r>
            <a:endParaRPr lang="en-US"/>
          </a:p>
        </p:txBody>
      </p:sp>
    </p:spTree>
    <p:extLst>
      <p:ext uri="{BB962C8B-B14F-4D97-AF65-F5344CB8AC3E}">
        <p14:creationId xmlns:p14="http://schemas.microsoft.com/office/powerpoint/2010/main" val="809991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a:bodyPr>
          <a:lstStyle/>
          <a:p>
            <a:pPr algn="l" rtl="0"/>
            <a:r>
              <a:rPr lang="en-US"/>
              <a:t>INTRODUKTION TIL</a:t>
            </a:r>
            <a:r>
              <a:rPr lang="en-GB"/>
              <a:t>BLOCKCHAIN ​​TEKNOLOGI</a:t>
            </a:r>
            <a:endParaRPr lang="en-GB" sz="11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pPr algn="l" rtl="0"/>
            <a:r>
              <a:rPr lang="en-US"/>
              <a:t>01</a:t>
            </a:r>
          </a:p>
        </p:txBody>
      </p:sp>
    </p:spTree>
    <p:extLst>
      <p:ext uri="{BB962C8B-B14F-4D97-AF65-F5344CB8AC3E}">
        <p14:creationId xmlns:p14="http://schemas.microsoft.com/office/powerpoint/2010/main" val="13291860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914400" lvl="1" indent="-457200" algn="l" rtl="0">
              <a:buFont typeface="+mj-lt"/>
              <a:buAutoNum type="arabicPeriod"/>
            </a:pPr>
            <a:r>
              <a:rPr lang="sk-SK" sz="2400" spc="0" err="1">
                <a:solidFill>
                  <a:srgbClr val="262626"/>
                </a:solidFill>
                <a:latin typeface="+mn-lt"/>
              </a:rPr>
              <a:t>Simuler</a:t>
            </a:r>
            <a:r>
              <a:rPr lang="sk-SK" sz="2400" spc="0">
                <a:solidFill>
                  <a:srgbClr val="262626"/>
                </a:solidFill>
                <a:latin typeface="+mn-lt"/>
              </a:rPr>
              <a:t> </a:t>
            </a:r>
            <a:r>
              <a:rPr lang="sk-SK" sz="2400" spc="0" err="1">
                <a:solidFill>
                  <a:srgbClr val="262626"/>
                </a:solidFill>
                <a:latin typeface="+mn-lt"/>
              </a:rPr>
              <a:t>de</a:t>
            </a:r>
            <a:r>
              <a:rPr lang="sk-SK" sz="2400" spc="0">
                <a:solidFill>
                  <a:srgbClr val="262626"/>
                </a:solidFill>
                <a:latin typeface="+mn-lt"/>
              </a:rPr>
              <a:t> </a:t>
            </a:r>
            <a:r>
              <a:rPr lang="sk-SK" sz="2400" spc="0" err="1">
                <a:solidFill>
                  <a:srgbClr val="262626"/>
                </a:solidFill>
                <a:latin typeface="+mn-lt"/>
              </a:rPr>
              <a:t>levere</a:t>
            </a:r>
            <a:r>
              <a:rPr lang="sk-SK" sz="2400" spc="0">
                <a:solidFill>
                  <a:srgbClr val="262626"/>
                </a:solidFill>
                <a:latin typeface="+mn-lt"/>
              </a:rPr>
              <a:t> </a:t>
            </a:r>
            <a:r>
              <a:rPr lang="sk-SK" sz="2400" spc="0" err="1">
                <a:solidFill>
                  <a:srgbClr val="262626"/>
                </a:solidFill>
                <a:latin typeface="+mn-lt"/>
              </a:rPr>
              <a:t>kæde</a:t>
            </a:r>
            <a:r>
              <a:rPr lang="sk-SK" sz="2400" spc="0">
                <a:solidFill>
                  <a:srgbClr val="262626"/>
                </a:solidFill>
                <a:latin typeface="+mn-lt"/>
              </a:rPr>
              <a:t> </a:t>
            </a:r>
            <a:r>
              <a:rPr lang="sk-SK" sz="2400" spc="0" err="1">
                <a:solidFill>
                  <a:srgbClr val="262626"/>
                </a:solidFill>
                <a:latin typeface="+mn-lt"/>
              </a:rPr>
              <a:t>optage</a:t>
            </a:r>
            <a:r>
              <a:rPr lang="sk-SK" sz="2400" spc="0">
                <a:solidFill>
                  <a:srgbClr val="262626"/>
                </a:solidFill>
                <a:latin typeface="+mn-lt"/>
              </a:rPr>
              <a:t> </a:t>
            </a:r>
            <a:r>
              <a:rPr lang="sk-SK" sz="2400" spc="0" err="1">
                <a:solidFill>
                  <a:srgbClr val="262626"/>
                </a:solidFill>
                <a:latin typeface="+mn-lt"/>
              </a:rPr>
              <a:t>behandle</a:t>
            </a:r>
            <a:r>
              <a:rPr lang="sk-SK" sz="2400" spc="0">
                <a:solidFill>
                  <a:srgbClr val="262626"/>
                </a:solidFill>
                <a:latin typeface="+mn-lt"/>
              </a:rPr>
              <a:t> </a:t>
            </a:r>
            <a:r>
              <a:rPr lang="sk-SK" sz="2400" spc="0" err="1">
                <a:solidFill>
                  <a:srgbClr val="262626"/>
                </a:solidFill>
                <a:latin typeface="+mn-lt"/>
              </a:rPr>
              <a:t>bruger</a:t>
            </a:r>
            <a:r>
              <a:rPr lang="sk-SK" sz="2400" spc="0">
                <a:solidFill>
                  <a:srgbClr val="262626"/>
                </a:solidFill>
                <a:latin typeface="+mn-lt"/>
              </a:rPr>
              <a:t> </a:t>
            </a:r>
            <a:r>
              <a:rPr lang="sk-SK" sz="2400" spc="0" err="1">
                <a:solidFill>
                  <a:srgbClr val="262626"/>
                </a:solidFill>
                <a:latin typeface="+mn-lt"/>
              </a:rPr>
              <a:t>blockchain</a:t>
            </a:r>
            <a:r>
              <a:rPr lang="sk-SK" sz="2400" spc="0">
                <a:solidFill>
                  <a:srgbClr val="262626"/>
                </a:solidFill>
                <a:latin typeface="+mn-lt"/>
              </a:rPr>
              <a:t>for en</a:t>
            </a:r>
            <a:r>
              <a:rPr lang="sk-SK" sz="2400" spc="0" err="1">
                <a:solidFill>
                  <a:srgbClr val="262626"/>
                </a:solidFill>
                <a:latin typeface="+mn-lt"/>
              </a:rPr>
              <a:t>bestemt</a:t>
            </a:r>
            <a:r>
              <a:rPr lang="sk-SK" sz="2400" spc="0">
                <a:solidFill>
                  <a:srgbClr val="262626"/>
                </a:solidFill>
                <a:latin typeface="+mn-lt"/>
              </a:rPr>
              <a:t> </a:t>
            </a:r>
            <a:r>
              <a:rPr lang="sk-SK" sz="2400" spc="0" err="1">
                <a:solidFill>
                  <a:srgbClr val="262626"/>
                </a:solidFill>
                <a:latin typeface="+mn-lt"/>
              </a:rPr>
              <a:t>mad</a:t>
            </a:r>
            <a:r>
              <a:rPr lang="sk-SK" sz="2400" spc="0">
                <a:solidFill>
                  <a:srgbClr val="262626"/>
                </a:solidFill>
                <a:latin typeface="+mn-lt"/>
              </a:rPr>
              <a:t> </a:t>
            </a:r>
            <a:r>
              <a:rPr lang="sk-SK" sz="2400" spc="0" err="1">
                <a:solidFill>
                  <a:srgbClr val="262626"/>
                </a:solidFill>
                <a:latin typeface="+mn-lt"/>
              </a:rPr>
              <a:t>produkt</a:t>
            </a:r>
            <a:r>
              <a:rPr lang="sk-SK" sz="2400" spc="0">
                <a:solidFill>
                  <a:srgbClr val="262626"/>
                </a:solidFill>
                <a:latin typeface="+mn-lt"/>
              </a:rPr>
              <a:t>(</a:t>
            </a:r>
            <a:r>
              <a:rPr lang="sk-SK" sz="2400" spc="0" err="1">
                <a:solidFill>
                  <a:srgbClr val="262626"/>
                </a:solidFill>
                <a:latin typeface="+mn-lt"/>
              </a:rPr>
              <a:t>f.eks</a:t>
            </a:r>
            <a:r>
              <a:rPr lang="sk-SK" sz="2400" spc="0">
                <a:solidFill>
                  <a:srgbClr val="262626"/>
                </a:solidFill>
                <a:latin typeface="+mn-lt"/>
              </a:rPr>
              <a:t>.</a:t>
            </a:r>
            <a:r>
              <a:rPr lang="sk-SK" sz="2400" spc="0" err="1">
                <a:solidFill>
                  <a:srgbClr val="262626"/>
                </a:solidFill>
                <a:latin typeface="+mn-lt"/>
              </a:rPr>
              <a:t>kaffe</a:t>
            </a:r>
            <a:r>
              <a:rPr lang="sk-SK" sz="2400" spc="0">
                <a:solidFill>
                  <a:srgbClr val="262626"/>
                </a:solidFill>
                <a:latin typeface="+mn-lt"/>
              </a:rPr>
              <a:t>,</a:t>
            </a:r>
            <a:r>
              <a:rPr lang="sk-SK" sz="2400" spc="0" err="1">
                <a:solidFill>
                  <a:srgbClr val="262626"/>
                </a:solidFill>
                <a:latin typeface="+mn-lt"/>
              </a:rPr>
              <a:t>honning</a:t>
            </a:r>
            <a:r>
              <a:rPr lang="sk-SK" sz="2400" spc="0">
                <a:solidFill>
                  <a:srgbClr val="262626"/>
                </a:solidFill>
                <a:latin typeface="+mn-lt"/>
              </a:rPr>
              <a:t>,</a:t>
            </a:r>
            <a:r>
              <a:rPr lang="sk-SK" sz="2400" spc="0" err="1">
                <a:solidFill>
                  <a:srgbClr val="262626"/>
                </a:solidFill>
                <a:latin typeface="+mn-lt"/>
              </a:rPr>
              <a:t>frugt</a:t>
            </a:r>
            <a:r>
              <a:rPr lang="sk-SK" sz="2400" spc="0">
                <a:solidFill>
                  <a:srgbClr val="262626"/>
                </a:solidFill>
                <a:latin typeface="+mn-lt"/>
              </a:rPr>
              <a:t>osv.).</a:t>
            </a:r>
          </a:p>
          <a:p>
            <a:pPr marL="914400" lvl="1" indent="-457200" algn="l" rtl="0">
              <a:buFont typeface="+mj-lt"/>
              <a:buAutoNum type="arabicPeriod"/>
            </a:pPr>
            <a:r>
              <a:rPr lang="sk-SK" sz="2400" spc="0" err="1">
                <a:solidFill>
                  <a:srgbClr val="262626"/>
                </a:solidFill>
                <a:latin typeface="+mn-lt"/>
              </a:rPr>
              <a:t>Identificere</a:t>
            </a:r>
            <a:r>
              <a:rPr lang="sk-SK" sz="2400" spc="0">
                <a:solidFill>
                  <a:srgbClr val="262626"/>
                </a:solidFill>
                <a:latin typeface="+mn-lt"/>
              </a:rPr>
              <a:t> </a:t>
            </a:r>
            <a:r>
              <a:rPr lang="sk-SK" sz="2400" spc="0" err="1">
                <a:solidFill>
                  <a:srgbClr val="262626"/>
                </a:solidFill>
                <a:latin typeface="+mn-lt"/>
              </a:rPr>
              <a:t>hver</a:t>
            </a:r>
            <a:r>
              <a:rPr lang="sk-SK" sz="2400" spc="0">
                <a:solidFill>
                  <a:srgbClr val="262626"/>
                </a:solidFill>
                <a:latin typeface="+mn-lt"/>
              </a:rPr>
              <a:t>træde ind</a:t>
            </a:r>
            <a:r>
              <a:rPr lang="sk-SK" sz="2400" spc="0" err="1">
                <a:solidFill>
                  <a:srgbClr val="262626"/>
                </a:solidFill>
                <a:latin typeface="+mn-lt"/>
              </a:rPr>
              <a:t>de</a:t>
            </a:r>
            <a:r>
              <a:rPr lang="sk-SK" sz="2400" spc="0">
                <a:solidFill>
                  <a:srgbClr val="262626"/>
                </a:solidFill>
                <a:latin typeface="+mn-lt"/>
              </a:rPr>
              <a:t> </a:t>
            </a:r>
            <a:r>
              <a:rPr lang="sk-SK" sz="2400" spc="0" err="1">
                <a:solidFill>
                  <a:srgbClr val="262626"/>
                </a:solidFill>
                <a:latin typeface="+mn-lt"/>
              </a:rPr>
              <a:t>kæde</a:t>
            </a:r>
            <a:r>
              <a:rPr lang="sk-SK" sz="2400" spc="0">
                <a:solidFill>
                  <a:srgbClr val="262626"/>
                </a:solidFill>
                <a:latin typeface="+mn-lt"/>
              </a:rPr>
              <a:t>af</a:t>
            </a:r>
            <a:r>
              <a:rPr lang="sk-SK" sz="2400" spc="0" err="1">
                <a:solidFill>
                  <a:srgbClr val="262626"/>
                </a:solidFill>
                <a:latin typeface="+mn-lt"/>
              </a:rPr>
              <a:t>produktion</a:t>
            </a:r>
            <a:r>
              <a:rPr lang="sk-SK" sz="2400" spc="0">
                <a:solidFill>
                  <a:srgbClr val="262626"/>
                </a:solidFill>
                <a:latin typeface="+mn-lt"/>
              </a:rPr>
              <a:t>og</a:t>
            </a:r>
            <a:r>
              <a:rPr lang="sk-SK" sz="2400" spc="0" err="1">
                <a:solidFill>
                  <a:srgbClr val="262626"/>
                </a:solidFill>
                <a:latin typeface="+mn-lt"/>
              </a:rPr>
              <a:t>fordeling</a:t>
            </a:r>
            <a:r>
              <a:rPr lang="sk-SK" sz="2400" spc="0">
                <a:solidFill>
                  <a:srgbClr val="262626"/>
                </a:solidFill>
                <a:latin typeface="+mn-lt"/>
              </a:rPr>
              <a:t>af</a:t>
            </a:r>
            <a:r>
              <a:rPr lang="sk-SK" sz="2400" spc="0" err="1">
                <a:solidFill>
                  <a:srgbClr val="262626"/>
                </a:solidFill>
                <a:latin typeface="+mn-lt"/>
              </a:rPr>
              <a:t>de</a:t>
            </a:r>
            <a:r>
              <a:rPr lang="sk-SK" sz="2400" spc="0">
                <a:solidFill>
                  <a:srgbClr val="262626"/>
                </a:solidFill>
                <a:latin typeface="+mn-lt"/>
              </a:rPr>
              <a:t> </a:t>
            </a:r>
            <a:r>
              <a:rPr lang="sk-SK" sz="2400" spc="0" err="1">
                <a:solidFill>
                  <a:srgbClr val="262626"/>
                </a:solidFill>
                <a:latin typeface="+mn-lt"/>
              </a:rPr>
              <a:t>produkt</a:t>
            </a:r>
            <a:r>
              <a:rPr lang="sk-SK" sz="2400" spc="0">
                <a:solidFill>
                  <a:srgbClr val="262626"/>
                </a:solidFill>
                <a:latin typeface="+mn-lt"/>
              </a:rPr>
              <a:t>og</a:t>
            </a:r>
            <a:r>
              <a:rPr lang="sk-SK" sz="2400" spc="0" err="1">
                <a:solidFill>
                  <a:srgbClr val="262626"/>
                </a:solidFill>
                <a:latin typeface="+mn-lt"/>
              </a:rPr>
              <a:t>bruge</a:t>
            </a:r>
            <a:r>
              <a:rPr lang="sk-SK" sz="2400" spc="0">
                <a:solidFill>
                  <a:srgbClr val="262626"/>
                </a:solidFill>
                <a:latin typeface="+mn-lt"/>
              </a:rPr>
              <a:t> </a:t>
            </a:r>
            <a:r>
              <a:rPr lang="sk-SK" sz="2400" spc="0" err="1">
                <a:solidFill>
                  <a:srgbClr val="262626"/>
                </a:solidFill>
                <a:latin typeface="+mn-lt"/>
              </a:rPr>
              <a:t>blockchain</a:t>
            </a:r>
            <a:r>
              <a:rPr lang="sk-SK" sz="2400" spc="0">
                <a:solidFill>
                  <a:srgbClr val="262626"/>
                </a:solidFill>
                <a:latin typeface="+mn-lt"/>
              </a:rPr>
              <a:t> </a:t>
            </a:r>
            <a:r>
              <a:rPr lang="sk-SK" sz="2400" spc="0" err="1">
                <a:solidFill>
                  <a:srgbClr val="262626"/>
                </a:solidFill>
                <a:latin typeface="+mn-lt"/>
              </a:rPr>
              <a:t>teknologi</a:t>
            </a:r>
            <a:r>
              <a:rPr lang="sk-SK" sz="2400" spc="0">
                <a:solidFill>
                  <a:srgbClr val="262626"/>
                </a:solidFill>
                <a:latin typeface="+mn-lt"/>
              </a:rPr>
              <a:t>til</a:t>
            </a:r>
            <a:r>
              <a:rPr lang="sk-SK" sz="2400" spc="0" err="1">
                <a:solidFill>
                  <a:srgbClr val="262626"/>
                </a:solidFill>
                <a:latin typeface="+mn-lt"/>
              </a:rPr>
              <a:t>optage</a:t>
            </a:r>
            <a:r>
              <a:rPr lang="sk-SK" sz="2400" spc="0">
                <a:solidFill>
                  <a:srgbClr val="262626"/>
                </a:solidFill>
                <a:latin typeface="+mn-lt"/>
              </a:rPr>
              <a:t> </a:t>
            </a:r>
            <a:r>
              <a:rPr lang="sk-SK" sz="2400" spc="0" err="1">
                <a:solidFill>
                  <a:srgbClr val="262626"/>
                </a:solidFill>
                <a:latin typeface="+mn-lt"/>
              </a:rPr>
              <a:t>disse</a:t>
            </a:r>
            <a:r>
              <a:rPr lang="sk-SK" sz="2400" spc="0">
                <a:solidFill>
                  <a:srgbClr val="262626"/>
                </a:solidFill>
                <a:latin typeface="+mn-lt"/>
              </a:rPr>
              <a:t> </a:t>
            </a:r>
            <a:r>
              <a:rPr lang="sk-SK" sz="2400" spc="0" err="1">
                <a:solidFill>
                  <a:srgbClr val="262626"/>
                </a:solidFill>
                <a:latin typeface="+mn-lt"/>
              </a:rPr>
              <a:t>trin</a:t>
            </a:r>
            <a:r>
              <a:rPr lang="sk-SK" sz="2400" spc="0">
                <a:solidFill>
                  <a:srgbClr val="262626"/>
                </a:solidFill>
                <a:latin typeface="+mn-lt"/>
              </a:rPr>
              <a:t>.</a:t>
            </a:r>
          </a:p>
          <a:p>
            <a:pPr marL="914400" lvl="1" indent="-457200" algn="l" rtl="0">
              <a:buFont typeface="+mj-lt"/>
              <a:buAutoNum type="arabicPeriod"/>
            </a:pPr>
            <a:r>
              <a:rPr lang="sk-SK" sz="2400" spc="0" err="1">
                <a:solidFill>
                  <a:srgbClr val="262626"/>
                </a:solidFill>
                <a:latin typeface="+mn-lt"/>
              </a:rPr>
              <a:t>Demonstrere</a:t>
            </a:r>
            <a:r>
              <a:rPr lang="sk-SK" sz="2400" spc="0">
                <a:solidFill>
                  <a:srgbClr val="262626"/>
                </a:solidFill>
                <a:latin typeface="+mn-lt"/>
              </a:rPr>
              <a:t> </a:t>
            </a:r>
            <a:r>
              <a:rPr lang="sk-SK" sz="2400" spc="0" err="1">
                <a:solidFill>
                  <a:srgbClr val="262626"/>
                </a:solidFill>
                <a:latin typeface="+mn-lt"/>
              </a:rPr>
              <a:t>de</a:t>
            </a:r>
            <a:r>
              <a:rPr lang="sk-SK" sz="2400" spc="0">
                <a:solidFill>
                  <a:srgbClr val="262626"/>
                </a:solidFill>
                <a:latin typeface="+mn-lt"/>
              </a:rPr>
              <a:t> </a:t>
            </a:r>
            <a:r>
              <a:rPr lang="sk-SK" sz="2400" spc="0" err="1">
                <a:solidFill>
                  <a:srgbClr val="262626"/>
                </a:solidFill>
                <a:latin typeface="+mn-lt"/>
              </a:rPr>
              <a:t>gennemsigtighed</a:t>
            </a:r>
            <a:r>
              <a:rPr lang="sk-SK" sz="2400" spc="0">
                <a:solidFill>
                  <a:srgbClr val="262626"/>
                </a:solidFill>
                <a:latin typeface="+mn-lt"/>
              </a:rPr>
              <a:t>og</a:t>
            </a:r>
            <a:r>
              <a:rPr lang="sk-SK" sz="2400" spc="0" err="1">
                <a:solidFill>
                  <a:srgbClr val="262626"/>
                </a:solidFill>
                <a:latin typeface="+mn-lt"/>
              </a:rPr>
              <a:t>uforanderlighed</a:t>
            </a:r>
            <a:r>
              <a:rPr lang="sk-SK" sz="2400" spc="0">
                <a:solidFill>
                  <a:srgbClr val="262626"/>
                </a:solidFill>
                <a:latin typeface="+mn-lt"/>
              </a:rPr>
              <a:t>af</a:t>
            </a:r>
            <a:r>
              <a:rPr lang="sk-SK" sz="2400" spc="0" err="1">
                <a:solidFill>
                  <a:srgbClr val="262626"/>
                </a:solidFill>
                <a:latin typeface="+mn-lt"/>
              </a:rPr>
              <a:t>blockchain</a:t>
            </a:r>
            <a:r>
              <a:rPr lang="sk-SK" sz="2400" spc="0">
                <a:solidFill>
                  <a:srgbClr val="262626"/>
                </a:solidFill>
                <a:latin typeface="+mn-lt"/>
              </a:rPr>
              <a:t> </a:t>
            </a:r>
            <a:r>
              <a:rPr lang="sk-SK" sz="2400" spc="0" err="1">
                <a:solidFill>
                  <a:srgbClr val="262626"/>
                </a:solidFill>
                <a:latin typeface="+mn-lt"/>
              </a:rPr>
              <a:t>optegnelser</a:t>
            </a:r>
            <a:r>
              <a:rPr lang="sk-SK" sz="2400" spc="0">
                <a:solidFill>
                  <a:srgbClr val="262626"/>
                </a:solidFill>
                <a:latin typeface="+mn-lt"/>
              </a:rPr>
              <a:t> </a:t>
            </a:r>
            <a:r>
              <a:rPr lang="sk-SK" sz="2400" spc="0" err="1">
                <a:solidFill>
                  <a:srgbClr val="262626"/>
                </a:solidFill>
                <a:latin typeface="+mn-lt"/>
              </a:rPr>
              <a:t>ved</a:t>
            </a:r>
            <a:r>
              <a:rPr lang="sk-SK" sz="2400" spc="0">
                <a:solidFill>
                  <a:srgbClr val="262626"/>
                </a:solidFill>
                <a:latin typeface="+mn-lt"/>
              </a:rPr>
              <a:t> </a:t>
            </a:r>
            <a:r>
              <a:rPr lang="sk-SK" sz="2400" spc="0" err="1">
                <a:solidFill>
                  <a:srgbClr val="262626"/>
                </a:solidFill>
                <a:latin typeface="+mn-lt"/>
              </a:rPr>
              <a:t>visuel</a:t>
            </a:r>
            <a:r>
              <a:rPr lang="sk-SK" sz="2400" spc="0">
                <a:solidFill>
                  <a:srgbClr val="262626"/>
                </a:solidFill>
                <a:latin typeface="+mn-lt"/>
              </a:rPr>
              <a:t> </a:t>
            </a:r>
            <a:r>
              <a:rPr lang="sk-SK" sz="2400" spc="0" err="1">
                <a:solidFill>
                  <a:srgbClr val="262626"/>
                </a:solidFill>
                <a:latin typeface="+mn-lt"/>
              </a:rPr>
              <a:t>betyder</a:t>
            </a:r>
            <a:r>
              <a:rPr lang="sk-SK" sz="2400" spc="0">
                <a:solidFill>
                  <a:srgbClr val="262626"/>
                </a:solidFill>
                <a:latin typeface="+mn-lt"/>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sk-SK" err="1"/>
              <a:t>Simulering</a:t>
            </a:r>
            <a:r>
              <a:rPr lang="sk-SK"/>
              <a:t>af</a:t>
            </a:r>
            <a:r>
              <a:rPr lang="sk-SK" err="1"/>
              <a:t>de</a:t>
            </a:r>
            <a:r>
              <a:rPr lang="sk-SK"/>
              <a:t> </a:t>
            </a:r>
            <a:r>
              <a:rPr lang="sk-SK" err="1"/>
              <a:t>blockchain</a:t>
            </a:r>
            <a:r>
              <a:rPr lang="sk-SK"/>
              <a:t> </a:t>
            </a:r>
            <a:r>
              <a:rPr lang="sk-SK" err="1"/>
              <a:t>optage</a:t>
            </a:r>
            <a:r>
              <a:rPr lang="sk-SK"/>
              <a:t>af</a:t>
            </a:r>
            <a:r>
              <a:rPr lang="sk-SK" err="1"/>
              <a:t>de</a:t>
            </a:r>
            <a:r>
              <a:rPr lang="sk-SK"/>
              <a:t> </a:t>
            </a:r>
            <a:r>
              <a:rPr lang="sk-SK" err="1"/>
              <a:t>levere</a:t>
            </a:r>
            <a:r>
              <a:rPr lang="sk-SK"/>
              <a:t> </a:t>
            </a:r>
            <a:r>
              <a:rPr lang="sk-SK" err="1"/>
              <a:t>kæde</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8551958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914400" lvl="1" indent="-457200" algn="l" rtl="0">
              <a:buFont typeface="+mj-lt"/>
              <a:buAutoNum type="arabicPeriod"/>
            </a:pPr>
            <a:r>
              <a:rPr lang="sk-SK" sz="2400" spc="0">
                <a:solidFill>
                  <a:srgbClr val="262626"/>
                </a:solidFill>
                <a:latin typeface="+mn-lt"/>
              </a:rPr>
              <a:t>Se efter</a:t>
            </a:r>
            <a:r>
              <a:rPr lang="sk-SK" sz="2400" spc="0" err="1">
                <a:solidFill>
                  <a:srgbClr val="262626"/>
                </a:solidFill>
                <a:latin typeface="+mn-lt"/>
              </a:rPr>
              <a:t>smart</a:t>
            </a:r>
            <a:r>
              <a:rPr lang="sk-SK" sz="2400" spc="0">
                <a:solidFill>
                  <a:srgbClr val="262626"/>
                </a:solidFill>
                <a:latin typeface="+mn-lt"/>
              </a:rPr>
              <a:t> </a:t>
            </a:r>
            <a:r>
              <a:rPr lang="sk-SK" sz="2400" spc="0" err="1">
                <a:solidFill>
                  <a:srgbClr val="262626"/>
                </a:solidFill>
                <a:latin typeface="+mn-lt"/>
              </a:rPr>
              <a:t>kontrakter</a:t>
            </a:r>
            <a:r>
              <a:rPr lang="sk-SK" sz="2400" spc="0">
                <a:solidFill>
                  <a:srgbClr val="262626"/>
                </a:solidFill>
                <a:latin typeface="+mn-lt"/>
              </a:rPr>
              <a:t>i</a:t>
            </a:r>
            <a:r>
              <a:rPr lang="sk-SK" sz="2400" spc="0" err="1">
                <a:solidFill>
                  <a:srgbClr val="262626"/>
                </a:solidFill>
                <a:latin typeface="+mn-lt"/>
              </a:rPr>
              <a:t>de</a:t>
            </a:r>
            <a:r>
              <a:rPr lang="sk-SK" sz="2400" spc="0">
                <a:solidFill>
                  <a:srgbClr val="262626"/>
                </a:solidFill>
                <a:latin typeface="+mn-lt"/>
              </a:rPr>
              <a:t> </a:t>
            </a:r>
            <a:r>
              <a:rPr lang="sk-SK" sz="2400" spc="0" err="1">
                <a:solidFill>
                  <a:srgbClr val="262626"/>
                </a:solidFill>
                <a:latin typeface="+mn-lt"/>
              </a:rPr>
              <a:t>landbrugsfødevarer</a:t>
            </a:r>
            <a:r>
              <a:rPr lang="sk-SK" sz="2400" spc="0">
                <a:solidFill>
                  <a:srgbClr val="262626"/>
                </a:solidFill>
                <a:latin typeface="+mn-lt"/>
              </a:rPr>
              <a:t> </a:t>
            </a:r>
            <a:r>
              <a:rPr lang="sk-SK" sz="2400" spc="0" err="1">
                <a:solidFill>
                  <a:srgbClr val="262626"/>
                </a:solidFill>
                <a:latin typeface="+mn-lt"/>
              </a:rPr>
              <a:t>sektor</a:t>
            </a:r>
            <a:r>
              <a:rPr lang="sk-SK" sz="2400" spc="0">
                <a:solidFill>
                  <a:srgbClr val="262626"/>
                </a:solidFill>
                <a:latin typeface="+mn-lt"/>
              </a:rPr>
              <a:t>,</a:t>
            </a:r>
            <a:r>
              <a:rPr lang="sk-SK" sz="2400" spc="0" err="1">
                <a:solidFill>
                  <a:srgbClr val="262626"/>
                </a:solidFill>
                <a:latin typeface="+mn-lt"/>
              </a:rPr>
              <a:t>sådan</a:t>
            </a:r>
            <a:r>
              <a:rPr lang="sk-SK" sz="2400" spc="0">
                <a:solidFill>
                  <a:srgbClr val="262626"/>
                </a:solidFill>
                <a:latin typeface="+mn-lt"/>
              </a:rPr>
              <a:t>som</a:t>
            </a:r>
            <a:r>
              <a:rPr lang="sk-SK" sz="2400" spc="0" err="1">
                <a:solidFill>
                  <a:srgbClr val="262626"/>
                </a:solidFill>
                <a:latin typeface="+mn-lt"/>
              </a:rPr>
              <a:t>kontrakter</a:t>
            </a:r>
            <a:r>
              <a:rPr lang="sk-SK" sz="2400" spc="0">
                <a:solidFill>
                  <a:srgbClr val="262626"/>
                </a:solidFill>
                <a:latin typeface="+mn-lt"/>
              </a:rPr>
              <a:t> </a:t>
            </a:r>
            <a:r>
              <a:rPr lang="sk-SK" sz="2400" spc="0" err="1">
                <a:solidFill>
                  <a:srgbClr val="262626"/>
                </a:solidFill>
                <a:latin typeface="+mn-lt"/>
              </a:rPr>
              <a:t>mellem</a:t>
            </a:r>
            <a:r>
              <a:rPr lang="sk-SK" sz="2400" spc="0">
                <a:solidFill>
                  <a:srgbClr val="262626"/>
                </a:solidFill>
                <a:latin typeface="+mn-lt"/>
              </a:rPr>
              <a:t> </a:t>
            </a:r>
            <a:r>
              <a:rPr lang="sk-SK" sz="2400" spc="0" err="1">
                <a:solidFill>
                  <a:srgbClr val="262626"/>
                </a:solidFill>
                <a:latin typeface="+mn-lt"/>
              </a:rPr>
              <a:t>gårde</a:t>
            </a:r>
            <a:r>
              <a:rPr lang="sk-SK" sz="2400" spc="0">
                <a:solidFill>
                  <a:srgbClr val="262626"/>
                </a:solidFill>
                <a:latin typeface="+mn-lt"/>
              </a:rPr>
              <a:t>og</a:t>
            </a:r>
            <a:r>
              <a:rPr lang="sk-SK" sz="2400" spc="0" err="1">
                <a:solidFill>
                  <a:srgbClr val="262626"/>
                </a:solidFill>
                <a:latin typeface="+mn-lt"/>
              </a:rPr>
              <a:t>distributører</a:t>
            </a:r>
            <a:r>
              <a:rPr lang="sk-SK" sz="2400" spc="0">
                <a:solidFill>
                  <a:srgbClr val="262626"/>
                </a:solidFill>
                <a:latin typeface="+mn-lt"/>
              </a:rPr>
              <a:t>eller</a:t>
            </a:r>
            <a:r>
              <a:rPr lang="sk-SK" sz="2400" spc="0" err="1">
                <a:solidFill>
                  <a:srgbClr val="262626"/>
                </a:solidFill>
                <a:latin typeface="+mn-lt"/>
              </a:rPr>
              <a:t>mad</a:t>
            </a:r>
            <a:r>
              <a:rPr lang="sk-SK" sz="2400" spc="0">
                <a:solidFill>
                  <a:srgbClr val="262626"/>
                </a:solidFill>
                <a:latin typeface="+mn-lt"/>
              </a:rPr>
              <a:t> </a:t>
            </a:r>
            <a:r>
              <a:rPr lang="sk-SK" sz="2400" spc="0" err="1">
                <a:solidFill>
                  <a:srgbClr val="262626"/>
                </a:solidFill>
                <a:latin typeface="+mn-lt"/>
              </a:rPr>
              <a:t>kvalitet</a:t>
            </a:r>
            <a:r>
              <a:rPr lang="sk-SK" sz="2400" spc="0">
                <a:solidFill>
                  <a:srgbClr val="262626"/>
                </a:solidFill>
                <a:latin typeface="+mn-lt"/>
              </a:rPr>
              <a:t> </a:t>
            </a:r>
            <a:r>
              <a:rPr lang="sk-SK" sz="2400" spc="0" err="1">
                <a:solidFill>
                  <a:srgbClr val="262626"/>
                </a:solidFill>
                <a:latin typeface="+mn-lt"/>
              </a:rPr>
              <a:t>kontrollere</a:t>
            </a:r>
            <a:r>
              <a:rPr lang="sk-SK" sz="2400" spc="0">
                <a:solidFill>
                  <a:srgbClr val="262626"/>
                </a:solidFill>
                <a:latin typeface="+mn-lt"/>
              </a:rPr>
              <a:t> </a:t>
            </a:r>
            <a:r>
              <a:rPr lang="sk-SK" sz="2400" spc="0" err="1">
                <a:solidFill>
                  <a:srgbClr val="262626"/>
                </a:solidFill>
                <a:latin typeface="+mn-lt"/>
              </a:rPr>
              <a:t>optegnelser</a:t>
            </a:r>
            <a:r>
              <a:rPr lang="sk-SK" sz="2400" spc="0">
                <a:solidFill>
                  <a:srgbClr val="262626"/>
                </a:solidFill>
                <a:latin typeface="+mn-lt"/>
              </a:rPr>
              <a:t>.</a:t>
            </a:r>
          </a:p>
          <a:p>
            <a:pPr marL="914400" lvl="1" indent="-457200" algn="l" rtl="0">
              <a:buFont typeface="+mj-lt"/>
              <a:buAutoNum type="arabicPeriod"/>
            </a:pPr>
            <a:r>
              <a:rPr lang="sk-SK" sz="2400" spc="0" err="1">
                <a:solidFill>
                  <a:srgbClr val="262626"/>
                </a:solidFill>
                <a:latin typeface="+mn-lt"/>
              </a:rPr>
              <a:t>Skabe</a:t>
            </a:r>
            <a:r>
              <a:rPr lang="sk-SK" sz="2400" spc="0">
                <a:solidFill>
                  <a:srgbClr val="262626"/>
                </a:solidFill>
                <a:latin typeface="+mn-lt"/>
              </a:rPr>
              <a:t>-en</a:t>
            </a:r>
            <a:r>
              <a:rPr lang="sk-SK" sz="2400" spc="0" err="1">
                <a:solidFill>
                  <a:srgbClr val="262626"/>
                </a:solidFill>
                <a:latin typeface="+mn-lt"/>
              </a:rPr>
              <a:t>enkel</a:t>
            </a:r>
            <a:r>
              <a:rPr lang="sk-SK" sz="2400" spc="0">
                <a:solidFill>
                  <a:srgbClr val="262626"/>
                </a:solidFill>
                <a:latin typeface="+mn-lt"/>
              </a:rPr>
              <a:t> </a:t>
            </a:r>
            <a:r>
              <a:rPr lang="sk-SK" sz="2400" spc="0" err="1">
                <a:solidFill>
                  <a:srgbClr val="262626"/>
                </a:solidFill>
                <a:latin typeface="+mn-lt"/>
              </a:rPr>
              <a:t>smart</a:t>
            </a:r>
            <a:r>
              <a:rPr lang="sk-SK" sz="2400" spc="0">
                <a:solidFill>
                  <a:srgbClr val="262626"/>
                </a:solidFill>
                <a:latin typeface="+mn-lt"/>
              </a:rPr>
              <a:t> </a:t>
            </a:r>
            <a:r>
              <a:rPr lang="sk-SK" sz="2400" spc="0" err="1">
                <a:solidFill>
                  <a:srgbClr val="262626"/>
                </a:solidFill>
                <a:latin typeface="+mn-lt"/>
              </a:rPr>
              <a:t>kontrakt</a:t>
            </a:r>
            <a:r>
              <a:rPr lang="sk-SK" sz="2400" spc="0">
                <a:solidFill>
                  <a:srgbClr val="262626"/>
                </a:solidFill>
                <a:latin typeface="+mn-lt"/>
              </a:rPr>
              <a:t> </a:t>
            </a:r>
            <a:r>
              <a:rPr lang="sk-SK" sz="2400" spc="0" err="1">
                <a:solidFill>
                  <a:srgbClr val="262626"/>
                </a:solidFill>
                <a:latin typeface="+mn-lt"/>
              </a:rPr>
              <a:t>bruger</a:t>
            </a:r>
            <a:r>
              <a:rPr lang="sk-SK" sz="2400" spc="0">
                <a:solidFill>
                  <a:srgbClr val="262626"/>
                </a:solidFill>
                <a:latin typeface="+mn-lt"/>
              </a:rPr>
              <a:t>-en</a:t>
            </a:r>
            <a:r>
              <a:rPr lang="sk-SK" sz="2400" spc="0" err="1">
                <a:solidFill>
                  <a:srgbClr val="262626"/>
                </a:solidFill>
                <a:latin typeface="+mn-lt"/>
              </a:rPr>
              <a:t>skabelon</a:t>
            </a:r>
            <a:r>
              <a:rPr lang="sk-SK" sz="2400" spc="0">
                <a:solidFill>
                  <a:srgbClr val="262626"/>
                </a:solidFill>
                <a:latin typeface="+mn-lt"/>
              </a:rPr>
              <a:t>og</a:t>
            </a:r>
            <a:r>
              <a:rPr lang="sk-SK" sz="2400" spc="0" err="1">
                <a:solidFill>
                  <a:srgbClr val="262626"/>
                </a:solidFill>
                <a:latin typeface="+mn-lt"/>
              </a:rPr>
              <a:t>verificere</a:t>
            </a:r>
            <a:r>
              <a:rPr lang="sk-SK" sz="2400" spc="0">
                <a:solidFill>
                  <a:srgbClr val="262626"/>
                </a:solidFill>
                <a:latin typeface="+mn-lt"/>
              </a:rPr>
              <a:t> </a:t>
            </a:r>
            <a:r>
              <a:rPr lang="sk-SK" sz="2400" spc="0" err="1">
                <a:solidFill>
                  <a:srgbClr val="262626"/>
                </a:solidFill>
                <a:latin typeface="+mn-lt"/>
              </a:rPr>
              <a:t>dens</a:t>
            </a:r>
            <a:r>
              <a:rPr lang="sk-SK" sz="2400" spc="0">
                <a:solidFill>
                  <a:srgbClr val="262626"/>
                </a:solidFill>
                <a:latin typeface="+mn-lt"/>
              </a:rPr>
              <a:t> </a:t>
            </a:r>
            <a:r>
              <a:rPr lang="sk-SK" sz="2400" spc="0" err="1">
                <a:solidFill>
                  <a:srgbClr val="262626"/>
                </a:solidFill>
                <a:latin typeface="+mn-lt"/>
              </a:rPr>
              <a:t>operation</a:t>
            </a:r>
            <a:r>
              <a:rPr lang="sk-SK" sz="2400" spc="0">
                <a:solidFill>
                  <a:srgbClr val="262626"/>
                </a:solidFill>
                <a:latin typeface="+mn-lt"/>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sk-SK" err="1"/>
              <a:t>Opretter</a:t>
            </a:r>
            <a:r>
              <a:rPr lang="sk-SK"/>
              <a:t> </a:t>
            </a:r>
            <a:r>
              <a:rPr lang="sk-SK" err="1"/>
              <a:t>smart</a:t>
            </a:r>
            <a:r>
              <a:rPr lang="sk-SK"/>
              <a:t> </a:t>
            </a:r>
            <a:r>
              <a:rPr lang="sk-SK" err="1"/>
              <a:t>kontrakter</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8188841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914400" lvl="1" indent="-457200" algn="l" rtl="0">
              <a:buFont typeface="+mj-lt"/>
              <a:buAutoNum type="arabicPeriod"/>
            </a:pPr>
            <a:r>
              <a:rPr lang="sk-SK" sz="2400" spc="0" err="1">
                <a:solidFill>
                  <a:srgbClr val="262626"/>
                </a:solidFill>
                <a:latin typeface="+mn-lt"/>
              </a:rPr>
              <a:t>Skabe</a:t>
            </a:r>
            <a:r>
              <a:rPr lang="sk-SK" sz="2400" spc="0">
                <a:solidFill>
                  <a:srgbClr val="262626"/>
                </a:solidFill>
                <a:latin typeface="+mn-lt"/>
              </a:rPr>
              <a:t> </a:t>
            </a:r>
            <a:r>
              <a:rPr lang="sk-SK" sz="2400" spc="0" err="1">
                <a:solidFill>
                  <a:srgbClr val="262626"/>
                </a:solidFill>
                <a:latin typeface="+mn-lt"/>
              </a:rPr>
              <a:t>flashkort</a:t>
            </a:r>
            <a:r>
              <a:rPr lang="sk-SK" sz="2400" spc="0">
                <a:solidFill>
                  <a:srgbClr val="262626"/>
                </a:solidFill>
                <a:latin typeface="+mn-lt"/>
              </a:rPr>
              <a:t> </a:t>
            </a:r>
            <a:r>
              <a:rPr lang="sk-SK" sz="2400" spc="0" err="1">
                <a:solidFill>
                  <a:srgbClr val="262626"/>
                </a:solidFill>
                <a:latin typeface="+mn-lt"/>
              </a:rPr>
              <a:t>med</a:t>
            </a:r>
            <a:r>
              <a:rPr lang="sk-SK" sz="2400" spc="0">
                <a:solidFill>
                  <a:srgbClr val="262626"/>
                </a:solidFill>
                <a:latin typeface="+mn-lt"/>
              </a:rPr>
              <a:t> </a:t>
            </a:r>
            <a:r>
              <a:rPr lang="sk-SK" sz="2400" spc="0" err="1">
                <a:solidFill>
                  <a:srgbClr val="262626"/>
                </a:solidFill>
                <a:latin typeface="+mn-lt"/>
              </a:rPr>
              <a:t>billeder</a:t>
            </a:r>
            <a:r>
              <a:rPr lang="sk-SK" sz="2400" spc="0">
                <a:solidFill>
                  <a:srgbClr val="262626"/>
                </a:solidFill>
                <a:latin typeface="+mn-lt"/>
              </a:rPr>
              <a:t>eller</a:t>
            </a:r>
            <a:r>
              <a:rPr lang="sk-SK" sz="2400" spc="0" err="1">
                <a:solidFill>
                  <a:srgbClr val="262626"/>
                </a:solidFill>
                <a:latin typeface="+mn-lt"/>
              </a:rPr>
              <a:t>information</a:t>
            </a:r>
            <a:r>
              <a:rPr lang="sk-SK" sz="2400" spc="0">
                <a:solidFill>
                  <a:srgbClr val="262626"/>
                </a:solidFill>
                <a:latin typeface="+mn-lt"/>
              </a:rPr>
              <a:t> </a:t>
            </a:r>
            <a:r>
              <a:rPr lang="sk-SK" sz="2400" spc="0" err="1">
                <a:solidFill>
                  <a:srgbClr val="262626"/>
                </a:solidFill>
                <a:latin typeface="+mn-lt"/>
              </a:rPr>
              <a:t>om</a:t>
            </a:r>
            <a:r>
              <a:rPr lang="sk-SK" sz="2400" spc="0">
                <a:solidFill>
                  <a:srgbClr val="262626"/>
                </a:solidFill>
                <a:latin typeface="+mn-lt"/>
              </a:rPr>
              <a:t> </a:t>
            </a:r>
            <a:r>
              <a:rPr lang="sk-SK" sz="2400" spc="0" err="1">
                <a:solidFill>
                  <a:srgbClr val="262626"/>
                </a:solidFill>
                <a:latin typeface="+mn-lt"/>
              </a:rPr>
              <a:t>de</a:t>
            </a:r>
            <a:r>
              <a:rPr lang="sk-SK" sz="2400" spc="0">
                <a:solidFill>
                  <a:srgbClr val="262626"/>
                </a:solidFill>
                <a:latin typeface="+mn-lt"/>
              </a:rPr>
              <a:t> </a:t>
            </a:r>
            <a:r>
              <a:rPr lang="sk-SK" sz="2400" spc="0" err="1">
                <a:solidFill>
                  <a:srgbClr val="262626"/>
                </a:solidFill>
                <a:latin typeface="+mn-lt"/>
              </a:rPr>
              <a:t>trin</a:t>
            </a:r>
            <a:r>
              <a:rPr lang="sk-SK" sz="2400" spc="0">
                <a:solidFill>
                  <a:srgbClr val="262626"/>
                </a:solidFill>
                <a:latin typeface="+mn-lt"/>
              </a:rPr>
              <a:t>i</a:t>
            </a:r>
            <a:r>
              <a:rPr lang="sk-SK" sz="2400" spc="0" err="1">
                <a:solidFill>
                  <a:srgbClr val="262626"/>
                </a:solidFill>
                <a:latin typeface="+mn-lt"/>
              </a:rPr>
              <a:t>de</a:t>
            </a:r>
            <a:r>
              <a:rPr lang="sk-SK" sz="2400" spc="0">
                <a:solidFill>
                  <a:srgbClr val="262626"/>
                </a:solidFill>
                <a:latin typeface="+mn-lt"/>
              </a:rPr>
              <a:t> </a:t>
            </a:r>
            <a:r>
              <a:rPr lang="sk-SK" sz="2400" spc="0" err="1">
                <a:solidFill>
                  <a:srgbClr val="262626"/>
                </a:solidFill>
                <a:latin typeface="+mn-lt"/>
              </a:rPr>
              <a:t>levere</a:t>
            </a:r>
            <a:r>
              <a:rPr lang="sk-SK" sz="2400" spc="0">
                <a:solidFill>
                  <a:srgbClr val="262626"/>
                </a:solidFill>
                <a:latin typeface="+mn-lt"/>
              </a:rPr>
              <a:t> </a:t>
            </a:r>
            <a:r>
              <a:rPr lang="sk-SK" sz="2400" spc="0" err="1">
                <a:solidFill>
                  <a:srgbClr val="262626"/>
                </a:solidFill>
                <a:latin typeface="+mn-lt"/>
              </a:rPr>
              <a:t>kæde</a:t>
            </a:r>
            <a:r>
              <a:rPr lang="sk-SK" sz="2400" spc="0">
                <a:solidFill>
                  <a:srgbClr val="262626"/>
                </a:solidFill>
                <a:latin typeface="+mn-lt"/>
              </a:rPr>
              <a:t>af</a:t>
            </a:r>
            <a:r>
              <a:rPr lang="sk-SK" sz="2400" spc="0" err="1">
                <a:solidFill>
                  <a:srgbClr val="262626"/>
                </a:solidFill>
                <a:latin typeface="+mn-lt"/>
              </a:rPr>
              <a:t>en</a:t>
            </a:r>
            <a:r>
              <a:rPr lang="sk-SK" sz="2400" spc="0">
                <a:solidFill>
                  <a:srgbClr val="262626"/>
                </a:solidFill>
                <a:latin typeface="+mn-lt"/>
              </a:rPr>
              <a:t> </a:t>
            </a:r>
            <a:r>
              <a:rPr lang="sk-SK" sz="2400" spc="0" err="1">
                <a:solidFill>
                  <a:srgbClr val="262626"/>
                </a:solidFill>
                <a:latin typeface="+mn-lt"/>
              </a:rPr>
              <a:t>landbrugsfødevarer</a:t>
            </a:r>
            <a:r>
              <a:rPr lang="sk-SK" sz="2400" spc="0">
                <a:solidFill>
                  <a:srgbClr val="262626"/>
                </a:solidFill>
                <a:latin typeface="+mn-lt"/>
              </a:rPr>
              <a:t> </a:t>
            </a:r>
            <a:r>
              <a:rPr lang="sk-SK" sz="2400" spc="0" err="1">
                <a:solidFill>
                  <a:srgbClr val="262626"/>
                </a:solidFill>
                <a:latin typeface="+mn-lt"/>
              </a:rPr>
              <a:t>produkt</a:t>
            </a:r>
            <a:r>
              <a:rPr lang="sk-SK" sz="2400" spc="0">
                <a:solidFill>
                  <a:srgbClr val="262626"/>
                </a:solidFill>
                <a:latin typeface="+mn-lt"/>
              </a:rPr>
              <a:t>.</a:t>
            </a:r>
          </a:p>
          <a:p>
            <a:pPr marL="914400" lvl="1" indent="-457200" algn="l" rtl="0">
              <a:buFont typeface="+mj-lt"/>
              <a:buAutoNum type="arabicPeriod"/>
            </a:pPr>
            <a:r>
              <a:rPr lang="sk-SK" sz="2400" spc="0" err="1">
                <a:solidFill>
                  <a:srgbClr val="262626"/>
                </a:solidFill>
                <a:latin typeface="+mn-lt"/>
              </a:rPr>
              <a:t>hver</a:t>
            </a:r>
            <a:r>
              <a:rPr lang="sk-SK" sz="2400" spc="0">
                <a:solidFill>
                  <a:srgbClr val="262626"/>
                </a:solidFill>
                <a:latin typeface="+mn-lt"/>
              </a:rPr>
              <a:t>træde ind</a:t>
            </a:r>
            <a:r>
              <a:rPr lang="sk-SK" sz="2400" spc="0" err="1">
                <a:solidFill>
                  <a:srgbClr val="262626"/>
                </a:solidFill>
                <a:latin typeface="+mn-lt"/>
              </a:rPr>
              <a:t>de</a:t>
            </a:r>
            <a:r>
              <a:rPr lang="sk-SK" sz="2400" spc="0">
                <a:solidFill>
                  <a:srgbClr val="262626"/>
                </a:solidFill>
                <a:latin typeface="+mn-lt"/>
              </a:rPr>
              <a:t> </a:t>
            </a:r>
            <a:r>
              <a:rPr lang="sk-SK" sz="2400" spc="0" err="1">
                <a:solidFill>
                  <a:srgbClr val="262626"/>
                </a:solidFill>
                <a:latin typeface="+mn-lt"/>
              </a:rPr>
              <a:t>kæde</a:t>
            </a:r>
            <a:r>
              <a:rPr lang="sk-SK" sz="2400" spc="0">
                <a:solidFill>
                  <a:srgbClr val="262626"/>
                </a:solidFill>
                <a:latin typeface="+mn-lt"/>
              </a:rPr>
              <a:t> </a:t>
            </a:r>
            <a:r>
              <a:rPr lang="sk-SK" sz="2400" spc="0" err="1">
                <a:solidFill>
                  <a:srgbClr val="262626"/>
                </a:solidFill>
                <a:latin typeface="+mn-lt"/>
              </a:rPr>
              <a:t>repræsenterer</a:t>
            </a:r>
            <a:r>
              <a:rPr lang="sk-SK" sz="2400" spc="0">
                <a:solidFill>
                  <a:srgbClr val="262626"/>
                </a:solidFill>
                <a:latin typeface="+mn-lt"/>
              </a:rPr>
              <a:t> </a:t>
            </a:r>
            <a:r>
              <a:rPr lang="sk-SK" sz="2400" spc="0" err="1">
                <a:solidFill>
                  <a:srgbClr val="262626"/>
                </a:solidFill>
                <a:latin typeface="+mn-lt"/>
              </a:rPr>
              <a:t>en</a:t>
            </a:r>
            <a:r>
              <a:rPr lang="sk-SK" sz="2400" spc="0">
                <a:solidFill>
                  <a:srgbClr val="262626"/>
                </a:solidFill>
                <a:latin typeface="+mn-lt"/>
              </a:rPr>
              <a:t> </a:t>
            </a:r>
            <a:r>
              <a:rPr lang="sk-SK" sz="2400" spc="0" err="1">
                <a:solidFill>
                  <a:srgbClr val="262626"/>
                </a:solidFill>
                <a:latin typeface="+mn-lt"/>
              </a:rPr>
              <a:t>kort</a:t>
            </a:r>
            <a:r>
              <a:rPr lang="sk-SK" sz="2400" spc="0">
                <a:solidFill>
                  <a:srgbClr val="262626"/>
                </a:solidFill>
                <a:latin typeface="+mn-lt"/>
              </a:rPr>
              <a:t>.</a:t>
            </a:r>
            <a:r>
              <a:rPr lang="sk-SK" sz="2400" spc="0" err="1">
                <a:solidFill>
                  <a:srgbClr val="262626"/>
                </a:solidFill>
                <a:latin typeface="+mn-lt"/>
              </a:rPr>
              <a:t>Arranger</a:t>
            </a:r>
            <a:r>
              <a:rPr lang="sk-SK" sz="2400" spc="0">
                <a:solidFill>
                  <a:srgbClr val="262626"/>
                </a:solidFill>
                <a:latin typeface="+mn-lt"/>
              </a:rPr>
              <a:t> </a:t>
            </a:r>
            <a:r>
              <a:rPr lang="sk-SK" sz="2400" spc="0" err="1">
                <a:solidFill>
                  <a:srgbClr val="262626"/>
                </a:solidFill>
                <a:latin typeface="+mn-lt"/>
              </a:rPr>
              <a:t>disse</a:t>
            </a:r>
            <a:r>
              <a:rPr lang="sk-SK" sz="2400" spc="0">
                <a:solidFill>
                  <a:srgbClr val="262626"/>
                </a:solidFill>
                <a:latin typeface="+mn-lt"/>
              </a:rPr>
              <a:t> </a:t>
            </a:r>
            <a:r>
              <a:rPr lang="sk-SK" sz="2400" spc="0" err="1">
                <a:solidFill>
                  <a:srgbClr val="262626"/>
                </a:solidFill>
                <a:latin typeface="+mn-lt"/>
              </a:rPr>
              <a:t>kort</a:t>
            </a:r>
            <a:r>
              <a:rPr lang="sk-SK" sz="2400" spc="0">
                <a:solidFill>
                  <a:srgbClr val="262626"/>
                </a:solidFill>
                <a:latin typeface="+mn-lt"/>
              </a:rPr>
              <a:t>til</a:t>
            </a:r>
            <a:r>
              <a:rPr lang="sk-SK" sz="2400" spc="0" err="1">
                <a:solidFill>
                  <a:srgbClr val="262626"/>
                </a:solidFill>
                <a:latin typeface="+mn-lt"/>
              </a:rPr>
              <a:t>skabe</a:t>
            </a:r>
            <a:r>
              <a:rPr lang="sk-SK" sz="2400" spc="0">
                <a:solidFill>
                  <a:srgbClr val="262626"/>
                </a:solidFill>
                <a:latin typeface="+mn-lt"/>
              </a:rPr>
              <a:t> </a:t>
            </a:r>
            <a:r>
              <a:rPr lang="sk-SK" sz="2400" spc="0" err="1">
                <a:solidFill>
                  <a:srgbClr val="262626"/>
                </a:solidFill>
                <a:latin typeface="+mn-lt"/>
              </a:rPr>
              <a:t>en</a:t>
            </a:r>
            <a:r>
              <a:rPr lang="sk-SK" sz="2400" spc="0">
                <a:solidFill>
                  <a:srgbClr val="262626"/>
                </a:solidFill>
                <a:latin typeface="+mn-lt"/>
              </a:rPr>
              <a:t> </a:t>
            </a:r>
            <a:r>
              <a:rPr lang="sk-SK" sz="2400" spc="0" err="1">
                <a:solidFill>
                  <a:srgbClr val="262626"/>
                </a:solidFill>
                <a:latin typeface="+mn-lt"/>
              </a:rPr>
              <a:t>samlet set</a:t>
            </a:r>
            <a:r>
              <a:rPr lang="sk-SK" sz="2400" spc="0">
                <a:solidFill>
                  <a:srgbClr val="262626"/>
                </a:solidFill>
                <a:latin typeface="+mn-lt"/>
              </a:rPr>
              <a:t> </a:t>
            </a:r>
            <a:r>
              <a:rPr lang="sk-SK" sz="2400" spc="0" err="1">
                <a:solidFill>
                  <a:srgbClr val="262626"/>
                </a:solidFill>
                <a:latin typeface="+mn-lt"/>
              </a:rPr>
              <a:t>behandle</a:t>
            </a:r>
            <a:r>
              <a:rPr lang="sk-SK" sz="2400" spc="0">
                <a:solidFill>
                  <a:srgbClr val="262626"/>
                </a:solidFill>
                <a:latin typeface="+mn-lt"/>
              </a:rPr>
              <a:t> </a:t>
            </a:r>
            <a:r>
              <a:rPr lang="sk-SK" sz="2400" spc="0" err="1">
                <a:solidFill>
                  <a:srgbClr val="262626"/>
                </a:solidFill>
                <a:latin typeface="+mn-lt"/>
              </a:rPr>
              <a:t>fra</a:t>
            </a:r>
            <a:r>
              <a:rPr lang="sk-SK" sz="2400" spc="0">
                <a:solidFill>
                  <a:srgbClr val="262626"/>
                </a:solidFill>
                <a:latin typeface="+mn-lt"/>
              </a:rPr>
              <a:t> </a:t>
            </a:r>
            <a:r>
              <a:rPr lang="sk-SK" sz="2400" spc="0" err="1">
                <a:solidFill>
                  <a:srgbClr val="262626"/>
                </a:solidFill>
                <a:latin typeface="+mn-lt"/>
              </a:rPr>
              <a:t>produktion</a:t>
            </a:r>
            <a:r>
              <a:rPr lang="sk-SK" sz="2400" spc="0">
                <a:solidFill>
                  <a:srgbClr val="262626"/>
                </a:solidFill>
                <a:latin typeface="+mn-lt"/>
              </a:rPr>
              <a:t>til</a:t>
            </a:r>
            <a:r>
              <a:rPr lang="sk-SK" sz="2400" spc="0" err="1">
                <a:solidFill>
                  <a:srgbClr val="262626"/>
                </a:solidFill>
                <a:latin typeface="+mn-lt"/>
              </a:rPr>
              <a:t>fordeling</a:t>
            </a:r>
            <a:r>
              <a:rPr lang="sk-SK" sz="2400" spc="0">
                <a:solidFill>
                  <a:srgbClr val="262626"/>
                </a:solidFill>
                <a:latin typeface="+mn-lt"/>
              </a:rPr>
              <a:t> </a:t>
            </a:r>
            <a:r>
              <a:rPr lang="sk-SK" sz="2400" spc="0" err="1">
                <a:solidFill>
                  <a:srgbClr val="262626"/>
                </a:solidFill>
                <a:latin typeface="+mn-lt"/>
              </a:rPr>
              <a:t>bruger</a:t>
            </a:r>
            <a:r>
              <a:rPr lang="sk-SK" sz="2400" spc="0">
                <a:solidFill>
                  <a:srgbClr val="262626"/>
                </a:solidFill>
                <a:latin typeface="+mn-lt"/>
              </a:rPr>
              <a:t> </a:t>
            </a:r>
            <a:r>
              <a:rPr lang="sk-SK" sz="2400" spc="0" err="1">
                <a:solidFill>
                  <a:srgbClr val="262626"/>
                </a:solidFill>
                <a:latin typeface="+mn-lt"/>
              </a:rPr>
              <a:t>blockchain</a:t>
            </a:r>
            <a:r>
              <a:rPr lang="sk-SK" sz="2400" spc="0">
                <a:solidFill>
                  <a:srgbClr val="262626"/>
                </a:solidFill>
                <a:latin typeface="+mn-lt"/>
              </a:rPr>
              <a:t> </a:t>
            </a:r>
            <a:r>
              <a:rPr lang="sk-SK" sz="2400" spc="0" err="1">
                <a:solidFill>
                  <a:srgbClr val="262626"/>
                </a:solidFill>
                <a:latin typeface="+mn-lt"/>
              </a:rPr>
              <a:t>teknologi</a:t>
            </a:r>
            <a:r>
              <a:rPr lang="sk-SK" sz="2400" spc="0">
                <a:solidFill>
                  <a:srgbClr val="262626"/>
                </a:solidFill>
                <a:latin typeface="+mn-lt"/>
              </a:rPr>
              <a:t>.</a:t>
            </a:r>
          </a:p>
          <a:p>
            <a:pPr marL="914400" lvl="1" indent="-457200" algn="l" rtl="0">
              <a:buFont typeface="+mj-lt"/>
              <a:buAutoNum type="arabicPeriod"/>
            </a:pPr>
            <a:r>
              <a:rPr lang="sk-SK" sz="2400" spc="0" err="1">
                <a:solidFill>
                  <a:srgbClr val="262626"/>
                </a:solidFill>
                <a:latin typeface="+mn-lt"/>
              </a:rPr>
              <a:t>De</a:t>
            </a:r>
            <a:r>
              <a:rPr lang="sk-SK" sz="2400" spc="0">
                <a:solidFill>
                  <a:srgbClr val="262626"/>
                </a:solidFill>
                <a:latin typeface="+mn-lt"/>
              </a:rPr>
              <a:t> </a:t>
            </a:r>
            <a:r>
              <a:rPr lang="sk-SK" sz="2400" spc="0" err="1">
                <a:solidFill>
                  <a:srgbClr val="262626"/>
                </a:solidFill>
                <a:latin typeface="+mn-lt"/>
              </a:rPr>
              <a:t>mål</a:t>
            </a:r>
            <a:r>
              <a:rPr lang="sk-SK" sz="2400" spc="0">
                <a:solidFill>
                  <a:srgbClr val="262626"/>
                </a:solidFill>
                <a:latin typeface="+mn-lt"/>
              </a:rPr>
              <a:t> </a:t>
            </a:r>
            <a:r>
              <a:rPr lang="sk-SK" sz="2400" spc="0" err="1">
                <a:solidFill>
                  <a:srgbClr val="262626"/>
                </a:solidFill>
                <a:latin typeface="+mn-lt"/>
              </a:rPr>
              <a:t>er</a:t>
            </a:r>
            <a:r>
              <a:rPr lang="sk-SK" sz="2400" spc="0">
                <a:solidFill>
                  <a:srgbClr val="262626"/>
                </a:solidFill>
                <a:latin typeface="+mn-lt"/>
              </a:rPr>
              <a:t>til</a:t>
            </a:r>
            <a:r>
              <a:rPr lang="sk-SK" sz="2400" spc="0" err="1">
                <a:solidFill>
                  <a:srgbClr val="262626"/>
                </a:solidFill>
                <a:latin typeface="+mn-lt"/>
              </a:rPr>
              <a:t>forstå</a:t>
            </a:r>
            <a:r>
              <a:rPr lang="sk-SK" sz="2400" spc="0">
                <a:solidFill>
                  <a:srgbClr val="262626"/>
                </a:solidFill>
                <a:latin typeface="+mn-lt"/>
              </a:rPr>
              <a:t> </a:t>
            </a:r>
            <a:r>
              <a:rPr lang="sk-SK" sz="2400" spc="0" err="1">
                <a:solidFill>
                  <a:srgbClr val="262626"/>
                </a:solidFill>
                <a:latin typeface="+mn-lt"/>
              </a:rPr>
              <a:t>hvordan</a:t>
            </a:r>
            <a:r>
              <a:rPr lang="sk-SK" sz="2400" spc="0">
                <a:solidFill>
                  <a:srgbClr val="262626"/>
                </a:solidFill>
                <a:latin typeface="+mn-lt"/>
              </a:rPr>
              <a:t> </a:t>
            </a:r>
            <a:r>
              <a:rPr lang="sk-SK" sz="2400" spc="0" err="1">
                <a:solidFill>
                  <a:srgbClr val="262626"/>
                </a:solidFill>
                <a:latin typeface="+mn-lt"/>
              </a:rPr>
              <a:t>de</a:t>
            </a:r>
            <a:r>
              <a:rPr lang="sk-SK" sz="2400" spc="0">
                <a:solidFill>
                  <a:srgbClr val="262626"/>
                </a:solidFill>
                <a:latin typeface="+mn-lt"/>
              </a:rPr>
              <a:t> </a:t>
            </a:r>
            <a:r>
              <a:rPr lang="sk-SK" sz="2400" spc="0" err="1">
                <a:solidFill>
                  <a:srgbClr val="262626"/>
                </a:solidFill>
                <a:latin typeface="+mn-lt"/>
              </a:rPr>
              <a:t>blockchain</a:t>
            </a:r>
            <a:r>
              <a:rPr lang="sk-SK" sz="2400" spc="0">
                <a:solidFill>
                  <a:srgbClr val="262626"/>
                </a:solidFill>
                <a:latin typeface="+mn-lt"/>
              </a:rPr>
              <a:t> </a:t>
            </a:r>
            <a:r>
              <a:rPr lang="sk-SK" sz="2400" spc="0" err="1">
                <a:solidFill>
                  <a:srgbClr val="262626"/>
                </a:solidFill>
                <a:latin typeface="+mn-lt"/>
              </a:rPr>
              <a:t>optegnelser</a:t>
            </a:r>
            <a:r>
              <a:rPr lang="sk-SK" sz="2400" spc="0">
                <a:solidFill>
                  <a:srgbClr val="262626"/>
                </a:solidFill>
                <a:latin typeface="+mn-lt"/>
              </a:rPr>
              <a:t> </a:t>
            </a:r>
            <a:r>
              <a:rPr lang="sk-SK" sz="2400" spc="0" err="1">
                <a:solidFill>
                  <a:srgbClr val="262626"/>
                </a:solidFill>
                <a:latin typeface="+mn-lt"/>
              </a:rPr>
              <a:t>hver</a:t>
            </a:r>
            <a:r>
              <a:rPr lang="sk-SK" sz="2400" spc="0">
                <a:solidFill>
                  <a:srgbClr val="262626"/>
                </a:solidFill>
                <a:latin typeface="+mn-lt"/>
              </a:rPr>
              <a:t>trin</a:t>
            </a:r>
            <a:r>
              <a:rPr lang="sk-SK" sz="2400" spc="0" err="1">
                <a:solidFill>
                  <a:srgbClr val="262626"/>
                </a:solidFill>
                <a:latin typeface="+mn-lt"/>
              </a:rPr>
              <a:t>gennemsigtigt</a:t>
            </a:r>
            <a:r>
              <a:rPr lang="sk-SK" sz="2400" spc="0">
                <a:solidFill>
                  <a:srgbClr val="262626"/>
                </a:solidFill>
                <a:latin typeface="+mn-lt"/>
              </a:rPr>
              <a:t>og</a:t>
            </a:r>
            <a:r>
              <a:rPr lang="sk-SK" sz="2400" spc="0" err="1">
                <a:solidFill>
                  <a:srgbClr val="262626"/>
                </a:solidFill>
                <a:latin typeface="+mn-lt"/>
              </a:rPr>
              <a:t>uden</a:t>
            </a:r>
            <a:r>
              <a:rPr lang="sk-SK" sz="2400" spc="0">
                <a:solidFill>
                  <a:srgbClr val="262626"/>
                </a:solidFill>
                <a:latin typeface="+mn-lt"/>
              </a:rPr>
              <a:t> </a:t>
            </a:r>
            <a:r>
              <a:rPr lang="sk-SK" sz="2400" spc="0" err="1">
                <a:solidFill>
                  <a:srgbClr val="262626"/>
                </a:solidFill>
                <a:latin typeface="+mn-lt"/>
              </a:rPr>
              <a:t>de</a:t>
            </a:r>
            <a:r>
              <a:rPr lang="sk-SK" sz="2400" spc="0">
                <a:solidFill>
                  <a:srgbClr val="262626"/>
                </a:solidFill>
                <a:latin typeface="+mn-lt"/>
              </a:rPr>
              <a:t> </a:t>
            </a:r>
            <a:r>
              <a:rPr lang="sk-SK" sz="2400" spc="0" err="1">
                <a:solidFill>
                  <a:srgbClr val="262626"/>
                </a:solidFill>
                <a:latin typeface="+mn-lt"/>
              </a:rPr>
              <a:t>mulighed</a:t>
            </a:r>
            <a:r>
              <a:rPr lang="sk-SK" sz="2400" spc="0">
                <a:solidFill>
                  <a:srgbClr val="262626"/>
                </a:solidFill>
                <a:latin typeface="+mn-lt"/>
              </a:rPr>
              <a:t>af</a:t>
            </a:r>
            <a:r>
              <a:rPr lang="sk-SK" sz="2400" spc="0" err="1">
                <a:solidFill>
                  <a:srgbClr val="262626"/>
                </a:solidFill>
                <a:latin typeface="+mn-lt"/>
              </a:rPr>
              <a:t>data</a:t>
            </a:r>
            <a:r>
              <a:rPr lang="sk-SK" sz="2400" spc="0">
                <a:solidFill>
                  <a:srgbClr val="262626"/>
                </a:solidFill>
                <a:latin typeface="+mn-lt"/>
              </a:rPr>
              <a:t> </a:t>
            </a:r>
            <a:r>
              <a:rPr lang="sk-SK" sz="2400" spc="0" err="1">
                <a:solidFill>
                  <a:srgbClr val="262626"/>
                </a:solidFill>
                <a:latin typeface="+mn-lt"/>
              </a:rPr>
              <a:t>manipulation</a:t>
            </a:r>
            <a:r>
              <a:rPr lang="sk-SK" sz="2400" spc="0">
                <a:solidFill>
                  <a:srgbClr val="262626"/>
                </a:solidFill>
                <a:latin typeface="+mn-lt"/>
              </a:rPr>
              <a:t>.</a:t>
            </a:r>
          </a:p>
          <a:p>
            <a:pPr marL="457200" indent="-457200" algn="l" rtl="0">
              <a:lnSpc>
                <a:spcPct val="107000"/>
              </a:lnSpc>
              <a:spcAft>
                <a:spcPts val="800"/>
              </a:spcAft>
              <a:buFont typeface="+mj-lt"/>
              <a:buAutoNum type="arabicPeriod"/>
            </a:pPr>
            <a:endParaRPr lang="en-GB"/>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sk-SK"/>
              <a:t>Gåde</a:t>
            </a:r>
            <a:r>
              <a:rPr lang="sk-SK" err="1"/>
              <a:t>med</a:t>
            </a:r>
            <a:r>
              <a:rPr lang="sk-SK"/>
              <a:t> </a:t>
            </a:r>
            <a:r>
              <a:rPr lang="sk-SK" err="1"/>
              <a:t>blockchain</a:t>
            </a:r>
            <a:r>
              <a:rPr lang="sk-SK"/>
              <a:t> </a:t>
            </a:r>
            <a:r>
              <a:rPr lang="sk-SK" err="1"/>
              <a:t>behandle</a:t>
            </a:r>
            <a:endParaRPr lang="sk-SK"/>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474692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p:txBody>
          <a:bodyPr lIns="91440" tIns="45720" rIns="91440" bIns="45720" anchor="t">
            <a:normAutofit/>
          </a:bodyPr>
          <a:lstStyle/>
          <a:p>
            <a:pPr algn="l" rtl="0"/>
            <a:r>
              <a:rPr lang="cs-CZ" sz="3900" kern="100" err="1">
                <a:effectLst/>
                <a:latin typeface="Calibri Light" panose="020F0302020204030204" pitchFamily="34" charset="0"/>
                <a:ea typeface="Times New Roman" panose="02020603050405020304" pitchFamily="18" charset="0"/>
                <a:cs typeface="Times New Roman" panose="02020603050405020304" pitchFamily="18" charset="0"/>
              </a:rPr>
              <a:t>Quiz</a:t>
            </a:r>
            <a:endParaRPr lang="en-US" sz="390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861664" y="1103100"/>
            <a:ext cx="2066906" cy="1618428"/>
          </a:xfrm>
        </p:spPr>
        <p:txBody>
          <a:bodyPr/>
          <a:lstStyle/>
          <a:p>
            <a:pPr algn="l" rtl="0"/>
            <a:r>
              <a:rPr lang="en-GB"/>
              <a:t>09</a:t>
            </a:r>
            <a:endParaRPr lang="en-US"/>
          </a:p>
        </p:txBody>
      </p:sp>
    </p:spTree>
    <p:extLst>
      <p:ext uri="{BB962C8B-B14F-4D97-AF65-F5344CB8AC3E}">
        <p14:creationId xmlns:p14="http://schemas.microsoft.com/office/powerpoint/2010/main" val="21346084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0" lvl="0" indent="0" algn="l" rtl="0"/>
            <a:r>
              <a:rPr lang="sk-SK" sz="2400" b="0" i="0" kern="1200" spc="0" err="1">
                <a:solidFill>
                  <a:srgbClr val="262626"/>
                </a:solidFill>
                <a:effectLst/>
                <a:latin typeface="+mn-lt"/>
                <a:ea typeface="+mn-ea"/>
                <a:cs typeface="+mn-cs"/>
              </a:rPr>
              <a:t>Hvad</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er</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de</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definition</a:t>
            </a:r>
            <a:r>
              <a:rPr lang="sk-SK" sz="2400" b="0" i="0" kern="1200" spc="0">
                <a:solidFill>
                  <a:srgbClr val="262626"/>
                </a:solidFill>
                <a:effectLst/>
                <a:latin typeface="+mn-lt"/>
                <a:ea typeface="+mn-ea"/>
                <a:cs typeface="+mn-cs"/>
              </a:rPr>
              <a:t>af</a:t>
            </a:r>
            <a:r>
              <a:rPr lang="sk-SK" sz="2400" b="0" i="0" kern="1200" spc="0" err="1">
                <a:solidFill>
                  <a:srgbClr val="262626"/>
                </a:solidFill>
                <a:effectLst/>
                <a:latin typeface="+mn-lt"/>
                <a:ea typeface="+mn-ea"/>
                <a:cs typeface="+mn-cs"/>
              </a:rPr>
              <a:t>blockchain</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teknologi</a:t>
            </a:r>
            <a:r>
              <a:rPr lang="sk-SK" sz="2400" b="0" i="0" kern="1200" spc="0">
                <a:solidFill>
                  <a:srgbClr val="262626"/>
                </a:solidFill>
                <a:effectLst/>
                <a:latin typeface="+mn-lt"/>
                <a:ea typeface="+mn-ea"/>
                <a:cs typeface="+mn-cs"/>
              </a:rPr>
              <a:t>?</a:t>
            </a:r>
          </a:p>
          <a:p>
            <a:pPr marL="914400" lvl="1" indent="-457200" algn="l" rtl="0">
              <a:lnSpc>
                <a:spcPct val="107000"/>
              </a:lnSpc>
              <a:spcAft>
                <a:spcPts val="800"/>
              </a:spcAft>
              <a:buFont typeface="+mj-lt"/>
              <a:buAutoNum type="alphaLcParenR"/>
            </a:pPr>
            <a:r>
              <a:rPr lang="sk-SK" err="1">
                <a:solidFill>
                  <a:srgbClr val="262626"/>
                </a:solidFill>
              </a:rPr>
              <a:t>Det</a:t>
            </a:r>
            <a:r>
              <a:rPr lang="sk-SK">
                <a:solidFill>
                  <a:srgbClr val="262626"/>
                </a:solidFill>
              </a:rPr>
              <a:t> </a:t>
            </a:r>
            <a:r>
              <a:rPr lang="sk-SK" err="1">
                <a:solidFill>
                  <a:srgbClr val="262626"/>
                </a:solidFill>
              </a:rPr>
              <a:t>er</a:t>
            </a:r>
            <a:r>
              <a:rPr lang="sk-SK">
                <a:solidFill>
                  <a:srgbClr val="262626"/>
                </a:solidFill>
              </a:rPr>
              <a:t>-en</a:t>
            </a:r>
            <a:r>
              <a:rPr lang="sk-SK" err="1">
                <a:solidFill>
                  <a:srgbClr val="262626"/>
                </a:solidFill>
              </a:rPr>
              <a:t>centraliseret</a:t>
            </a:r>
            <a:r>
              <a:rPr lang="sk-SK">
                <a:solidFill>
                  <a:srgbClr val="262626"/>
                </a:solidFill>
              </a:rPr>
              <a:t> </a:t>
            </a:r>
            <a:r>
              <a:rPr lang="sk-SK" err="1">
                <a:solidFill>
                  <a:srgbClr val="262626"/>
                </a:solidFill>
              </a:rPr>
              <a:t>database</a:t>
            </a:r>
            <a:r>
              <a:rPr lang="sk-SK">
                <a:solidFill>
                  <a:srgbClr val="262626"/>
                </a:solidFill>
              </a:rPr>
              <a:t> </a:t>
            </a:r>
            <a:r>
              <a:rPr lang="sk-SK" err="1">
                <a:solidFill>
                  <a:srgbClr val="262626"/>
                </a:solidFill>
              </a:rPr>
              <a:t>kontrolleret</a:t>
            </a:r>
            <a:r>
              <a:rPr lang="sk-SK">
                <a:solidFill>
                  <a:srgbClr val="262626"/>
                </a:solidFill>
              </a:rPr>
              <a:t>ved</a:t>
            </a:r>
            <a:r>
              <a:rPr lang="sk-SK" err="1">
                <a:solidFill>
                  <a:srgbClr val="262626"/>
                </a:solidFill>
              </a:rPr>
              <a:t>en</a:t>
            </a:r>
            <a:r>
              <a:rPr lang="sk-SK">
                <a:solidFill>
                  <a:srgbClr val="262626"/>
                </a:solidFill>
              </a:rPr>
              <a:t> </a:t>
            </a:r>
            <a:r>
              <a:rPr lang="sk-SK" err="1">
                <a:solidFill>
                  <a:srgbClr val="262626"/>
                </a:solidFill>
              </a:rPr>
              <a:t>individuel</a:t>
            </a:r>
            <a:r>
              <a:rPr lang="sk-SK">
                <a:solidFill>
                  <a:srgbClr val="262626"/>
                </a:solidFill>
              </a:rPr>
              <a:t>enhed.</a:t>
            </a:r>
          </a:p>
          <a:p>
            <a:pPr marL="914400" lvl="1" indent="-457200" algn="l" rtl="0">
              <a:lnSpc>
                <a:spcPct val="107000"/>
              </a:lnSpc>
              <a:spcAft>
                <a:spcPts val="800"/>
              </a:spcAft>
              <a:buFont typeface="+mj-lt"/>
              <a:buAutoNum type="alphaLcParenR"/>
            </a:pPr>
            <a:r>
              <a:rPr lang="sk-SK" err="1">
                <a:solidFill>
                  <a:srgbClr val="262626"/>
                </a:solidFill>
              </a:rPr>
              <a:t>Det</a:t>
            </a:r>
            <a:r>
              <a:rPr lang="sk-SK">
                <a:solidFill>
                  <a:srgbClr val="262626"/>
                </a:solidFill>
              </a:rPr>
              <a:t> </a:t>
            </a:r>
            <a:r>
              <a:rPr lang="sk-SK" err="1">
                <a:solidFill>
                  <a:srgbClr val="262626"/>
                </a:solidFill>
              </a:rPr>
              <a:t>er</a:t>
            </a:r>
            <a:r>
              <a:rPr lang="sk-SK">
                <a:solidFill>
                  <a:srgbClr val="262626"/>
                </a:solidFill>
              </a:rPr>
              <a:t>-en</a:t>
            </a:r>
            <a:r>
              <a:rPr lang="sk-SK" err="1">
                <a:solidFill>
                  <a:srgbClr val="262626"/>
                </a:solidFill>
              </a:rPr>
              <a:t>optage</a:t>
            </a:r>
            <a:r>
              <a:rPr lang="sk-SK">
                <a:solidFill>
                  <a:srgbClr val="262626"/>
                </a:solidFill>
              </a:rPr>
              <a:t> </a:t>
            </a:r>
            <a:r>
              <a:rPr lang="sk-SK" err="1">
                <a:solidFill>
                  <a:srgbClr val="262626"/>
                </a:solidFill>
              </a:rPr>
              <a:t>at</a:t>
            </a:r>
            <a:r>
              <a:rPr lang="sk-SK">
                <a:solidFill>
                  <a:srgbClr val="262626"/>
                </a:solidFill>
              </a:rPr>
              <a:t> </a:t>
            </a:r>
            <a:r>
              <a:rPr lang="sk-SK" err="1">
                <a:solidFill>
                  <a:srgbClr val="262626"/>
                </a:solidFill>
              </a:rPr>
              <a:t>kan</a:t>
            </a:r>
            <a:r>
              <a:rPr lang="sk-SK">
                <a:solidFill>
                  <a:srgbClr val="262626"/>
                </a:solidFill>
              </a:rPr>
              <a:t> </a:t>
            </a:r>
            <a:r>
              <a:rPr lang="sk-SK" err="1">
                <a:solidFill>
                  <a:srgbClr val="262626"/>
                </a:solidFill>
              </a:rPr>
              <a:t>være</a:t>
            </a:r>
            <a:r>
              <a:rPr lang="sk-SK">
                <a:solidFill>
                  <a:srgbClr val="262626"/>
                </a:solidFill>
              </a:rPr>
              <a:t> </a:t>
            </a:r>
            <a:r>
              <a:rPr lang="sk-SK" err="1">
                <a:solidFill>
                  <a:srgbClr val="262626"/>
                </a:solidFill>
              </a:rPr>
              <a:t>ændret</a:t>
            </a:r>
            <a:r>
              <a:rPr lang="sk-SK">
                <a:solidFill>
                  <a:srgbClr val="262626"/>
                </a:solidFill>
              </a:rPr>
              <a:t>og</a:t>
            </a:r>
            <a:r>
              <a:rPr lang="sk-SK" err="1">
                <a:solidFill>
                  <a:srgbClr val="262626"/>
                </a:solidFill>
              </a:rPr>
              <a:t>er</a:t>
            </a:r>
            <a:r>
              <a:rPr lang="sk-SK">
                <a:solidFill>
                  <a:srgbClr val="262626"/>
                </a:solidFill>
              </a:rPr>
              <a:t> </a:t>
            </a:r>
            <a:r>
              <a:rPr lang="sk-SK" err="1">
                <a:solidFill>
                  <a:srgbClr val="262626"/>
                </a:solidFill>
              </a:rPr>
              <a:t>kontrolleret</a:t>
            </a:r>
            <a:r>
              <a:rPr lang="sk-SK">
                <a:solidFill>
                  <a:srgbClr val="262626"/>
                </a:solidFill>
              </a:rPr>
              <a:t>ved</a:t>
            </a:r>
            <a:r>
              <a:rPr lang="sk-SK" err="1">
                <a:solidFill>
                  <a:srgbClr val="262626"/>
                </a:solidFill>
              </a:rPr>
              <a:t>en</a:t>
            </a:r>
            <a:r>
              <a:rPr lang="sk-SK">
                <a:solidFill>
                  <a:srgbClr val="262626"/>
                </a:solidFill>
              </a:rPr>
              <a:t>person.</a:t>
            </a:r>
          </a:p>
          <a:p>
            <a:pPr marL="914400" lvl="1" indent="-457200" algn="l" rtl="0">
              <a:lnSpc>
                <a:spcPct val="107000"/>
              </a:lnSpc>
              <a:spcAft>
                <a:spcPts val="800"/>
              </a:spcAft>
              <a:buFont typeface="+mj-lt"/>
              <a:buAutoNum type="alphaLcParenR"/>
            </a:pPr>
            <a:r>
              <a:rPr lang="sk-SK" err="1">
                <a:solidFill>
                  <a:srgbClr val="262626"/>
                </a:solidFill>
              </a:rPr>
              <a:t>Det</a:t>
            </a:r>
            <a:r>
              <a:rPr lang="sk-SK">
                <a:solidFill>
                  <a:srgbClr val="262626"/>
                </a:solidFill>
              </a:rPr>
              <a:t> </a:t>
            </a:r>
            <a:r>
              <a:rPr lang="sk-SK" err="1">
                <a:solidFill>
                  <a:srgbClr val="262626"/>
                </a:solidFill>
              </a:rPr>
              <a:t>er</a:t>
            </a:r>
            <a:r>
              <a:rPr lang="sk-SK">
                <a:solidFill>
                  <a:srgbClr val="262626"/>
                </a:solidFill>
              </a:rPr>
              <a:t>-en</a:t>
            </a:r>
            <a:r>
              <a:rPr lang="sk-SK" err="1">
                <a:solidFill>
                  <a:srgbClr val="262626"/>
                </a:solidFill>
              </a:rPr>
              <a:t>fordelt</a:t>
            </a:r>
            <a:r>
              <a:rPr lang="sk-SK">
                <a:solidFill>
                  <a:srgbClr val="262626"/>
                </a:solidFill>
              </a:rPr>
              <a:t> </a:t>
            </a:r>
            <a:r>
              <a:rPr lang="sk-SK" err="1">
                <a:solidFill>
                  <a:srgbClr val="262626"/>
                </a:solidFill>
              </a:rPr>
              <a:t>optage</a:t>
            </a:r>
            <a:r>
              <a:rPr lang="sk-SK">
                <a:solidFill>
                  <a:srgbClr val="262626"/>
                </a:solidFill>
              </a:rPr>
              <a:t> </a:t>
            </a:r>
            <a:r>
              <a:rPr lang="sk-SK" err="1">
                <a:solidFill>
                  <a:srgbClr val="262626"/>
                </a:solidFill>
              </a:rPr>
              <a:t>at</a:t>
            </a:r>
            <a:r>
              <a:rPr lang="sk-SK">
                <a:solidFill>
                  <a:srgbClr val="262626"/>
                </a:solidFill>
              </a:rPr>
              <a:t>ingen</a:t>
            </a:r>
            <a:r>
              <a:rPr lang="sk-SK" err="1">
                <a:solidFill>
                  <a:srgbClr val="262626"/>
                </a:solidFill>
              </a:rPr>
              <a:t>en</a:t>
            </a:r>
            <a:r>
              <a:rPr lang="sk-SK">
                <a:solidFill>
                  <a:srgbClr val="262626"/>
                </a:solidFill>
              </a:rPr>
              <a:t> </a:t>
            </a:r>
            <a:r>
              <a:rPr lang="sk-SK" err="1">
                <a:solidFill>
                  <a:srgbClr val="262626"/>
                </a:solidFill>
              </a:rPr>
              <a:t>kan</a:t>
            </a:r>
            <a:r>
              <a:rPr lang="sk-SK">
                <a:solidFill>
                  <a:srgbClr val="262626"/>
                </a:solidFill>
              </a:rPr>
              <a:t>ændre og</a:t>
            </a:r>
            <a:r>
              <a:rPr lang="sk-SK" err="1">
                <a:solidFill>
                  <a:srgbClr val="262626"/>
                </a:solidFill>
              </a:rPr>
              <a:t>at</a:t>
            </a:r>
            <a:r>
              <a:rPr lang="sk-SK">
                <a:solidFill>
                  <a:srgbClr val="262626"/>
                </a:solidFill>
              </a:rPr>
              <a:t> </a:t>
            </a:r>
            <a:r>
              <a:rPr lang="sk-SK" err="1">
                <a:solidFill>
                  <a:srgbClr val="262626"/>
                </a:solidFill>
              </a:rPr>
              <a:t>er</a:t>
            </a:r>
            <a:r>
              <a:rPr lang="sk-SK">
                <a:solidFill>
                  <a:srgbClr val="262626"/>
                </a:solidFill>
              </a:rPr>
              <a:t> </a:t>
            </a:r>
            <a:r>
              <a:rPr lang="sk-SK" err="1">
                <a:solidFill>
                  <a:srgbClr val="262626"/>
                </a:solidFill>
              </a:rPr>
              <a:t>ikke</a:t>
            </a:r>
            <a:r>
              <a:rPr lang="sk-SK">
                <a:solidFill>
                  <a:srgbClr val="262626"/>
                </a:solidFill>
              </a:rPr>
              <a:t> </a:t>
            </a:r>
            <a:r>
              <a:rPr lang="sk-SK" err="1">
                <a:solidFill>
                  <a:srgbClr val="262626"/>
                </a:solidFill>
              </a:rPr>
              <a:t>kontrolleret</a:t>
            </a:r>
            <a:r>
              <a:rPr lang="sk-SK">
                <a:solidFill>
                  <a:srgbClr val="262626"/>
                </a:solidFill>
              </a:rPr>
              <a:t>af en enkelt person eller enhed.</a:t>
            </a:r>
            <a:endParaRPr lang="en-GB">
              <a:solidFill>
                <a:srgbClr val="262626"/>
              </a:solidFill>
            </a:endParaRPr>
          </a:p>
          <a:p>
            <a:pPr marL="914400" lvl="1" indent="-457200" algn="l" rtl="0">
              <a:lnSpc>
                <a:spcPct val="107000"/>
              </a:lnSpc>
              <a:spcAft>
                <a:spcPts val="800"/>
              </a:spcAft>
              <a:buFont typeface="+mj-lt"/>
              <a:buAutoNum type="alphaLcParenR"/>
            </a:pPr>
            <a:r>
              <a:rPr lang="en-US">
                <a:solidFill>
                  <a:srgbClr val="262626"/>
                </a:solidFill>
              </a:rPr>
              <a:t>Det er et system, hvor transaktionsregistreringer gemmes flere steder og opdateres i realtid af en central myndighed.</a:t>
            </a:r>
            <a:endParaRPr lang="sk-SK">
              <a:solidFill>
                <a:srgbClr val="262626"/>
              </a:solidFill>
            </a:endParaRPr>
          </a:p>
          <a:p>
            <a:pPr marL="914400" lvl="1" indent="-457200" algn="l" rtl="0">
              <a:lnSpc>
                <a:spcPct val="107000"/>
              </a:lnSpc>
              <a:spcAft>
                <a:spcPts val="800"/>
              </a:spcAft>
              <a:buFont typeface="+mj-lt"/>
              <a:buAutoNum type="alphaLcParenR"/>
            </a:pPr>
            <a:endParaRPr lang="sk-SK">
              <a:solidFill>
                <a:srgbClr val="262626"/>
              </a:solidFill>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1921178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lvl="0" algn="l" rtl="0"/>
            <a:r>
              <a:rPr lang="sk-SK" sz="2400" b="0" i="0" kern="1200" spc="0" err="1">
                <a:solidFill>
                  <a:srgbClr val="262626"/>
                </a:solidFill>
                <a:effectLst/>
                <a:latin typeface="+mn-lt"/>
                <a:ea typeface="+mn-ea"/>
                <a:cs typeface="+mn-cs"/>
              </a:rPr>
              <a:t>Hvorfor</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er</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blockchain</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teknologi</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vigtig</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sammenlignes</a:t>
            </a:r>
            <a:r>
              <a:rPr lang="sk-SK" sz="2400" b="0" i="0" kern="1200" spc="0">
                <a:solidFill>
                  <a:srgbClr val="262626"/>
                </a:solidFill>
                <a:effectLst/>
                <a:latin typeface="+mn-lt"/>
                <a:ea typeface="+mn-ea"/>
                <a:cs typeface="+mn-cs"/>
              </a:rPr>
              <a:t>til</a:t>
            </a:r>
            <a:r>
              <a:rPr lang="sk-SK" sz="2400" b="0" i="0" kern="1200" spc="0" err="1">
                <a:solidFill>
                  <a:srgbClr val="262626"/>
                </a:solidFill>
                <a:effectLst/>
                <a:latin typeface="+mn-lt"/>
                <a:ea typeface="+mn-ea"/>
                <a:cs typeface="+mn-cs"/>
              </a:rPr>
              <a:t>traditionel</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databaser</a:t>
            </a:r>
            <a:r>
              <a:rPr lang="sk-SK" sz="2400" b="0" i="0" kern="1200" spc="0">
                <a:solidFill>
                  <a:srgbClr val="262626"/>
                </a:solidFill>
                <a:effectLst/>
                <a:latin typeface="+mn-lt"/>
                <a:ea typeface="+mn-ea"/>
                <a:cs typeface="+mn-cs"/>
              </a:rPr>
              <a:t>?</a:t>
            </a:r>
          </a:p>
          <a:p>
            <a:pPr marL="914400" lvl="1" indent="-457200" algn="l" rtl="0">
              <a:lnSpc>
                <a:spcPct val="107000"/>
              </a:lnSpc>
              <a:spcAft>
                <a:spcPts val="800"/>
              </a:spcAft>
              <a:buFont typeface="+mj-lt"/>
              <a:buAutoNum type="alphaLcParenR"/>
            </a:pPr>
            <a:r>
              <a:rPr lang="sk-SK" err="1">
                <a:solidFill>
                  <a:srgbClr val="262626"/>
                </a:solidFill>
              </a:rPr>
              <a:t>Forenkler</a:t>
            </a:r>
            <a:r>
              <a:rPr lang="sk-SK">
                <a:solidFill>
                  <a:srgbClr val="262626"/>
                </a:solidFill>
              </a:rPr>
              <a:t>og</a:t>
            </a:r>
            <a:r>
              <a:rPr lang="sk-SK" err="1">
                <a:solidFill>
                  <a:srgbClr val="262626"/>
                </a:solidFill>
              </a:rPr>
              <a:t>centraliserer</a:t>
            </a:r>
            <a:r>
              <a:rPr lang="sk-SK">
                <a:solidFill>
                  <a:srgbClr val="262626"/>
                </a:solidFill>
              </a:rPr>
              <a:t> </a:t>
            </a:r>
            <a:r>
              <a:rPr lang="sk-SK" err="1">
                <a:solidFill>
                  <a:srgbClr val="262626"/>
                </a:solidFill>
              </a:rPr>
              <a:t>transaktion</a:t>
            </a:r>
            <a:r>
              <a:rPr lang="sk-SK">
                <a:solidFill>
                  <a:srgbClr val="262626"/>
                </a:solidFill>
              </a:rPr>
              <a:t> </a:t>
            </a:r>
            <a:r>
              <a:rPr lang="sk-SK" err="1">
                <a:solidFill>
                  <a:srgbClr val="262626"/>
                </a:solidFill>
              </a:rPr>
              <a:t>optegnelser</a:t>
            </a:r>
            <a:r>
              <a:rPr lang="sk-SK">
                <a:solidFill>
                  <a:srgbClr val="262626"/>
                </a:solidFill>
              </a:rPr>
              <a:t>.</a:t>
            </a:r>
          </a:p>
          <a:p>
            <a:pPr marL="914400" lvl="1" indent="-457200" algn="l" rtl="0">
              <a:lnSpc>
                <a:spcPct val="107000"/>
              </a:lnSpc>
              <a:spcAft>
                <a:spcPts val="800"/>
              </a:spcAft>
              <a:buFont typeface="+mj-lt"/>
              <a:buAutoNum type="alphaLcParenR"/>
            </a:pPr>
            <a:r>
              <a:rPr lang="sk-SK" err="1">
                <a:solidFill>
                  <a:srgbClr val="262626"/>
                </a:solidFill>
              </a:rPr>
              <a:t>Det</a:t>
            </a:r>
            <a:r>
              <a:rPr lang="sk-SK">
                <a:solidFill>
                  <a:srgbClr val="262626"/>
                </a:solidFill>
              </a:rPr>
              <a:t> </a:t>
            </a:r>
            <a:r>
              <a:rPr lang="sk-SK" err="1">
                <a:solidFill>
                  <a:srgbClr val="262626"/>
                </a:solidFill>
              </a:rPr>
              <a:t>giver</a:t>
            </a:r>
            <a:r>
              <a:rPr lang="sk-SK">
                <a:solidFill>
                  <a:srgbClr val="262626"/>
                </a:solidFill>
              </a:rPr>
              <a:t>-en</a:t>
            </a:r>
            <a:r>
              <a:rPr lang="sk-SK" err="1">
                <a:solidFill>
                  <a:srgbClr val="262626"/>
                </a:solidFill>
              </a:rPr>
              <a:t>decentraliseret</a:t>
            </a:r>
            <a:r>
              <a:rPr lang="sk-SK">
                <a:solidFill>
                  <a:srgbClr val="262626"/>
                </a:solidFill>
              </a:rPr>
              <a:t>og</a:t>
            </a:r>
            <a:r>
              <a:rPr lang="sk-SK" err="1">
                <a:solidFill>
                  <a:srgbClr val="262626"/>
                </a:solidFill>
              </a:rPr>
              <a:t>uforanderlig</a:t>
            </a:r>
            <a:r>
              <a:rPr lang="sk-SK">
                <a:solidFill>
                  <a:srgbClr val="262626"/>
                </a:solidFill>
              </a:rPr>
              <a:t> </a:t>
            </a:r>
            <a:r>
              <a:rPr lang="sk-SK" err="1">
                <a:solidFill>
                  <a:srgbClr val="262626"/>
                </a:solidFill>
              </a:rPr>
              <a:t>optage</a:t>
            </a:r>
            <a:r>
              <a:rPr lang="sk-SK">
                <a:solidFill>
                  <a:srgbClr val="262626"/>
                </a:solidFill>
              </a:rPr>
              <a:t>af</a:t>
            </a:r>
            <a:r>
              <a:rPr lang="sk-SK" err="1">
                <a:solidFill>
                  <a:srgbClr val="262626"/>
                </a:solidFill>
              </a:rPr>
              <a:t>transaktioner</a:t>
            </a:r>
            <a:r>
              <a:rPr lang="sk-SK">
                <a:solidFill>
                  <a:srgbClr val="262626"/>
                </a:solidFill>
              </a:rPr>
              <a:t> </a:t>
            </a:r>
            <a:r>
              <a:rPr lang="sk-SK" err="1">
                <a:solidFill>
                  <a:srgbClr val="262626"/>
                </a:solidFill>
              </a:rPr>
              <a:t>uden</a:t>
            </a:r>
            <a:r>
              <a:rPr lang="sk-SK">
                <a:solidFill>
                  <a:srgbClr val="262626"/>
                </a:solidFill>
              </a:rPr>
              <a:t>-en</a:t>
            </a:r>
            <a:r>
              <a:rPr lang="sk-SK" err="1">
                <a:solidFill>
                  <a:srgbClr val="262626"/>
                </a:solidFill>
              </a:rPr>
              <a:t>central</a:t>
            </a:r>
            <a:r>
              <a:rPr lang="sk-SK">
                <a:solidFill>
                  <a:srgbClr val="262626"/>
                </a:solidFill>
              </a:rPr>
              <a:t> </a:t>
            </a:r>
            <a:r>
              <a:rPr lang="sk-SK" err="1">
                <a:solidFill>
                  <a:srgbClr val="262626"/>
                </a:solidFill>
              </a:rPr>
              <a:t>myndighed</a:t>
            </a:r>
            <a:r>
              <a:rPr lang="sk-SK">
                <a:solidFill>
                  <a:srgbClr val="262626"/>
                </a:solidFill>
              </a:rPr>
              <a:t>.</a:t>
            </a:r>
            <a:endParaRPr lang="en-GB">
              <a:solidFill>
                <a:srgbClr val="262626"/>
              </a:solidFill>
            </a:endParaRPr>
          </a:p>
          <a:p>
            <a:pPr marL="914400" lvl="1" indent="-457200" algn="l" rtl="0">
              <a:lnSpc>
                <a:spcPct val="107000"/>
              </a:lnSpc>
              <a:spcAft>
                <a:spcPts val="800"/>
              </a:spcAft>
              <a:buFont typeface="+mj-lt"/>
              <a:buAutoNum type="alphaLcParenR"/>
            </a:pPr>
            <a:r>
              <a:rPr lang="en-US">
                <a:solidFill>
                  <a:srgbClr val="262626"/>
                </a:solidFill>
              </a:rPr>
              <a:t>Det muliggør lettere ændring af transaktionsregistreringer af autoriseret personale.</a:t>
            </a:r>
            <a:endParaRPr lang="sk-SK">
              <a:solidFill>
                <a:srgbClr val="262626"/>
              </a:solidFill>
            </a:endParaRPr>
          </a:p>
          <a:p>
            <a:pPr marL="914400" lvl="1" indent="-457200" algn="l" rtl="0">
              <a:lnSpc>
                <a:spcPct val="107000"/>
              </a:lnSpc>
              <a:spcAft>
                <a:spcPts val="800"/>
              </a:spcAft>
              <a:buFont typeface="+mj-lt"/>
              <a:buAutoNum type="alphaLcParenR"/>
            </a:pPr>
            <a:r>
              <a:rPr lang="sk-SK" err="1">
                <a:solidFill>
                  <a:srgbClr val="262626"/>
                </a:solidFill>
              </a:rPr>
              <a:t>Stiger</a:t>
            </a:r>
            <a:r>
              <a:rPr lang="sk-SK">
                <a:solidFill>
                  <a:srgbClr val="262626"/>
                </a:solidFill>
              </a:rPr>
              <a:t> </a:t>
            </a:r>
            <a:r>
              <a:rPr lang="sk-SK" err="1">
                <a:solidFill>
                  <a:srgbClr val="262626"/>
                </a:solidFill>
              </a:rPr>
              <a:t>de</a:t>
            </a:r>
            <a:r>
              <a:rPr lang="sk-SK">
                <a:solidFill>
                  <a:srgbClr val="262626"/>
                </a:solidFill>
              </a:rPr>
              <a:t> </a:t>
            </a:r>
            <a:r>
              <a:rPr lang="sk-SK" err="1">
                <a:solidFill>
                  <a:srgbClr val="262626"/>
                </a:solidFill>
              </a:rPr>
              <a:t>omkostninger</a:t>
            </a:r>
            <a:r>
              <a:rPr lang="sk-SK">
                <a:solidFill>
                  <a:srgbClr val="262626"/>
                </a:solidFill>
              </a:rPr>
              <a:t>af</a:t>
            </a:r>
            <a:r>
              <a:rPr lang="sk-SK" err="1">
                <a:solidFill>
                  <a:srgbClr val="262626"/>
                </a:solidFill>
              </a:rPr>
              <a:t>administrerende</a:t>
            </a:r>
            <a:r>
              <a:rPr lang="sk-SK">
                <a:solidFill>
                  <a:srgbClr val="262626"/>
                </a:solidFill>
              </a:rPr>
              <a:t>og</a:t>
            </a:r>
            <a:r>
              <a:rPr lang="sk-SK" err="1">
                <a:solidFill>
                  <a:srgbClr val="262626"/>
                </a:solidFill>
              </a:rPr>
              <a:t>sikring</a:t>
            </a:r>
            <a:r>
              <a:rPr lang="sk-SK">
                <a:solidFill>
                  <a:srgbClr val="262626"/>
                </a:solidFill>
              </a:rPr>
              <a:t> </a:t>
            </a:r>
            <a:r>
              <a:rPr lang="sk-SK" err="1">
                <a:solidFill>
                  <a:srgbClr val="262626"/>
                </a:solidFill>
              </a:rPr>
              <a:t>transaktioner</a:t>
            </a:r>
            <a:r>
              <a:rPr lang="sk-SK">
                <a:solidFill>
                  <a:srgbClr val="262626"/>
                </a:solidFill>
              </a:rPr>
              <a:t>.</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4680459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lvl="0" algn="l" rtl="0"/>
            <a:r>
              <a:rPr lang="sk-SK" sz="2400" b="0" i="0" kern="1200" spc="0" err="1">
                <a:solidFill>
                  <a:srgbClr val="262626"/>
                </a:solidFill>
                <a:effectLst/>
                <a:latin typeface="+mn-lt"/>
                <a:ea typeface="+mn-ea"/>
                <a:cs typeface="+mn-cs"/>
              </a:rPr>
              <a:t>Hvordan</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kan</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blockchain</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teknologi</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hjælp</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de</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energi</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sektor</a:t>
            </a:r>
            <a:r>
              <a:rPr lang="sk-SK" sz="2400" b="0" i="0" kern="1200" spc="0">
                <a:solidFill>
                  <a:srgbClr val="262626"/>
                </a:solidFill>
                <a:effectLst/>
                <a:latin typeface="+mn-lt"/>
                <a:ea typeface="+mn-ea"/>
                <a:cs typeface="+mn-cs"/>
              </a:rPr>
              <a:t>?</a:t>
            </a:r>
          </a:p>
          <a:p>
            <a:pPr marL="914400" lvl="1" indent="-457200" algn="l" rtl="0">
              <a:lnSpc>
                <a:spcPct val="107000"/>
              </a:lnSpc>
              <a:spcAft>
                <a:spcPts val="800"/>
              </a:spcAft>
              <a:buFont typeface="+mj-lt"/>
              <a:buAutoNum type="alphaLcParenR"/>
            </a:pPr>
            <a:r>
              <a:rPr lang="sk-SK" err="1">
                <a:solidFill>
                  <a:srgbClr val="262626"/>
                </a:solidFill>
              </a:rPr>
              <a:t>Aktiverer</a:t>
            </a:r>
            <a:r>
              <a:rPr lang="sk-SK">
                <a:solidFill>
                  <a:srgbClr val="262626"/>
                </a:solidFill>
              </a:rPr>
              <a:t> </a:t>
            </a:r>
            <a:r>
              <a:rPr lang="sk-SK" err="1">
                <a:solidFill>
                  <a:srgbClr val="262626"/>
                </a:solidFill>
              </a:rPr>
              <a:t>let</a:t>
            </a:r>
            <a:r>
              <a:rPr lang="sk-SK">
                <a:solidFill>
                  <a:srgbClr val="262626"/>
                </a:solidFill>
              </a:rPr>
              <a:t> </a:t>
            </a:r>
            <a:r>
              <a:rPr lang="sk-SK" err="1">
                <a:solidFill>
                  <a:srgbClr val="262626"/>
                </a:solidFill>
              </a:rPr>
              <a:t>fordeling</a:t>
            </a:r>
            <a:r>
              <a:rPr lang="sk-SK">
                <a:solidFill>
                  <a:srgbClr val="262626"/>
                </a:solidFill>
              </a:rPr>
              <a:t>af</a:t>
            </a:r>
            <a:r>
              <a:rPr lang="sk-SK" err="1">
                <a:solidFill>
                  <a:srgbClr val="262626"/>
                </a:solidFill>
              </a:rPr>
              <a:t>energi</a:t>
            </a:r>
            <a:r>
              <a:rPr lang="sk-SK">
                <a:solidFill>
                  <a:srgbClr val="262626"/>
                </a:solidFill>
              </a:rPr>
              <a:t> </a:t>
            </a:r>
            <a:r>
              <a:rPr lang="sk-SK" err="1">
                <a:solidFill>
                  <a:srgbClr val="262626"/>
                </a:solidFill>
              </a:rPr>
              <a:t>fra</a:t>
            </a:r>
            <a:r>
              <a:rPr lang="sk-SK">
                <a:solidFill>
                  <a:srgbClr val="262626"/>
                </a:solidFill>
              </a:rPr>
              <a:t>-en</a:t>
            </a:r>
            <a:r>
              <a:rPr lang="sk-SK" err="1">
                <a:solidFill>
                  <a:srgbClr val="262626"/>
                </a:solidFill>
              </a:rPr>
              <a:t>central</a:t>
            </a:r>
            <a:r>
              <a:rPr lang="sk-SK">
                <a:solidFill>
                  <a:srgbClr val="262626"/>
                </a:solidFill>
              </a:rPr>
              <a:t> </a:t>
            </a:r>
            <a:r>
              <a:rPr lang="sk-SK" err="1">
                <a:solidFill>
                  <a:srgbClr val="262626"/>
                </a:solidFill>
              </a:rPr>
              <a:t>kilde</a:t>
            </a:r>
            <a:r>
              <a:rPr lang="sk-SK">
                <a:solidFill>
                  <a:srgbClr val="262626"/>
                </a:solidFill>
              </a:rPr>
              <a:t>.</a:t>
            </a:r>
          </a:p>
          <a:p>
            <a:pPr marL="914400" lvl="1" indent="-457200" algn="l" rtl="0">
              <a:lnSpc>
                <a:spcPct val="107000"/>
              </a:lnSpc>
              <a:spcAft>
                <a:spcPts val="800"/>
              </a:spcAft>
              <a:buFont typeface="+mj-lt"/>
              <a:buAutoNum type="alphaLcParenR"/>
            </a:pPr>
            <a:r>
              <a:rPr lang="sk-SK" err="1">
                <a:solidFill>
                  <a:srgbClr val="262626"/>
                </a:solidFill>
              </a:rPr>
              <a:t>Giver</a:t>
            </a:r>
            <a:r>
              <a:rPr lang="sk-SK">
                <a:solidFill>
                  <a:srgbClr val="262626"/>
                </a:solidFill>
              </a:rPr>
              <a:t>-en</a:t>
            </a:r>
            <a:r>
              <a:rPr lang="sk-SK" err="1">
                <a:solidFill>
                  <a:srgbClr val="262626"/>
                </a:solidFill>
              </a:rPr>
              <a:t>platform</a:t>
            </a:r>
            <a:r>
              <a:rPr lang="sk-SK">
                <a:solidFill>
                  <a:srgbClr val="262626"/>
                </a:solidFill>
              </a:rPr>
              <a:t>for</a:t>
            </a:r>
            <a:r>
              <a:rPr lang="sk-SK" err="1">
                <a:solidFill>
                  <a:srgbClr val="262626"/>
                </a:solidFill>
              </a:rPr>
              <a:t>jævnaldrende</a:t>
            </a:r>
            <a:r>
              <a:rPr lang="sk-SK">
                <a:solidFill>
                  <a:srgbClr val="262626"/>
                </a:solidFill>
              </a:rPr>
              <a:t>-til-</a:t>
            </a:r>
            <a:r>
              <a:rPr lang="sk-SK" err="1">
                <a:solidFill>
                  <a:srgbClr val="262626"/>
                </a:solidFill>
              </a:rPr>
              <a:t>jævnaldrende</a:t>
            </a:r>
            <a:r>
              <a:rPr lang="sk-SK">
                <a:solidFill>
                  <a:srgbClr val="262626"/>
                </a:solidFill>
              </a:rPr>
              <a:t> </a:t>
            </a:r>
            <a:r>
              <a:rPr lang="sk-SK" err="1">
                <a:solidFill>
                  <a:srgbClr val="262626"/>
                </a:solidFill>
              </a:rPr>
              <a:t>energi</a:t>
            </a:r>
            <a:r>
              <a:rPr lang="sk-SK">
                <a:solidFill>
                  <a:srgbClr val="262626"/>
                </a:solidFill>
              </a:rPr>
              <a:t> </a:t>
            </a:r>
            <a:r>
              <a:rPr lang="sk-SK" err="1">
                <a:solidFill>
                  <a:srgbClr val="262626"/>
                </a:solidFill>
              </a:rPr>
              <a:t>handel</a:t>
            </a:r>
            <a:r>
              <a:rPr lang="sk-SK">
                <a:solidFill>
                  <a:srgbClr val="262626"/>
                </a:solidFill>
              </a:rPr>
              <a:t>og</a:t>
            </a:r>
            <a:r>
              <a:rPr lang="sk-SK" err="1">
                <a:solidFill>
                  <a:srgbClr val="262626"/>
                </a:solidFill>
              </a:rPr>
              <a:t>adgang</a:t>
            </a:r>
            <a:r>
              <a:rPr lang="sk-SK">
                <a:solidFill>
                  <a:srgbClr val="262626"/>
                </a:solidFill>
              </a:rPr>
              <a:t>til</a:t>
            </a:r>
            <a:r>
              <a:rPr lang="sk-SK" err="1">
                <a:solidFill>
                  <a:srgbClr val="262626"/>
                </a:solidFill>
              </a:rPr>
              <a:t>vedvarende</a:t>
            </a:r>
            <a:r>
              <a:rPr lang="sk-SK">
                <a:solidFill>
                  <a:srgbClr val="262626"/>
                </a:solidFill>
              </a:rPr>
              <a:t> </a:t>
            </a:r>
            <a:r>
              <a:rPr lang="sk-SK" err="1">
                <a:solidFill>
                  <a:srgbClr val="262626"/>
                </a:solidFill>
              </a:rPr>
              <a:t>energi</a:t>
            </a:r>
            <a:r>
              <a:rPr lang="sk-SK">
                <a:solidFill>
                  <a:srgbClr val="262626"/>
                </a:solidFill>
              </a:rPr>
              <a:t> </a:t>
            </a:r>
            <a:r>
              <a:rPr lang="sk-SK" err="1">
                <a:solidFill>
                  <a:srgbClr val="262626"/>
                </a:solidFill>
              </a:rPr>
              <a:t>kilder</a:t>
            </a:r>
            <a:r>
              <a:rPr lang="sk-SK">
                <a:solidFill>
                  <a:srgbClr val="262626"/>
                </a:solidFill>
              </a:rPr>
              <a:t>.</a:t>
            </a:r>
            <a:r>
              <a:rPr lang="en-US">
                <a:solidFill>
                  <a:srgbClr val="262626"/>
                </a:solidFill>
              </a:rPr>
              <a:t> </a:t>
            </a:r>
          </a:p>
          <a:p>
            <a:pPr marL="914400" lvl="1" indent="-457200" algn="l" rtl="0">
              <a:lnSpc>
                <a:spcPct val="107000"/>
              </a:lnSpc>
              <a:spcAft>
                <a:spcPts val="800"/>
              </a:spcAft>
              <a:buFont typeface="+mj-lt"/>
              <a:buAutoNum type="alphaLcParenR"/>
            </a:pPr>
            <a:r>
              <a:rPr lang="en-US">
                <a:solidFill>
                  <a:srgbClr val="262626"/>
                </a:solidFill>
              </a:rPr>
              <a:t>Det centraliserer energihandel, hvilket gør det mere effektivt for store forsyningsselskaber at kontrollere markedet.</a:t>
            </a:r>
            <a:endParaRPr lang="sk-SK">
              <a:solidFill>
                <a:srgbClr val="262626"/>
              </a:solidFill>
            </a:endParaRPr>
          </a:p>
          <a:p>
            <a:pPr marL="914400" lvl="1" indent="-457200" algn="l" rtl="0">
              <a:lnSpc>
                <a:spcPct val="107000"/>
              </a:lnSpc>
              <a:spcAft>
                <a:spcPts val="800"/>
              </a:spcAft>
              <a:buFont typeface="+mj-lt"/>
              <a:buAutoNum type="alphaLcParenR"/>
            </a:pPr>
            <a:r>
              <a:rPr lang="sk-SK" err="1">
                <a:solidFill>
                  <a:srgbClr val="262626"/>
                </a:solidFill>
              </a:rPr>
              <a:t>Forenkler</a:t>
            </a:r>
            <a:r>
              <a:rPr lang="sk-SK">
                <a:solidFill>
                  <a:srgbClr val="262626"/>
                </a:solidFill>
              </a:rPr>
              <a:t> </a:t>
            </a:r>
            <a:r>
              <a:rPr lang="sk-SK" err="1">
                <a:solidFill>
                  <a:srgbClr val="262626"/>
                </a:solidFill>
              </a:rPr>
              <a:t>betalinger</a:t>
            </a:r>
            <a:r>
              <a:rPr lang="sk-SK">
                <a:solidFill>
                  <a:srgbClr val="262626"/>
                </a:solidFill>
              </a:rPr>
              <a:t>for</a:t>
            </a:r>
            <a:r>
              <a:rPr lang="sk-SK" err="1">
                <a:solidFill>
                  <a:srgbClr val="262626"/>
                </a:solidFill>
              </a:rPr>
              <a:t>elektricitet</a:t>
            </a:r>
            <a:r>
              <a:rPr lang="sk-SK">
                <a:solidFill>
                  <a:srgbClr val="262626"/>
                </a:solidFill>
              </a:rPr>
              <a:t>på</a:t>
            </a:r>
            <a:r>
              <a:rPr lang="sk-SK" err="1">
                <a:solidFill>
                  <a:srgbClr val="262626"/>
                </a:solidFill>
              </a:rPr>
              <a:t>de</a:t>
            </a:r>
            <a:r>
              <a:rPr lang="sk-SK">
                <a:solidFill>
                  <a:srgbClr val="262626"/>
                </a:solidFill>
              </a:rPr>
              <a:t> </a:t>
            </a:r>
            <a:r>
              <a:rPr lang="sk-SK" err="1">
                <a:solidFill>
                  <a:srgbClr val="262626"/>
                </a:solidFill>
              </a:rPr>
              <a:t>central</a:t>
            </a:r>
            <a:r>
              <a:rPr lang="sk-SK">
                <a:solidFill>
                  <a:srgbClr val="262626"/>
                </a:solidFill>
              </a:rPr>
              <a:t>niveau.</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6402665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0" marR="0" lvl="0" indent="0" algn="l" defTabSz="914400" rtl="0" eaLnBrk="1" fontAlgn="auto" latinLnBrk="0" hangingPunct="1">
              <a:lnSpc>
                <a:spcPct val="107000"/>
              </a:lnSpc>
              <a:spcBef>
                <a:spcPts val="1000"/>
              </a:spcBef>
              <a:spcAft>
                <a:spcPts val="800"/>
              </a:spcAft>
              <a:buClrTx/>
              <a:buSzTx/>
              <a:tabLst/>
              <a:defRPr/>
            </a:pPr>
            <a:r>
              <a:rPr lang="sk-SK" sz="2400" b="0" i="0" kern="1200" spc="0">
                <a:solidFill>
                  <a:srgbClr val="262626"/>
                </a:solidFill>
                <a:effectLst/>
                <a:latin typeface="+mn-lt"/>
                <a:ea typeface="+mn-ea"/>
                <a:cs typeface="+mn-cs"/>
              </a:rPr>
              <a:t>I</a:t>
            </a:r>
            <a:r>
              <a:rPr lang="sk-SK" sz="2400" b="0" i="0" kern="1200" spc="0" err="1">
                <a:solidFill>
                  <a:srgbClr val="262626"/>
                </a:solidFill>
                <a:effectLst/>
                <a:latin typeface="+mn-lt"/>
                <a:ea typeface="+mn-ea"/>
                <a:cs typeface="+mn-cs"/>
              </a:rPr>
              <a:t>hvilke</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industri</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gør</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blockchain</a:t>
            </a:r>
            <a:r>
              <a:rPr lang="sk-SK" sz="2400" b="0" i="0" kern="1200" spc="0">
                <a:solidFill>
                  <a:srgbClr val="262626"/>
                </a:solidFill>
                <a:effectLst/>
                <a:latin typeface="+mn-lt"/>
                <a:ea typeface="+mn-ea"/>
                <a:cs typeface="+mn-cs"/>
              </a:rPr>
              <a:t> </a:t>
            </a:r>
            <a:r>
              <a:rPr lang="sk-SK" sz="2400" b="0" i="0" kern="1200" spc="0" err="1">
                <a:solidFill>
                  <a:srgbClr val="262626"/>
                </a:solidFill>
                <a:effectLst/>
                <a:latin typeface="+mn-lt"/>
                <a:ea typeface="+mn-ea"/>
                <a:cs typeface="+mn-cs"/>
              </a:rPr>
              <a:t>bruge</a:t>
            </a:r>
            <a:r>
              <a:rPr lang="sk-SK" sz="2400" b="0" i="0" kern="1200" spc="0">
                <a:solidFill>
                  <a:srgbClr val="262626"/>
                </a:solidFill>
                <a:effectLst/>
                <a:latin typeface="+mn-lt"/>
                <a:ea typeface="+mn-ea"/>
                <a:cs typeface="+mn-cs"/>
              </a:rPr>
              <a:t>ophavsretshåndtering?</a:t>
            </a:r>
          </a:p>
          <a:p>
            <a:pPr marL="914400" lvl="1" indent="-457200" algn="l" rtl="0">
              <a:lnSpc>
                <a:spcPct val="107000"/>
              </a:lnSpc>
              <a:spcAft>
                <a:spcPts val="800"/>
              </a:spcAft>
              <a:buFont typeface="+mj-lt"/>
              <a:buAutoNum type="alphaLcParenR"/>
            </a:pPr>
            <a:r>
              <a:rPr lang="sk-SK">
                <a:solidFill>
                  <a:srgbClr val="262626"/>
                </a:solidFill>
              </a:rPr>
              <a:t>I</a:t>
            </a:r>
            <a:r>
              <a:rPr lang="sk-SK" err="1">
                <a:solidFill>
                  <a:srgbClr val="262626"/>
                </a:solidFill>
              </a:rPr>
              <a:t>de</a:t>
            </a:r>
            <a:r>
              <a:rPr lang="sk-SK">
                <a:solidFill>
                  <a:srgbClr val="262626"/>
                </a:solidFill>
              </a:rPr>
              <a:t> </a:t>
            </a:r>
            <a:r>
              <a:rPr lang="sk-SK" err="1">
                <a:solidFill>
                  <a:srgbClr val="262626"/>
                </a:solidFill>
              </a:rPr>
              <a:t>finansiere</a:t>
            </a:r>
            <a:r>
              <a:rPr lang="sk-SK">
                <a:solidFill>
                  <a:srgbClr val="262626"/>
                </a:solidFill>
              </a:rPr>
              <a:t> </a:t>
            </a:r>
            <a:r>
              <a:rPr lang="sk-SK" err="1">
                <a:solidFill>
                  <a:srgbClr val="262626"/>
                </a:solidFill>
              </a:rPr>
              <a:t>sektor</a:t>
            </a:r>
            <a:r>
              <a:rPr lang="sk-SK">
                <a:solidFill>
                  <a:srgbClr val="262626"/>
                </a:solidFill>
              </a:rPr>
              <a:t>.</a:t>
            </a:r>
          </a:p>
          <a:p>
            <a:pPr marL="914400" lvl="1" indent="-457200" algn="l" rtl="0">
              <a:lnSpc>
                <a:spcPct val="107000"/>
              </a:lnSpc>
              <a:spcAft>
                <a:spcPts val="800"/>
              </a:spcAft>
              <a:buFont typeface="+mj-lt"/>
              <a:buAutoNum type="alphaLcParenR"/>
            </a:pPr>
            <a:r>
              <a:rPr lang="sk-SK">
                <a:solidFill>
                  <a:srgbClr val="262626"/>
                </a:solidFill>
              </a:rPr>
              <a:t>I</a:t>
            </a:r>
            <a:r>
              <a:rPr lang="sk-SK" err="1">
                <a:solidFill>
                  <a:srgbClr val="262626"/>
                </a:solidFill>
              </a:rPr>
              <a:t>de</a:t>
            </a:r>
            <a:r>
              <a:rPr lang="sk-SK">
                <a:solidFill>
                  <a:srgbClr val="262626"/>
                </a:solidFill>
              </a:rPr>
              <a:t> </a:t>
            </a:r>
            <a:r>
              <a:rPr lang="sk-SK" err="1">
                <a:solidFill>
                  <a:srgbClr val="262626"/>
                </a:solidFill>
              </a:rPr>
              <a:t>detailhandel</a:t>
            </a:r>
            <a:r>
              <a:rPr lang="sk-SK">
                <a:solidFill>
                  <a:srgbClr val="262626"/>
                </a:solidFill>
              </a:rPr>
              <a:t> </a:t>
            </a:r>
            <a:r>
              <a:rPr lang="sk-SK" err="1">
                <a:solidFill>
                  <a:srgbClr val="262626"/>
                </a:solidFill>
              </a:rPr>
              <a:t>sektor</a:t>
            </a:r>
            <a:r>
              <a:rPr lang="sk-SK">
                <a:solidFill>
                  <a:srgbClr val="262626"/>
                </a:solidFill>
              </a:rPr>
              <a:t>.</a:t>
            </a:r>
          </a:p>
          <a:p>
            <a:pPr marL="914400" lvl="1" indent="-457200" algn="l" rtl="0">
              <a:lnSpc>
                <a:spcPct val="107000"/>
              </a:lnSpc>
              <a:spcAft>
                <a:spcPts val="800"/>
              </a:spcAft>
              <a:buFont typeface="+mj-lt"/>
              <a:buAutoNum type="alphaLcParenR"/>
            </a:pPr>
            <a:r>
              <a:rPr lang="sk-SK">
                <a:solidFill>
                  <a:srgbClr val="262626"/>
                </a:solidFill>
              </a:rPr>
              <a:t>I</a:t>
            </a:r>
            <a:r>
              <a:rPr lang="sk-SK" err="1">
                <a:solidFill>
                  <a:srgbClr val="262626"/>
                </a:solidFill>
              </a:rPr>
              <a:t>medier</a:t>
            </a:r>
            <a:r>
              <a:rPr lang="sk-SK">
                <a:solidFill>
                  <a:srgbClr val="262626"/>
                </a:solidFill>
              </a:rPr>
              <a:t>og</a:t>
            </a:r>
            <a:r>
              <a:rPr lang="sk-SK" err="1">
                <a:solidFill>
                  <a:srgbClr val="262626"/>
                </a:solidFill>
              </a:rPr>
              <a:t>underholdning</a:t>
            </a:r>
            <a:r>
              <a:rPr lang="sk-SK">
                <a:solidFill>
                  <a:srgbClr val="262626"/>
                </a:solidFill>
              </a:rPr>
              <a:t>.</a:t>
            </a:r>
            <a:endParaRPr lang="en-GB">
              <a:solidFill>
                <a:srgbClr val="262626"/>
              </a:solidFill>
            </a:endParaRPr>
          </a:p>
          <a:p>
            <a:pPr marL="914400" lvl="1" indent="-457200" algn="l" rtl="0">
              <a:lnSpc>
                <a:spcPct val="107000"/>
              </a:lnSpc>
              <a:spcAft>
                <a:spcPts val="800"/>
              </a:spcAft>
              <a:buFont typeface="+mj-lt"/>
              <a:buAutoNum type="alphaLcParenR"/>
            </a:pPr>
            <a:r>
              <a:rPr lang="en-US">
                <a:solidFill>
                  <a:srgbClr val="262626"/>
                </a:solidFill>
              </a:rPr>
              <a:t>I sundhedssektoren til håndtering af patientjournaler og data.</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6011677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0" indent="0" algn="l" rtl="0">
              <a:lnSpc>
                <a:spcPct val="107000"/>
              </a:lnSpc>
              <a:spcAft>
                <a:spcPts val="800"/>
              </a:spcAft>
            </a:pPr>
            <a:r>
              <a:rPr lang="sk-SK" err="1"/>
              <a:t>Hvilke</a:t>
            </a:r>
            <a:r>
              <a:rPr lang="sk-SK"/>
              <a:t>af</a:t>
            </a:r>
            <a:r>
              <a:rPr lang="sk-SK" err="1"/>
              <a:t>de</a:t>
            </a:r>
            <a:r>
              <a:rPr lang="sk-SK"/>
              <a:t> </a:t>
            </a:r>
            <a:r>
              <a:rPr lang="sk-SK" err="1"/>
              <a:t>følge</a:t>
            </a:r>
            <a:r>
              <a:rPr lang="sk-SK"/>
              <a:t> </a:t>
            </a:r>
            <a:r>
              <a:rPr lang="sk-SK" err="1"/>
              <a:t>udsagn</a:t>
            </a:r>
            <a:r>
              <a:rPr lang="sk-SK"/>
              <a:t> </a:t>
            </a:r>
            <a:r>
              <a:rPr lang="sk-SK" err="1"/>
              <a:t>bedst</a:t>
            </a:r>
            <a:r>
              <a:rPr lang="sk-SK"/>
              <a:t> </a:t>
            </a:r>
            <a:r>
              <a:rPr lang="sk-SK" err="1"/>
              <a:t>beskriver</a:t>
            </a:r>
            <a:r>
              <a:rPr lang="sk-SK"/>
              <a:t> </a:t>
            </a:r>
            <a:r>
              <a:rPr lang="sk-SK" err="1"/>
              <a:t>de</a:t>
            </a:r>
            <a:r>
              <a:rPr lang="sk-SK"/>
              <a:t> </a:t>
            </a:r>
            <a:r>
              <a:rPr lang="sk-SK" err="1"/>
              <a:t>fordele</a:t>
            </a:r>
            <a:r>
              <a:rPr lang="sk-SK"/>
              <a:t> </a:t>
            </a:r>
            <a:r>
              <a:rPr lang="sk-SK" err="1"/>
              <a:t>at</a:t>
            </a:r>
            <a:r>
              <a:rPr lang="sk-SK"/>
              <a:t> </a:t>
            </a:r>
            <a:r>
              <a:rPr lang="sk-SK" err="1"/>
              <a:t>blockchain</a:t>
            </a:r>
            <a:r>
              <a:rPr lang="sk-SK"/>
              <a:t> </a:t>
            </a:r>
            <a:r>
              <a:rPr lang="sk-SK" err="1"/>
              <a:t>teknologi</a:t>
            </a:r>
            <a:r>
              <a:rPr lang="sk-SK"/>
              <a:t> </a:t>
            </a:r>
            <a:r>
              <a:rPr lang="sk-SK" err="1"/>
              <a:t>bringer</a:t>
            </a:r>
            <a:r>
              <a:rPr lang="sk-SK"/>
              <a:t>til</a:t>
            </a:r>
            <a:r>
              <a:rPr lang="sk-SK" err="1"/>
              <a:t>de</a:t>
            </a:r>
            <a:r>
              <a:rPr lang="sk-SK"/>
              <a:t> </a:t>
            </a:r>
            <a:r>
              <a:rPr lang="sk-SK" err="1"/>
              <a:t>landbrugs</a:t>
            </a:r>
            <a:r>
              <a:rPr lang="sk-SK"/>
              <a:t> </a:t>
            </a:r>
            <a:r>
              <a:rPr lang="sk-SK" err="1"/>
              <a:t>sektor</a:t>
            </a:r>
            <a:r>
              <a:rPr lang="sk-SK"/>
              <a:t>?</a:t>
            </a:r>
          </a:p>
          <a:p>
            <a:pPr marL="914400" lvl="1" indent="-457200" algn="l" rtl="0">
              <a:lnSpc>
                <a:spcPct val="107000"/>
              </a:lnSpc>
              <a:spcAft>
                <a:spcPts val="800"/>
              </a:spcAft>
              <a:buFont typeface="+mj-lt"/>
              <a:buAutoNum type="alphaLcParenR"/>
            </a:pPr>
            <a:r>
              <a:rPr lang="en-US">
                <a:solidFill>
                  <a:srgbClr val="262626"/>
                </a:solidFill>
              </a:rPr>
              <a:t>Det centraliserer kontrollen af ​​fødevareforsyningskæder, hvilket gør det lettere for store virksomheder at dominere markedet.</a:t>
            </a:r>
            <a:endParaRPr lang="sk-SK">
              <a:solidFill>
                <a:srgbClr val="262626"/>
              </a:solidFill>
            </a:endParaRPr>
          </a:p>
          <a:p>
            <a:pPr marL="914400" lvl="1" indent="-457200" algn="l" rtl="0">
              <a:lnSpc>
                <a:spcPct val="107000"/>
              </a:lnSpc>
              <a:spcAft>
                <a:spcPts val="800"/>
              </a:spcAft>
              <a:buFont typeface="+mj-lt"/>
              <a:buAutoNum type="alphaLcParenR"/>
            </a:pPr>
            <a:r>
              <a:rPr lang="sk-SK" err="1">
                <a:solidFill>
                  <a:srgbClr val="262626"/>
                </a:solidFill>
              </a:rPr>
              <a:t>Det</a:t>
            </a:r>
            <a:r>
              <a:rPr lang="sk-SK">
                <a:solidFill>
                  <a:srgbClr val="262626"/>
                </a:solidFill>
              </a:rPr>
              <a:t> </a:t>
            </a:r>
            <a:r>
              <a:rPr lang="sk-SK" err="1">
                <a:solidFill>
                  <a:srgbClr val="262626"/>
                </a:solidFill>
              </a:rPr>
              <a:t>stiger</a:t>
            </a:r>
            <a:r>
              <a:rPr lang="sk-SK">
                <a:solidFill>
                  <a:srgbClr val="262626"/>
                </a:solidFill>
              </a:rPr>
              <a:t> </a:t>
            </a:r>
            <a:r>
              <a:rPr lang="sk-SK" err="1">
                <a:solidFill>
                  <a:srgbClr val="262626"/>
                </a:solidFill>
              </a:rPr>
              <a:t>de</a:t>
            </a:r>
            <a:r>
              <a:rPr lang="sk-SK">
                <a:solidFill>
                  <a:srgbClr val="262626"/>
                </a:solidFill>
              </a:rPr>
              <a:t> </a:t>
            </a:r>
            <a:r>
              <a:rPr lang="sk-SK" err="1">
                <a:solidFill>
                  <a:srgbClr val="262626"/>
                </a:solidFill>
              </a:rPr>
              <a:t>gennemsigtighed</a:t>
            </a:r>
            <a:r>
              <a:rPr lang="sk-SK">
                <a:solidFill>
                  <a:srgbClr val="262626"/>
                </a:solidFill>
              </a:rPr>
              <a:t>af</a:t>
            </a:r>
            <a:r>
              <a:rPr lang="sk-SK" err="1">
                <a:solidFill>
                  <a:srgbClr val="262626"/>
                </a:solidFill>
              </a:rPr>
              <a:t>de</a:t>
            </a:r>
            <a:r>
              <a:rPr lang="sk-SK">
                <a:solidFill>
                  <a:srgbClr val="262626"/>
                </a:solidFill>
              </a:rPr>
              <a:t> </a:t>
            </a:r>
            <a:r>
              <a:rPr lang="sk-SK" err="1">
                <a:solidFill>
                  <a:srgbClr val="262626"/>
                </a:solidFill>
              </a:rPr>
              <a:t>levere</a:t>
            </a:r>
            <a:r>
              <a:rPr lang="sk-SK">
                <a:solidFill>
                  <a:srgbClr val="262626"/>
                </a:solidFill>
              </a:rPr>
              <a:t> </a:t>
            </a:r>
            <a:r>
              <a:rPr lang="sk-SK" err="1">
                <a:solidFill>
                  <a:srgbClr val="262626"/>
                </a:solidFill>
              </a:rPr>
              <a:t>kæde</a:t>
            </a:r>
            <a:r>
              <a:rPr lang="sk-SK">
                <a:solidFill>
                  <a:srgbClr val="262626"/>
                </a:solidFill>
              </a:rPr>
              <a:t>,</a:t>
            </a:r>
            <a:r>
              <a:rPr lang="sk-SK" err="1">
                <a:solidFill>
                  <a:srgbClr val="262626"/>
                </a:solidFill>
              </a:rPr>
              <a:t>muliggør</a:t>
            </a:r>
            <a:r>
              <a:rPr lang="sk-SK">
                <a:solidFill>
                  <a:srgbClr val="262626"/>
                </a:solidFill>
              </a:rPr>
              <a:t> </a:t>
            </a:r>
            <a:r>
              <a:rPr lang="sk-SK" err="1">
                <a:solidFill>
                  <a:srgbClr val="262626"/>
                </a:solidFill>
              </a:rPr>
              <a:t>sporbarhed</a:t>
            </a:r>
            <a:r>
              <a:rPr lang="sk-SK">
                <a:solidFill>
                  <a:srgbClr val="262626"/>
                </a:solidFill>
              </a:rPr>
              <a:t>af</a:t>
            </a:r>
            <a:r>
              <a:rPr lang="sk-SK" err="1">
                <a:solidFill>
                  <a:srgbClr val="262626"/>
                </a:solidFill>
              </a:rPr>
              <a:t>de</a:t>
            </a:r>
            <a:r>
              <a:rPr lang="sk-SK">
                <a:solidFill>
                  <a:srgbClr val="262626"/>
                </a:solidFill>
              </a:rPr>
              <a:t> </a:t>
            </a:r>
            <a:r>
              <a:rPr lang="sk-SK" err="1">
                <a:solidFill>
                  <a:srgbClr val="262626"/>
                </a:solidFill>
              </a:rPr>
              <a:t>oprindelse</a:t>
            </a:r>
            <a:r>
              <a:rPr lang="sk-SK">
                <a:solidFill>
                  <a:srgbClr val="262626"/>
                </a:solidFill>
              </a:rPr>
              <a:t>af</a:t>
            </a:r>
            <a:r>
              <a:rPr lang="sk-SK" err="1">
                <a:solidFill>
                  <a:srgbClr val="262626"/>
                </a:solidFill>
              </a:rPr>
              <a:t>mad</a:t>
            </a:r>
            <a:r>
              <a:rPr lang="sk-SK">
                <a:solidFill>
                  <a:srgbClr val="262626"/>
                </a:solidFill>
              </a:rPr>
              <a:t>og</a:t>
            </a:r>
            <a:r>
              <a:rPr lang="sk-SK" err="1">
                <a:solidFill>
                  <a:srgbClr val="262626"/>
                </a:solidFill>
              </a:rPr>
              <a:t>fremmer</a:t>
            </a:r>
            <a:r>
              <a:rPr lang="sk-SK">
                <a:solidFill>
                  <a:srgbClr val="262626"/>
                </a:solidFill>
              </a:rPr>
              <a:t> </a:t>
            </a:r>
            <a:r>
              <a:rPr lang="sk-SK" err="1">
                <a:solidFill>
                  <a:srgbClr val="262626"/>
                </a:solidFill>
              </a:rPr>
              <a:t>mad</a:t>
            </a:r>
            <a:r>
              <a:rPr lang="sk-SK">
                <a:solidFill>
                  <a:srgbClr val="262626"/>
                </a:solidFill>
              </a:rPr>
              <a:t> </a:t>
            </a:r>
            <a:r>
              <a:rPr lang="sk-SK" err="1">
                <a:solidFill>
                  <a:srgbClr val="262626"/>
                </a:solidFill>
              </a:rPr>
              <a:t>sikkerhed</a:t>
            </a:r>
            <a:r>
              <a:rPr lang="sk-SK">
                <a:solidFill>
                  <a:srgbClr val="262626"/>
                </a:solidFill>
              </a:rPr>
              <a:t>.</a:t>
            </a:r>
          </a:p>
          <a:p>
            <a:pPr marL="914400" lvl="1" indent="-457200" algn="l" rtl="0">
              <a:lnSpc>
                <a:spcPct val="107000"/>
              </a:lnSpc>
              <a:spcAft>
                <a:spcPts val="800"/>
              </a:spcAft>
              <a:buFont typeface="+mj-lt"/>
              <a:buAutoNum type="alphaLcParenR"/>
            </a:pPr>
            <a:r>
              <a:rPr lang="sk-SK" err="1">
                <a:solidFill>
                  <a:srgbClr val="262626"/>
                </a:solidFill>
              </a:rPr>
              <a:t>Det</a:t>
            </a:r>
            <a:r>
              <a:rPr lang="sk-SK">
                <a:solidFill>
                  <a:srgbClr val="262626"/>
                </a:solidFill>
              </a:rPr>
              <a:t> </a:t>
            </a:r>
            <a:r>
              <a:rPr lang="sk-SK" err="1">
                <a:solidFill>
                  <a:srgbClr val="262626"/>
                </a:solidFill>
              </a:rPr>
              <a:t>tillader</a:t>
            </a:r>
            <a:r>
              <a:rPr lang="sk-SK">
                <a:solidFill>
                  <a:srgbClr val="262626"/>
                </a:solidFill>
              </a:rPr>
              <a:t> </a:t>
            </a:r>
            <a:r>
              <a:rPr lang="sk-SK" err="1">
                <a:solidFill>
                  <a:srgbClr val="262626"/>
                </a:solidFill>
              </a:rPr>
              <a:t>kun</a:t>
            </a:r>
            <a:r>
              <a:rPr lang="sk-SK">
                <a:solidFill>
                  <a:srgbClr val="262626"/>
                </a:solidFill>
              </a:rPr>
              <a:t> </a:t>
            </a:r>
            <a:r>
              <a:rPr lang="sk-SK" err="1">
                <a:solidFill>
                  <a:srgbClr val="262626"/>
                </a:solidFill>
              </a:rPr>
              <a:t>stor</a:t>
            </a:r>
            <a:r>
              <a:rPr lang="sk-SK">
                <a:solidFill>
                  <a:srgbClr val="262626"/>
                </a:solidFill>
              </a:rPr>
              <a:t> </a:t>
            </a:r>
            <a:r>
              <a:rPr lang="sk-SK" err="1">
                <a:solidFill>
                  <a:srgbClr val="262626"/>
                </a:solidFill>
              </a:rPr>
              <a:t>gårde</a:t>
            </a:r>
            <a:r>
              <a:rPr lang="sk-SK">
                <a:solidFill>
                  <a:srgbClr val="262626"/>
                </a:solidFill>
              </a:rPr>
              <a:t>til</a:t>
            </a:r>
            <a:r>
              <a:rPr lang="sk-SK" err="1">
                <a:solidFill>
                  <a:srgbClr val="262626"/>
                </a:solidFill>
              </a:rPr>
              <a:t>adgang</a:t>
            </a:r>
            <a:r>
              <a:rPr lang="sk-SK">
                <a:solidFill>
                  <a:srgbClr val="262626"/>
                </a:solidFill>
              </a:rPr>
              <a:t> </a:t>
            </a:r>
            <a:r>
              <a:rPr lang="sk-SK" err="1">
                <a:solidFill>
                  <a:srgbClr val="262626"/>
                </a:solidFill>
              </a:rPr>
              <a:t>finansiering</a:t>
            </a:r>
            <a:r>
              <a:rPr lang="sk-SK">
                <a:solidFill>
                  <a:srgbClr val="262626"/>
                </a:solidFill>
              </a:rPr>
              <a:t>.</a:t>
            </a:r>
            <a:endParaRPr lang="en-GB">
              <a:solidFill>
                <a:srgbClr val="262626"/>
              </a:solidFill>
            </a:endParaRPr>
          </a:p>
          <a:p>
            <a:pPr marL="914400" lvl="1" indent="-457200" algn="l" rtl="0">
              <a:lnSpc>
                <a:spcPct val="107000"/>
              </a:lnSpc>
              <a:spcAft>
                <a:spcPts val="800"/>
              </a:spcAft>
              <a:buFont typeface="+mj-lt"/>
              <a:buAutoNum type="alphaLcParenR"/>
            </a:pPr>
            <a:r>
              <a:rPr lang="sk-SK" err="1">
                <a:solidFill>
                  <a:srgbClr val="262626"/>
                </a:solidFill>
              </a:rPr>
              <a:t>Reducerer</a:t>
            </a:r>
            <a:r>
              <a:rPr lang="sk-SK">
                <a:solidFill>
                  <a:srgbClr val="262626"/>
                </a:solidFill>
              </a:rPr>
              <a:t> </a:t>
            </a:r>
            <a:r>
              <a:rPr lang="sk-SK" err="1">
                <a:solidFill>
                  <a:srgbClr val="262626"/>
                </a:solidFill>
              </a:rPr>
              <a:t>de</a:t>
            </a:r>
            <a:r>
              <a:rPr lang="sk-SK">
                <a:solidFill>
                  <a:srgbClr val="262626"/>
                </a:solidFill>
              </a:rPr>
              <a:t> </a:t>
            </a:r>
            <a:r>
              <a:rPr lang="sk-SK" err="1">
                <a:solidFill>
                  <a:srgbClr val="262626"/>
                </a:solidFill>
              </a:rPr>
              <a:t>effektivitet</a:t>
            </a:r>
            <a:r>
              <a:rPr lang="sk-SK">
                <a:solidFill>
                  <a:srgbClr val="262626"/>
                </a:solidFill>
              </a:rPr>
              <a:t>af</a:t>
            </a:r>
            <a:r>
              <a:rPr lang="sk-SK" err="1">
                <a:solidFill>
                  <a:srgbClr val="262626"/>
                </a:solidFill>
              </a:rPr>
              <a:t>jord</a:t>
            </a:r>
            <a:r>
              <a:rPr lang="sk-SK">
                <a:solidFill>
                  <a:srgbClr val="262626"/>
                </a:solidFill>
              </a:rPr>
              <a:t>og</a:t>
            </a:r>
            <a:r>
              <a:rPr lang="sk-SK" err="1">
                <a:solidFill>
                  <a:srgbClr val="262626"/>
                </a:solidFill>
              </a:rPr>
              <a:t>klima</a:t>
            </a:r>
            <a:r>
              <a:rPr lang="sk-SK">
                <a:solidFill>
                  <a:srgbClr val="262626"/>
                </a:solidFill>
              </a:rPr>
              <a:t> </a:t>
            </a:r>
            <a:r>
              <a:rPr lang="sk-SK" err="1">
                <a:solidFill>
                  <a:srgbClr val="262626"/>
                </a:solidFill>
              </a:rPr>
              <a:t>information</a:t>
            </a:r>
            <a:r>
              <a:rPr lang="sk-SK">
                <a:solidFill>
                  <a:srgbClr val="262626"/>
                </a:solidFill>
              </a:rPr>
              <a:t>ledelse</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5529123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0" indent="0" algn="l" rtl="0">
              <a:lnSpc>
                <a:spcPct val="107000"/>
              </a:lnSpc>
              <a:spcAft>
                <a:spcPts val="800"/>
              </a:spcAft>
            </a:pPr>
            <a:r>
              <a:rPr lang="sk-SK" err="1"/>
              <a:t>Hvad</a:t>
            </a:r>
            <a:r>
              <a:rPr lang="sk-SK"/>
              <a:t> </a:t>
            </a:r>
            <a:r>
              <a:rPr lang="sk-SK" err="1"/>
              <a:t>gør</a:t>
            </a:r>
            <a:r>
              <a:rPr lang="sk-SK"/>
              <a:t> </a:t>
            </a:r>
            <a:r>
              <a:rPr lang="sk-SK" err="1"/>
              <a:t>det</a:t>
            </a:r>
            <a:r>
              <a:rPr lang="sk-SK"/>
              <a:t> </a:t>
            </a:r>
            <a:r>
              <a:rPr lang="sk-SK" err="1"/>
              <a:t>betyde</a:t>
            </a:r>
            <a:r>
              <a:rPr lang="sk-SK"/>
              <a:t> </a:t>
            </a:r>
            <a:r>
              <a:rPr lang="sk-SK" err="1"/>
              <a:t>at</a:t>
            </a:r>
            <a:r>
              <a:rPr lang="sk-SK"/>
              <a:t> </a:t>
            </a:r>
            <a:r>
              <a:rPr lang="sk-SK" err="1"/>
              <a:t>de</a:t>
            </a:r>
            <a:r>
              <a:rPr lang="sk-SK"/>
              <a:t> </a:t>
            </a:r>
            <a:r>
              <a:rPr lang="sk-SK" err="1"/>
              <a:t>blockchain</a:t>
            </a:r>
            <a:r>
              <a:rPr lang="sk-SK"/>
              <a:t> </a:t>
            </a:r>
            <a:r>
              <a:rPr lang="sk-SK" err="1"/>
              <a:t>er</a:t>
            </a:r>
            <a:r>
              <a:rPr lang="sk-SK"/>
              <a:t>"</a:t>
            </a:r>
            <a:r>
              <a:rPr lang="sk-SK" err="1"/>
              <a:t>uforanderlig</a:t>
            </a:r>
            <a:r>
              <a:rPr lang="sk-SK"/>
              <a:t>"?</a:t>
            </a:r>
          </a:p>
          <a:p>
            <a:pPr marL="914400" lvl="1" indent="-457200" algn="l" rtl="0">
              <a:lnSpc>
                <a:spcPct val="107000"/>
              </a:lnSpc>
              <a:spcAft>
                <a:spcPts val="800"/>
              </a:spcAft>
              <a:buFont typeface="+mj-lt"/>
              <a:buAutoNum type="alphaLcParenR"/>
            </a:pPr>
            <a:r>
              <a:rPr lang="sk-SK" err="1">
                <a:solidFill>
                  <a:srgbClr val="262626"/>
                </a:solidFill>
              </a:rPr>
              <a:t>Centraliseret</a:t>
            </a:r>
            <a:r>
              <a:rPr lang="sk-SK">
                <a:solidFill>
                  <a:srgbClr val="262626"/>
                </a:solidFill>
              </a:rPr>
              <a:t> </a:t>
            </a:r>
            <a:r>
              <a:rPr lang="sk-SK" err="1">
                <a:solidFill>
                  <a:srgbClr val="262626"/>
                </a:solidFill>
              </a:rPr>
              <a:t>adgang</a:t>
            </a:r>
            <a:r>
              <a:rPr lang="sk-SK">
                <a:solidFill>
                  <a:srgbClr val="262626"/>
                </a:solidFill>
              </a:rPr>
              <a:t>til</a:t>
            </a:r>
            <a:r>
              <a:rPr lang="sk-SK" err="1">
                <a:solidFill>
                  <a:srgbClr val="262626"/>
                </a:solidFill>
              </a:rPr>
              <a:t>alle</a:t>
            </a:r>
            <a:r>
              <a:rPr lang="sk-SK">
                <a:solidFill>
                  <a:srgbClr val="262626"/>
                </a:solidFill>
              </a:rPr>
              <a:t> </a:t>
            </a:r>
            <a:r>
              <a:rPr lang="sk-SK" err="1">
                <a:solidFill>
                  <a:srgbClr val="262626"/>
                </a:solidFill>
              </a:rPr>
              <a:t>information</a:t>
            </a:r>
            <a:r>
              <a:rPr lang="sk-SK">
                <a:solidFill>
                  <a:srgbClr val="262626"/>
                </a:solidFill>
              </a:rPr>
              <a:t>.</a:t>
            </a:r>
          </a:p>
          <a:p>
            <a:pPr marL="914400" lvl="1" indent="-457200" algn="l" rtl="0">
              <a:lnSpc>
                <a:spcPct val="107000"/>
              </a:lnSpc>
              <a:spcAft>
                <a:spcPts val="800"/>
              </a:spcAft>
              <a:buFont typeface="+mj-lt"/>
              <a:buAutoNum type="alphaLcParenR"/>
            </a:pPr>
            <a:r>
              <a:rPr lang="sk-SK" err="1">
                <a:solidFill>
                  <a:srgbClr val="262626"/>
                </a:solidFill>
              </a:rPr>
              <a:t>De</a:t>
            </a:r>
            <a:r>
              <a:rPr lang="sk-SK">
                <a:solidFill>
                  <a:srgbClr val="262626"/>
                </a:solidFill>
              </a:rPr>
              <a:t> </a:t>
            </a:r>
            <a:r>
              <a:rPr lang="sk-SK" err="1">
                <a:solidFill>
                  <a:srgbClr val="262626"/>
                </a:solidFill>
              </a:rPr>
              <a:t>mulighed</a:t>
            </a:r>
            <a:r>
              <a:rPr lang="sk-SK">
                <a:solidFill>
                  <a:srgbClr val="262626"/>
                </a:solidFill>
              </a:rPr>
              <a:t>af</a:t>
            </a:r>
            <a:r>
              <a:rPr lang="sk-SK" err="1">
                <a:solidFill>
                  <a:srgbClr val="262626"/>
                </a:solidFill>
              </a:rPr>
              <a:t>bærende</a:t>
            </a:r>
            <a:r>
              <a:rPr lang="sk-SK">
                <a:solidFill>
                  <a:srgbClr val="262626"/>
                </a:solidFill>
              </a:rPr>
              <a:t> </a:t>
            </a:r>
            <a:r>
              <a:rPr lang="sk-SK" err="1">
                <a:solidFill>
                  <a:srgbClr val="262626"/>
                </a:solidFill>
              </a:rPr>
              <a:t>ud</a:t>
            </a:r>
            <a:r>
              <a:rPr lang="sk-SK">
                <a:solidFill>
                  <a:srgbClr val="262626"/>
                </a:solidFill>
              </a:rPr>
              <a:t> </a:t>
            </a:r>
            <a:r>
              <a:rPr lang="sk-SK" err="1">
                <a:solidFill>
                  <a:srgbClr val="262626"/>
                </a:solidFill>
              </a:rPr>
              <a:t>transaktioner</a:t>
            </a:r>
            <a:r>
              <a:rPr lang="sk-SK">
                <a:solidFill>
                  <a:srgbClr val="262626"/>
                </a:solidFill>
              </a:rPr>
              <a:t> </a:t>
            </a:r>
            <a:r>
              <a:rPr lang="sk-SK" err="1">
                <a:solidFill>
                  <a:srgbClr val="262626"/>
                </a:solidFill>
              </a:rPr>
              <a:t>uden</a:t>
            </a:r>
            <a:r>
              <a:rPr lang="sk-SK">
                <a:solidFill>
                  <a:srgbClr val="262626"/>
                </a:solidFill>
              </a:rPr>
              <a:t> </a:t>
            </a:r>
            <a:r>
              <a:rPr lang="sk-SK" err="1">
                <a:solidFill>
                  <a:srgbClr val="262626"/>
                </a:solidFill>
              </a:rPr>
              <a:t>verifikation</a:t>
            </a:r>
            <a:r>
              <a:rPr lang="sk-SK">
                <a:solidFill>
                  <a:srgbClr val="262626"/>
                </a:solidFill>
              </a:rPr>
              <a:t>ved</a:t>
            </a:r>
            <a:r>
              <a:rPr lang="sk-SK" err="1">
                <a:solidFill>
                  <a:srgbClr val="262626"/>
                </a:solidFill>
              </a:rPr>
              <a:t>andre</a:t>
            </a:r>
            <a:r>
              <a:rPr lang="sk-SK">
                <a:solidFill>
                  <a:srgbClr val="262626"/>
                </a:solidFill>
              </a:rPr>
              <a:t> </a:t>
            </a:r>
            <a:r>
              <a:rPr lang="sk-SK" err="1">
                <a:solidFill>
                  <a:srgbClr val="262626"/>
                </a:solidFill>
              </a:rPr>
              <a:t>netværk</a:t>
            </a:r>
            <a:r>
              <a:rPr lang="sk-SK">
                <a:solidFill>
                  <a:srgbClr val="262626"/>
                </a:solidFill>
              </a:rPr>
              <a:t> </a:t>
            </a:r>
            <a:r>
              <a:rPr lang="sk-SK" err="1">
                <a:solidFill>
                  <a:srgbClr val="262626"/>
                </a:solidFill>
              </a:rPr>
              <a:t>deltagere</a:t>
            </a:r>
            <a:r>
              <a:rPr lang="sk-SK">
                <a:solidFill>
                  <a:srgbClr val="262626"/>
                </a:solidFill>
              </a:rPr>
              <a:t>.</a:t>
            </a:r>
            <a:endParaRPr lang="en-GB">
              <a:solidFill>
                <a:srgbClr val="262626"/>
              </a:solidFill>
            </a:endParaRPr>
          </a:p>
          <a:p>
            <a:pPr marL="914400" lvl="1" indent="-457200" algn="l" rtl="0">
              <a:lnSpc>
                <a:spcPct val="107000"/>
              </a:lnSpc>
              <a:spcAft>
                <a:spcPts val="800"/>
              </a:spcAft>
              <a:buFont typeface="+mj-lt"/>
              <a:buAutoNum type="alphaLcParenR"/>
            </a:pPr>
            <a:r>
              <a:rPr lang="en-US">
                <a:solidFill>
                  <a:srgbClr val="262626"/>
                </a:solidFill>
              </a:rPr>
              <a:t>Det betyder, at blockchain kan redigeres og opdateres af udvalgte personer med administrativ adgang.</a:t>
            </a:r>
            <a:endParaRPr lang="sk-SK">
              <a:solidFill>
                <a:srgbClr val="262626"/>
              </a:solidFill>
            </a:endParaRPr>
          </a:p>
          <a:p>
            <a:pPr marL="914400" lvl="1" indent="-457200" algn="l" rtl="0">
              <a:lnSpc>
                <a:spcPct val="107000"/>
              </a:lnSpc>
              <a:spcAft>
                <a:spcPts val="800"/>
              </a:spcAft>
              <a:buFont typeface="+mj-lt"/>
              <a:buAutoNum type="alphaLcParenR"/>
            </a:pPr>
            <a:r>
              <a:rPr lang="sk-SK" err="1">
                <a:solidFill>
                  <a:srgbClr val="262626"/>
                </a:solidFill>
              </a:rPr>
              <a:t>De</a:t>
            </a:r>
            <a:r>
              <a:rPr lang="sk-SK">
                <a:solidFill>
                  <a:srgbClr val="262626"/>
                </a:solidFill>
              </a:rPr>
              <a:t> </a:t>
            </a:r>
            <a:r>
              <a:rPr lang="sk-SK" err="1">
                <a:solidFill>
                  <a:srgbClr val="262626"/>
                </a:solidFill>
              </a:rPr>
              <a:t>behandle</a:t>
            </a:r>
            <a:r>
              <a:rPr lang="sk-SK">
                <a:solidFill>
                  <a:srgbClr val="262626"/>
                </a:solidFill>
              </a:rPr>
              <a:t>af</a:t>
            </a:r>
            <a:r>
              <a:rPr lang="sk-SK" err="1">
                <a:solidFill>
                  <a:srgbClr val="262626"/>
                </a:solidFill>
              </a:rPr>
              <a:t>verificerer</a:t>
            </a:r>
            <a:r>
              <a:rPr lang="sk-SK">
                <a:solidFill>
                  <a:srgbClr val="262626"/>
                </a:solidFill>
              </a:rPr>
              <a:t> </a:t>
            </a:r>
            <a:r>
              <a:rPr lang="sk-SK" err="1">
                <a:solidFill>
                  <a:srgbClr val="262626"/>
                </a:solidFill>
              </a:rPr>
              <a:t>transaktioner</a:t>
            </a:r>
            <a:r>
              <a:rPr lang="sk-SK">
                <a:solidFill>
                  <a:srgbClr val="262626"/>
                </a:solidFill>
              </a:rPr>
              <a:t>i</a:t>
            </a:r>
            <a:r>
              <a:rPr lang="sk-SK" err="1">
                <a:solidFill>
                  <a:srgbClr val="262626"/>
                </a:solidFill>
              </a:rPr>
              <a:t>de</a:t>
            </a:r>
            <a:r>
              <a:rPr lang="sk-SK">
                <a:solidFill>
                  <a:srgbClr val="262626"/>
                </a:solidFill>
              </a:rPr>
              <a:t> </a:t>
            </a:r>
            <a:r>
              <a:rPr lang="sk-SK" err="1">
                <a:solidFill>
                  <a:srgbClr val="262626"/>
                </a:solidFill>
              </a:rPr>
              <a:t>netværk</a:t>
            </a:r>
            <a:r>
              <a:rPr lang="sk-SK">
                <a:solidFill>
                  <a:srgbClr val="262626"/>
                </a:solidFill>
              </a:rPr>
              <a:t> </a:t>
            </a:r>
            <a:r>
              <a:rPr lang="sk-SK" err="1">
                <a:solidFill>
                  <a:srgbClr val="262626"/>
                </a:solidFill>
              </a:rPr>
              <a:t>ligeligt</a:t>
            </a:r>
            <a:r>
              <a:rPr lang="sk-SK">
                <a:solidFill>
                  <a:srgbClr val="262626"/>
                </a:solidFill>
              </a:rPr>
              <a:t> </a:t>
            </a:r>
            <a:r>
              <a:rPr lang="sk-SK" err="1">
                <a:solidFill>
                  <a:srgbClr val="262626"/>
                </a:solidFill>
              </a:rPr>
              <a:t>fra</a:t>
            </a:r>
            <a:r>
              <a:rPr lang="sk-SK">
                <a:solidFill>
                  <a:srgbClr val="262626"/>
                </a:solidFill>
              </a:rPr>
              <a:t> </a:t>
            </a:r>
            <a:r>
              <a:rPr lang="sk-SK" err="1">
                <a:solidFill>
                  <a:srgbClr val="262626"/>
                </a:solidFill>
              </a:rPr>
              <a:t>alle</a:t>
            </a:r>
            <a:r>
              <a:rPr lang="sk-SK">
                <a:solidFill>
                  <a:srgbClr val="262626"/>
                </a:solidFill>
              </a:rPr>
              <a:t> </a:t>
            </a:r>
            <a:r>
              <a:rPr lang="sk-SK" err="1">
                <a:solidFill>
                  <a:srgbClr val="262626"/>
                </a:solidFill>
              </a:rPr>
              <a:t>noder</a:t>
            </a:r>
            <a:r>
              <a:rPr lang="sk-SK">
                <a:solidFill>
                  <a:srgbClr val="262626"/>
                </a:solidFill>
              </a:rPr>
              <a:t>.</a:t>
            </a:r>
          </a:p>
          <a:p>
            <a:pPr marL="914400" lvl="1" indent="-457200" algn="l" rtl="0">
              <a:lnSpc>
                <a:spcPct val="107000"/>
              </a:lnSpc>
              <a:spcAft>
                <a:spcPts val="800"/>
              </a:spcAft>
              <a:buFont typeface="+mj-lt"/>
              <a:buAutoNum type="alphaLcParenR"/>
            </a:pPr>
            <a:endParaRPr lang="en-GB">
              <a:solidFill>
                <a:srgbClr val="262626"/>
              </a:solidFill>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791819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342900" indent="-342900" algn="l" rtl="0">
              <a:lnSpc>
                <a:spcPct val="107000"/>
              </a:lnSpc>
              <a:spcAft>
                <a:spcPts val="800"/>
              </a:spcAft>
              <a:buFont typeface="Arial" panose="020B0604020202020204" pitchFamily="34" charset="0"/>
              <a:buChar char="•"/>
            </a:pPr>
            <a:r>
              <a:rPr lang="en-GB" sz="2400" kern="100">
                <a:effectLst/>
                <a:latin typeface="Calibri" panose="020F0502020204030204" pitchFamily="34" charset="0"/>
                <a:ea typeface="Calibri" panose="020F0502020204030204" pitchFamily="34" charset="0"/>
                <a:cs typeface="Times New Roman" panose="02020603050405020304" pitchFamily="18" charset="0"/>
              </a:rPr>
              <a:t>Blockchain, også kendt som distributed ledger technology (DLT), er en post, som alle kan tilføje til, som ingen kan ændre, og som ikke kontrolleres af en person eller enhed. Kernekonceptet er en offentlig hovedbog med kopier spredt ud på flere steder kaldet noder, som normalt refererer til individuelle computere med kopier af hovedbogen.</a:t>
            </a:r>
            <a:endParaRPr lang="sk-SK" sz="2400" kern="10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gn="l" rtl="0">
              <a:lnSpc>
                <a:spcPct val="107000"/>
              </a:lnSpc>
              <a:spcAft>
                <a:spcPts val="800"/>
              </a:spcAft>
              <a:buFont typeface="Arial" panose="020B0604020202020204" pitchFamily="34" charset="0"/>
              <a:buChar char="•"/>
            </a:pPr>
            <a:r>
              <a:rPr lang="en-GB" sz="2400" kern="100">
                <a:effectLst/>
                <a:latin typeface="Calibri" panose="020F0502020204030204" pitchFamily="34" charset="0"/>
                <a:ea typeface="Calibri" panose="020F0502020204030204" pitchFamily="34" charset="0"/>
                <a:cs typeface="Times New Roman" panose="02020603050405020304" pitchFamily="18" charset="0"/>
              </a:rPr>
              <a:t>Med andre ord er en blockchain en distribueret database, der deles mellem et computernetværks noder.</a:t>
            </a:r>
            <a:endParaRPr lang="cs-CZ">
              <a:effectLst/>
              <a:latin typeface="Calibri" panose="020F0502020204030204" pitchFamily="34" charset="0"/>
              <a:ea typeface="Calibri" panose="020F0502020204030204" pitchFamily="34" charset="0"/>
              <a:cs typeface="Times New Roman" panose="02020603050405020304" pitchFamily="18" charset="0"/>
            </a:endParaRPr>
          </a:p>
          <a:p>
            <a:pPr algn="l" rtl="0"/>
            <a:endParaRPr lang="cs-CZ"/>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p>
          <a:p>
            <a:pPr algn="l" rtl="0"/>
            <a:r>
              <a:rPr lang="en-GB" sz="2800"/>
              <a:t>Definition af en Blockchain</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393356362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0" marR="0" lvl="0" indent="0" algn="l" rtl="0" fontAlgn="auto">
              <a:lnSpc>
                <a:spcPct val="107000"/>
              </a:lnSpc>
              <a:spcAft>
                <a:spcPts val="800"/>
              </a:spcAft>
              <a:buClrTx/>
              <a:buSzTx/>
              <a:tabLst/>
              <a:defRPr/>
            </a:pPr>
            <a:r>
              <a:rPr lang="sk-SK" err="1"/>
              <a:t>Hvad</a:t>
            </a:r>
            <a:r>
              <a:rPr lang="sk-SK"/>
              <a:t> </a:t>
            </a:r>
            <a:r>
              <a:rPr lang="sk-SK" err="1"/>
              <a:t>årsager</a:t>
            </a:r>
            <a:r>
              <a:rPr lang="sk-SK"/>
              <a:t> </a:t>
            </a:r>
            <a:r>
              <a:rPr lang="sk-SK" err="1"/>
              <a:t>de</a:t>
            </a:r>
            <a:r>
              <a:rPr lang="sk-SK"/>
              <a:t> </a:t>
            </a:r>
            <a:r>
              <a:rPr lang="sk-SK" err="1"/>
              <a:t>skabelse</a:t>
            </a:r>
            <a:r>
              <a:rPr lang="sk-SK"/>
              <a:t>af en ny</a:t>
            </a:r>
            <a:r>
              <a:rPr lang="sk-SK" err="1"/>
              <a:t>blok</a:t>
            </a:r>
            <a:r>
              <a:rPr lang="sk-SK"/>
              <a:t>i</a:t>
            </a:r>
            <a:r>
              <a:rPr lang="sk-SK" err="1"/>
              <a:t>blockchain</a:t>
            </a:r>
            <a:r>
              <a:rPr lang="sk-SK"/>
              <a:t> </a:t>
            </a:r>
            <a:r>
              <a:rPr lang="sk-SK" err="1"/>
              <a:t>teknologi</a:t>
            </a:r>
            <a:r>
              <a:rPr lang="sk-SK"/>
              <a:t>?</a:t>
            </a:r>
          </a:p>
          <a:p>
            <a:pPr marL="914400" lvl="1" indent="-457200" algn="l" defTabSz="914400" rtl="0" eaLnBrk="1" latinLnBrk="0" hangingPunct="1">
              <a:lnSpc>
                <a:spcPct val="107000"/>
              </a:lnSpc>
              <a:spcBef>
                <a:spcPts val="500"/>
              </a:spcBef>
              <a:spcAft>
                <a:spcPts val="800"/>
              </a:spcAft>
              <a:buFont typeface="+mj-lt"/>
              <a:buAutoNum type="alphaLcParenR"/>
            </a:pPr>
            <a:r>
              <a:rPr lang="sk-SK" sz="2000" b="0" i="0" kern="1200" spc="300" err="1">
                <a:solidFill>
                  <a:srgbClr val="262626"/>
                </a:solidFill>
                <a:latin typeface="Montserrat Light" pitchFamily="2" charset="77"/>
                <a:ea typeface="+mn-ea"/>
                <a:cs typeface="+mn-cs"/>
              </a:rPr>
              <a:t>Godkendelse</a:t>
            </a:r>
            <a:r>
              <a:rPr lang="sk-SK" sz="2000" b="0" i="0" kern="1200" spc="300">
                <a:solidFill>
                  <a:srgbClr val="262626"/>
                </a:solidFill>
                <a:latin typeface="Montserrat Light" pitchFamily="2" charset="77"/>
                <a:ea typeface="+mn-ea"/>
                <a:cs typeface="+mn-cs"/>
              </a:rPr>
              <a:t>af</a:t>
            </a:r>
            <a:r>
              <a:rPr lang="sk-SK" sz="2000" b="0" i="0" kern="1200" spc="300" err="1">
                <a:solidFill>
                  <a:srgbClr val="262626"/>
                </a:solidFill>
                <a:latin typeface="Montserrat Light" pitchFamily="2" charset="77"/>
                <a:ea typeface="+mn-ea"/>
                <a:cs typeface="+mn-cs"/>
              </a:rPr>
              <a:t>transaktioner</a:t>
            </a:r>
            <a:r>
              <a:rPr lang="sk-SK" sz="2000" b="0" i="0" kern="1200" spc="300">
                <a:solidFill>
                  <a:srgbClr val="262626"/>
                </a:solidFill>
                <a:latin typeface="Montserrat Light" pitchFamily="2" charset="77"/>
                <a:ea typeface="+mn-ea"/>
                <a:cs typeface="+mn-cs"/>
              </a:rPr>
              <a:t>ved</a:t>
            </a:r>
            <a:r>
              <a:rPr lang="sk-SK" sz="2000" b="0" i="0" kern="1200" spc="300" err="1">
                <a:solidFill>
                  <a:srgbClr val="262626"/>
                </a:solidFill>
                <a:latin typeface="Montserrat Light" pitchFamily="2" charset="77"/>
                <a:ea typeface="+mn-ea"/>
                <a:cs typeface="+mn-cs"/>
              </a:rPr>
              <a:t>hver</a:t>
            </a:r>
            <a:r>
              <a:rPr lang="sk-SK" sz="2000" b="0" i="0" kern="1200" spc="300">
                <a:solidFill>
                  <a:srgbClr val="262626"/>
                </a:solidFill>
                <a:latin typeface="Montserrat Light" pitchFamily="2" charset="77"/>
                <a:ea typeface="+mn-ea"/>
                <a:cs typeface="+mn-cs"/>
              </a:rPr>
              <a:t> </a:t>
            </a:r>
            <a:r>
              <a:rPr lang="sk-SK" sz="2000" b="0" i="0" kern="1200" spc="300" err="1">
                <a:solidFill>
                  <a:srgbClr val="262626"/>
                </a:solidFill>
                <a:latin typeface="Montserrat Light" pitchFamily="2" charset="77"/>
                <a:ea typeface="+mn-ea"/>
                <a:cs typeface="+mn-cs"/>
              </a:rPr>
              <a:t>individuel</a:t>
            </a:r>
            <a:r>
              <a:rPr lang="sk-SK" sz="2000" b="0" i="0" kern="1200" spc="300">
                <a:solidFill>
                  <a:srgbClr val="262626"/>
                </a:solidFill>
                <a:latin typeface="Montserrat Light" pitchFamily="2" charset="77"/>
                <a:ea typeface="+mn-ea"/>
                <a:cs typeface="+mn-cs"/>
              </a:rPr>
              <a:t> </a:t>
            </a:r>
            <a:r>
              <a:rPr lang="sk-SK" sz="2000" b="0" i="0" kern="1200" spc="300" err="1">
                <a:solidFill>
                  <a:srgbClr val="262626"/>
                </a:solidFill>
                <a:latin typeface="Montserrat Light" pitchFamily="2" charset="77"/>
                <a:ea typeface="+mn-ea"/>
                <a:cs typeface="+mn-cs"/>
              </a:rPr>
              <a:t>node</a:t>
            </a:r>
            <a:r>
              <a:rPr lang="sk-SK" sz="2000" b="0" i="0" kern="1200" spc="300">
                <a:solidFill>
                  <a:srgbClr val="262626"/>
                </a:solidFill>
                <a:latin typeface="Montserrat Light" pitchFamily="2" charset="77"/>
                <a:ea typeface="+mn-ea"/>
                <a:cs typeface="+mn-cs"/>
              </a:rPr>
              <a:t>i</a:t>
            </a:r>
            <a:r>
              <a:rPr lang="sk-SK" sz="2000" b="0" i="0" kern="1200" spc="300" err="1">
                <a:solidFill>
                  <a:srgbClr val="262626"/>
                </a:solidFill>
                <a:latin typeface="Montserrat Light" pitchFamily="2" charset="77"/>
                <a:ea typeface="+mn-ea"/>
                <a:cs typeface="+mn-cs"/>
              </a:rPr>
              <a:t>de</a:t>
            </a:r>
            <a:r>
              <a:rPr lang="sk-SK" sz="2000" b="0" i="0" kern="1200" spc="300">
                <a:solidFill>
                  <a:srgbClr val="262626"/>
                </a:solidFill>
                <a:latin typeface="Montserrat Light" pitchFamily="2" charset="77"/>
                <a:ea typeface="+mn-ea"/>
                <a:cs typeface="+mn-cs"/>
              </a:rPr>
              <a:t> </a:t>
            </a:r>
            <a:r>
              <a:rPr lang="sk-SK" sz="2000" b="0" i="0" kern="1200" spc="300" err="1">
                <a:solidFill>
                  <a:srgbClr val="262626"/>
                </a:solidFill>
                <a:latin typeface="Montserrat Light" pitchFamily="2" charset="77"/>
                <a:ea typeface="+mn-ea"/>
                <a:cs typeface="+mn-cs"/>
              </a:rPr>
              <a:t>netværk</a:t>
            </a:r>
            <a:r>
              <a:rPr lang="sk-SK" sz="2000" b="0" i="0" kern="1200" spc="300">
                <a:solidFill>
                  <a:srgbClr val="262626"/>
                </a:solidFill>
                <a:latin typeface="Montserrat Light" pitchFamily="2" charset="77"/>
                <a:ea typeface="+mn-ea"/>
                <a:cs typeface="+mn-cs"/>
              </a:rPr>
              <a:t>.</a:t>
            </a:r>
          </a:p>
          <a:p>
            <a:pPr marL="914400" lvl="1" indent="-457200" algn="l" defTabSz="914400" rtl="0" eaLnBrk="1" latinLnBrk="0" hangingPunct="1">
              <a:lnSpc>
                <a:spcPct val="107000"/>
              </a:lnSpc>
              <a:spcBef>
                <a:spcPts val="500"/>
              </a:spcBef>
              <a:spcAft>
                <a:spcPts val="800"/>
              </a:spcAft>
              <a:buFont typeface="+mj-lt"/>
              <a:buAutoNum type="alphaLcParenR"/>
            </a:pPr>
            <a:r>
              <a:rPr lang="sk-SK" sz="2000" b="0" i="0" kern="1200" spc="300" err="1">
                <a:solidFill>
                  <a:srgbClr val="262626"/>
                </a:solidFill>
                <a:latin typeface="Montserrat Light" pitchFamily="2" charset="77"/>
                <a:ea typeface="+mn-ea"/>
                <a:cs typeface="+mn-cs"/>
              </a:rPr>
              <a:t>Automatisk</a:t>
            </a:r>
            <a:r>
              <a:rPr lang="sk-SK" sz="2000" b="0" i="0" kern="1200" spc="300">
                <a:solidFill>
                  <a:srgbClr val="262626"/>
                </a:solidFill>
                <a:latin typeface="Montserrat Light" pitchFamily="2" charset="77"/>
                <a:ea typeface="+mn-ea"/>
                <a:cs typeface="+mn-cs"/>
              </a:rPr>
              <a:t> </a:t>
            </a:r>
            <a:r>
              <a:rPr lang="sk-SK" sz="2000" b="0" i="0" kern="1200" spc="300" err="1">
                <a:solidFill>
                  <a:srgbClr val="262626"/>
                </a:solidFill>
                <a:latin typeface="Montserrat Light" pitchFamily="2" charset="77"/>
                <a:ea typeface="+mn-ea"/>
                <a:cs typeface="+mn-cs"/>
              </a:rPr>
              <a:t>skabelse</a:t>
            </a:r>
            <a:r>
              <a:rPr lang="sk-SK" sz="2000" b="0" i="0" kern="1200" spc="300">
                <a:solidFill>
                  <a:srgbClr val="262626"/>
                </a:solidFill>
                <a:latin typeface="Montserrat Light" pitchFamily="2" charset="77"/>
                <a:ea typeface="+mn-ea"/>
                <a:cs typeface="+mn-cs"/>
              </a:rPr>
              <a:t>af en</a:t>
            </a:r>
            <a:r>
              <a:rPr lang="sk-SK" sz="2000" b="0" i="0" kern="1200" spc="300" err="1">
                <a:solidFill>
                  <a:srgbClr val="262626"/>
                </a:solidFill>
                <a:latin typeface="Montserrat Light" pitchFamily="2" charset="77"/>
                <a:ea typeface="+mn-ea"/>
                <a:cs typeface="+mn-cs"/>
              </a:rPr>
              <a:t>blok</a:t>
            </a:r>
            <a:r>
              <a:rPr lang="sk-SK" sz="2000" b="0" i="0" kern="1200" spc="300">
                <a:solidFill>
                  <a:srgbClr val="262626"/>
                </a:solidFill>
                <a:latin typeface="Montserrat Light" pitchFamily="2" charset="77"/>
                <a:ea typeface="+mn-ea"/>
                <a:cs typeface="+mn-cs"/>
              </a:rPr>
              <a:t> </a:t>
            </a:r>
            <a:r>
              <a:rPr lang="sk-SK" sz="2000" b="0" i="0" kern="1200" spc="300" err="1">
                <a:solidFill>
                  <a:srgbClr val="262626"/>
                </a:solidFill>
                <a:latin typeface="Montserrat Light" pitchFamily="2" charset="77"/>
                <a:ea typeface="+mn-ea"/>
                <a:cs typeface="+mn-cs"/>
              </a:rPr>
              <a:t>ifølge</a:t>
            </a:r>
            <a:r>
              <a:rPr lang="sk-SK" sz="2000" b="0" i="0" kern="1200" spc="300">
                <a:solidFill>
                  <a:srgbClr val="262626"/>
                </a:solidFill>
                <a:latin typeface="Montserrat Light" pitchFamily="2" charset="77"/>
                <a:ea typeface="+mn-ea"/>
                <a:cs typeface="+mn-cs"/>
              </a:rPr>
              <a:t>til en</a:t>
            </a:r>
            <a:r>
              <a:rPr lang="sk-SK" sz="2000" b="0" i="0" kern="1200" spc="300" err="1">
                <a:solidFill>
                  <a:srgbClr val="262626"/>
                </a:solidFill>
                <a:latin typeface="Montserrat Light" pitchFamily="2" charset="77"/>
                <a:ea typeface="+mn-ea"/>
                <a:cs typeface="+mn-cs"/>
              </a:rPr>
              <a:t>tid</a:t>
            </a:r>
            <a:r>
              <a:rPr lang="sk-SK" sz="2000" b="0" i="0" kern="1200" spc="300">
                <a:solidFill>
                  <a:srgbClr val="262626"/>
                </a:solidFill>
                <a:latin typeface="Montserrat Light" pitchFamily="2" charset="77"/>
                <a:ea typeface="+mn-ea"/>
                <a:cs typeface="+mn-cs"/>
              </a:rPr>
              <a:t> </a:t>
            </a:r>
            <a:r>
              <a:rPr lang="sk-SK" sz="2000" b="0" i="0" kern="1200" spc="300" err="1">
                <a:solidFill>
                  <a:srgbClr val="262626"/>
                </a:solidFill>
                <a:latin typeface="Montserrat Light" pitchFamily="2" charset="77"/>
                <a:ea typeface="+mn-ea"/>
                <a:cs typeface="+mn-cs"/>
              </a:rPr>
              <a:t>skema</a:t>
            </a:r>
            <a:r>
              <a:rPr lang="sk-SK" sz="2000" b="0" i="0" kern="1200" spc="300">
                <a:solidFill>
                  <a:srgbClr val="262626"/>
                </a:solidFill>
                <a:latin typeface="Montserrat Light" pitchFamily="2" charset="77"/>
                <a:ea typeface="+mn-ea"/>
                <a:cs typeface="+mn-cs"/>
              </a:rPr>
              <a:t>.</a:t>
            </a:r>
          </a:p>
          <a:p>
            <a:pPr marL="914400" lvl="1" indent="-457200" algn="l" defTabSz="914400" rtl="0" eaLnBrk="1" latinLnBrk="0" hangingPunct="1">
              <a:lnSpc>
                <a:spcPct val="107000"/>
              </a:lnSpc>
              <a:spcBef>
                <a:spcPts val="500"/>
              </a:spcBef>
              <a:spcAft>
                <a:spcPts val="800"/>
              </a:spcAft>
              <a:buFont typeface="+mj-lt"/>
              <a:buAutoNum type="alphaLcParenR"/>
            </a:pPr>
            <a:r>
              <a:rPr lang="sk-SK" sz="2000" b="0" i="0" kern="1200" spc="300" err="1">
                <a:solidFill>
                  <a:srgbClr val="262626"/>
                </a:solidFill>
                <a:latin typeface="Montserrat Light" pitchFamily="2" charset="77"/>
                <a:ea typeface="+mn-ea"/>
                <a:cs typeface="+mn-cs"/>
              </a:rPr>
              <a:t>Anmoder</a:t>
            </a:r>
            <a:r>
              <a:rPr lang="sk-SK" sz="2000" b="0" i="0" kern="1200" spc="300">
                <a:solidFill>
                  <a:srgbClr val="262626"/>
                </a:solidFill>
                <a:latin typeface="Montserrat Light" pitchFamily="2" charset="77"/>
                <a:ea typeface="+mn-ea"/>
                <a:cs typeface="+mn-cs"/>
              </a:rPr>
              <a:t>en ny</a:t>
            </a:r>
            <a:r>
              <a:rPr lang="sk-SK" sz="2000" b="0" i="0" kern="1200" spc="300" err="1">
                <a:solidFill>
                  <a:srgbClr val="262626"/>
                </a:solidFill>
                <a:latin typeface="Montserrat Light" pitchFamily="2" charset="77"/>
                <a:ea typeface="+mn-ea"/>
                <a:cs typeface="+mn-cs"/>
              </a:rPr>
              <a:t>blok</a:t>
            </a:r>
            <a:r>
              <a:rPr lang="sk-SK" sz="2000" b="0" i="0" kern="1200" spc="300">
                <a:solidFill>
                  <a:srgbClr val="262626"/>
                </a:solidFill>
                <a:latin typeface="Montserrat Light" pitchFamily="2" charset="77"/>
                <a:ea typeface="+mn-ea"/>
                <a:cs typeface="+mn-cs"/>
              </a:rPr>
              <a:t>ved</a:t>
            </a:r>
            <a:r>
              <a:rPr lang="sk-SK" sz="2000" b="0" i="0" kern="1200" spc="300" err="1">
                <a:solidFill>
                  <a:srgbClr val="262626"/>
                </a:solidFill>
                <a:latin typeface="Montserrat Light" pitchFamily="2" charset="77"/>
                <a:ea typeface="+mn-ea"/>
                <a:cs typeface="+mn-cs"/>
              </a:rPr>
              <a:t>de</a:t>
            </a:r>
            <a:r>
              <a:rPr lang="sk-SK" sz="2000" b="0" i="0" kern="1200" spc="300">
                <a:solidFill>
                  <a:srgbClr val="262626"/>
                </a:solidFill>
                <a:latin typeface="Montserrat Light" pitchFamily="2" charset="77"/>
                <a:ea typeface="+mn-ea"/>
                <a:cs typeface="+mn-cs"/>
              </a:rPr>
              <a:t> </a:t>
            </a:r>
            <a:r>
              <a:rPr lang="sk-SK" sz="2000" b="0" i="0" kern="1200" spc="300" err="1">
                <a:solidFill>
                  <a:srgbClr val="262626"/>
                </a:solidFill>
                <a:latin typeface="Montserrat Light" pitchFamily="2" charset="77"/>
                <a:ea typeface="+mn-ea"/>
                <a:cs typeface="+mn-cs"/>
              </a:rPr>
              <a:t>central</a:t>
            </a:r>
            <a:r>
              <a:rPr lang="sk-SK" sz="2000" b="0" i="0" kern="1200" spc="300">
                <a:solidFill>
                  <a:srgbClr val="262626"/>
                </a:solidFill>
                <a:latin typeface="Montserrat Light" pitchFamily="2" charset="77"/>
                <a:ea typeface="+mn-ea"/>
                <a:cs typeface="+mn-cs"/>
              </a:rPr>
              <a:t> </a:t>
            </a:r>
            <a:r>
              <a:rPr lang="sk-SK" sz="2000" b="0" i="0" kern="1200" spc="300" err="1">
                <a:solidFill>
                  <a:srgbClr val="262626"/>
                </a:solidFill>
                <a:latin typeface="Montserrat Light" pitchFamily="2" charset="77"/>
                <a:ea typeface="+mn-ea"/>
                <a:cs typeface="+mn-cs"/>
              </a:rPr>
              <a:t>myndighed</a:t>
            </a:r>
            <a:r>
              <a:rPr lang="sk-SK" sz="2000" b="0" i="0" kern="1200" spc="300">
                <a:solidFill>
                  <a:srgbClr val="262626"/>
                </a:solidFill>
                <a:latin typeface="Montserrat Light" pitchFamily="2" charset="77"/>
                <a:ea typeface="+mn-ea"/>
                <a:cs typeface="+mn-cs"/>
              </a:rPr>
              <a:t>.</a:t>
            </a:r>
            <a:endParaRPr lang="en-GB" sz="2000" b="0" i="0" kern="1200" spc="300">
              <a:solidFill>
                <a:srgbClr val="262626"/>
              </a:solidFill>
              <a:latin typeface="Montserrat Light" pitchFamily="2" charset="77"/>
              <a:ea typeface="+mn-ea"/>
              <a:cs typeface="+mn-cs"/>
            </a:endParaRPr>
          </a:p>
          <a:p>
            <a:pPr marL="914400" lvl="1" indent="-457200" algn="l" defTabSz="914400" rtl="0" eaLnBrk="1" latinLnBrk="0" hangingPunct="1">
              <a:lnSpc>
                <a:spcPct val="107000"/>
              </a:lnSpc>
              <a:spcBef>
                <a:spcPts val="500"/>
              </a:spcBef>
              <a:spcAft>
                <a:spcPts val="800"/>
              </a:spcAft>
              <a:buFont typeface="+mj-lt"/>
              <a:buAutoNum type="alphaLcParenR"/>
            </a:pPr>
            <a:r>
              <a:rPr lang="en-US" sz="2000" b="0" i="0" kern="1200" spc="300">
                <a:solidFill>
                  <a:srgbClr val="262626"/>
                </a:solidFill>
                <a:latin typeface="Montserrat Light" pitchFamily="2" charset="77"/>
                <a:ea typeface="+mn-ea"/>
                <a:cs typeface="+mn-cs"/>
              </a:rPr>
              <a:t>En ny blok oprettes, hver gang en bruger med tilstrækkelige legitimationsoplysninger beslutter at opdatere kæden.</a:t>
            </a:r>
            <a:endParaRPr lang="sk-SK" sz="2000" b="0" i="0" kern="1200" spc="300">
              <a:solidFill>
                <a:srgbClr val="262626"/>
              </a:solidFill>
              <a:latin typeface="Montserrat Light" pitchFamily="2" charset="77"/>
              <a:ea typeface="+mn-ea"/>
              <a:cs typeface="+mn-cs"/>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Quiz</a:t>
            </a:r>
            <a:endParaRPr lang="cs-CZ"/>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8987186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0" indent="0" algn="l" rtl="0">
              <a:lnSpc>
                <a:spcPct val="107000"/>
              </a:lnSpc>
              <a:spcAft>
                <a:spcPts val="800"/>
              </a:spcAft>
            </a:pPr>
            <a:r>
              <a:rPr lang="sk-SK" err="1"/>
              <a:t>Hvad</a:t>
            </a:r>
            <a:r>
              <a:rPr lang="sk-SK"/>
              <a:t> </a:t>
            </a:r>
            <a:r>
              <a:rPr lang="sk-SK" err="1"/>
              <a:t>fordele</a:t>
            </a:r>
            <a:r>
              <a:rPr lang="sk-SK"/>
              <a:t> </a:t>
            </a:r>
            <a:r>
              <a:rPr lang="sk-SK" err="1"/>
              <a:t>gør</a:t>
            </a:r>
            <a:r>
              <a:rPr lang="sk-SK"/>
              <a:t> </a:t>
            </a:r>
            <a:r>
              <a:rPr lang="sk-SK" err="1"/>
              <a:t>blockchain</a:t>
            </a:r>
            <a:r>
              <a:rPr lang="sk-SK"/>
              <a:t> </a:t>
            </a:r>
            <a:r>
              <a:rPr lang="sk-SK" err="1"/>
              <a:t>bringe</a:t>
            </a:r>
            <a:r>
              <a:rPr lang="sk-SK"/>
              <a:t>til</a:t>
            </a:r>
            <a:r>
              <a:rPr lang="sk-SK" err="1"/>
              <a:t>de</a:t>
            </a:r>
            <a:r>
              <a:rPr lang="sk-SK"/>
              <a:t> </a:t>
            </a:r>
            <a:r>
              <a:rPr lang="sk-SK" err="1"/>
              <a:t>landbrug</a:t>
            </a:r>
            <a:r>
              <a:rPr lang="sk-SK"/>
              <a:t> </a:t>
            </a:r>
            <a:r>
              <a:rPr lang="sk-SK" err="1"/>
              <a:t>industri</a:t>
            </a:r>
            <a:r>
              <a:rPr lang="sk-SK"/>
              <a:t>?</a:t>
            </a:r>
          </a:p>
          <a:p>
            <a:pPr marL="914400" lvl="1" indent="-457200" algn="l" rtl="0">
              <a:lnSpc>
                <a:spcPct val="107000"/>
              </a:lnSpc>
              <a:spcAft>
                <a:spcPts val="800"/>
              </a:spcAft>
              <a:buFont typeface="+mj-lt"/>
              <a:buAutoNum type="alphaLcParenR"/>
            </a:pPr>
            <a:r>
              <a:rPr lang="sk-SK" err="1">
                <a:solidFill>
                  <a:srgbClr val="262626"/>
                </a:solidFill>
              </a:rPr>
              <a:t>Stiger</a:t>
            </a:r>
            <a:r>
              <a:rPr lang="sk-SK">
                <a:solidFill>
                  <a:srgbClr val="262626"/>
                </a:solidFill>
              </a:rPr>
              <a:t> </a:t>
            </a:r>
            <a:r>
              <a:rPr lang="sk-SK" err="1">
                <a:solidFill>
                  <a:srgbClr val="262626"/>
                </a:solidFill>
              </a:rPr>
              <a:t>de</a:t>
            </a:r>
            <a:r>
              <a:rPr lang="sk-SK">
                <a:solidFill>
                  <a:srgbClr val="262626"/>
                </a:solidFill>
              </a:rPr>
              <a:t> </a:t>
            </a:r>
            <a:r>
              <a:rPr lang="sk-SK" err="1">
                <a:solidFill>
                  <a:srgbClr val="262626"/>
                </a:solidFill>
              </a:rPr>
              <a:t>kompleksitet</a:t>
            </a:r>
            <a:r>
              <a:rPr lang="sk-SK">
                <a:solidFill>
                  <a:srgbClr val="262626"/>
                </a:solidFill>
              </a:rPr>
              <a:t>og</a:t>
            </a:r>
            <a:r>
              <a:rPr lang="sk-SK" err="1">
                <a:solidFill>
                  <a:srgbClr val="262626"/>
                </a:solidFill>
              </a:rPr>
              <a:t>omkostninger</a:t>
            </a:r>
            <a:r>
              <a:rPr lang="sk-SK">
                <a:solidFill>
                  <a:srgbClr val="262626"/>
                </a:solidFill>
              </a:rPr>
              <a:t>af</a:t>
            </a:r>
            <a:r>
              <a:rPr lang="sk-SK" err="1">
                <a:solidFill>
                  <a:srgbClr val="262626"/>
                </a:solidFill>
              </a:rPr>
              <a:t>møde</a:t>
            </a:r>
            <a:r>
              <a:rPr lang="sk-SK">
                <a:solidFill>
                  <a:srgbClr val="262626"/>
                </a:solidFill>
              </a:rPr>
              <a:t> </a:t>
            </a:r>
            <a:r>
              <a:rPr lang="sk-SK" err="1">
                <a:solidFill>
                  <a:srgbClr val="262626"/>
                </a:solidFill>
              </a:rPr>
              <a:t>produktion</a:t>
            </a:r>
            <a:r>
              <a:rPr lang="sk-SK">
                <a:solidFill>
                  <a:srgbClr val="262626"/>
                </a:solidFill>
              </a:rPr>
              <a:t> </a:t>
            </a:r>
            <a:r>
              <a:rPr lang="sk-SK" err="1">
                <a:solidFill>
                  <a:srgbClr val="262626"/>
                </a:solidFill>
              </a:rPr>
              <a:t>standarder</a:t>
            </a:r>
            <a:r>
              <a:rPr lang="sk-SK">
                <a:solidFill>
                  <a:srgbClr val="262626"/>
                </a:solidFill>
              </a:rPr>
              <a:t>.</a:t>
            </a:r>
          </a:p>
          <a:p>
            <a:pPr marL="914400" lvl="1" indent="-457200" algn="l" rtl="0">
              <a:lnSpc>
                <a:spcPct val="107000"/>
              </a:lnSpc>
              <a:spcAft>
                <a:spcPts val="800"/>
              </a:spcAft>
              <a:buFont typeface="+mj-lt"/>
              <a:buAutoNum type="alphaLcParenR"/>
            </a:pPr>
            <a:r>
              <a:rPr lang="sk-SK" err="1">
                <a:solidFill>
                  <a:srgbClr val="262626"/>
                </a:solidFill>
              </a:rPr>
              <a:t>Aktiverer</a:t>
            </a:r>
            <a:r>
              <a:rPr lang="sk-SK">
                <a:solidFill>
                  <a:srgbClr val="262626"/>
                </a:solidFill>
              </a:rPr>
              <a:t> </a:t>
            </a:r>
            <a:r>
              <a:rPr lang="sk-SK" err="1">
                <a:solidFill>
                  <a:srgbClr val="262626"/>
                </a:solidFill>
              </a:rPr>
              <a:t>hurtig</a:t>
            </a:r>
            <a:r>
              <a:rPr lang="sk-SK">
                <a:solidFill>
                  <a:srgbClr val="262626"/>
                </a:solidFill>
              </a:rPr>
              <a:t>og</a:t>
            </a:r>
            <a:r>
              <a:rPr lang="sk-SK" err="1">
                <a:solidFill>
                  <a:srgbClr val="262626"/>
                </a:solidFill>
              </a:rPr>
              <a:t>nøjagtig</a:t>
            </a:r>
            <a:r>
              <a:rPr lang="sk-SK">
                <a:solidFill>
                  <a:srgbClr val="262626"/>
                </a:solidFill>
              </a:rPr>
              <a:t> </a:t>
            </a:r>
            <a:r>
              <a:rPr lang="sk-SK" err="1">
                <a:solidFill>
                  <a:srgbClr val="262626"/>
                </a:solidFill>
              </a:rPr>
              <a:t>identifikation</a:t>
            </a:r>
            <a:r>
              <a:rPr lang="sk-SK">
                <a:solidFill>
                  <a:srgbClr val="262626"/>
                </a:solidFill>
              </a:rPr>
              <a:t>af</a:t>
            </a:r>
            <a:r>
              <a:rPr lang="sk-SK" err="1">
                <a:solidFill>
                  <a:srgbClr val="262626"/>
                </a:solidFill>
              </a:rPr>
              <a:t>de</a:t>
            </a:r>
            <a:r>
              <a:rPr lang="sk-SK">
                <a:solidFill>
                  <a:srgbClr val="262626"/>
                </a:solidFill>
              </a:rPr>
              <a:t> </a:t>
            </a:r>
            <a:r>
              <a:rPr lang="sk-SK" err="1">
                <a:solidFill>
                  <a:srgbClr val="262626"/>
                </a:solidFill>
              </a:rPr>
              <a:t>oprindelse</a:t>
            </a:r>
            <a:r>
              <a:rPr lang="sk-SK">
                <a:solidFill>
                  <a:srgbClr val="262626"/>
                </a:solidFill>
              </a:rPr>
              <a:t>af</a:t>
            </a:r>
            <a:r>
              <a:rPr lang="sk-SK" err="1">
                <a:solidFill>
                  <a:srgbClr val="262626"/>
                </a:solidFill>
              </a:rPr>
              <a:t>mad</a:t>
            </a:r>
            <a:r>
              <a:rPr lang="sk-SK">
                <a:solidFill>
                  <a:srgbClr val="262626"/>
                </a:solidFill>
              </a:rPr>
              <a:t>og</a:t>
            </a:r>
            <a:r>
              <a:rPr lang="sk-SK" err="1">
                <a:solidFill>
                  <a:srgbClr val="262626"/>
                </a:solidFill>
              </a:rPr>
              <a:t>stiger</a:t>
            </a:r>
            <a:r>
              <a:rPr lang="sk-SK">
                <a:solidFill>
                  <a:srgbClr val="262626"/>
                </a:solidFill>
              </a:rPr>
              <a:t> </a:t>
            </a:r>
            <a:r>
              <a:rPr lang="sk-SK" err="1">
                <a:solidFill>
                  <a:srgbClr val="262626"/>
                </a:solidFill>
              </a:rPr>
              <a:t>de</a:t>
            </a:r>
            <a:r>
              <a:rPr lang="sk-SK">
                <a:solidFill>
                  <a:srgbClr val="262626"/>
                </a:solidFill>
              </a:rPr>
              <a:t> </a:t>
            </a:r>
            <a:r>
              <a:rPr lang="sk-SK" err="1">
                <a:solidFill>
                  <a:srgbClr val="262626"/>
                </a:solidFill>
              </a:rPr>
              <a:t>effektivitet</a:t>
            </a:r>
            <a:r>
              <a:rPr lang="sk-SK">
                <a:solidFill>
                  <a:srgbClr val="262626"/>
                </a:solidFill>
              </a:rPr>
              <a:t>af</a:t>
            </a:r>
            <a:r>
              <a:rPr lang="sk-SK" err="1">
                <a:solidFill>
                  <a:srgbClr val="262626"/>
                </a:solidFill>
              </a:rPr>
              <a:t>klima</a:t>
            </a:r>
            <a:r>
              <a:rPr lang="sk-SK">
                <a:solidFill>
                  <a:srgbClr val="262626"/>
                </a:solidFill>
              </a:rPr>
              <a:t> </a:t>
            </a:r>
            <a:r>
              <a:rPr lang="sk-SK" err="1">
                <a:solidFill>
                  <a:srgbClr val="262626"/>
                </a:solidFill>
              </a:rPr>
              <a:t>information</a:t>
            </a:r>
            <a:r>
              <a:rPr lang="sk-SK">
                <a:solidFill>
                  <a:srgbClr val="262626"/>
                </a:solidFill>
              </a:rPr>
              <a:t>ledelse.</a:t>
            </a:r>
          </a:p>
          <a:p>
            <a:pPr marL="914400" lvl="1" indent="-457200" algn="l" rtl="0">
              <a:lnSpc>
                <a:spcPct val="107000"/>
              </a:lnSpc>
              <a:spcAft>
                <a:spcPts val="800"/>
              </a:spcAft>
              <a:buFont typeface="+mj-lt"/>
              <a:buAutoNum type="alphaLcParenR"/>
            </a:pPr>
            <a:r>
              <a:rPr lang="sk-SK" err="1">
                <a:solidFill>
                  <a:srgbClr val="262626"/>
                </a:solidFill>
              </a:rPr>
              <a:t>Grænser</a:t>
            </a:r>
            <a:r>
              <a:rPr lang="sk-SK">
                <a:solidFill>
                  <a:srgbClr val="262626"/>
                </a:solidFill>
              </a:rPr>
              <a:t> </a:t>
            </a:r>
            <a:r>
              <a:rPr lang="sk-SK" err="1">
                <a:solidFill>
                  <a:srgbClr val="262626"/>
                </a:solidFill>
              </a:rPr>
              <a:t>lille</a:t>
            </a:r>
            <a:r>
              <a:rPr lang="sk-SK">
                <a:solidFill>
                  <a:srgbClr val="262626"/>
                </a:solidFill>
              </a:rPr>
              <a:t> </a:t>
            </a:r>
            <a:r>
              <a:rPr lang="sk-SK" err="1">
                <a:solidFill>
                  <a:srgbClr val="262626"/>
                </a:solidFill>
              </a:rPr>
              <a:t>landmænd</a:t>
            </a:r>
            <a:r>
              <a:rPr lang="sk-SK">
                <a:solidFill>
                  <a:srgbClr val="262626"/>
                </a:solidFill>
              </a:rPr>
              <a:t>'</a:t>
            </a:r>
            <a:r>
              <a:rPr lang="sk-SK" err="1">
                <a:solidFill>
                  <a:srgbClr val="262626"/>
                </a:solidFill>
              </a:rPr>
              <a:t>adgang</a:t>
            </a:r>
            <a:r>
              <a:rPr lang="sk-SK">
                <a:solidFill>
                  <a:srgbClr val="262626"/>
                </a:solidFill>
              </a:rPr>
              <a:t>til</a:t>
            </a:r>
            <a:r>
              <a:rPr lang="sk-SK" err="1">
                <a:solidFill>
                  <a:srgbClr val="262626"/>
                </a:solidFill>
              </a:rPr>
              <a:t>finansiering</a:t>
            </a:r>
            <a:r>
              <a:rPr lang="sk-SK">
                <a:solidFill>
                  <a:srgbClr val="262626"/>
                </a:solidFill>
              </a:rPr>
              <a:t>.</a:t>
            </a:r>
            <a:endParaRPr lang="en-GB">
              <a:solidFill>
                <a:srgbClr val="262626"/>
              </a:solidFill>
            </a:endParaRPr>
          </a:p>
          <a:p>
            <a:pPr marL="914400" lvl="1" indent="-457200" algn="l" rtl="0">
              <a:lnSpc>
                <a:spcPct val="107000"/>
              </a:lnSpc>
              <a:spcAft>
                <a:spcPts val="800"/>
              </a:spcAft>
              <a:buFont typeface="+mj-lt"/>
              <a:buAutoNum type="alphaLcParenR"/>
            </a:pPr>
            <a:r>
              <a:rPr lang="en-US">
                <a:solidFill>
                  <a:srgbClr val="262626"/>
                </a:solidFill>
              </a:rPr>
              <a:t>Det forenkler overholdelse af lovgivningen ved at centralisere alle optegnelser til offentlig inspektion.</a:t>
            </a: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Quiz</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8537545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1792448"/>
            <a:ext cx="10595237" cy="5167423"/>
          </a:xfrm>
          <a:prstGeom prst="rect">
            <a:avLst/>
          </a:prstGeom>
        </p:spPr>
        <p:txBody>
          <a:bodyPr/>
          <a:lstStyle/>
          <a:p>
            <a:pPr marL="0" indent="0" algn="l" rtl="0">
              <a:lnSpc>
                <a:spcPct val="107000"/>
              </a:lnSpc>
              <a:spcAft>
                <a:spcPts val="800"/>
              </a:spcAft>
            </a:pPr>
            <a:r>
              <a:rPr lang="sk-SK" err="1"/>
              <a:t>Hvordan</a:t>
            </a:r>
            <a:r>
              <a:rPr lang="sk-SK"/>
              <a:t> </a:t>
            </a:r>
            <a:r>
              <a:rPr lang="sk-SK" err="1"/>
              <a:t>er</a:t>
            </a:r>
            <a:r>
              <a:rPr lang="sk-SK"/>
              <a:t> </a:t>
            </a:r>
            <a:r>
              <a:rPr lang="sk-SK" err="1"/>
              <a:t>blockchain</a:t>
            </a:r>
            <a:r>
              <a:rPr lang="sk-SK"/>
              <a:t> </a:t>
            </a:r>
            <a:r>
              <a:rPr lang="sk-SK" err="1"/>
              <a:t>påvirker</a:t>
            </a:r>
            <a:r>
              <a:rPr lang="sk-SK"/>
              <a:t> </a:t>
            </a:r>
            <a:r>
              <a:rPr lang="sk-SK" err="1"/>
              <a:t>de</a:t>
            </a:r>
            <a:r>
              <a:rPr lang="sk-SK"/>
              <a:t> </a:t>
            </a:r>
            <a:r>
              <a:rPr lang="sk-SK" err="1"/>
              <a:t>vej</a:t>
            </a:r>
            <a:r>
              <a:rPr lang="sk-SK"/>
              <a:t> </a:t>
            </a:r>
            <a:r>
              <a:rPr lang="sk-SK" err="1"/>
              <a:t>de</a:t>
            </a:r>
            <a:r>
              <a:rPr lang="sk-SK"/>
              <a:t> </a:t>
            </a:r>
            <a:r>
              <a:rPr lang="sk-SK" err="1"/>
              <a:t>levere</a:t>
            </a:r>
            <a:r>
              <a:rPr lang="sk-SK"/>
              <a:t> </a:t>
            </a:r>
            <a:r>
              <a:rPr lang="sk-SK" err="1"/>
              <a:t>kæde</a:t>
            </a:r>
            <a:r>
              <a:rPr lang="sk-SK"/>
              <a:t> </a:t>
            </a:r>
            <a:r>
              <a:rPr lang="sk-SK" err="1"/>
              <a:t>er</a:t>
            </a:r>
            <a:r>
              <a:rPr lang="sk-SK"/>
              <a:t> </a:t>
            </a:r>
            <a:r>
              <a:rPr lang="sk-SK" err="1"/>
              <a:t>klarede</a:t>
            </a:r>
            <a:r>
              <a:rPr lang="sk-SK"/>
              <a:t>i</a:t>
            </a:r>
            <a:r>
              <a:rPr lang="sk-SK" err="1"/>
              <a:t>de</a:t>
            </a:r>
            <a:r>
              <a:rPr lang="sk-SK"/>
              <a:t> </a:t>
            </a:r>
            <a:r>
              <a:rPr lang="sk-SK" err="1"/>
              <a:t>landbrug</a:t>
            </a:r>
            <a:r>
              <a:rPr lang="sk-SK"/>
              <a:t> </a:t>
            </a:r>
            <a:r>
              <a:rPr lang="sk-SK" err="1"/>
              <a:t>industri</a:t>
            </a:r>
            <a:r>
              <a:rPr lang="sk-SK"/>
              <a:t>?</a:t>
            </a:r>
          </a:p>
          <a:p>
            <a:pPr marL="914400" lvl="1" indent="-457200" algn="l" rtl="0">
              <a:lnSpc>
                <a:spcPct val="107000"/>
              </a:lnSpc>
              <a:spcAft>
                <a:spcPts val="800"/>
              </a:spcAft>
              <a:buFont typeface="+mj-lt"/>
              <a:buAutoNum type="alphaLcParenR"/>
            </a:pPr>
            <a:r>
              <a:rPr lang="sk-SK" err="1">
                <a:solidFill>
                  <a:srgbClr val="262626"/>
                </a:solidFill>
              </a:rPr>
              <a:t>Aktiverer</a:t>
            </a:r>
            <a:r>
              <a:rPr lang="sk-SK">
                <a:solidFill>
                  <a:srgbClr val="262626"/>
                </a:solidFill>
              </a:rPr>
              <a:t>gennemsigtig</a:t>
            </a:r>
            <a:r>
              <a:rPr lang="sk-SK" err="1">
                <a:solidFill>
                  <a:srgbClr val="262626"/>
                </a:solidFill>
              </a:rPr>
              <a:t>indspilning</a:t>
            </a:r>
            <a:r>
              <a:rPr lang="sk-SK">
                <a:solidFill>
                  <a:srgbClr val="262626"/>
                </a:solidFill>
              </a:rPr>
              <a:t>af</a:t>
            </a:r>
            <a:r>
              <a:rPr lang="sk-SK" err="1">
                <a:solidFill>
                  <a:srgbClr val="262626"/>
                </a:solidFill>
              </a:rPr>
              <a:t>alle</a:t>
            </a:r>
            <a:r>
              <a:rPr lang="sk-SK">
                <a:solidFill>
                  <a:srgbClr val="262626"/>
                </a:solidFill>
              </a:rPr>
              <a:t> </a:t>
            </a:r>
            <a:r>
              <a:rPr lang="sk-SK" err="1">
                <a:solidFill>
                  <a:srgbClr val="262626"/>
                </a:solidFill>
              </a:rPr>
              <a:t>transaktioner</a:t>
            </a:r>
            <a:r>
              <a:rPr lang="sk-SK">
                <a:solidFill>
                  <a:srgbClr val="262626"/>
                </a:solidFill>
              </a:rPr>
              <a:t>og</a:t>
            </a:r>
            <a:r>
              <a:rPr lang="sk-SK" err="1">
                <a:solidFill>
                  <a:srgbClr val="262626"/>
                </a:solidFill>
              </a:rPr>
              <a:t>bevægelse</a:t>
            </a:r>
            <a:r>
              <a:rPr lang="sk-SK">
                <a:solidFill>
                  <a:srgbClr val="262626"/>
                </a:solidFill>
              </a:rPr>
              <a:t>af</a:t>
            </a:r>
            <a:r>
              <a:rPr lang="sk-SK" err="1">
                <a:solidFill>
                  <a:srgbClr val="262626"/>
                </a:solidFill>
              </a:rPr>
              <a:t>gods</a:t>
            </a:r>
            <a:r>
              <a:rPr lang="sk-SK">
                <a:solidFill>
                  <a:srgbClr val="262626"/>
                </a:solidFill>
              </a:rPr>
              <a:t> </a:t>
            </a:r>
            <a:r>
              <a:rPr lang="sk-SK" err="1">
                <a:solidFill>
                  <a:srgbClr val="262626"/>
                </a:solidFill>
              </a:rPr>
              <a:t>fra</a:t>
            </a:r>
            <a:r>
              <a:rPr lang="sk-SK">
                <a:solidFill>
                  <a:srgbClr val="262626"/>
                </a:solidFill>
              </a:rPr>
              <a:t> </a:t>
            </a:r>
            <a:r>
              <a:rPr lang="sk-SK" err="1">
                <a:solidFill>
                  <a:srgbClr val="262626"/>
                </a:solidFill>
              </a:rPr>
              <a:t>leverandører</a:t>
            </a:r>
            <a:r>
              <a:rPr lang="sk-SK">
                <a:solidFill>
                  <a:srgbClr val="262626"/>
                </a:solidFill>
              </a:rPr>
              <a:t>til</a:t>
            </a:r>
            <a:r>
              <a:rPr lang="sk-SK" err="1">
                <a:solidFill>
                  <a:srgbClr val="262626"/>
                </a:solidFill>
              </a:rPr>
              <a:t>købere</a:t>
            </a:r>
            <a:r>
              <a:rPr lang="sk-SK">
                <a:solidFill>
                  <a:srgbClr val="262626"/>
                </a:solidFill>
              </a:rPr>
              <a:t>,</a:t>
            </a:r>
            <a:r>
              <a:rPr lang="sk-SK" err="1">
                <a:solidFill>
                  <a:srgbClr val="262626"/>
                </a:solidFill>
              </a:rPr>
              <a:t>hvilke</a:t>
            </a:r>
            <a:r>
              <a:rPr lang="sk-SK">
                <a:solidFill>
                  <a:srgbClr val="262626"/>
                </a:solidFill>
              </a:rPr>
              <a:t> </a:t>
            </a:r>
            <a:r>
              <a:rPr lang="sk-SK" err="1">
                <a:solidFill>
                  <a:srgbClr val="262626"/>
                </a:solidFill>
              </a:rPr>
              <a:t>reducerer</a:t>
            </a:r>
            <a:r>
              <a:rPr lang="sk-SK">
                <a:solidFill>
                  <a:srgbClr val="262626"/>
                </a:solidFill>
              </a:rPr>
              <a:t> </a:t>
            </a:r>
            <a:r>
              <a:rPr lang="sk-SK" err="1">
                <a:solidFill>
                  <a:srgbClr val="262626"/>
                </a:solidFill>
              </a:rPr>
              <a:t>fejl</a:t>
            </a:r>
            <a:r>
              <a:rPr lang="sk-SK">
                <a:solidFill>
                  <a:srgbClr val="262626"/>
                </a:solidFill>
              </a:rPr>
              <a:t>og</a:t>
            </a:r>
            <a:r>
              <a:rPr lang="sk-SK" err="1">
                <a:solidFill>
                  <a:srgbClr val="262626"/>
                </a:solidFill>
              </a:rPr>
              <a:t>risici</a:t>
            </a:r>
            <a:r>
              <a:rPr lang="sk-SK">
                <a:solidFill>
                  <a:srgbClr val="262626"/>
                </a:solidFill>
              </a:rPr>
              <a:t> </a:t>
            </a:r>
            <a:r>
              <a:rPr lang="sk-SK" err="1">
                <a:solidFill>
                  <a:srgbClr val="262626"/>
                </a:solidFill>
              </a:rPr>
              <a:t>relateret</a:t>
            </a:r>
            <a:r>
              <a:rPr lang="sk-SK">
                <a:solidFill>
                  <a:srgbClr val="262626"/>
                </a:solidFill>
              </a:rPr>
              <a:t>til</a:t>
            </a:r>
            <a:r>
              <a:rPr lang="sk-SK" err="1">
                <a:solidFill>
                  <a:srgbClr val="262626"/>
                </a:solidFill>
              </a:rPr>
              <a:t>sikkerhed</a:t>
            </a:r>
            <a:r>
              <a:rPr lang="sk-SK">
                <a:solidFill>
                  <a:srgbClr val="262626"/>
                </a:solidFill>
              </a:rPr>
              <a:t>.</a:t>
            </a:r>
            <a:endParaRPr lang="en-GB">
              <a:solidFill>
                <a:srgbClr val="262626"/>
              </a:solidFill>
            </a:endParaRPr>
          </a:p>
          <a:p>
            <a:pPr marL="914400" lvl="1" indent="-457200" algn="l" rtl="0">
              <a:lnSpc>
                <a:spcPct val="107000"/>
              </a:lnSpc>
              <a:spcAft>
                <a:spcPts val="800"/>
              </a:spcAft>
              <a:buFont typeface="+mj-lt"/>
              <a:buAutoNum type="alphaLcParenR"/>
            </a:pPr>
            <a:r>
              <a:rPr lang="en-US">
                <a:solidFill>
                  <a:srgbClr val="262626"/>
                </a:solidFill>
              </a:rPr>
              <a:t>Det øger afhængigheden af ​​papirbaserede optegnelser for forbedret sikkerhed og traditionel revision.</a:t>
            </a:r>
            <a:endParaRPr lang="sk-SK">
              <a:solidFill>
                <a:srgbClr val="262626"/>
              </a:solidFill>
            </a:endParaRPr>
          </a:p>
          <a:p>
            <a:pPr marL="914400" lvl="1" indent="-457200" algn="l" rtl="0">
              <a:lnSpc>
                <a:spcPct val="107000"/>
              </a:lnSpc>
              <a:spcAft>
                <a:spcPts val="800"/>
              </a:spcAft>
              <a:buFont typeface="+mj-lt"/>
              <a:buAutoNum type="alphaLcParenR"/>
            </a:pPr>
            <a:r>
              <a:rPr lang="sk-SK" err="1">
                <a:solidFill>
                  <a:srgbClr val="262626"/>
                </a:solidFill>
              </a:rPr>
              <a:t>gør</a:t>
            </a:r>
            <a:r>
              <a:rPr lang="sk-SK">
                <a:solidFill>
                  <a:srgbClr val="262626"/>
                </a:solidFill>
              </a:rPr>
              <a:t> </a:t>
            </a:r>
            <a:r>
              <a:rPr lang="sk-SK" err="1">
                <a:solidFill>
                  <a:srgbClr val="262626"/>
                </a:solidFill>
              </a:rPr>
              <a:t>ikke</a:t>
            </a:r>
            <a:r>
              <a:rPr lang="sk-SK">
                <a:solidFill>
                  <a:srgbClr val="262626"/>
                </a:solidFill>
              </a:rPr>
              <a:t> </a:t>
            </a:r>
            <a:r>
              <a:rPr lang="sk-SK" err="1">
                <a:solidFill>
                  <a:srgbClr val="262626"/>
                </a:solidFill>
              </a:rPr>
              <a:t>give</a:t>
            </a:r>
            <a:r>
              <a:rPr lang="sk-SK">
                <a:solidFill>
                  <a:srgbClr val="262626"/>
                </a:solidFill>
              </a:rPr>
              <a:t> </a:t>
            </a:r>
            <a:r>
              <a:rPr lang="sk-SK" err="1">
                <a:solidFill>
                  <a:srgbClr val="262626"/>
                </a:solidFill>
              </a:rPr>
              <a:t>standard</a:t>
            </a:r>
            <a:r>
              <a:rPr lang="sk-SK">
                <a:solidFill>
                  <a:srgbClr val="262626"/>
                </a:solidFill>
              </a:rPr>
              <a:t> </a:t>
            </a:r>
            <a:r>
              <a:rPr lang="sk-SK" err="1">
                <a:solidFill>
                  <a:srgbClr val="262626"/>
                </a:solidFill>
              </a:rPr>
              <a:t>i drift</a:t>
            </a:r>
            <a:r>
              <a:rPr lang="sk-SK">
                <a:solidFill>
                  <a:srgbClr val="262626"/>
                </a:solidFill>
              </a:rPr>
              <a:t> </a:t>
            </a:r>
            <a:r>
              <a:rPr lang="sk-SK" err="1">
                <a:solidFill>
                  <a:srgbClr val="262626"/>
                </a:solidFill>
              </a:rPr>
              <a:t>procedurer</a:t>
            </a:r>
            <a:r>
              <a:rPr lang="sk-SK">
                <a:solidFill>
                  <a:srgbClr val="262626"/>
                </a:solidFill>
              </a:rPr>
              <a:t>for</a:t>
            </a:r>
            <a:r>
              <a:rPr lang="sk-SK" err="1">
                <a:solidFill>
                  <a:srgbClr val="262626"/>
                </a:solidFill>
              </a:rPr>
              <a:t>landbrugs</a:t>
            </a:r>
            <a:r>
              <a:rPr lang="sk-SK">
                <a:solidFill>
                  <a:srgbClr val="262626"/>
                </a:solidFill>
              </a:rPr>
              <a:t> </a:t>
            </a:r>
            <a:r>
              <a:rPr lang="sk-SK" err="1">
                <a:solidFill>
                  <a:srgbClr val="262626"/>
                </a:solidFill>
              </a:rPr>
              <a:t>virksomheder</a:t>
            </a:r>
            <a:r>
              <a:rPr lang="sk-SK">
                <a:solidFill>
                  <a:srgbClr val="262626"/>
                </a:solidFill>
              </a:rPr>
              <a:t>,</a:t>
            </a:r>
            <a:r>
              <a:rPr lang="sk-SK" err="1">
                <a:solidFill>
                  <a:srgbClr val="262626"/>
                </a:solidFill>
              </a:rPr>
              <a:t>således</a:t>
            </a:r>
            <a:r>
              <a:rPr lang="sk-SK">
                <a:solidFill>
                  <a:srgbClr val="262626"/>
                </a:solidFill>
              </a:rPr>
              <a:t> </a:t>
            </a:r>
            <a:r>
              <a:rPr lang="sk-SK" err="1">
                <a:solidFill>
                  <a:srgbClr val="262626"/>
                </a:solidFill>
              </a:rPr>
              <a:t>komplicerende</a:t>
            </a:r>
            <a:r>
              <a:rPr lang="sk-SK">
                <a:solidFill>
                  <a:srgbClr val="262626"/>
                </a:solidFill>
              </a:rPr>
              <a:t> </a:t>
            </a:r>
            <a:r>
              <a:rPr lang="sk-SK" err="1">
                <a:solidFill>
                  <a:srgbClr val="262626"/>
                </a:solidFill>
              </a:rPr>
              <a:t>de</a:t>
            </a:r>
            <a:r>
              <a:rPr lang="sk-SK">
                <a:solidFill>
                  <a:srgbClr val="262626"/>
                </a:solidFill>
              </a:rPr>
              <a:t> </a:t>
            </a:r>
            <a:r>
              <a:rPr lang="sk-SK" err="1">
                <a:solidFill>
                  <a:srgbClr val="262626"/>
                </a:solidFill>
              </a:rPr>
              <a:t>levere</a:t>
            </a:r>
            <a:r>
              <a:rPr lang="sk-SK">
                <a:solidFill>
                  <a:srgbClr val="262626"/>
                </a:solidFill>
              </a:rPr>
              <a:t> </a:t>
            </a:r>
            <a:r>
              <a:rPr lang="sk-SK" err="1">
                <a:solidFill>
                  <a:srgbClr val="262626"/>
                </a:solidFill>
              </a:rPr>
              <a:t>kæde</a:t>
            </a:r>
            <a:r>
              <a:rPr lang="sk-SK">
                <a:solidFill>
                  <a:srgbClr val="262626"/>
                </a:solidFill>
              </a:rPr>
              <a:t>.</a:t>
            </a:r>
            <a:endParaRPr lang="en-GB">
              <a:solidFill>
                <a:srgbClr val="262626"/>
              </a:solidFill>
            </a:endParaRPr>
          </a:p>
          <a:p>
            <a:pPr marL="914400" lvl="1" indent="-457200" algn="l" rtl="0">
              <a:lnSpc>
                <a:spcPct val="107000"/>
              </a:lnSpc>
              <a:spcAft>
                <a:spcPts val="800"/>
              </a:spcAft>
              <a:buFont typeface="+mj-lt"/>
              <a:buAutoNum type="alphaLcParenR"/>
            </a:pPr>
            <a:r>
              <a:rPr lang="sk-SK" err="1">
                <a:solidFill>
                  <a:srgbClr val="262626"/>
                </a:solidFill>
              </a:rPr>
              <a:t>Sikrer</a:t>
            </a:r>
            <a:r>
              <a:rPr lang="sk-SK">
                <a:solidFill>
                  <a:srgbClr val="262626"/>
                </a:solidFill>
              </a:rPr>
              <a:t> </a:t>
            </a:r>
            <a:r>
              <a:rPr lang="sk-SK" err="1">
                <a:solidFill>
                  <a:srgbClr val="262626"/>
                </a:solidFill>
              </a:rPr>
              <a:t>de</a:t>
            </a:r>
            <a:r>
              <a:rPr lang="sk-SK">
                <a:solidFill>
                  <a:srgbClr val="262626"/>
                </a:solidFill>
              </a:rPr>
              <a:t> </a:t>
            </a:r>
            <a:r>
              <a:rPr lang="sk-SK" err="1">
                <a:solidFill>
                  <a:srgbClr val="262626"/>
                </a:solidFill>
              </a:rPr>
              <a:t>offentliggørelse</a:t>
            </a:r>
            <a:r>
              <a:rPr lang="sk-SK">
                <a:solidFill>
                  <a:srgbClr val="262626"/>
                </a:solidFill>
              </a:rPr>
              <a:t>af</a:t>
            </a:r>
            <a:r>
              <a:rPr lang="sk-SK" err="1">
                <a:solidFill>
                  <a:srgbClr val="262626"/>
                </a:solidFill>
              </a:rPr>
              <a:t>alle</a:t>
            </a:r>
            <a:r>
              <a:rPr lang="sk-SK">
                <a:solidFill>
                  <a:srgbClr val="262626"/>
                </a:solidFill>
              </a:rPr>
              <a:t> </a:t>
            </a:r>
            <a:r>
              <a:rPr lang="sk-SK" err="1">
                <a:solidFill>
                  <a:srgbClr val="262626"/>
                </a:solidFill>
              </a:rPr>
              <a:t>transaktioner</a:t>
            </a:r>
            <a:r>
              <a:rPr lang="sk-SK">
                <a:solidFill>
                  <a:srgbClr val="262626"/>
                </a:solidFill>
              </a:rPr>
              <a:t>i</a:t>
            </a:r>
            <a:r>
              <a:rPr lang="sk-SK" err="1">
                <a:solidFill>
                  <a:srgbClr val="262626"/>
                </a:solidFill>
              </a:rPr>
              <a:t>de</a:t>
            </a:r>
            <a:r>
              <a:rPr lang="sk-SK">
                <a:solidFill>
                  <a:srgbClr val="262626"/>
                </a:solidFill>
              </a:rPr>
              <a:t> </a:t>
            </a:r>
            <a:r>
              <a:rPr lang="sk-SK" err="1">
                <a:solidFill>
                  <a:srgbClr val="262626"/>
                </a:solidFill>
              </a:rPr>
              <a:t>kæde</a:t>
            </a:r>
            <a:r>
              <a:rPr lang="sk-SK">
                <a:solidFill>
                  <a:srgbClr val="262626"/>
                </a:solidFill>
              </a:rPr>
              <a:t>,</a:t>
            </a:r>
            <a:r>
              <a:rPr lang="sk-SK" err="1">
                <a:solidFill>
                  <a:srgbClr val="262626"/>
                </a:solidFill>
              </a:rPr>
              <a:t>beskytter</a:t>
            </a:r>
            <a:r>
              <a:rPr lang="sk-SK">
                <a:solidFill>
                  <a:srgbClr val="262626"/>
                </a:solidFill>
              </a:rPr>
              <a:t> </a:t>
            </a:r>
            <a:r>
              <a:rPr lang="sk-SK" err="1">
                <a:solidFill>
                  <a:srgbClr val="262626"/>
                </a:solidFill>
              </a:rPr>
              <a:t>handle</a:t>
            </a:r>
            <a:r>
              <a:rPr lang="sk-SK">
                <a:solidFill>
                  <a:srgbClr val="262626"/>
                </a:solidFill>
              </a:rPr>
              <a:t> </a:t>
            </a:r>
            <a:r>
              <a:rPr lang="sk-SK" err="1">
                <a:solidFill>
                  <a:srgbClr val="262626"/>
                </a:solidFill>
              </a:rPr>
              <a:t>hemmeligheder</a:t>
            </a:r>
            <a:r>
              <a:rPr lang="sk-SK">
                <a:solidFill>
                  <a:srgbClr val="262626"/>
                </a:solidFill>
              </a:rPr>
              <a:t>.</a:t>
            </a:r>
          </a:p>
          <a:p>
            <a:pPr marL="457200" lvl="1" indent="0" algn="l" rtl="0">
              <a:lnSpc>
                <a:spcPct val="107000"/>
              </a:lnSpc>
              <a:spcAft>
                <a:spcPts val="800"/>
              </a:spcAft>
            </a:pPr>
            <a:endParaRPr lang="sk-SK">
              <a:solidFill>
                <a:srgbClr val="262626"/>
              </a:solidFill>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Quiz</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9676023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1792448"/>
            <a:ext cx="10595237" cy="5167423"/>
          </a:xfrm>
          <a:prstGeom prst="rect">
            <a:avLst/>
          </a:prstGeom>
        </p:spPr>
        <p:txBody>
          <a:bodyPr/>
          <a:lstStyle/>
          <a:p>
            <a:pPr marL="0" indent="0" algn="l" rtl="0">
              <a:lnSpc>
                <a:spcPct val="107000"/>
              </a:lnSpc>
              <a:spcAft>
                <a:spcPts val="800"/>
              </a:spcAft>
            </a:pPr>
            <a:r>
              <a:rPr lang="en-US" sz="2000" dirty="0" err="1"/>
              <a:t>Hvad</a:t>
            </a:r>
            <a:r>
              <a:rPr lang="en-US" sz="2000" dirty="0"/>
              <a:t> er en "smart </a:t>
            </a:r>
            <a:r>
              <a:rPr lang="en-US" sz="2000" dirty="0" err="1"/>
              <a:t>kontrakt</a:t>
            </a:r>
            <a:r>
              <a:rPr lang="en-US" sz="2000" dirty="0"/>
              <a:t>" i </a:t>
            </a:r>
            <a:r>
              <a:rPr lang="en-US" sz="2000" dirty="0" err="1"/>
              <a:t>sammenhæng</a:t>
            </a:r>
            <a:r>
              <a:rPr lang="en-US" sz="2000" dirty="0"/>
              <a:t> med blockchain-</a:t>
            </a:r>
            <a:r>
              <a:rPr lang="en-US" sz="2000" dirty="0" err="1"/>
              <a:t>teknologi</a:t>
            </a:r>
            <a:r>
              <a:rPr lang="en-US" sz="2000" dirty="0"/>
              <a:t>?</a:t>
            </a:r>
            <a:endParaRPr lang="sk-SK" sz="2000" dirty="0"/>
          </a:p>
          <a:p>
            <a:pPr marL="914400" lvl="1" indent="-457200" algn="l" rtl="0">
              <a:lnSpc>
                <a:spcPct val="107000"/>
              </a:lnSpc>
              <a:spcAft>
                <a:spcPts val="800"/>
              </a:spcAft>
              <a:buFont typeface="+mj-lt"/>
              <a:buAutoNum type="alphaLcParenR"/>
            </a:pPr>
            <a:r>
              <a:rPr lang="en-US" sz="1800" dirty="0">
                <a:solidFill>
                  <a:srgbClr val="262626"/>
                </a:solidFill>
              </a:rPr>
              <a:t>Det er en </a:t>
            </a:r>
            <a:r>
              <a:rPr lang="en-US" sz="1800" dirty="0" err="1">
                <a:solidFill>
                  <a:srgbClr val="262626"/>
                </a:solidFill>
              </a:rPr>
              <a:t>selvudførende</a:t>
            </a:r>
            <a:r>
              <a:rPr lang="en-US" sz="1800" dirty="0">
                <a:solidFill>
                  <a:srgbClr val="262626"/>
                </a:solidFill>
              </a:rPr>
              <a:t> </a:t>
            </a:r>
            <a:r>
              <a:rPr lang="en-US" sz="1800" dirty="0" err="1">
                <a:solidFill>
                  <a:srgbClr val="262626"/>
                </a:solidFill>
              </a:rPr>
              <a:t>kontrakt</a:t>
            </a:r>
            <a:r>
              <a:rPr lang="en-US" sz="1800" dirty="0">
                <a:solidFill>
                  <a:srgbClr val="262626"/>
                </a:solidFill>
              </a:rPr>
              <a:t> med </a:t>
            </a:r>
            <a:r>
              <a:rPr lang="en-US" sz="1800" dirty="0" err="1">
                <a:solidFill>
                  <a:srgbClr val="262626"/>
                </a:solidFill>
              </a:rPr>
              <a:t>vilkårene</a:t>
            </a:r>
            <a:r>
              <a:rPr lang="en-US" sz="1800" dirty="0">
                <a:solidFill>
                  <a:srgbClr val="262626"/>
                </a:solidFill>
              </a:rPr>
              <a:t> i </a:t>
            </a:r>
            <a:r>
              <a:rPr lang="en-US" sz="1800" dirty="0" err="1">
                <a:solidFill>
                  <a:srgbClr val="262626"/>
                </a:solidFill>
              </a:rPr>
              <a:t>aftalen</a:t>
            </a:r>
            <a:r>
              <a:rPr lang="en-US" sz="1800" dirty="0">
                <a:solidFill>
                  <a:srgbClr val="262626"/>
                </a:solidFill>
              </a:rPr>
              <a:t> </a:t>
            </a:r>
            <a:r>
              <a:rPr lang="en-US" sz="1800" dirty="0" err="1">
                <a:solidFill>
                  <a:srgbClr val="262626"/>
                </a:solidFill>
              </a:rPr>
              <a:t>direkte</a:t>
            </a:r>
            <a:r>
              <a:rPr lang="en-US" sz="1800" dirty="0">
                <a:solidFill>
                  <a:srgbClr val="262626"/>
                </a:solidFill>
              </a:rPr>
              <a:t> </a:t>
            </a:r>
            <a:r>
              <a:rPr lang="en-US" sz="1800" dirty="0" err="1">
                <a:solidFill>
                  <a:srgbClr val="262626"/>
                </a:solidFill>
              </a:rPr>
              <a:t>skrevet</a:t>
            </a:r>
            <a:r>
              <a:rPr lang="en-US" sz="1800" dirty="0">
                <a:solidFill>
                  <a:srgbClr val="262626"/>
                </a:solidFill>
              </a:rPr>
              <a:t> </a:t>
            </a:r>
            <a:r>
              <a:rPr lang="en-US" sz="1800" dirty="0" err="1">
                <a:solidFill>
                  <a:srgbClr val="262626"/>
                </a:solidFill>
              </a:rPr>
              <a:t>ind</a:t>
            </a:r>
            <a:r>
              <a:rPr lang="en-US" sz="1800" dirty="0">
                <a:solidFill>
                  <a:srgbClr val="262626"/>
                </a:solidFill>
              </a:rPr>
              <a:t> i </a:t>
            </a:r>
            <a:r>
              <a:rPr lang="en-US" sz="1800" dirty="0" err="1">
                <a:solidFill>
                  <a:srgbClr val="262626"/>
                </a:solidFill>
              </a:rPr>
              <a:t>kode</a:t>
            </a:r>
            <a:r>
              <a:rPr lang="en-US" sz="1800" dirty="0">
                <a:solidFill>
                  <a:srgbClr val="262626"/>
                </a:solidFill>
              </a:rPr>
              <a:t>, der </a:t>
            </a:r>
            <a:r>
              <a:rPr lang="en-US" sz="1800" dirty="0" err="1">
                <a:solidFill>
                  <a:srgbClr val="262626"/>
                </a:solidFill>
              </a:rPr>
              <a:t>automatisk</a:t>
            </a:r>
            <a:r>
              <a:rPr lang="en-US" sz="1800" dirty="0">
                <a:solidFill>
                  <a:srgbClr val="262626"/>
                </a:solidFill>
              </a:rPr>
              <a:t> </a:t>
            </a:r>
            <a:r>
              <a:rPr lang="en-US" sz="1800" dirty="0" err="1">
                <a:solidFill>
                  <a:srgbClr val="262626"/>
                </a:solidFill>
              </a:rPr>
              <a:t>håndhæver</a:t>
            </a:r>
            <a:r>
              <a:rPr lang="en-US" sz="1800" dirty="0">
                <a:solidFill>
                  <a:srgbClr val="262626"/>
                </a:solidFill>
              </a:rPr>
              <a:t> </a:t>
            </a:r>
            <a:r>
              <a:rPr lang="en-US" sz="1800" dirty="0" err="1">
                <a:solidFill>
                  <a:srgbClr val="262626"/>
                </a:solidFill>
              </a:rPr>
              <a:t>eller</a:t>
            </a:r>
            <a:r>
              <a:rPr lang="en-US" sz="1800" dirty="0">
                <a:solidFill>
                  <a:srgbClr val="262626"/>
                </a:solidFill>
              </a:rPr>
              <a:t> </a:t>
            </a:r>
            <a:r>
              <a:rPr lang="en-US" sz="1800" dirty="0" err="1">
                <a:solidFill>
                  <a:srgbClr val="262626"/>
                </a:solidFill>
              </a:rPr>
              <a:t>eksekverer</a:t>
            </a:r>
            <a:r>
              <a:rPr lang="en-US" sz="1800" dirty="0">
                <a:solidFill>
                  <a:srgbClr val="262626"/>
                </a:solidFill>
              </a:rPr>
              <a:t> </a:t>
            </a:r>
            <a:r>
              <a:rPr lang="en-US" sz="1800" dirty="0" err="1">
                <a:solidFill>
                  <a:srgbClr val="262626"/>
                </a:solidFill>
              </a:rPr>
              <a:t>kontraktens</a:t>
            </a:r>
            <a:r>
              <a:rPr lang="en-US" sz="1800" dirty="0">
                <a:solidFill>
                  <a:srgbClr val="262626"/>
                </a:solidFill>
              </a:rPr>
              <a:t> </a:t>
            </a:r>
            <a:r>
              <a:rPr lang="en-US" sz="1800" dirty="0" err="1">
                <a:solidFill>
                  <a:srgbClr val="262626"/>
                </a:solidFill>
              </a:rPr>
              <a:t>vilkår</a:t>
            </a:r>
            <a:r>
              <a:rPr lang="en-US" sz="1800" dirty="0">
                <a:solidFill>
                  <a:srgbClr val="262626"/>
                </a:solidFill>
              </a:rPr>
              <a:t>.</a:t>
            </a:r>
            <a:endParaRPr lang="en-GB" sz="1800" dirty="0">
              <a:solidFill>
                <a:srgbClr val="262626"/>
              </a:solidFill>
            </a:endParaRPr>
          </a:p>
          <a:p>
            <a:pPr marL="914400" lvl="1" indent="-457200" algn="l" rtl="0">
              <a:lnSpc>
                <a:spcPct val="107000"/>
              </a:lnSpc>
              <a:spcAft>
                <a:spcPts val="800"/>
              </a:spcAft>
              <a:buFont typeface="+mj-lt"/>
              <a:buAutoNum type="alphaLcParenR"/>
            </a:pPr>
            <a:r>
              <a:rPr lang="en-US" sz="1800" dirty="0">
                <a:solidFill>
                  <a:srgbClr val="262626"/>
                </a:solidFill>
              </a:rPr>
              <a:t>Det er et AI-</a:t>
            </a:r>
            <a:r>
              <a:rPr lang="en-US" sz="1800" dirty="0" err="1">
                <a:solidFill>
                  <a:srgbClr val="262626"/>
                </a:solidFill>
              </a:rPr>
              <a:t>baseret</a:t>
            </a:r>
            <a:r>
              <a:rPr lang="en-US" sz="1800" dirty="0">
                <a:solidFill>
                  <a:srgbClr val="262626"/>
                </a:solidFill>
              </a:rPr>
              <a:t> system, der </a:t>
            </a:r>
            <a:r>
              <a:rPr lang="en-US" sz="1800" dirty="0" err="1">
                <a:solidFill>
                  <a:srgbClr val="262626"/>
                </a:solidFill>
              </a:rPr>
              <a:t>automatisk</a:t>
            </a:r>
            <a:r>
              <a:rPr lang="en-US" sz="1800" dirty="0">
                <a:solidFill>
                  <a:srgbClr val="262626"/>
                </a:solidFill>
              </a:rPr>
              <a:t> </a:t>
            </a:r>
            <a:r>
              <a:rPr lang="en-US" sz="1800" dirty="0" err="1">
                <a:solidFill>
                  <a:srgbClr val="262626"/>
                </a:solidFill>
              </a:rPr>
              <a:t>forhandler</a:t>
            </a:r>
            <a:r>
              <a:rPr lang="en-US" sz="1800" dirty="0">
                <a:solidFill>
                  <a:srgbClr val="262626"/>
                </a:solidFill>
              </a:rPr>
              <a:t> </a:t>
            </a:r>
            <a:r>
              <a:rPr lang="en-US" sz="1800" dirty="0" err="1">
                <a:solidFill>
                  <a:srgbClr val="262626"/>
                </a:solidFill>
              </a:rPr>
              <a:t>kontraktvilkår</a:t>
            </a:r>
            <a:r>
              <a:rPr lang="en-US" sz="1800" dirty="0">
                <a:solidFill>
                  <a:srgbClr val="262626"/>
                </a:solidFill>
              </a:rPr>
              <a:t> </a:t>
            </a:r>
            <a:r>
              <a:rPr lang="en-US" sz="1800" dirty="0" err="1">
                <a:solidFill>
                  <a:srgbClr val="262626"/>
                </a:solidFill>
              </a:rPr>
              <a:t>på</a:t>
            </a:r>
            <a:r>
              <a:rPr lang="en-US" sz="1800" dirty="0">
                <a:solidFill>
                  <a:srgbClr val="262626"/>
                </a:solidFill>
              </a:rPr>
              <a:t> </a:t>
            </a:r>
            <a:r>
              <a:rPr lang="en-US" sz="1800" dirty="0" err="1">
                <a:solidFill>
                  <a:srgbClr val="262626"/>
                </a:solidFill>
              </a:rPr>
              <a:t>vegne</a:t>
            </a:r>
            <a:r>
              <a:rPr lang="en-US" sz="1800" dirty="0">
                <a:solidFill>
                  <a:srgbClr val="262626"/>
                </a:solidFill>
              </a:rPr>
              <a:t> </a:t>
            </a:r>
            <a:r>
              <a:rPr lang="en-US" sz="1800" dirty="0" err="1">
                <a:solidFill>
                  <a:srgbClr val="262626"/>
                </a:solidFill>
              </a:rPr>
              <a:t>af</a:t>
            </a:r>
            <a:r>
              <a:rPr lang="en-US" sz="1800" dirty="0">
                <a:solidFill>
                  <a:srgbClr val="262626"/>
                </a:solidFill>
              </a:rPr>
              <a:t> </a:t>
            </a:r>
            <a:r>
              <a:rPr lang="en-US" sz="1800" dirty="0" err="1">
                <a:solidFill>
                  <a:srgbClr val="262626"/>
                </a:solidFill>
              </a:rPr>
              <a:t>parterne</a:t>
            </a:r>
            <a:r>
              <a:rPr lang="en-US" sz="1800" dirty="0">
                <a:solidFill>
                  <a:srgbClr val="262626"/>
                </a:solidFill>
              </a:rPr>
              <a:t> </a:t>
            </a:r>
            <a:r>
              <a:rPr lang="en-US" sz="1800" dirty="0" err="1">
                <a:solidFill>
                  <a:srgbClr val="262626"/>
                </a:solidFill>
              </a:rPr>
              <a:t>uden</a:t>
            </a:r>
            <a:r>
              <a:rPr lang="en-US" sz="1800" dirty="0">
                <a:solidFill>
                  <a:srgbClr val="262626"/>
                </a:solidFill>
              </a:rPr>
              <a:t> </a:t>
            </a:r>
            <a:r>
              <a:rPr lang="en-US" sz="1800" dirty="0" err="1">
                <a:solidFill>
                  <a:srgbClr val="262626"/>
                </a:solidFill>
              </a:rPr>
              <a:t>behov</a:t>
            </a:r>
            <a:r>
              <a:rPr lang="en-US" sz="1800" dirty="0">
                <a:solidFill>
                  <a:srgbClr val="262626"/>
                </a:solidFill>
              </a:rPr>
              <a:t> for blockchain</a:t>
            </a:r>
          </a:p>
          <a:p>
            <a:pPr marL="914400" lvl="1" indent="-457200" algn="l" rtl="0">
              <a:lnSpc>
                <a:spcPct val="107000"/>
              </a:lnSpc>
              <a:spcAft>
                <a:spcPts val="800"/>
              </a:spcAft>
              <a:buFont typeface="+mj-lt"/>
              <a:buAutoNum type="alphaLcParenR"/>
            </a:pPr>
            <a:r>
              <a:rPr lang="en-US" sz="1800" dirty="0">
                <a:solidFill>
                  <a:srgbClr val="262626"/>
                </a:solidFill>
              </a:rPr>
              <a:t>Det er en digital </a:t>
            </a:r>
            <a:r>
              <a:rPr lang="en-US" sz="1800" dirty="0" err="1">
                <a:solidFill>
                  <a:srgbClr val="262626"/>
                </a:solidFill>
              </a:rPr>
              <a:t>kontrakt</a:t>
            </a:r>
            <a:r>
              <a:rPr lang="en-US" sz="1800" dirty="0">
                <a:solidFill>
                  <a:srgbClr val="262626"/>
                </a:solidFill>
              </a:rPr>
              <a:t>, der </a:t>
            </a:r>
            <a:r>
              <a:rPr lang="en-US" sz="1800" dirty="0" err="1">
                <a:solidFill>
                  <a:srgbClr val="262626"/>
                </a:solidFill>
              </a:rPr>
              <a:t>manuelt</a:t>
            </a:r>
            <a:r>
              <a:rPr lang="en-US" sz="1800" dirty="0">
                <a:solidFill>
                  <a:srgbClr val="262626"/>
                </a:solidFill>
              </a:rPr>
              <a:t> </a:t>
            </a:r>
            <a:r>
              <a:rPr lang="en-US" sz="1800" dirty="0" err="1">
                <a:solidFill>
                  <a:srgbClr val="262626"/>
                </a:solidFill>
              </a:rPr>
              <a:t>opdateres</a:t>
            </a:r>
            <a:r>
              <a:rPr lang="en-US" sz="1800" dirty="0">
                <a:solidFill>
                  <a:srgbClr val="262626"/>
                </a:solidFill>
              </a:rPr>
              <a:t> </a:t>
            </a:r>
            <a:r>
              <a:rPr lang="en-US" sz="1800" dirty="0" err="1">
                <a:solidFill>
                  <a:srgbClr val="262626"/>
                </a:solidFill>
              </a:rPr>
              <a:t>af</a:t>
            </a:r>
            <a:r>
              <a:rPr lang="en-US" sz="1800" dirty="0">
                <a:solidFill>
                  <a:srgbClr val="262626"/>
                </a:solidFill>
              </a:rPr>
              <a:t> blockchain-</a:t>
            </a:r>
            <a:r>
              <a:rPr lang="en-US" sz="1800" dirty="0" err="1">
                <a:solidFill>
                  <a:srgbClr val="262626"/>
                </a:solidFill>
              </a:rPr>
              <a:t>netværksadministratorer</a:t>
            </a:r>
            <a:r>
              <a:rPr lang="en-US" sz="1800" dirty="0">
                <a:solidFill>
                  <a:srgbClr val="262626"/>
                </a:solidFill>
              </a:rPr>
              <a:t> for at </a:t>
            </a:r>
            <a:r>
              <a:rPr lang="en-US" sz="1800" dirty="0" err="1">
                <a:solidFill>
                  <a:srgbClr val="262626"/>
                </a:solidFill>
              </a:rPr>
              <a:t>sikre</a:t>
            </a:r>
            <a:r>
              <a:rPr lang="en-US" sz="1800" dirty="0">
                <a:solidFill>
                  <a:srgbClr val="262626"/>
                </a:solidFill>
              </a:rPr>
              <a:t> </a:t>
            </a:r>
            <a:r>
              <a:rPr lang="en-US" sz="1800" dirty="0" err="1">
                <a:solidFill>
                  <a:srgbClr val="262626"/>
                </a:solidFill>
              </a:rPr>
              <a:t>overholdelse</a:t>
            </a:r>
            <a:r>
              <a:rPr lang="en-US" sz="1800" dirty="0">
                <a:solidFill>
                  <a:srgbClr val="262626"/>
                </a:solidFill>
              </a:rPr>
              <a:t> </a:t>
            </a:r>
            <a:r>
              <a:rPr lang="en-US" sz="1800" dirty="0" err="1">
                <a:solidFill>
                  <a:srgbClr val="262626"/>
                </a:solidFill>
              </a:rPr>
              <a:t>af</a:t>
            </a:r>
            <a:r>
              <a:rPr lang="en-US" sz="1800" dirty="0">
                <a:solidFill>
                  <a:srgbClr val="262626"/>
                </a:solidFill>
              </a:rPr>
              <a:t> </a:t>
            </a:r>
            <a:r>
              <a:rPr lang="en-US" sz="1800" dirty="0" err="1">
                <a:solidFill>
                  <a:srgbClr val="262626"/>
                </a:solidFill>
              </a:rPr>
              <a:t>ændrede</a:t>
            </a:r>
            <a:r>
              <a:rPr lang="en-US" sz="1800" dirty="0">
                <a:solidFill>
                  <a:srgbClr val="262626"/>
                </a:solidFill>
              </a:rPr>
              <a:t> love.</a:t>
            </a:r>
          </a:p>
          <a:p>
            <a:pPr marL="914400" lvl="1" indent="-457200" algn="l" rtl="0">
              <a:lnSpc>
                <a:spcPct val="107000"/>
              </a:lnSpc>
              <a:spcAft>
                <a:spcPts val="800"/>
              </a:spcAft>
              <a:buFont typeface="+mj-lt"/>
              <a:buAutoNum type="alphaLcParenR"/>
            </a:pPr>
            <a:r>
              <a:rPr lang="en-US" sz="1800" dirty="0">
                <a:solidFill>
                  <a:srgbClr val="262626"/>
                </a:solidFill>
              </a:rPr>
              <a:t>Det er en </a:t>
            </a:r>
            <a:r>
              <a:rPr lang="en-US" sz="1800" dirty="0" err="1">
                <a:solidFill>
                  <a:srgbClr val="262626"/>
                </a:solidFill>
              </a:rPr>
              <a:t>kompleks</a:t>
            </a:r>
            <a:r>
              <a:rPr lang="en-US" sz="1800" dirty="0">
                <a:solidFill>
                  <a:srgbClr val="262626"/>
                </a:solidFill>
              </a:rPr>
              <a:t> </a:t>
            </a:r>
            <a:r>
              <a:rPr lang="en-US" sz="1800" dirty="0" err="1">
                <a:solidFill>
                  <a:srgbClr val="262626"/>
                </a:solidFill>
              </a:rPr>
              <a:t>algoritme</a:t>
            </a:r>
            <a:r>
              <a:rPr lang="en-US" sz="1800" dirty="0">
                <a:solidFill>
                  <a:srgbClr val="262626"/>
                </a:solidFill>
              </a:rPr>
              <a:t> </a:t>
            </a:r>
            <a:r>
              <a:rPr lang="en-US" sz="1800" dirty="0" err="1">
                <a:solidFill>
                  <a:srgbClr val="262626"/>
                </a:solidFill>
              </a:rPr>
              <a:t>inden</a:t>
            </a:r>
            <a:r>
              <a:rPr lang="en-US" sz="1800" dirty="0">
                <a:solidFill>
                  <a:srgbClr val="262626"/>
                </a:solidFill>
              </a:rPr>
              <a:t> for blockchain, der </a:t>
            </a:r>
            <a:r>
              <a:rPr lang="en-US" sz="1800" dirty="0" err="1">
                <a:solidFill>
                  <a:srgbClr val="262626"/>
                </a:solidFill>
              </a:rPr>
              <a:t>forudsiger</a:t>
            </a:r>
            <a:r>
              <a:rPr lang="en-US" sz="1800" dirty="0">
                <a:solidFill>
                  <a:srgbClr val="262626"/>
                </a:solidFill>
              </a:rPr>
              <a:t> </a:t>
            </a:r>
            <a:r>
              <a:rPr lang="en-US" sz="1800" dirty="0" err="1">
                <a:solidFill>
                  <a:srgbClr val="262626"/>
                </a:solidFill>
              </a:rPr>
              <a:t>fremtidige</a:t>
            </a:r>
            <a:r>
              <a:rPr lang="en-US" sz="1800" dirty="0">
                <a:solidFill>
                  <a:srgbClr val="262626"/>
                </a:solidFill>
              </a:rPr>
              <a:t> </a:t>
            </a:r>
            <a:r>
              <a:rPr lang="en-US" sz="1800" dirty="0" err="1">
                <a:solidFill>
                  <a:srgbClr val="262626"/>
                </a:solidFill>
              </a:rPr>
              <a:t>markedstendenser</a:t>
            </a:r>
            <a:r>
              <a:rPr lang="en-US" sz="1800" dirty="0">
                <a:solidFill>
                  <a:srgbClr val="262626"/>
                </a:solidFill>
              </a:rPr>
              <a:t> </a:t>
            </a:r>
            <a:r>
              <a:rPr lang="en-US" sz="1800" dirty="0" err="1">
                <a:solidFill>
                  <a:srgbClr val="262626"/>
                </a:solidFill>
              </a:rPr>
              <a:t>og</a:t>
            </a:r>
            <a:r>
              <a:rPr lang="en-US" sz="1800" dirty="0">
                <a:solidFill>
                  <a:srgbClr val="262626"/>
                </a:solidFill>
              </a:rPr>
              <a:t> </a:t>
            </a:r>
            <a:r>
              <a:rPr lang="en-US" sz="1800" dirty="0" err="1">
                <a:solidFill>
                  <a:srgbClr val="262626"/>
                </a:solidFill>
              </a:rPr>
              <a:t>justerer</a:t>
            </a:r>
            <a:r>
              <a:rPr lang="en-US" sz="1800" dirty="0">
                <a:solidFill>
                  <a:srgbClr val="262626"/>
                </a:solidFill>
              </a:rPr>
              <a:t> </a:t>
            </a:r>
            <a:r>
              <a:rPr lang="en-US" sz="1800" dirty="0" err="1">
                <a:solidFill>
                  <a:srgbClr val="262626"/>
                </a:solidFill>
              </a:rPr>
              <a:t>kontrakter</a:t>
            </a:r>
            <a:r>
              <a:rPr lang="en-US" sz="1800" dirty="0">
                <a:solidFill>
                  <a:srgbClr val="262626"/>
                </a:solidFill>
              </a:rPr>
              <a:t> i </a:t>
            </a:r>
            <a:r>
              <a:rPr lang="en-US" sz="1800" dirty="0" err="1">
                <a:solidFill>
                  <a:srgbClr val="262626"/>
                </a:solidFill>
              </a:rPr>
              <a:t>overensstemmelse</a:t>
            </a:r>
            <a:r>
              <a:rPr lang="en-US" sz="1800" dirty="0">
                <a:solidFill>
                  <a:srgbClr val="262626"/>
                </a:solidFill>
              </a:rPr>
              <a:t> </a:t>
            </a:r>
            <a:r>
              <a:rPr lang="en-US" sz="1800" dirty="0" err="1">
                <a:solidFill>
                  <a:srgbClr val="262626"/>
                </a:solidFill>
              </a:rPr>
              <a:t>hermed</a:t>
            </a:r>
            <a:r>
              <a:rPr lang="en-US" sz="1800" dirty="0">
                <a:solidFill>
                  <a:srgbClr val="262626"/>
                </a:solidFill>
              </a:rPr>
              <a:t> </a:t>
            </a:r>
            <a:r>
              <a:rPr lang="en-US" sz="1800" dirty="0" err="1">
                <a:solidFill>
                  <a:srgbClr val="262626"/>
                </a:solidFill>
              </a:rPr>
              <a:t>uden</a:t>
            </a:r>
            <a:r>
              <a:rPr lang="en-US" sz="1800" dirty="0">
                <a:solidFill>
                  <a:srgbClr val="262626"/>
                </a:solidFill>
              </a:rPr>
              <a:t> </a:t>
            </a:r>
            <a:r>
              <a:rPr lang="en-US" sz="1800" dirty="0" err="1">
                <a:solidFill>
                  <a:srgbClr val="262626"/>
                </a:solidFill>
              </a:rPr>
              <a:t>nogen</a:t>
            </a:r>
            <a:r>
              <a:rPr lang="en-US" sz="1800" dirty="0">
                <a:solidFill>
                  <a:srgbClr val="262626"/>
                </a:solidFill>
              </a:rPr>
              <a:t> </a:t>
            </a:r>
            <a:r>
              <a:rPr lang="en-US" sz="1800" dirty="0" err="1">
                <a:solidFill>
                  <a:srgbClr val="262626"/>
                </a:solidFill>
              </a:rPr>
              <a:t>direkte</a:t>
            </a:r>
            <a:r>
              <a:rPr lang="en-US" sz="1800" dirty="0">
                <a:solidFill>
                  <a:srgbClr val="262626"/>
                </a:solidFill>
              </a:rPr>
              <a:t> </a:t>
            </a:r>
            <a:r>
              <a:rPr lang="en-US" sz="1800" dirty="0" err="1">
                <a:solidFill>
                  <a:srgbClr val="262626"/>
                </a:solidFill>
              </a:rPr>
              <a:t>menneskelig</a:t>
            </a:r>
            <a:r>
              <a:rPr lang="en-US" sz="1800" dirty="0">
                <a:solidFill>
                  <a:srgbClr val="262626"/>
                </a:solidFill>
              </a:rPr>
              <a:t> </a:t>
            </a:r>
            <a:r>
              <a:rPr lang="en-US" sz="1800" dirty="0" err="1">
                <a:solidFill>
                  <a:srgbClr val="262626"/>
                </a:solidFill>
              </a:rPr>
              <a:t>involvering</a:t>
            </a:r>
            <a:r>
              <a:rPr lang="en-US" sz="1800" dirty="0">
                <a:solidFill>
                  <a:srgbClr val="262626"/>
                </a:solidFill>
              </a:rPr>
              <a:t>.</a:t>
            </a:r>
            <a:endParaRPr lang="sk-SK" sz="1800" dirty="0">
              <a:solidFill>
                <a:srgbClr val="262626"/>
              </a:solidFill>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en-GB"/>
              <a:t>Quiz</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172003465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text 1">
            <a:extLst>
              <a:ext uri="{FF2B5EF4-FFF2-40B4-BE49-F238E27FC236}">
                <a16:creationId xmlns:a16="http://schemas.microsoft.com/office/drawing/2014/main" id="{B3C62D16-9580-0FF3-256D-62D2819DDC35}"/>
              </a:ext>
            </a:extLst>
          </p:cNvPr>
          <p:cNvSpPr>
            <a:spLocks noGrp="1"/>
          </p:cNvSpPr>
          <p:nvPr>
            <p:ph type="body" sz="quarter" idx="18"/>
          </p:nvPr>
        </p:nvSpPr>
        <p:spPr>
          <a:xfrm>
            <a:off x="798380" y="2045704"/>
            <a:ext cx="10595237" cy="4530942"/>
          </a:xfrm>
        </p:spPr>
        <p:txBody>
          <a:bodyPr/>
          <a:lstStyle/>
          <a:p>
            <a:pPr marL="457200" indent="-457200" algn="l" rtl="0">
              <a:buAutoNum type="arabicPeriod"/>
            </a:pPr>
            <a:r>
              <a:rPr lang="en-GB"/>
              <a:t>c</a:t>
            </a:r>
          </a:p>
          <a:p>
            <a:pPr marL="457200" indent="-457200" algn="l" rtl="0">
              <a:buAutoNum type="arabicPeriod"/>
            </a:pPr>
            <a:r>
              <a:rPr lang="en-GB"/>
              <a:t>b</a:t>
            </a:r>
          </a:p>
          <a:p>
            <a:pPr marL="457200" indent="-457200" algn="l" rtl="0">
              <a:buAutoNum type="arabicPeriod"/>
            </a:pPr>
            <a:r>
              <a:rPr lang="en-GB"/>
              <a:t>-en</a:t>
            </a:r>
          </a:p>
          <a:p>
            <a:pPr marL="457200" indent="-457200" algn="l" rtl="0">
              <a:buAutoNum type="arabicPeriod"/>
            </a:pPr>
            <a:r>
              <a:rPr lang="en-GB"/>
              <a:t>c</a:t>
            </a:r>
          </a:p>
          <a:p>
            <a:pPr marL="457200" indent="-457200" algn="l" rtl="0">
              <a:buAutoNum type="arabicPeriod"/>
            </a:pPr>
            <a:r>
              <a:rPr lang="en-GB"/>
              <a:t>b</a:t>
            </a:r>
          </a:p>
          <a:p>
            <a:pPr marL="457200" indent="-457200" algn="l" rtl="0">
              <a:buAutoNum type="arabicPeriod"/>
            </a:pPr>
            <a:r>
              <a:rPr lang="en-GB"/>
              <a:t>-en</a:t>
            </a:r>
          </a:p>
          <a:p>
            <a:pPr marL="457200" indent="-457200" algn="l" rtl="0">
              <a:buAutoNum type="arabicPeriod"/>
            </a:pPr>
            <a:r>
              <a:rPr lang="en-GB"/>
              <a:t>c</a:t>
            </a:r>
          </a:p>
          <a:p>
            <a:pPr marL="457200" indent="-457200" algn="l" rtl="0">
              <a:buAutoNum type="arabicPeriod"/>
            </a:pPr>
            <a:r>
              <a:rPr lang="en-GB"/>
              <a:t>-en</a:t>
            </a:r>
          </a:p>
          <a:p>
            <a:pPr marL="457200" indent="-457200" algn="l" rtl="0">
              <a:buAutoNum type="arabicPeriod"/>
            </a:pPr>
            <a:r>
              <a:rPr lang="en-GB"/>
              <a:t>d</a:t>
            </a:r>
          </a:p>
          <a:p>
            <a:pPr marL="457200" indent="-457200" algn="l" rtl="0">
              <a:buAutoNum type="arabicPeriod"/>
            </a:pPr>
            <a:r>
              <a:rPr lang="en-GB"/>
              <a:t>-en</a:t>
            </a:r>
            <a:endParaRPr lang="sk-SK"/>
          </a:p>
        </p:txBody>
      </p:sp>
      <p:sp>
        <p:nvSpPr>
          <p:cNvPr id="3" name="Zástupný text 2">
            <a:extLst>
              <a:ext uri="{FF2B5EF4-FFF2-40B4-BE49-F238E27FC236}">
                <a16:creationId xmlns:a16="http://schemas.microsoft.com/office/drawing/2014/main" id="{79FC6BBE-A639-7AB6-4D33-4949F9A92FA1}"/>
              </a:ext>
            </a:extLst>
          </p:cNvPr>
          <p:cNvSpPr>
            <a:spLocks noGrp="1"/>
          </p:cNvSpPr>
          <p:nvPr>
            <p:ph type="body" sz="quarter" idx="16"/>
          </p:nvPr>
        </p:nvSpPr>
        <p:spPr/>
        <p:txBody>
          <a:bodyPr/>
          <a:lstStyle/>
          <a:p>
            <a:pPr algn="l" rtl="0"/>
            <a:r>
              <a:rPr lang="en-GB"/>
              <a:t>Korrekte svar til quizzen</a:t>
            </a:r>
            <a:endParaRPr lang="sk-SK"/>
          </a:p>
        </p:txBody>
      </p:sp>
    </p:spTree>
    <p:extLst>
      <p:ext uri="{BB962C8B-B14F-4D97-AF65-F5344CB8AC3E}">
        <p14:creationId xmlns:p14="http://schemas.microsoft.com/office/powerpoint/2010/main" val="12261454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E2CFC547-9849-7F41-990D-A769792DB4FA}"/>
              </a:ext>
            </a:extLst>
          </p:cNvPr>
          <p:cNvSpPr>
            <a:spLocks noGrp="1"/>
          </p:cNvSpPr>
          <p:nvPr>
            <p:ph type="body" sz="quarter" idx="19"/>
          </p:nvPr>
        </p:nvSpPr>
        <p:spPr/>
        <p:txBody>
          <a:bodyPr/>
          <a:lstStyle/>
          <a:p>
            <a:pPr algn="l" rtl="0"/>
            <a:r>
              <a:rPr lang="en-US"/>
              <a:t>Har du spørgsmål?</a:t>
            </a:r>
          </a:p>
        </p:txBody>
      </p:sp>
      <p:sp>
        <p:nvSpPr>
          <p:cNvPr id="20" name="Text Placeholder 19">
            <a:extLst>
              <a:ext uri="{FF2B5EF4-FFF2-40B4-BE49-F238E27FC236}">
                <a16:creationId xmlns:a16="http://schemas.microsoft.com/office/drawing/2014/main" id="{5328264C-32A9-A14B-88CE-E920BC4BEE14}"/>
              </a:ext>
            </a:extLst>
          </p:cNvPr>
          <p:cNvSpPr>
            <a:spLocks noGrp="1"/>
          </p:cNvSpPr>
          <p:nvPr>
            <p:ph type="body" sz="quarter" idx="20"/>
          </p:nvPr>
        </p:nvSpPr>
        <p:spPr/>
        <p:txBody>
          <a:bodyPr/>
          <a:lstStyle/>
          <a:p>
            <a:pPr algn="l" rtl="0"/>
            <a:r>
              <a:rPr lang="en-US"/>
              <a:t>Tak</a:t>
            </a:r>
          </a:p>
        </p:txBody>
      </p:sp>
      <p:sp>
        <p:nvSpPr>
          <p:cNvPr id="2" name="Text Placeholder 1">
            <a:extLst>
              <a:ext uri="{FF2B5EF4-FFF2-40B4-BE49-F238E27FC236}">
                <a16:creationId xmlns:a16="http://schemas.microsoft.com/office/drawing/2014/main" id="{D87329F1-1306-7B46-8DBA-BE11725FA73E}"/>
              </a:ext>
            </a:extLst>
          </p:cNvPr>
          <p:cNvSpPr>
            <a:spLocks noGrp="1"/>
          </p:cNvSpPr>
          <p:nvPr>
            <p:ph type="body" sz="quarter" idx="21"/>
          </p:nvPr>
        </p:nvSpPr>
        <p:spPr>
          <a:xfrm>
            <a:off x="5622588" y="1267137"/>
            <a:ext cx="6055028" cy="837258"/>
          </a:xfrm>
          <a:prstGeom prst="rect">
            <a:avLst/>
          </a:prstGeom>
        </p:spPr>
        <p:txBody>
          <a:bodyPr>
            <a:normAutofit/>
          </a:bodyPr>
          <a:lstStyle/>
          <a:p>
            <a:pPr algn="l" rtl="0"/>
            <a:r>
              <a:rPr lang="en-US">
                <a:hlinkClick r:id="rId3"/>
              </a:rPr>
              <a:t>https://blockchainforagrifood.eu/</a:t>
            </a:r>
            <a:r>
              <a:rPr lang="en-US"/>
              <a:t> </a:t>
            </a:r>
          </a:p>
        </p:txBody>
      </p:sp>
      <p:pic>
        <p:nvPicPr>
          <p:cNvPr id="4" name="Picture 3">
            <a:extLst>
              <a:ext uri="{FF2B5EF4-FFF2-40B4-BE49-F238E27FC236}">
                <a16:creationId xmlns:a16="http://schemas.microsoft.com/office/drawing/2014/main" id="{C688D4FA-38A7-1025-5014-32FBCE546929}"/>
              </a:ext>
            </a:extLst>
          </p:cNvPr>
          <p:cNvPicPr>
            <a:picLocks noChangeAspect="1"/>
          </p:cNvPicPr>
          <p:nvPr/>
        </p:nvPicPr>
        <p:blipFill>
          <a:blip r:embed="rId4"/>
          <a:stretch>
            <a:fillRect/>
          </a:stretch>
        </p:blipFill>
        <p:spPr>
          <a:xfrm>
            <a:off x="605556" y="6160259"/>
            <a:ext cx="1638095" cy="342857"/>
          </a:xfrm>
          <a:prstGeom prst="rect">
            <a:avLst/>
          </a:prstGeom>
        </p:spPr>
      </p:pic>
      <p:sp>
        <p:nvSpPr>
          <p:cNvPr id="6" name="TextBox 5">
            <a:extLst>
              <a:ext uri="{FF2B5EF4-FFF2-40B4-BE49-F238E27FC236}">
                <a16:creationId xmlns:a16="http://schemas.microsoft.com/office/drawing/2014/main" id="{8FF42959-FDF6-7356-7C7B-455720DAE7C4}"/>
              </a:ext>
            </a:extLst>
          </p:cNvPr>
          <p:cNvSpPr txBox="1"/>
          <p:nvPr/>
        </p:nvSpPr>
        <p:spPr>
          <a:xfrm>
            <a:off x="2310593" y="6100854"/>
            <a:ext cx="6097508" cy="461665"/>
          </a:xfrm>
          <a:prstGeom prst="rect">
            <a:avLst/>
          </a:prstGeom>
          <a:noFill/>
        </p:spPr>
        <p:txBody>
          <a:bodyPr wrap="square">
            <a:spAutoFit/>
          </a:bodyPr>
          <a:lstStyle/>
          <a:p>
            <a:r>
              <a:rPr lang="da-DK" sz="800" dirty="0">
                <a:solidFill>
                  <a:srgbClr val="262626"/>
                </a:solidFill>
              </a:rPr>
              <a:t>Finansieret af Den Europæiske Union. Synspunkter og holdninger, der kommer til udtryk, er udelukkende forfatterens/forfatternes og er ikke nøvendigvis udtryk for Den Europæiske Unions eller Det Europæiske Forvaltningsorgan for Uddannelse og Kulturs (EACEA) officielle holdning. Hverken den Europæiske Union eller EACEA kan holdes ansvarlig herfor.</a:t>
            </a:r>
          </a:p>
        </p:txBody>
      </p:sp>
    </p:spTree>
    <p:extLst>
      <p:ext uri="{BB962C8B-B14F-4D97-AF65-F5344CB8AC3E}">
        <p14:creationId xmlns:p14="http://schemas.microsoft.com/office/powerpoint/2010/main" val="4169825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285750" indent="-285750" algn="l" rtl="0">
              <a:lnSpc>
                <a:spcPct val="107000"/>
              </a:lnSpc>
              <a:spcAft>
                <a:spcPts val="800"/>
              </a:spcAft>
              <a:buFont typeface="Arial" panose="020B0604020202020204" pitchFamily="34" charset="0"/>
              <a:buChar char="•"/>
            </a:pPr>
            <a:r>
              <a:rPr lang="en-GB" kern="100">
                <a:latin typeface="Calibri" panose="020F0502020204030204" pitchFamily="34" charset="0"/>
                <a:ea typeface="Calibri" panose="020F0502020204030204" pitchFamily="34" charset="0"/>
                <a:cs typeface="Times New Roman" panose="02020603050405020304" pitchFamily="18" charset="0"/>
              </a:rPr>
              <a:t>B</a:t>
            </a:r>
            <a:r>
              <a:rPr lang="en-GB" kern="100">
                <a:effectLst/>
                <a:latin typeface="Calibri" panose="020F0502020204030204" pitchFamily="34" charset="0"/>
                <a:ea typeface="Calibri" panose="020F0502020204030204" pitchFamily="34" charset="0"/>
                <a:cs typeface="Times New Roman" panose="02020603050405020304" pitchFamily="18" charset="0"/>
              </a:rPr>
              <a:t>kendt for deres afgørende rolle i cryptocurrency-systemer til at opretholde en sikker og decentraliseret registrering af transaktioner</a:t>
            </a:r>
          </a:p>
          <a:p>
            <a:pPr marL="285750" indent="-285750" algn="l" rtl="0">
              <a:lnSpc>
                <a:spcPct val="107000"/>
              </a:lnSpc>
              <a:spcAft>
                <a:spcPts val="800"/>
              </a:spcAft>
              <a:buFont typeface="Arial" panose="020B0604020202020204" pitchFamily="34" charset="0"/>
              <a:buChar char="•"/>
            </a:pPr>
            <a:r>
              <a:rPr lang="en-GB" kern="100">
                <a:effectLst/>
                <a:latin typeface="Calibri" panose="020F0502020204030204" pitchFamily="34" charset="0"/>
                <a:ea typeface="Calibri" panose="020F0502020204030204" pitchFamily="34" charset="0"/>
                <a:cs typeface="Times New Roman" panose="02020603050405020304" pitchFamily="18" charset="0"/>
              </a:rPr>
              <a:t>Ikke begrænset til cryptocurrency-anvendelser</a:t>
            </a:r>
          </a:p>
          <a:p>
            <a:pPr marL="285750" indent="-285750" algn="l" rtl="0">
              <a:lnSpc>
                <a:spcPct val="107000"/>
              </a:lnSpc>
              <a:spcAft>
                <a:spcPts val="800"/>
              </a:spcAft>
              <a:buFont typeface="Arial" panose="020B0604020202020204" pitchFamily="34" charset="0"/>
              <a:buChar char="•"/>
            </a:pPr>
            <a:r>
              <a:rPr lang="en-GB" kern="100">
                <a:effectLst/>
                <a:latin typeface="Calibri" panose="020F0502020204030204" pitchFamily="34" charset="0"/>
                <a:ea typeface="Calibri" panose="020F0502020204030204" pitchFamily="34" charset="0"/>
                <a:cs typeface="Times New Roman" panose="02020603050405020304" pitchFamily="18" charset="0"/>
              </a:rPr>
              <a:t>Blockchains kan bruges til at gøre data i enhver branche uforanderlige - det udtryk, der bruges til at beskrive manglende evne til at blive ændret.</a:t>
            </a:r>
            <a:endParaRPr lang="sk-SK"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p>
          <a:p>
            <a:pPr algn="l" rtl="0"/>
            <a:r>
              <a:rPr lang="en-GB" sz="2800"/>
              <a:t>Hvad er Blockchain-teknologi?</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987466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798380" y="2123349"/>
            <a:ext cx="10595237" cy="4184854"/>
          </a:xfrm>
          <a:prstGeom prst="rect">
            <a:avLst/>
          </a:prstGeom>
        </p:spPr>
        <p:txBody>
          <a:bodyPr/>
          <a:lstStyle/>
          <a:p>
            <a:pPr marL="285750" indent="-285750" algn="l" rtl="0">
              <a:lnSpc>
                <a:spcPct val="107000"/>
              </a:lnSpc>
              <a:spcAft>
                <a:spcPts val="800"/>
              </a:spcAft>
              <a:buFont typeface="Arial" panose="020B0604020202020204" pitchFamily="34" charset="0"/>
              <a:buChar char="•"/>
            </a:pPr>
            <a:r>
              <a:rPr lang="en-GB" sz="2000" kern="100" dirty="0" err="1">
                <a:latin typeface="Calibri" panose="020F0502020204030204" pitchFamily="34" charset="0"/>
                <a:cs typeface="Times New Roman" panose="02020603050405020304" pitchFamily="18" charset="0"/>
              </a:rPr>
              <a:t>Meget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ofte</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omtalt</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som</a:t>
            </a:r>
            <a:r>
              <a:rPr lang="en-GB" sz="2000" kern="100" dirty="0">
                <a:latin typeface="Calibri" panose="020F0502020204030204" pitchFamily="34" charset="0"/>
                <a:cs typeface="Times New Roman" panose="02020603050405020304" pitchFamily="18" charset="0"/>
              </a:rPr>
              <a:t> </a:t>
            </a:r>
            <a:r>
              <a:rPr lang="en-GB" sz="2000" kern="100" dirty="0" err="1">
                <a:latin typeface="Calibri" panose="020F0502020204030204" pitchFamily="34" charset="0"/>
                <a:cs typeface="Times New Roman" panose="02020603050405020304" pitchFamily="18" charset="0"/>
              </a:rPr>
              <a:t>decentraliseret</a:t>
            </a:r>
            <a:r>
              <a:rPr lang="en-GB" sz="2000" kern="100" dirty="0">
                <a:latin typeface="Calibri" panose="020F0502020204030204" pitchFamily="34" charset="0"/>
                <a:cs typeface="Times New Roman" panose="02020603050405020304" pitchFamily="18" charset="0"/>
              </a:rPr>
              <a:t>:</a:t>
            </a:r>
          </a:p>
          <a:p>
            <a:pPr marL="1343025" lvl="6" indent="-285750" algn="l" rtl="0">
              <a:lnSpc>
                <a:spcPct val="107000"/>
              </a:lnSpc>
              <a:spcAft>
                <a:spcPts val="800"/>
              </a:spcAft>
              <a:buFont typeface="Wingdings" panose="05000000000000000000" pitchFamily="2" charset="2"/>
              <a:buChar char="§"/>
            </a:pPr>
            <a:r>
              <a:rPr lang="en-GB" sz="2000" kern="100" dirty="0" err="1">
                <a:solidFill>
                  <a:srgbClr val="262626"/>
                </a:solidFill>
                <a:latin typeface="Calibri" panose="020F0502020204030204" pitchFamily="34" charset="0"/>
                <a:cs typeface="Times New Roman" panose="02020603050405020304" pitchFamily="18" charset="0"/>
              </a:rPr>
              <a:t>ingen</a:t>
            </a:r>
            <a:r>
              <a:rPr lang="en-GB" sz="2000" kern="100" dirty="0">
                <a:solidFill>
                  <a:srgbClr val="262626"/>
                </a:solidFill>
                <a:latin typeface="Calibri" panose="020F0502020204030204" pitchFamily="34" charset="0"/>
                <a:cs typeface="Times New Roman" panose="02020603050405020304" pitchFamily="18" charset="0"/>
              </a:rPr>
              <a:t> person </a:t>
            </a:r>
            <a:r>
              <a:rPr lang="en-GB" sz="2000" kern="100" dirty="0" err="1">
                <a:solidFill>
                  <a:srgbClr val="262626"/>
                </a:solidFill>
                <a:latin typeface="Calibri" panose="020F0502020204030204" pitchFamily="34" charset="0"/>
                <a:cs typeface="Times New Roman" panose="02020603050405020304" pitchFamily="18" charset="0"/>
              </a:rPr>
              <a:t>eller</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enhed</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har</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kontrol</a:t>
            </a:r>
            <a:r>
              <a:rPr lang="en-GB" sz="2000" kern="100" dirty="0">
                <a:solidFill>
                  <a:srgbClr val="262626"/>
                </a:solidFill>
                <a:latin typeface="Calibri" panose="020F0502020204030204" pitchFamily="34" charset="0"/>
                <a:cs typeface="Times New Roman" panose="02020603050405020304" pitchFamily="18" charset="0"/>
              </a:rPr>
              <a:t> over de </a:t>
            </a:r>
            <a:r>
              <a:rPr lang="en-GB" sz="2000" kern="100" dirty="0" err="1">
                <a:solidFill>
                  <a:srgbClr val="262626"/>
                </a:solidFill>
                <a:latin typeface="Calibri" panose="020F0502020204030204" pitchFamily="34" charset="0"/>
                <a:cs typeface="Times New Roman" panose="02020603050405020304" pitchFamily="18" charset="0"/>
              </a:rPr>
              <a:t>oplysninger</a:t>
            </a:r>
            <a:r>
              <a:rPr lang="en-GB" sz="2000" kern="100" dirty="0">
                <a:solidFill>
                  <a:srgbClr val="262626"/>
                </a:solidFill>
                <a:latin typeface="Calibri" panose="020F0502020204030204" pitchFamily="34" charset="0"/>
                <a:cs typeface="Times New Roman" panose="02020603050405020304" pitchFamily="18" charset="0"/>
              </a:rPr>
              <a:t>, der </a:t>
            </a:r>
            <a:r>
              <a:rPr lang="en-GB" sz="2000" kern="100" dirty="0" err="1">
                <a:solidFill>
                  <a:srgbClr val="262626"/>
                </a:solidFill>
                <a:latin typeface="Calibri" panose="020F0502020204030204" pitchFamily="34" charset="0"/>
                <a:cs typeface="Times New Roman" panose="02020603050405020304" pitchFamily="18" charset="0"/>
              </a:rPr>
              <a:t>opbevares</a:t>
            </a:r>
            <a:r>
              <a:rPr lang="en-GB" sz="2000" kern="100" dirty="0">
                <a:solidFill>
                  <a:srgbClr val="262626"/>
                </a:solidFill>
                <a:latin typeface="Calibri" panose="020F0502020204030204" pitchFamily="34" charset="0"/>
                <a:cs typeface="Times New Roman" panose="02020603050405020304" pitchFamily="18" charset="0"/>
              </a:rPr>
              <a:t> i </a:t>
            </a:r>
            <a:r>
              <a:rPr lang="en-GB" sz="2000" kern="100" dirty="0" err="1">
                <a:solidFill>
                  <a:srgbClr val="262626"/>
                </a:solidFill>
                <a:latin typeface="Calibri" panose="020F0502020204030204" pitchFamily="34" charset="0"/>
                <a:cs typeface="Times New Roman" panose="02020603050405020304" pitchFamily="18" charset="0"/>
              </a:rPr>
              <a:t>journalen</a:t>
            </a:r>
            <a:endParaRPr lang="en-GB" sz="2000" kern="100" dirty="0">
              <a:solidFill>
                <a:srgbClr val="262626"/>
              </a:solidFill>
              <a:latin typeface="Calibri" panose="020F0502020204030204" pitchFamily="34" charset="0"/>
              <a:cs typeface="Times New Roman" panose="02020603050405020304" pitchFamily="18" charset="0"/>
            </a:endParaRPr>
          </a:p>
          <a:p>
            <a:pPr marL="1343025" lvl="6" indent="-285750" algn="l" rtl="0">
              <a:lnSpc>
                <a:spcPct val="107000"/>
              </a:lnSpc>
              <a:spcAft>
                <a:spcPts val="800"/>
              </a:spcAft>
              <a:buFont typeface="Wingdings" panose="05000000000000000000" pitchFamily="2" charset="2"/>
              <a:buChar char="§"/>
            </a:pPr>
            <a:r>
              <a:rPr lang="en-GB" sz="2000" kern="100" dirty="0">
                <a:solidFill>
                  <a:srgbClr val="262626"/>
                </a:solidFill>
                <a:latin typeface="Calibri" panose="020F0502020204030204" pitchFamily="34" charset="0"/>
                <a:cs typeface="Times New Roman" panose="02020603050405020304" pitchFamily="18" charset="0"/>
              </a:rPr>
              <a:t>det er </a:t>
            </a:r>
            <a:r>
              <a:rPr lang="en-GB" sz="2000" kern="100" dirty="0" err="1">
                <a:solidFill>
                  <a:srgbClr val="262626"/>
                </a:solidFill>
                <a:latin typeface="Calibri" panose="020F0502020204030204" pitchFamily="34" charset="0"/>
                <a:cs typeface="Times New Roman" panose="02020603050405020304" pitchFamily="18" charset="0"/>
              </a:rPr>
              <a:t>fordelt</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på</a:t>
            </a:r>
            <a:r>
              <a:rPr lang="en-GB" sz="2000" kern="100" dirty="0">
                <a:solidFill>
                  <a:srgbClr val="262626"/>
                </a:solidFill>
                <a:latin typeface="Calibri" panose="020F0502020204030204" pitchFamily="34" charset="0"/>
                <a:cs typeface="Times New Roman" panose="02020603050405020304" pitchFamily="18" charset="0"/>
              </a:rPr>
              <a:t> de mange </a:t>
            </a:r>
            <a:r>
              <a:rPr lang="en-GB" sz="2000" kern="100" dirty="0" err="1">
                <a:solidFill>
                  <a:srgbClr val="262626"/>
                </a:solidFill>
                <a:latin typeface="Calibri" panose="020F0502020204030204" pitchFamily="34" charset="0"/>
                <a:cs typeface="Times New Roman" panose="02020603050405020304" pitchFamily="18" charset="0"/>
              </a:rPr>
              <a:t>noder</a:t>
            </a:r>
            <a:r>
              <a:rPr lang="en-GB" sz="2000" kern="100" dirty="0">
                <a:solidFill>
                  <a:srgbClr val="262626"/>
                </a:solidFill>
                <a:latin typeface="Calibri" panose="020F0502020204030204" pitchFamily="34" charset="0"/>
                <a:cs typeface="Times New Roman" panose="02020603050405020304" pitchFamily="18" charset="0"/>
              </a:rPr>
              <a:t>, der </a:t>
            </a:r>
            <a:r>
              <a:rPr lang="en-GB" sz="2000" kern="100" dirty="0" err="1">
                <a:solidFill>
                  <a:srgbClr val="262626"/>
                </a:solidFill>
                <a:latin typeface="Calibri" panose="020F0502020204030204" pitchFamily="34" charset="0"/>
                <a:cs typeface="Times New Roman" panose="02020603050405020304" pitchFamily="18" charset="0"/>
              </a:rPr>
              <a:t>udgør</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netværket</a:t>
            </a:r>
            <a:endParaRPr lang="en-GB" sz="2000" kern="100" dirty="0">
              <a:solidFill>
                <a:srgbClr val="262626"/>
              </a:solidFill>
              <a:latin typeface="Calibri" panose="020F0502020204030204" pitchFamily="34" charset="0"/>
              <a:cs typeface="Times New Roman" panose="02020603050405020304" pitchFamily="18" charset="0"/>
            </a:endParaRPr>
          </a:p>
          <a:p>
            <a:pPr marL="1343025" lvl="6" indent="-285750" algn="l" rtl="0">
              <a:lnSpc>
                <a:spcPct val="107000"/>
              </a:lnSpc>
              <a:spcAft>
                <a:spcPts val="800"/>
              </a:spcAft>
              <a:buFont typeface="Wingdings" panose="05000000000000000000" pitchFamily="2" charset="2"/>
              <a:buChar char="§"/>
            </a:pPr>
            <a:r>
              <a:rPr lang="en-GB" sz="2000" kern="100" dirty="0">
                <a:solidFill>
                  <a:srgbClr val="262626"/>
                </a:solidFill>
                <a:latin typeface="Calibri" panose="020F0502020204030204" pitchFamily="34" charset="0"/>
                <a:cs typeface="Times New Roman" panose="02020603050405020304" pitchFamily="18" charset="0"/>
              </a:rPr>
              <a:t>for at </a:t>
            </a:r>
            <a:r>
              <a:rPr lang="en-GB" sz="2000" kern="100" dirty="0" err="1">
                <a:solidFill>
                  <a:srgbClr val="262626"/>
                </a:solidFill>
                <a:latin typeface="Calibri" panose="020F0502020204030204" pitchFamily="34" charset="0"/>
                <a:cs typeface="Times New Roman" panose="02020603050405020304" pitchFamily="18" charset="0"/>
              </a:rPr>
              <a:t>ændre</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posten</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skal</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disse</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ændringer</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først</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verificeres</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af</a:t>
            </a:r>
            <a:r>
              <a:rPr lang="en-GB" sz="2000" kern="100" dirty="0">
                <a:solidFill>
                  <a:srgbClr val="262626"/>
                </a:solidFill>
                <a:latin typeface="Calibri" panose="020F0502020204030204" pitchFamily="34" charset="0"/>
                <a:cs typeface="Times New Roman" panose="02020603050405020304" pitchFamily="18" charset="0"/>
              </a:rPr>
              <a:t> alle </a:t>
            </a:r>
            <a:r>
              <a:rPr lang="en-GB" sz="2000" kern="100" dirty="0" err="1">
                <a:solidFill>
                  <a:srgbClr val="262626"/>
                </a:solidFill>
                <a:latin typeface="Calibri" panose="020F0502020204030204" pitchFamily="34" charset="0"/>
                <a:cs typeface="Times New Roman" panose="02020603050405020304" pitchFamily="18" charset="0"/>
              </a:rPr>
              <a:t>på</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netværket</a:t>
            </a:r>
            <a:endParaRPr lang="en-GB" sz="2000" kern="100" dirty="0">
              <a:solidFill>
                <a:srgbClr val="262626"/>
              </a:solidFill>
              <a:latin typeface="Calibri" panose="020F0502020204030204" pitchFamily="34" charset="0"/>
              <a:cs typeface="Times New Roman" panose="02020603050405020304" pitchFamily="18" charset="0"/>
            </a:endParaRPr>
          </a:p>
          <a:p>
            <a:pPr marL="1343025" lvl="6" indent="-285750" algn="l" rtl="0">
              <a:lnSpc>
                <a:spcPct val="107000"/>
              </a:lnSpc>
              <a:spcAft>
                <a:spcPts val="800"/>
              </a:spcAft>
              <a:buFont typeface="Wingdings" panose="05000000000000000000" pitchFamily="2" charset="2"/>
              <a:buChar char="§"/>
            </a:pPr>
            <a:r>
              <a:rPr lang="en-GB" sz="2000" kern="100" dirty="0" err="1">
                <a:solidFill>
                  <a:srgbClr val="262626"/>
                </a:solidFill>
                <a:latin typeface="Calibri" panose="020F0502020204030204" pitchFamily="34" charset="0"/>
                <a:cs typeface="Times New Roman" panose="02020603050405020304" pitchFamily="18" charset="0"/>
              </a:rPr>
              <a:t>så</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længe</a:t>
            </a:r>
            <a:r>
              <a:rPr lang="en-GB" sz="2000" kern="100" dirty="0">
                <a:solidFill>
                  <a:srgbClr val="262626"/>
                </a:solidFill>
                <a:latin typeface="Calibri" panose="020F0502020204030204" pitchFamily="34" charset="0"/>
                <a:cs typeface="Times New Roman" panose="02020603050405020304" pitchFamily="18" charset="0"/>
              </a:rPr>
              <a:t> alle </a:t>
            </a:r>
            <a:r>
              <a:rPr lang="en-GB" sz="2000" kern="100" dirty="0" err="1">
                <a:solidFill>
                  <a:srgbClr val="262626"/>
                </a:solidFill>
                <a:latin typeface="Calibri" panose="020F0502020204030204" pitchFamily="34" charset="0"/>
                <a:cs typeface="Times New Roman" panose="02020603050405020304" pitchFamily="18" charset="0"/>
              </a:rPr>
              <a:t>kopier</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af</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posten</a:t>
            </a:r>
            <a:r>
              <a:rPr lang="en-GB" sz="2000" kern="100" dirty="0">
                <a:solidFill>
                  <a:srgbClr val="262626"/>
                </a:solidFill>
                <a:latin typeface="Calibri" panose="020F0502020204030204" pitchFamily="34" charset="0"/>
                <a:cs typeface="Times New Roman" panose="02020603050405020304" pitchFamily="18" charset="0"/>
              </a:rPr>
              <a:t> stemmer </a:t>
            </a:r>
            <a:r>
              <a:rPr lang="en-GB" sz="2000" kern="100" dirty="0" err="1">
                <a:solidFill>
                  <a:srgbClr val="262626"/>
                </a:solidFill>
                <a:latin typeface="Calibri" panose="020F0502020204030204" pitchFamily="34" charset="0"/>
                <a:cs typeface="Times New Roman" panose="02020603050405020304" pitchFamily="18" charset="0"/>
              </a:rPr>
              <a:t>overens</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ved</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systemet</a:t>
            </a:r>
            <a:r>
              <a:rPr lang="en-GB" sz="2000" kern="100" dirty="0">
                <a:solidFill>
                  <a:srgbClr val="262626"/>
                </a:solidFill>
                <a:latin typeface="Calibri" panose="020F0502020204030204" pitchFamily="34" charset="0"/>
                <a:cs typeface="Times New Roman" panose="02020603050405020304" pitchFamily="18" charset="0"/>
              </a:rPr>
              <a:t>, at det </a:t>
            </a:r>
            <a:r>
              <a:rPr lang="en-GB" sz="2000" kern="100" dirty="0" err="1">
                <a:solidFill>
                  <a:srgbClr val="262626"/>
                </a:solidFill>
                <a:latin typeface="Calibri" panose="020F0502020204030204" pitchFamily="34" charset="0"/>
                <a:cs typeface="Times New Roman" panose="02020603050405020304" pitchFamily="18" charset="0"/>
              </a:rPr>
              <a:t>kan</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opdatere</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oplysningerne</a:t>
            </a:r>
            <a:endParaRPr lang="en-GB" sz="2000" kern="100" dirty="0">
              <a:solidFill>
                <a:srgbClr val="262626"/>
              </a:solidFill>
              <a:latin typeface="Calibri" panose="020F0502020204030204" pitchFamily="34" charset="0"/>
              <a:cs typeface="Times New Roman" panose="02020603050405020304" pitchFamily="18" charset="0"/>
            </a:endParaRPr>
          </a:p>
          <a:p>
            <a:pPr marL="1343025" lvl="6" indent="-285750" algn="l" rtl="0">
              <a:lnSpc>
                <a:spcPct val="107000"/>
              </a:lnSpc>
              <a:spcAft>
                <a:spcPts val="800"/>
              </a:spcAft>
              <a:buFont typeface="Wingdings" panose="05000000000000000000" pitchFamily="2" charset="2"/>
              <a:buChar char="§"/>
            </a:pPr>
            <a:r>
              <a:rPr lang="en-GB" sz="2000" kern="100" dirty="0" err="1">
                <a:solidFill>
                  <a:srgbClr val="262626"/>
                </a:solidFill>
                <a:latin typeface="Calibri" panose="020F0502020204030204" pitchFamily="34" charset="0"/>
                <a:cs typeface="Times New Roman" panose="02020603050405020304" pitchFamily="18" charset="0"/>
              </a:rPr>
              <a:t>dette</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øger</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vanskeligheden</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ved</a:t>
            </a:r>
            <a:r>
              <a:rPr lang="en-GB" sz="2000" kern="100" dirty="0">
                <a:solidFill>
                  <a:srgbClr val="262626"/>
                </a:solidFill>
                <a:latin typeface="Calibri" panose="020F0502020204030204" pitchFamily="34" charset="0"/>
                <a:cs typeface="Times New Roman" panose="02020603050405020304" pitchFamily="18" charset="0"/>
              </a:rPr>
              <a:t> at </a:t>
            </a:r>
            <a:r>
              <a:rPr lang="en-GB" sz="2000" kern="100" dirty="0" err="1">
                <a:solidFill>
                  <a:srgbClr val="262626"/>
                </a:solidFill>
                <a:latin typeface="Calibri" panose="020F0502020204030204" pitchFamily="34" charset="0"/>
                <a:cs typeface="Times New Roman" panose="02020603050405020304" pitchFamily="18" charset="0"/>
              </a:rPr>
              <a:t>ændre</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noget</a:t>
            </a:r>
            <a:r>
              <a:rPr lang="en-GB" sz="2000" kern="100" dirty="0">
                <a:solidFill>
                  <a:srgbClr val="262626"/>
                </a:solidFill>
                <a:latin typeface="Calibri" panose="020F0502020204030204" pitchFamily="34" charset="0"/>
                <a:cs typeface="Times New Roman" panose="02020603050405020304" pitchFamily="18" charset="0"/>
              </a:rPr>
              <a:t>, der er </a:t>
            </a:r>
            <a:r>
              <a:rPr lang="en-GB" sz="2000" kern="100" dirty="0" err="1">
                <a:solidFill>
                  <a:srgbClr val="262626"/>
                </a:solidFill>
                <a:latin typeface="Calibri" panose="020F0502020204030204" pitchFamily="34" charset="0"/>
                <a:cs typeface="Times New Roman" panose="02020603050405020304" pitchFamily="18" charset="0"/>
              </a:rPr>
              <a:t>gemt</a:t>
            </a:r>
            <a:r>
              <a:rPr lang="en-GB" sz="2000" kern="100" dirty="0">
                <a:solidFill>
                  <a:srgbClr val="262626"/>
                </a:solidFill>
                <a:latin typeface="Calibri" panose="020F0502020204030204" pitchFamily="34" charset="0"/>
                <a:cs typeface="Times New Roman" panose="02020603050405020304" pitchFamily="18" charset="0"/>
              </a:rPr>
              <a:t> i </a:t>
            </a:r>
            <a:r>
              <a:rPr lang="en-GB" sz="2000" kern="100" dirty="0" err="1">
                <a:solidFill>
                  <a:srgbClr val="262626"/>
                </a:solidFill>
                <a:latin typeface="Calibri" panose="020F0502020204030204" pitchFamily="34" charset="0"/>
                <a:cs typeface="Times New Roman" panose="02020603050405020304" pitchFamily="18" charset="0"/>
              </a:rPr>
              <a:t>blockchainen</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mens</a:t>
            </a:r>
            <a:r>
              <a:rPr lang="en-GB" sz="2000" kern="100" dirty="0">
                <a:solidFill>
                  <a:srgbClr val="262626"/>
                </a:solidFill>
                <a:latin typeface="Calibri" panose="020F0502020204030204" pitchFamily="34" charset="0"/>
                <a:cs typeface="Times New Roman" panose="02020603050405020304" pitchFamily="18" charset="0"/>
              </a:rPr>
              <a:t> der </a:t>
            </a:r>
            <a:r>
              <a:rPr lang="en-GB" sz="2000" kern="100" dirty="0" err="1">
                <a:solidFill>
                  <a:srgbClr val="262626"/>
                </a:solidFill>
                <a:latin typeface="Calibri" panose="020F0502020204030204" pitchFamily="34" charset="0"/>
                <a:cs typeface="Times New Roman" panose="02020603050405020304" pitchFamily="18" charset="0"/>
              </a:rPr>
              <a:t>opbygges</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tillid</a:t>
            </a:r>
            <a:r>
              <a:rPr lang="en-GB" sz="2000" kern="100" dirty="0">
                <a:solidFill>
                  <a:srgbClr val="262626"/>
                </a:solidFill>
                <a:latin typeface="Calibri" panose="020F0502020204030204" pitchFamily="34" charset="0"/>
                <a:cs typeface="Times New Roman" panose="02020603050405020304" pitchFamily="18" charset="0"/>
              </a:rPr>
              <a:t> </a:t>
            </a:r>
            <a:r>
              <a:rPr lang="en-GB" sz="2000" kern="100" dirty="0" err="1">
                <a:solidFill>
                  <a:srgbClr val="262626"/>
                </a:solidFill>
                <a:latin typeface="Calibri" panose="020F0502020204030204" pitchFamily="34" charset="0"/>
                <a:cs typeface="Times New Roman" panose="02020603050405020304" pitchFamily="18" charset="0"/>
              </a:rPr>
              <a:t>til</a:t>
            </a:r>
            <a:r>
              <a:rPr lang="en-GB" sz="2000" kern="100" dirty="0">
                <a:solidFill>
                  <a:srgbClr val="262626"/>
                </a:solidFill>
                <a:latin typeface="Calibri" panose="020F0502020204030204" pitchFamily="34" charset="0"/>
                <a:cs typeface="Times New Roman" panose="02020603050405020304" pitchFamily="18" charset="0"/>
              </a:rPr>
              <a:t> de </a:t>
            </a:r>
            <a:r>
              <a:rPr lang="en-GB" sz="2000" kern="100" dirty="0" err="1">
                <a:solidFill>
                  <a:srgbClr val="262626"/>
                </a:solidFill>
                <a:latin typeface="Calibri" panose="020F0502020204030204" pitchFamily="34" charset="0"/>
                <a:cs typeface="Times New Roman" panose="02020603050405020304" pitchFamily="18" charset="0"/>
              </a:rPr>
              <a:t>oplysninger</a:t>
            </a:r>
            <a:r>
              <a:rPr lang="en-GB" sz="2000" kern="100" dirty="0">
                <a:solidFill>
                  <a:srgbClr val="262626"/>
                </a:solidFill>
                <a:latin typeface="Calibri" panose="020F0502020204030204" pitchFamily="34" charset="0"/>
                <a:cs typeface="Times New Roman" panose="02020603050405020304" pitchFamily="18" charset="0"/>
              </a:rPr>
              <a:t>, der er </a:t>
            </a:r>
            <a:r>
              <a:rPr lang="en-GB" sz="2000" kern="100" dirty="0" err="1">
                <a:solidFill>
                  <a:srgbClr val="262626"/>
                </a:solidFill>
                <a:latin typeface="Calibri" panose="020F0502020204030204" pitchFamily="34" charset="0"/>
                <a:cs typeface="Times New Roman" panose="02020603050405020304" pitchFamily="18" charset="0"/>
              </a:rPr>
              <a:t>registreret</a:t>
            </a:r>
            <a:endParaRPr lang="sk-SK" sz="2000" kern="100" dirty="0">
              <a:solidFill>
                <a:srgbClr val="262626"/>
              </a:solidFill>
              <a:latin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798381" y="761602"/>
            <a:ext cx="10595237" cy="1292553"/>
          </a:xfrm>
          <a:prstGeom prst="rect">
            <a:avLst/>
          </a:prstGeom>
        </p:spPr>
        <p:txBody>
          <a:bodyPr/>
          <a:lstStyle/>
          <a:p>
            <a:pPr algn="l" rtl="0"/>
            <a:r>
              <a:rPr lang="cs-CZ" err="1"/>
              <a:t>Indledning</a:t>
            </a:r>
            <a:r>
              <a:rPr lang="cs-CZ"/>
              <a:t> </a:t>
            </a:r>
          </a:p>
          <a:p>
            <a:pPr algn="l" rtl="0"/>
            <a:r>
              <a:rPr lang="en-GB" sz="2800"/>
              <a:t>Hvad er Blockchain-teknologi?</a:t>
            </a:r>
            <a:endParaRPr lang="en-US" sz="280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pPr algn="l" rtl="0"/>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pPr algn="l" rtl="0"/>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pPr algn="l" rtl="0"/>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pPr algn="l" rtl="0"/>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pPr algn="l" rtl="0"/>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pPr algn="l" rtl="0"/>
              <a:endParaRPr lang="en-US"/>
            </a:p>
          </p:txBody>
        </p:sp>
      </p:grpSp>
    </p:spTree>
    <p:extLst>
      <p:ext uri="{BB962C8B-B14F-4D97-AF65-F5344CB8AC3E}">
        <p14:creationId xmlns:p14="http://schemas.microsoft.com/office/powerpoint/2010/main" val="203520749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rviving digital -  landscape powerpoint.potx" id="{1D4B4119-D1A6-FE49-944E-44D0450B8D70}" vid="{BE5704CA-28D9-BF4E-9D78-EE5BB389335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8CD9FFBF167504091ADB0A958B57D7A" ma:contentTypeVersion="12" ma:contentTypeDescription="Create a new document." ma:contentTypeScope="" ma:versionID="038b2339ec1e182a3872d8bd088646e6">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34c7ae28dddc2e9987b29bfb0aa33bdf"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6654395-7BAD-4883-95D2-8B0D3A209A49}">
  <ds:schemaRefs>
    <ds:schemaRef ds:uri="http://schemas.microsoft.com/sharepoint/v3/contenttype/forms"/>
  </ds:schemaRefs>
</ds:datastoreItem>
</file>

<file path=customXml/itemProps2.xml><?xml version="1.0" encoding="utf-8"?>
<ds:datastoreItem xmlns:ds="http://schemas.openxmlformats.org/officeDocument/2006/customXml" ds:itemID="{06DBFB35-881C-48C2-AA17-C692AA0F1ACD}">
  <ds:schemaRefs>
    <ds:schemaRef ds:uri="5f499425-232d-46a9-a4b2-ccd4a8f006e6"/>
    <ds:schemaRef ds:uri="70c7cfa0-a170-42e4-a713-239d21ceefc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A619C22-2BA4-45D5-87EC-0C240386AD3B}">
  <ds:schemaRefs>
    <ds:schemaRef ds:uri="5f499425-232d-46a9-a4b2-ccd4a8f006e6"/>
    <ds:schemaRef ds:uri="70c7cfa0-a170-42e4-a713-239d21ceefc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TotalTime>
  <Words>4428</Words>
  <Application>Microsoft Office PowerPoint</Application>
  <PresentationFormat>Widescreen</PresentationFormat>
  <Paragraphs>376</Paragraphs>
  <Slides>75</Slides>
  <Notes>15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75</vt:i4>
      </vt:variant>
    </vt:vector>
  </HeadingPairs>
  <TitlesOfParts>
    <vt:vector size="86" baseType="lpstr">
      <vt:lpstr>Arial</vt:lpstr>
      <vt:lpstr>Calibri</vt:lpstr>
      <vt:lpstr>Calibri </vt:lpstr>
      <vt:lpstr>Calibri Light</vt:lpstr>
      <vt:lpstr>Montserrat</vt:lpstr>
      <vt:lpstr>Montserrat Light</vt:lpstr>
      <vt:lpstr>Source Sans Pro</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canice euei</cp:lastModifiedBy>
  <cp:revision>5</cp:revision>
  <dcterms:created xsi:type="dcterms:W3CDTF">2022-05-09T10:29:33Z</dcterms:created>
  <dcterms:modified xsi:type="dcterms:W3CDTF">2024-10-10T10:37:20Z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0x010100C8CD9FFBF167504091ADB0A958B57D7A</vt:lpwstr>
  </property>
  <property fmtid="{D5CDD505-2E9C-101B-9397-08002B2CF9AE}" pid="3" name="MediaServiceImageTags">
    <vt:lpwstr/>
  </property>
</Properties>
</file>